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3"/>
    <p:restoredTop sz="95728"/>
  </p:normalViewPr>
  <p:slideViewPr>
    <p:cSldViewPr snapToGrid="0">
      <p:cViewPr varScale="1">
        <p:scale>
          <a:sx n="72" d="100"/>
          <a:sy n="72" d="100"/>
        </p:scale>
        <p:origin x="22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66035-072C-9ED3-3302-D161DD21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C715-58D5-797E-0D54-F50E1FDCF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40820-D44C-388D-8FD4-BD6FDA53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656A4-AD74-A116-8176-77265AD3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1C5A-7AD7-7608-2AE6-93E0C80A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60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0E64C-7438-D462-9143-CE2B3015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07768-2015-A92C-9DD7-DC6FAAA3B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D7465-94B3-A7EC-9D66-A8FF37CB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0BFDD-E513-3BB2-99A3-FF78C0A2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41D32-20BA-1A27-DB2B-E1FBB0AF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9D417F-7AE4-8C56-94C9-50EB5E76F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2046C-469B-B624-4D4E-0B8E78365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36666-A295-A10A-C0C5-0ADE7A1A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01451-C2B4-A611-982E-2430BE38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60EB6-762C-6B78-8227-1ED123A4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1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8296C-B30D-8E4F-BA62-E669BADF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74721-B60F-EBDE-31BF-684C15BB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3CCC9-47AB-F4CC-CAA7-2ED5FE57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9AAFF-3457-544B-2E39-4F415B3A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C2B40-817C-4571-5125-D1EDCAF6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5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29DBA-2E2B-1FB6-75BB-B07AABC7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1454E-C357-6844-4E7A-ACD779CE0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632BE-601A-7970-4720-4F2759A7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5A2F0-621D-5780-09DC-4BD923A5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1F253-C5B4-6475-8D1C-0630B323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562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BBC7A-9FAF-14DE-B18D-9333E753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E51CF-ECFE-5818-4E19-7BDD6779B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89C5D5-07D9-73B4-6D53-BC63D9729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AC7E68-E0F4-391D-3E30-7E6282ED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5A88C-CA0F-884A-28B7-EB46D2F1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BD54C0-91C5-029A-7A45-ED0BFE2B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76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A3138-069C-7178-7AA6-ECD5B9FB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BB52A-57BC-068C-2E8B-D1840ABC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11CB00-B5F8-72CB-D6EF-C2D54D8DB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7EC174-4592-6706-C56E-780EB056F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597985-EE78-BE14-8479-72ACEAAEA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5FDB62-AF68-ED94-BD9D-8B744CD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100BED-6EAD-0EAC-EEE5-CC2C0D91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ED5EE5-8A94-849B-B94B-83FA7742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66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FC0D-9011-BEE2-47D0-314D369B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E6392C-799C-B63C-3877-F629C857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6DA73D-7E28-B38F-A65E-2D02EA20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62F625-7068-3610-A19B-635F125E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3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741C1A-CB44-2C53-5AFD-FC5B80B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0DA6AC-A6AF-DE08-347F-C1E3D502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A614BB-2590-E95E-8420-B9FBC796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138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6A881-71EC-A3A6-5804-70E4756F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07A00-543C-BF68-A55F-5FA94869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CB714D-515B-3C42-AF50-C1C88021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5129F-B3C8-9553-D3AA-160DB7AF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2C43F5-C512-C107-FE7E-9F41A4F1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8B187-3628-64EF-4094-318EDAD0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9FAFC-3EE8-3FB1-B21E-9C833D49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8DBF37-0545-5E4A-0975-0B009ECCC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F79BF-C632-4FBB-CB35-727CF2625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525B5-2974-A471-F825-2D9BDF55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9E3249-3317-218F-F770-C76DD289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91250-C55E-A23F-67BD-0657BE3C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881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AC391-9CE6-E1AB-F9F5-66D432B1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1D471-AF45-D072-4C1D-9C6EE9DCD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295B0-DC2D-B53B-3DF4-4ED386CDD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5601BA-B1CF-B24E-BDED-99C7C3D14563}" type="datetimeFigureOut">
              <a:rPr lang="ru-UA" smtClean="0"/>
              <a:t>28.03.2024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3EF2-6354-9C95-70F0-B8CAB1B1D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0E2C8-B774-FFEE-D97C-E51E06F46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7A6C6-709A-1E43-AA78-A5EE84FF5C0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14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58923758-AF63-DA53-2998-A8D37CD3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A94CABF-0C0A-23B6-697A-3EE88EEF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72A5870D-D481-B709-17EF-4AFE1A35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75105DA-783D-358A-11E4-190AB9F5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9"/>
            <a:ext cx="12219358" cy="68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4E9B95A3-71B8-2E31-E6AB-4CAE2188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3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Шевченко</dc:creator>
  <cp:lastModifiedBy>Ольга Шевченко</cp:lastModifiedBy>
  <cp:revision>1</cp:revision>
  <dcterms:created xsi:type="dcterms:W3CDTF">2024-03-28T07:28:31Z</dcterms:created>
  <dcterms:modified xsi:type="dcterms:W3CDTF">2024-03-28T07:32:41Z</dcterms:modified>
</cp:coreProperties>
</file>