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211BE3-3087-4A7F-B703-E9A540536AE1}" type="doc">
      <dgm:prSet loTypeId="urn:microsoft.com/office/officeart/2005/8/layout/pyramid1" loCatId="pyramid" qsTypeId="urn:microsoft.com/office/officeart/2005/8/quickstyle/3d3" qsCatId="3D" csTypeId="urn:microsoft.com/office/officeart/2005/8/colors/accent1_2" csCatId="accent1" phldr="1"/>
      <dgm:spPr/>
    </dgm:pt>
    <dgm:pt modelId="{855B62DB-7742-43EC-8D69-84E720667A06}">
      <dgm:prSet phldrT="[Текст]" custT="1"/>
      <dgm:spPr/>
      <dgm:t>
        <a:bodyPr anchor="b"/>
        <a:lstStyle/>
        <a:p>
          <a:endParaRPr lang="uk-UA" sz="1100" dirty="0"/>
        </a:p>
      </dgm:t>
    </dgm:pt>
    <dgm:pt modelId="{721FA3AA-9D8D-4D8D-954C-B023D290564B}" type="parTrans" cxnId="{A02DC750-D912-43C8-9509-6EB30BC83587}">
      <dgm:prSet/>
      <dgm:spPr/>
      <dgm:t>
        <a:bodyPr/>
        <a:lstStyle/>
        <a:p>
          <a:endParaRPr lang="uk-UA"/>
        </a:p>
      </dgm:t>
    </dgm:pt>
    <dgm:pt modelId="{C5AC27B9-6602-4804-AEAF-91EDD0237F74}" type="sibTrans" cxnId="{A02DC750-D912-43C8-9509-6EB30BC83587}">
      <dgm:prSet/>
      <dgm:spPr/>
      <dgm:t>
        <a:bodyPr/>
        <a:lstStyle/>
        <a:p>
          <a:endParaRPr lang="uk-UA"/>
        </a:p>
      </dgm:t>
    </dgm:pt>
    <dgm:pt modelId="{72807792-A5D2-42F1-9ACC-605EACB27505}">
      <dgm:prSet phldrT="[Текст]" custT="1"/>
      <dgm:spPr/>
      <dgm:t>
        <a:bodyPr anchor="b"/>
        <a:lstStyle/>
        <a:p>
          <a:endParaRPr lang="uk-UA" sz="1200" dirty="0"/>
        </a:p>
      </dgm:t>
    </dgm:pt>
    <dgm:pt modelId="{DDD2A32A-727D-44F6-8B83-D1FFB1BDDCDB}" type="parTrans" cxnId="{B985FDA3-E8C0-4BE6-BF3F-6D8DEB62354F}">
      <dgm:prSet/>
      <dgm:spPr/>
      <dgm:t>
        <a:bodyPr/>
        <a:lstStyle/>
        <a:p>
          <a:endParaRPr lang="uk-UA"/>
        </a:p>
      </dgm:t>
    </dgm:pt>
    <dgm:pt modelId="{FA1B4654-5B5F-48E2-AB66-C23E615041CD}" type="sibTrans" cxnId="{B985FDA3-E8C0-4BE6-BF3F-6D8DEB62354F}">
      <dgm:prSet/>
      <dgm:spPr/>
      <dgm:t>
        <a:bodyPr/>
        <a:lstStyle/>
        <a:p>
          <a:endParaRPr lang="uk-UA"/>
        </a:p>
      </dgm:t>
    </dgm:pt>
    <dgm:pt modelId="{963BC8DE-1E15-4319-A5EE-6F4368BC73A5}">
      <dgm:prSet phldrT="[Текст]" custT="1"/>
      <dgm:spPr/>
      <dgm:t>
        <a:bodyPr anchor="b"/>
        <a:lstStyle/>
        <a:p>
          <a:endParaRPr lang="uk-UA" sz="1200" dirty="0"/>
        </a:p>
      </dgm:t>
    </dgm:pt>
    <dgm:pt modelId="{5C1C25D7-717B-4F48-8FE8-28655E98830C}" type="parTrans" cxnId="{79EAD722-4931-4941-922B-7B712472C383}">
      <dgm:prSet/>
      <dgm:spPr/>
      <dgm:t>
        <a:bodyPr/>
        <a:lstStyle/>
        <a:p>
          <a:endParaRPr lang="uk-UA"/>
        </a:p>
      </dgm:t>
    </dgm:pt>
    <dgm:pt modelId="{C028433A-FD80-42A8-B648-DA8D226481DB}" type="sibTrans" cxnId="{79EAD722-4931-4941-922B-7B712472C383}">
      <dgm:prSet/>
      <dgm:spPr/>
      <dgm:t>
        <a:bodyPr/>
        <a:lstStyle/>
        <a:p>
          <a:endParaRPr lang="uk-UA"/>
        </a:p>
      </dgm:t>
    </dgm:pt>
    <dgm:pt modelId="{9C98E03B-86E6-4B5A-9EC7-7795848B03B8}" type="pres">
      <dgm:prSet presAssocID="{C8211BE3-3087-4A7F-B703-E9A540536AE1}" presName="Name0" presStyleCnt="0">
        <dgm:presLayoutVars>
          <dgm:dir/>
          <dgm:animLvl val="lvl"/>
          <dgm:resizeHandles val="exact"/>
        </dgm:presLayoutVars>
      </dgm:prSet>
      <dgm:spPr/>
    </dgm:pt>
    <dgm:pt modelId="{7612A953-7CE6-4EE0-A7BA-E9C292AE4144}" type="pres">
      <dgm:prSet presAssocID="{855B62DB-7742-43EC-8D69-84E720667A06}" presName="Name8" presStyleCnt="0"/>
      <dgm:spPr/>
    </dgm:pt>
    <dgm:pt modelId="{F3815FE1-7C72-4F45-94A2-BB0DDAE976EF}" type="pres">
      <dgm:prSet presAssocID="{855B62DB-7742-43EC-8D69-84E720667A06}" presName="level" presStyleLbl="node1" presStyleIdx="0" presStyleCnt="3" custScaleX="99737" custScaleY="126769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148941F-89AF-4D92-B1E3-BB192299858D}" type="pres">
      <dgm:prSet presAssocID="{855B62DB-7742-43EC-8D69-84E720667A0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F5EDA0B-89E2-4B15-9195-2E54FAFD8467}" type="pres">
      <dgm:prSet presAssocID="{72807792-A5D2-42F1-9ACC-605EACB27505}" presName="Name8" presStyleCnt="0"/>
      <dgm:spPr/>
    </dgm:pt>
    <dgm:pt modelId="{9B196954-42ED-4571-9AA1-F912759179DA}" type="pres">
      <dgm:prSet presAssocID="{72807792-A5D2-42F1-9ACC-605EACB27505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B48F6DB-C51E-4F41-B17C-D0994DA16671}" type="pres">
      <dgm:prSet presAssocID="{72807792-A5D2-42F1-9ACC-605EACB2750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D5A3080-2FE2-4A80-82EB-C4D51F138CBC}" type="pres">
      <dgm:prSet presAssocID="{963BC8DE-1E15-4319-A5EE-6F4368BC73A5}" presName="Name8" presStyleCnt="0"/>
      <dgm:spPr/>
    </dgm:pt>
    <dgm:pt modelId="{334CED43-1120-43D4-A1A3-79F3709D4986}" type="pres">
      <dgm:prSet presAssocID="{963BC8DE-1E15-4319-A5EE-6F4368BC73A5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5EDCA9B-1900-405B-8C16-FEDEE9A071AD}" type="pres">
      <dgm:prSet presAssocID="{963BC8DE-1E15-4319-A5EE-6F4368BC73A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1D87B75F-3144-4BF4-8D29-4FED4482DB49}" type="presOf" srcId="{72807792-A5D2-42F1-9ACC-605EACB27505}" destId="{FB48F6DB-C51E-4F41-B17C-D0994DA16671}" srcOrd="1" destOrd="0" presId="urn:microsoft.com/office/officeart/2005/8/layout/pyramid1"/>
    <dgm:cxn modelId="{81BA006E-9BA0-4C5F-B6A4-BBB84138FB80}" type="presOf" srcId="{963BC8DE-1E15-4319-A5EE-6F4368BC73A5}" destId="{25EDCA9B-1900-405B-8C16-FEDEE9A071AD}" srcOrd="1" destOrd="0" presId="urn:microsoft.com/office/officeart/2005/8/layout/pyramid1"/>
    <dgm:cxn modelId="{B193BF63-F9D0-4D27-94C8-1F2BCEE91FD3}" type="presOf" srcId="{72807792-A5D2-42F1-9ACC-605EACB27505}" destId="{9B196954-42ED-4571-9AA1-F912759179DA}" srcOrd="0" destOrd="0" presId="urn:microsoft.com/office/officeart/2005/8/layout/pyramid1"/>
    <dgm:cxn modelId="{B985FDA3-E8C0-4BE6-BF3F-6D8DEB62354F}" srcId="{C8211BE3-3087-4A7F-B703-E9A540536AE1}" destId="{72807792-A5D2-42F1-9ACC-605EACB27505}" srcOrd="1" destOrd="0" parTransId="{DDD2A32A-727D-44F6-8B83-D1FFB1BDDCDB}" sibTransId="{FA1B4654-5B5F-48E2-AB66-C23E615041CD}"/>
    <dgm:cxn modelId="{C77B9150-903E-4598-AFFB-B21CB5802DD4}" type="presOf" srcId="{855B62DB-7742-43EC-8D69-84E720667A06}" destId="{F3815FE1-7C72-4F45-94A2-BB0DDAE976EF}" srcOrd="0" destOrd="0" presId="urn:microsoft.com/office/officeart/2005/8/layout/pyramid1"/>
    <dgm:cxn modelId="{432B18F7-2A75-4F0C-AB7F-0D214FB1CE9C}" type="presOf" srcId="{963BC8DE-1E15-4319-A5EE-6F4368BC73A5}" destId="{334CED43-1120-43D4-A1A3-79F3709D4986}" srcOrd="0" destOrd="0" presId="urn:microsoft.com/office/officeart/2005/8/layout/pyramid1"/>
    <dgm:cxn modelId="{A02DC750-D912-43C8-9509-6EB30BC83587}" srcId="{C8211BE3-3087-4A7F-B703-E9A540536AE1}" destId="{855B62DB-7742-43EC-8D69-84E720667A06}" srcOrd="0" destOrd="0" parTransId="{721FA3AA-9D8D-4D8D-954C-B023D290564B}" sibTransId="{C5AC27B9-6602-4804-AEAF-91EDD0237F74}"/>
    <dgm:cxn modelId="{79EAD722-4931-4941-922B-7B712472C383}" srcId="{C8211BE3-3087-4A7F-B703-E9A540536AE1}" destId="{963BC8DE-1E15-4319-A5EE-6F4368BC73A5}" srcOrd="2" destOrd="0" parTransId="{5C1C25D7-717B-4F48-8FE8-28655E98830C}" sibTransId="{C028433A-FD80-42A8-B648-DA8D226481DB}"/>
    <dgm:cxn modelId="{D270224E-60A2-4C1C-A975-0139146A3531}" type="presOf" srcId="{C8211BE3-3087-4A7F-B703-E9A540536AE1}" destId="{9C98E03B-86E6-4B5A-9EC7-7795848B03B8}" srcOrd="0" destOrd="0" presId="urn:microsoft.com/office/officeart/2005/8/layout/pyramid1"/>
    <dgm:cxn modelId="{E9B9CA12-6BAE-478D-9E9F-B93DDD270E6D}" type="presOf" srcId="{855B62DB-7742-43EC-8D69-84E720667A06}" destId="{5148941F-89AF-4D92-B1E3-BB192299858D}" srcOrd="1" destOrd="0" presId="urn:microsoft.com/office/officeart/2005/8/layout/pyramid1"/>
    <dgm:cxn modelId="{7C44879F-3CBD-4EA5-9D76-1491868C32EE}" type="presParOf" srcId="{9C98E03B-86E6-4B5A-9EC7-7795848B03B8}" destId="{7612A953-7CE6-4EE0-A7BA-E9C292AE4144}" srcOrd="0" destOrd="0" presId="urn:microsoft.com/office/officeart/2005/8/layout/pyramid1"/>
    <dgm:cxn modelId="{8A7342EF-74A1-4D19-B417-A26E7F4F1503}" type="presParOf" srcId="{7612A953-7CE6-4EE0-A7BA-E9C292AE4144}" destId="{F3815FE1-7C72-4F45-94A2-BB0DDAE976EF}" srcOrd="0" destOrd="0" presId="urn:microsoft.com/office/officeart/2005/8/layout/pyramid1"/>
    <dgm:cxn modelId="{420C3E90-0EFE-428B-81D2-2B4EA2251FAE}" type="presParOf" srcId="{7612A953-7CE6-4EE0-A7BA-E9C292AE4144}" destId="{5148941F-89AF-4D92-B1E3-BB192299858D}" srcOrd="1" destOrd="0" presId="urn:microsoft.com/office/officeart/2005/8/layout/pyramid1"/>
    <dgm:cxn modelId="{7A8A971B-8756-400C-A7EF-5E49B5BEC40D}" type="presParOf" srcId="{9C98E03B-86E6-4B5A-9EC7-7795848B03B8}" destId="{7F5EDA0B-89E2-4B15-9195-2E54FAFD8467}" srcOrd="1" destOrd="0" presId="urn:microsoft.com/office/officeart/2005/8/layout/pyramid1"/>
    <dgm:cxn modelId="{CB9D9946-D3E0-4840-82F0-3275145FE99F}" type="presParOf" srcId="{7F5EDA0B-89E2-4B15-9195-2E54FAFD8467}" destId="{9B196954-42ED-4571-9AA1-F912759179DA}" srcOrd="0" destOrd="0" presId="urn:microsoft.com/office/officeart/2005/8/layout/pyramid1"/>
    <dgm:cxn modelId="{FB3E3EE8-4B52-4AB0-BE4B-56E571775368}" type="presParOf" srcId="{7F5EDA0B-89E2-4B15-9195-2E54FAFD8467}" destId="{FB48F6DB-C51E-4F41-B17C-D0994DA16671}" srcOrd="1" destOrd="0" presId="urn:microsoft.com/office/officeart/2005/8/layout/pyramid1"/>
    <dgm:cxn modelId="{35EEF2B8-834B-4940-BADA-B93685076E45}" type="presParOf" srcId="{9C98E03B-86E6-4B5A-9EC7-7795848B03B8}" destId="{ED5A3080-2FE2-4A80-82EB-C4D51F138CBC}" srcOrd="2" destOrd="0" presId="urn:microsoft.com/office/officeart/2005/8/layout/pyramid1"/>
    <dgm:cxn modelId="{F301675F-88DD-429C-BC7A-B0F87DCE21F3}" type="presParOf" srcId="{ED5A3080-2FE2-4A80-82EB-C4D51F138CBC}" destId="{334CED43-1120-43D4-A1A3-79F3709D4986}" srcOrd="0" destOrd="0" presId="urn:microsoft.com/office/officeart/2005/8/layout/pyramid1"/>
    <dgm:cxn modelId="{0DB98DF0-497D-4DE7-9B45-FED238683C5F}" type="presParOf" srcId="{ED5A3080-2FE2-4A80-82EB-C4D51F138CBC}" destId="{25EDCA9B-1900-405B-8C16-FEDEE9A071AD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D224075-B481-4E83-8B69-B4482C71895C}" type="doc">
      <dgm:prSet loTypeId="urn:microsoft.com/office/officeart/2005/8/layout/hProcess3" loCatId="process" qsTypeId="urn:microsoft.com/office/officeart/2005/8/quickstyle/3d3" qsCatId="3D" csTypeId="urn:microsoft.com/office/officeart/2005/8/colors/accent1_2" csCatId="accent1" phldr="1"/>
      <dgm:spPr/>
    </dgm:pt>
    <dgm:pt modelId="{F05E5730-A2BC-4DB7-9AF6-DB292180639A}" type="pres">
      <dgm:prSet presAssocID="{FD224075-B481-4E83-8B69-B4482C71895C}" presName="Name0" presStyleCnt="0">
        <dgm:presLayoutVars>
          <dgm:dir/>
          <dgm:animLvl val="lvl"/>
          <dgm:resizeHandles val="exact"/>
        </dgm:presLayoutVars>
      </dgm:prSet>
      <dgm:spPr/>
    </dgm:pt>
    <dgm:pt modelId="{C38C94DC-EC18-44F1-A859-FDA783BF7D0A}" type="pres">
      <dgm:prSet presAssocID="{FD224075-B481-4E83-8B69-B4482C71895C}" presName="dummy" presStyleCnt="0"/>
      <dgm:spPr/>
    </dgm:pt>
    <dgm:pt modelId="{46B697FB-A87C-4E62-93DE-80E56D7EA677}" type="pres">
      <dgm:prSet presAssocID="{FD224075-B481-4E83-8B69-B4482C71895C}" presName="linH" presStyleCnt="0"/>
      <dgm:spPr/>
    </dgm:pt>
    <dgm:pt modelId="{61DEAE46-78C3-408E-8324-2E12B464522A}" type="pres">
      <dgm:prSet presAssocID="{FD224075-B481-4E83-8B69-B4482C71895C}" presName="padding1" presStyleCnt="0"/>
      <dgm:spPr/>
    </dgm:pt>
    <dgm:pt modelId="{75B1C499-9BD9-4E9E-81B4-725081DD2CF5}" type="pres">
      <dgm:prSet presAssocID="{FD224075-B481-4E83-8B69-B4482C71895C}" presName="padding2" presStyleCnt="0"/>
      <dgm:spPr/>
    </dgm:pt>
    <dgm:pt modelId="{EB7770D4-ED01-4D81-89F0-B2DCF04E87F6}" type="pres">
      <dgm:prSet presAssocID="{FD224075-B481-4E83-8B69-B4482C71895C}" presName="negArrow" presStyleCnt="0"/>
      <dgm:spPr/>
    </dgm:pt>
    <dgm:pt modelId="{FD856234-3988-432B-9DAE-141DB23DCE4A}" type="pres">
      <dgm:prSet presAssocID="{FD224075-B481-4E83-8B69-B4482C71895C}" presName="backgroundArrow" presStyleLbl="node1" presStyleIdx="0" presStyleCnt="1" custLinFactNeighborX="8479" custLinFactNeighborY="3570"/>
      <dgm:spPr/>
      <dgm:t>
        <a:bodyPr/>
        <a:lstStyle/>
        <a:p>
          <a:endParaRPr lang="uk-UA"/>
        </a:p>
      </dgm:t>
    </dgm:pt>
  </dgm:ptLst>
  <dgm:cxnLst>
    <dgm:cxn modelId="{948DE768-DF2E-434B-B108-346886B45EF0}" type="presOf" srcId="{FD224075-B481-4E83-8B69-B4482C71895C}" destId="{F05E5730-A2BC-4DB7-9AF6-DB292180639A}" srcOrd="0" destOrd="0" presId="urn:microsoft.com/office/officeart/2005/8/layout/hProcess3"/>
    <dgm:cxn modelId="{736B542E-3B7E-4CAB-ABB5-9962A9033A1E}" type="presParOf" srcId="{F05E5730-A2BC-4DB7-9AF6-DB292180639A}" destId="{C38C94DC-EC18-44F1-A859-FDA783BF7D0A}" srcOrd="0" destOrd="0" presId="urn:microsoft.com/office/officeart/2005/8/layout/hProcess3"/>
    <dgm:cxn modelId="{7BB44F1D-A3D2-4794-B12E-B23EAB57C8FD}" type="presParOf" srcId="{F05E5730-A2BC-4DB7-9AF6-DB292180639A}" destId="{46B697FB-A87C-4E62-93DE-80E56D7EA677}" srcOrd="1" destOrd="0" presId="urn:microsoft.com/office/officeart/2005/8/layout/hProcess3"/>
    <dgm:cxn modelId="{C19DFABB-E900-4F65-8199-8B00C1A9AD28}" type="presParOf" srcId="{46B697FB-A87C-4E62-93DE-80E56D7EA677}" destId="{61DEAE46-78C3-408E-8324-2E12B464522A}" srcOrd="0" destOrd="0" presId="urn:microsoft.com/office/officeart/2005/8/layout/hProcess3"/>
    <dgm:cxn modelId="{BB62756A-6009-4E50-BAB0-D343A7854449}" type="presParOf" srcId="{46B697FB-A87C-4E62-93DE-80E56D7EA677}" destId="{75B1C499-9BD9-4E9E-81B4-725081DD2CF5}" srcOrd="1" destOrd="0" presId="urn:microsoft.com/office/officeart/2005/8/layout/hProcess3"/>
    <dgm:cxn modelId="{BB341432-5852-49E3-A987-40EC3A400B41}" type="presParOf" srcId="{46B697FB-A87C-4E62-93DE-80E56D7EA677}" destId="{EB7770D4-ED01-4D81-89F0-B2DCF04E87F6}" srcOrd="2" destOrd="0" presId="urn:microsoft.com/office/officeart/2005/8/layout/hProcess3"/>
    <dgm:cxn modelId="{623FBEA4-7CDB-4117-8B2E-6FE75C2E1D23}" type="presParOf" srcId="{46B697FB-A87C-4E62-93DE-80E56D7EA677}" destId="{FD856234-3988-432B-9DAE-141DB23DCE4A}" srcOrd="3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9C5FBC1-7B8E-4089-B4B8-22DD37BAB816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B46D99E6-BE83-4A19-B7FD-0C7D974B41E1}">
      <dgm:prSet phldrT="[Текст]" custT="1"/>
      <dgm:spPr/>
      <dgm:t>
        <a:bodyPr/>
        <a:lstStyle/>
        <a:p>
          <a:r>
            <a:rPr lang="uk-UA" sz="1200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Апеляційний господарський суд</a:t>
          </a:r>
          <a:endParaRPr lang="uk-UA" sz="1200" dirty="0">
            <a:latin typeface="Roboto Condensed" panose="02000000000000000000" pitchFamily="2" charset="0"/>
            <a:ea typeface="Roboto Condensed" panose="02000000000000000000" pitchFamily="2" charset="0"/>
          </a:endParaRPr>
        </a:p>
      </dgm:t>
    </dgm:pt>
    <dgm:pt modelId="{89FCCFEA-37C2-47F3-A748-487DB650BA18}" type="parTrans" cxnId="{1DF62900-336F-4665-9EC5-5B1104FDD401}">
      <dgm:prSet/>
      <dgm:spPr>
        <a:ln>
          <a:noFill/>
        </a:ln>
      </dgm:spPr>
      <dgm:t>
        <a:bodyPr/>
        <a:lstStyle/>
        <a:p>
          <a:endParaRPr lang="uk-UA"/>
        </a:p>
      </dgm:t>
    </dgm:pt>
    <dgm:pt modelId="{0137F39B-E876-4B13-BEED-A8A9E793650D}" type="sibTrans" cxnId="{1DF62900-336F-4665-9EC5-5B1104FDD401}">
      <dgm:prSet/>
      <dgm:spPr/>
      <dgm:t>
        <a:bodyPr/>
        <a:lstStyle/>
        <a:p>
          <a:endParaRPr lang="uk-UA"/>
        </a:p>
      </dgm:t>
    </dgm:pt>
    <dgm:pt modelId="{8D3528E7-5D1A-4810-A0F3-5886A806DBE0}">
      <dgm:prSet phldrT="[Текст]" custT="1"/>
      <dgm:spPr/>
      <dgm:t>
        <a:bodyPr/>
        <a:lstStyle/>
        <a:p>
          <a:r>
            <a:rPr lang="uk-UA" sz="1200" b="0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Область</a:t>
          </a:r>
          <a:endParaRPr lang="uk-UA" sz="1200" b="0" dirty="0">
            <a:latin typeface="Roboto Condensed" panose="02000000000000000000" pitchFamily="2" charset="0"/>
            <a:ea typeface="Roboto Condensed" panose="02000000000000000000" pitchFamily="2" charset="0"/>
          </a:endParaRPr>
        </a:p>
      </dgm:t>
    </dgm:pt>
    <dgm:pt modelId="{8864BA87-6DBF-41D3-ABF4-BC16F5EA21BF}" type="parTrans" cxnId="{9F2D26BB-D851-43DC-9DC6-2551FD870BC1}">
      <dgm:prSet/>
      <dgm:spPr/>
      <dgm:t>
        <a:bodyPr/>
        <a:lstStyle/>
        <a:p>
          <a:endParaRPr lang="uk-UA"/>
        </a:p>
      </dgm:t>
    </dgm:pt>
    <dgm:pt modelId="{DD52BD3D-8CC3-47D4-87FA-02265A67C6FF}" type="sibTrans" cxnId="{9F2D26BB-D851-43DC-9DC6-2551FD870BC1}">
      <dgm:prSet/>
      <dgm:spPr/>
      <dgm:t>
        <a:bodyPr/>
        <a:lstStyle/>
        <a:p>
          <a:endParaRPr lang="uk-UA"/>
        </a:p>
      </dgm:t>
    </dgm:pt>
    <dgm:pt modelId="{02E03FAE-4948-4D07-8C5E-59297D078503}">
      <dgm:prSet phldrT="[Текст]" custT="1"/>
      <dgm:spPr/>
      <dgm:t>
        <a:bodyPr/>
        <a:lstStyle/>
        <a:p>
          <a:r>
            <a:rPr lang="uk-UA" sz="1200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КАС, КГС, ККС, КЦС та ВП ВС </a:t>
          </a:r>
          <a:endParaRPr lang="uk-UA" sz="1200" dirty="0">
            <a:latin typeface="Roboto Condensed" panose="02000000000000000000" pitchFamily="2" charset="0"/>
            <a:ea typeface="Roboto Condensed" panose="02000000000000000000" pitchFamily="2" charset="0"/>
          </a:endParaRPr>
        </a:p>
      </dgm:t>
    </dgm:pt>
    <dgm:pt modelId="{5B20F132-C5C7-4AB5-B56A-F05C13F3F887}" type="sibTrans" cxnId="{1F685EFF-F402-4B96-8BE5-2EA3499B6951}">
      <dgm:prSet/>
      <dgm:spPr/>
      <dgm:t>
        <a:bodyPr/>
        <a:lstStyle/>
        <a:p>
          <a:endParaRPr lang="uk-UA"/>
        </a:p>
      </dgm:t>
    </dgm:pt>
    <dgm:pt modelId="{21A3B30D-A185-4C44-A0BE-66A34C909270}" type="parTrans" cxnId="{1F685EFF-F402-4B96-8BE5-2EA3499B6951}">
      <dgm:prSet/>
      <dgm:spPr/>
      <dgm:t>
        <a:bodyPr/>
        <a:lstStyle/>
        <a:p>
          <a:endParaRPr lang="uk-UA"/>
        </a:p>
      </dgm:t>
    </dgm:pt>
    <dgm:pt modelId="{7BFDAE26-6DE2-4283-949F-869DD6C733A7}">
      <dgm:prSet phldrT="[Текст]" custT="1"/>
      <dgm:spPr/>
      <dgm:t>
        <a:bodyPr/>
        <a:lstStyle/>
        <a:p>
          <a:r>
            <a:rPr lang="uk-UA" sz="1200" b="0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Верховний Суд</a:t>
          </a:r>
          <a:endParaRPr lang="uk-UA" sz="1200" b="0" dirty="0">
            <a:latin typeface="Roboto Condensed" panose="02000000000000000000" pitchFamily="2" charset="0"/>
            <a:ea typeface="Roboto Condensed" panose="02000000000000000000" pitchFamily="2" charset="0"/>
          </a:endParaRPr>
        </a:p>
      </dgm:t>
    </dgm:pt>
    <dgm:pt modelId="{93C8B290-6478-434B-814E-2EE477C8E539}" type="parTrans" cxnId="{8B6B69C6-BD4A-4999-B171-0EEB36483941}">
      <dgm:prSet/>
      <dgm:spPr/>
      <dgm:t>
        <a:bodyPr/>
        <a:lstStyle/>
        <a:p>
          <a:endParaRPr lang="uk-UA"/>
        </a:p>
      </dgm:t>
    </dgm:pt>
    <dgm:pt modelId="{37632AF5-F97A-4838-86CB-C3873C68E804}" type="sibTrans" cxnId="{8B6B69C6-BD4A-4999-B171-0EEB36483941}">
      <dgm:prSet/>
      <dgm:spPr/>
      <dgm:t>
        <a:bodyPr/>
        <a:lstStyle/>
        <a:p>
          <a:endParaRPr lang="uk-UA"/>
        </a:p>
      </dgm:t>
    </dgm:pt>
    <dgm:pt modelId="{A5022C69-F2EF-428E-9A1F-2919B586DC57}">
      <dgm:prSet phldrT="[Текст]" custT="1"/>
      <dgm:spPr/>
      <dgm:t>
        <a:bodyPr/>
        <a:lstStyle/>
        <a:p>
          <a:r>
            <a:rPr lang="uk-UA" sz="1200" b="0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Один на декілька областей</a:t>
          </a:r>
          <a:endParaRPr lang="uk-UA" sz="1200" b="0" dirty="0">
            <a:latin typeface="Roboto Condensed" panose="02000000000000000000" pitchFamily="2" charset="0"/>
            <a:ea typeface="Roboto Condensed" panose="02000000000000000000" pitchFamily="2" charset="0"/>
          </a:endParaRPr>
        </a:p>
      </dgm:t>
    </dgm:pt>
    <dgm:pt modelId="{6D871C71-0152-4E91-ABFC-C6124F708911}" type="parTrans" cxnId="{A6FD9C56-525B-43EA-BFC0-E0F902EAA544}">
      <dgm:prSet/>
      <dgm:spPr/>
      <dgm:t>
        <a:bodyPr/>
        <a:lstStyle/>
        <a:p>
          <a:endParaRPr lang="uk-UA"/>
        </a:p>
      </dgm:t>
    </dgm:pt>
    <dgm:pt modelId="{C4D2E48D-ED17-44C8-BE59-C47AB8A8C7D0}" type="sibTrans" cxnId="{A6FD9C56-525B-43EA-BFC0-E0F902EAA544}">
      <dgm:prSet/>
      <dgm:spPr/>
      <dgm:t>
        <a:bodyPr/>
        <a:lstStyle/>
        <a:p>
          <a:endParaRPr lang="uk-UA"/>
        </a:p>
      </dgm:t>
    </dgm:pt>
    <dgm:pt modelId="{581CD477-B3EC-4C02-882D-78382D99B98E}">
      <dgm:prSet phldrT="[Текст]" custT="1"/>
      <dgm:spPr/>
      <dgm:t>
        <a:bodyPr/>
        <a:lstStyle/>
        <a:p>
          <a:r>
            <a:rPr lang="uk-UA" sz="1200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Апеляційний адміністративний суд</a:t>
          </a:r>
          <a:endParaRPr lang="uk-UA" sz="1200" dirty="0">
            <a:latin typeface="Roboto Condensed" panose="02000000000000000000" pitchFamily="2" charset="0"/>
            <a:ea typeface="Roboto Condensed" panose="02000000000000000000" pitchFamily="2" charset="0"/>
          </a:endParaRPr>
        </a:p>
      </dgm:t>
    </dgm:pt>
    <dgm:pt modelId="{1CAEC78A-F614-467D-836F-4EAC147DBD97}" type="parTrans" cxnId="{935B139E-CCAB-4E6E-833C-918F4388104E}">
      <dgm:prSet/>
      <dgm:spPr>
        <a:ln>
          <a:noFill/>
        </a:ln>
      </dgm:spPr>
      <dgm:t>
        <a:bodyPr/>
        <a:lstStyle/>
        <a:p>
          <a:endParaRPr lang="uk-UA"/>
        </a:p>
      </dgm:t>
    </dgm:pt>
    <dgm:pt modelId="{50AAD231-C88E-42AA-B189-C334A06D0A72}" type="sibTrans" cxnId="{935B139E-CCAB-4E6E-833C-918F4388104E}">
      <dgm:prSet/>
      <dgm:spPr/>
      <dgm:t>
        <a:bodyPr/>
        <a:lstStyle/>
        <a:p>
          <a:endParaRPr lang="uk-UA"/>
        </a:p>
      </dgm:t>
    </dgm:pt>
    <dgm:pt modelId="{E2E24FF7-4BE7-426D-B1E8-CDAD07EF809C}">
      <dgm:prSet phldrT="[Текст]" custT="1"/>
      <dgm:spPr/>
      <dgm:t>
        <a:bodyPr/>
        <a:lstStyle/>
        <a:p>
          <a:r>
            <a:rPr lang="uk-UA" sz="1200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Окружні господарські суди</a:t>
          </a:r>
          <a:endParaRPr lang="uk-UA" sz="1200" dirty="0">
            <a:latin typeface="Roboto Condensed" panose="02000000000000000000" pitchFamily="2" charset="0"/>
            <a:ea typeface="Roboto Condensed" panose="02000000000000000000" pitchFamily="2" charset="0"/>
          </a:endParaRPr>
        </a:p>
      </dgm:t>
    </dgm:pt>
    <dgm:pt modelId="{859186DE-A29A-4CB5-A029-F6CD5F8E5300}" type="parTrans" cxnId="{013B5015-4413-440C-A336-F07DD97CC282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ln>
          <a:noFill/>
        </a:ln>
      </dgm:spPr>
      <dgm:t>
        <a:bodyPr/>
        <a:lstStyle/>
        <a:p>
          <a:endParaRPr lang="uk-UA"/>
        </a:p>
      </dgm:t>
    </dgm:pt>
    <dgm:pt modelId="{C52D8A75-5EEA-4475-8499-293B619B9456}" type="sibTrans" cxnId="{013B5015-4413-440C-A336-F07DD97CC282}">
      <dgm:prSet/>
      <dgm:spPr/>
      <dgm:t>
        <a:bodyPr/>
        <a:lstStyle/>
        <a:p>
          <a:endParaRPr lang="uk-UA"/>
        </a:p>
      </dgm:t>
    </dgm:pt>
    <dgm:pt modelId="{0F0D4E69-0282-416C-A7D4-68DB6981C966}">
      <dgm:prSet phldrT="[Текст]" custT="1"/>
      <dgm:spPr/>
      <dgm:t>
        <a:bodyPr/>
        <a:lstStyle/>
        <a:p>
          <a:r>
            <a:rPr lang="uk-UA" sz="1200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Апеляційний суд </a:t>
          </a:r>
          <a:r>
            <a:rPr lang="ru-RU" sz="1200" dirty="0" err="1" smtClean="0">
              <a:latin typeface="Roboto Condensed" panose="02000000000000000000" pitchFamily="2" charset="0"/>
              <a:ea typeface="Roboto Condensed" panose="02000000000000000000" pitchFamily="2" charset="0"/>
            </a:rPr>
            <a:t>Судові</a:t>
          </a:r>
          <a:r>
            <a:rPr lang="ru-RU" sz="1200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1200" dirty="0" err="1" smtClean="0">
              <a:latin typeface="Roboto Condensed" panose="02000000000000000000" pitchFamily="2" charset="0"/>
              <a:ea typeface="Roboto Condensed" panose="02000000000000000000" pitchFamily="2" charset="0"/>
            </a:rPr>
            <a:t>палати</a:t>
          </a:r>
          <a:r>
            <a:rPr lang="ru-RU" sz="1200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 з </a:t>
          </a:r>
          <a:r>
            <a:rPr lang="ru-RU" sz="1200" dirty="0" err="1" smtClean="0">
              <a:latin typeface="Roboto Condensed" panose="02000000000000000000" pitchFamily="2" charset="0"/>
              <a:ea typeface="Roboto Condensed" panose="02000000000000000000" pitchFamily="2" charset="0"/>
            </a:rPr>
            <a:t>розгляду</a:t>
          </a:r>
          <a:r>
            <a:rPr lang="ru-RU" sz="1200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1200" dirty="0" err="1" smtClean="0">
              <a:latin typeface="Roboto Condensed" panose="02000000000000000000" pitchFamily="2" charset="0"/>
              <a:ea typeface="Roboto Condensed" panose="02000000000000000000" pitchFamily="2" charset="0"/>
            </a:rPr>
            <a:t>цивільних</a:t>
          </a:r>
          <a:r>
            <a:rPr lang="ru-RU" sz="1200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 і </a:t>
          </a:r>
          <a:r>
            <a:rPr lang="ru-RU" sz="1200" dirty="0" err="1" smtClean="0">
              <a:latin typeface="Roboto Condensed" panose="02000000000000000000" pitchFamily="2" charset="0"/>
              <a:ea typeface="Roboto Condensed" panose="02000000000000000000" pitchFamily="2" charset="0"/>
            </a:rPr>
            <a:t>кримінальних</a:t>
          </a:r>
          <a:r>
            <a:rPr lang="ru-RU" sz="1200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 справ</a:t>
          </a:r>
          <a:endParaRPr lang="uk-UA" sz="1200" dirty="0">
            <a:latin typeface="Roboto Condensed" panose="02000000000000000000" pitchFamily="2" charset="0"/>
            <a:ea typeface="Roboto Condensed" panose="02000000000000000000" pitchFamily="2" charset="0"/>
          </a:endParaRPr>
        </a:p>
      </dgm:t>
    </dgm:pt>
    <dgm:pt modelId="{91FECBB2-0EF3-4C86-AFDB-9FC067D1A83B}" type="parTrans" cxnId="{AF35D347-024C-4F02-A199-C986528A0706}">
      <dgm:prSet/>
      <dgm:spPr>
        <a:ln>
          <a:noFill/>
        </a:ln>
      </dgm:spPr>
      <dgm:t>
        <a:bodyPr/>
        <a:lstStyle/>
        <a:p>
          <a:endParaRPr lang="uk-UA"/>
        </a:p>
      </dgm:t>
    </dgm:pt>
    <dgm:pt modelId="{1E26F01B-D77E-4533-BD3C-C8DAFC2D78B8}" type="sibTrans" cxnId="{AF35D347-024C-4F02-A199-C986528A0706}">
      <dgm:prSet/>
      <dgm:spPr/>
      <dgm:t>
        <a:bodyPr/>
        <a:lstStyle/>
        <a:p>
          <a:endParaRPr lang="uk-UA"/>
        </a:p>
      </dgm:t>
    </dgm:pt>
    <dgm:pt modelId="{DD3078B4-F334-402A-9C3D-0D4D057ACC61}">
      <dgm:prSet phldrT="[Текст]" custT="1"/>
      <dgm:spPr/>
      <dgm:t>
        <a:bodyPr/>
        <a:lstStyle/>
        <a:p>
          <a:r>
            <a:rPr lang="uk-UA" sz="1200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Окружні адміністративні суди</a:t>
          </a:r>
          <a:endParaRPr lang="uk-UA" sz="1200" dirty="0">
            <a:latin typeface="Roboto Condensed" panose="02000000000000000000" pitchFamily="2" charset="0"/>
            <a:ea typeface="Roboto Condensed" panose="02000000000000000000" pitchFamily="2" charset="0"/>
          </a:endParaRPr>
        </a:p>
      </dgm:t>
    </dgm:pt>
    <dgm:pt modelId="{904848F5-C24B-46D0-B002-2F055CEA5A50}" type="parTrans" cxnId="{211DEC4F-DC61-43D3-B6EE-A53E5FEBE236}">
      <dgm:prSet/>
      <dgm:spPr>
        <a:ln>
          <a:noFill/>
        </a:ln>
      </dgm:spPr>
      <dgm:t>
        <a:bodyPr/>
        <a:lstStyle/>
        <a:p>
          <a:endParaRPr lang="uk-UA"/>
        </a:p>
      </dgm:t>
    </dgm:pt>
    <dgm:pt modelId="{5EB6B8B7-4B6F-49C9-8836-2F826A20CC4F}" type="sibTrans" cxnId="{211DEC4F-DC61-43D3-B6EE-A53E5FEBE236}">
      <dgm:prSet/>
      <dgm:spPr/>
      <dgm:t>
        <a:bodyPr/>
        <a:lstStyle/>
        <a:p>
          <a:endParaRPr lang="uk-UA"/>
        </a:p>
      </dgm:t>
    </dgm:pt>
    <dgm:pt modelId="{59CD5733-FB43-4841-A0FE-EF8F21C15E83}">
      <dgm:prSet phldrT="[Текст]" custT="1"/>
      <dgm:spPr/>
      <dgm:t>
        <a:bodyPr/>
        <a:lstStyle/>
        <a:p>
          <a:r>
            <a:rPr lang="uk-UA" sz="1200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Місцевий суд      </a:t>
          </a:r>
          <a:r>
            <a:rPr lang="ru-RU" sz="1200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Суди </a:t>
          </a:r>
          <a:r>
            <a:rPr lang="ru-RU" sz="1200" dirty="0" err="1" smtClean="0">
              <a:latin typeface="Roboto Condensed" panose="02000000000000000000" pitchFamily="2" charset="0"/>
              <a:ea typeface="Roboto Condensed" panose="02000000000000000000" pitchFamily="2" charset="0"/>
            </a:rPr>
            <a:t>кримінальної</a:t>
          </a:r>
          <a:r>
            <a:rPr lang="ru-RU" sz="1200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 та </a:t>
          </a:r>
          <a:r>
            <a:rPr lang="ru-RU" sz="1200" dirty="0" err="1" smtClean="0">
              <a:latin typeface="Roboto Condensed" panose="02000000000000000000" pitchFamily="2" charset="0"/>
              <a:ea typeface="Roboto Condensed" panose="02000000000000000000" pitchFamily="2" charset="0"/>
            </a:rPr>
            <a:t>цивільної</a:t>
          </a:r>
          <a:r>
            <a:rPr lang="ru-RU" sz="1200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1200" dirty="0" err="1" smtClean="0">
              <a:latin typeface="Roboto Condensed" panose="02000000000000000000" pitchFamily="2" charset="0"/>
              <a:ea typeface="Roboto Condensed" panose="02000000000000000000" pitchFamily="2" charset="0"/>
            </a:rPr>
            <a:t>юрисдикції</a:t>
          </a:r>
          <a:endParaRPr lang="uk-UA" sz="1200" dirty="0">
            <a:latin typeface="Roboto Condensed" panose="02000000000000000000" pitchFamily="2" charset="0"/>
            <a:ea typeface="Roboto Condensed" panose="02000000000000000000" pitchFamily="2" charset="0"/>
          </a:endParaRPr>
        </a:p>
      </dgm:t>
    </dgm:pt>
    <dgm:pt modelId="{46CD38CB-1ABF-499D-9C45-688D9F3F5C3E}" type="parTrans" cxnId="{08BD05B8-D856-4142-9AEF-1369AF4CF5E9}">
      <dgm:prSet/>
      <dgm:spPr>
        <a:ln>
          <a:noFill/>
        </a:ln>
      </dgm:spPr>
      <dgm:t>
        <a:bodyPr/>
        <a:lstStyle/>
        <a:p>
          <a:endParaRPr lang="uk-UA"/>
        </a:p>
      </dgm:t>
    </dgm:pt>
    <dgm:pt modelId="{DC13CF9E-7C4F-4A08-9106-7EC33F5DC7EE}" type="sibTrans" cxnId="{08BD05B8-D856-4142-9AEF-1369AF4CF5E9}">
      <dgm:prSet/>
      <dgm:spPr/>
      <dgm:t>
        <a:bodyPr/>
        <a:lstStyle/>
        <a:p>
          <a:endParaRPr lang="uk-UA"/>
        </a:p>
      </dgm:t>
    </dgm:pt>
    <dgm:pt modelId="{DD8BCC61-E1D9-4D07-9DEF-3C85757749C5}">
      <dgm:prSet phldrT="[Текст]" custT="1"/>
      <dgm:spPr/>
      <dgm:t>
        <a:bodyPr/>
        <a:lstStyle/>
        <a:p>
          <a:r>
            <a:rPr lang="uk-UA" sz="1200" b="0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Район (район у місті)</a:t>
          </a:r>
          <a:endParaRPr lang="uk-UA" sz="1200" b="0" dirty="0">
            <a:latin typeface="Roboto Condensed" panose="02000000000000000000" pitchFamily="2" charset="0"/>
            <a:ea typeface="Roboto Condensed" panose="02000000000000000000" pitchFamily="2" charset="0"/>
          </a:endParaRPr>
        </a:p>
      </dgm:t>
    </dgm:pt>
    <dgm:pt modelId="{DCEFE592-9FBB-466C-9EB4-9394F32BDC7B}" type="parTrans" cxnId="{FB78F3F5-DBBE-458D-AD59-BBC7A633522B}">
      <dgm:prSet/>
      <dgm:spPr/>
      <dgm:t>
        <a:bodyPr/>
        <a:lstStyle/>
        <a:p>
          <a:endParaRPr lang="uk-UA"/>
        </a:p>
      </dgm:t>
    </dgm:pt>
    <dgm:pt modelId="{83F67D8A-A764-45A5-8277-1CC4072C8F5D}" type="sibTrans" cxnId="{FB78F3F5-DBBE-458D-AD59-BBC7A633522B}">
      <dgm:prSet/>
      <dgm:spPr/>
      <dgm:t>
        <a:bodyPr/>
        <a:lstStyle/>
        <a:p>
          <a:endParaRPr lang="uk-UA"/>
        </a:p>
      </dgm:t>
    </dgm:pt>
    <dgm:pt modelId="{7F5E5EB4-6C66-4888-83AF-4D1F7DADCAC4}" type="pres">
      <dgm:prSet presAssocID="{39C5FBC1-7B8E-4089-B4B8-22DD37BAB816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ED9C3990-5902-4163-8D4F-EFEEB3BBD5E2}" type="pres">
      <dgm:prSet presAssocID="{39C5FBC1-7B8E-4089-B4B8-22DD37BAB816}" presName="hierFlow" presStyleCnt="0"/>
      <dgm:spPr/>
    </dgm:pt>
    <dgm:pt modelId="{8129D20E-BBDD-4B80-BE62-16AE08514B4B}" type="pres">
      <dgm:prSet presAssocID="{39C5FBC1-7B8E-4089-B4B8-22DD37BAB816}" presName="firstBuf" presStyleCnt="0"/>
      <dgm:spPr/>
    </dgm:pt>
    <dgm:pt modelId="{6C043074-0DDE-438E-8719-E06EF18AC258}" type="pres">
      <dgm:prSet presAssocID="{39C5FBC1-7B8E-4089-B4B8-22DD37BAB816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834793BA-0658-4157-8886-3FEDA810DAD5}" type="pres">
      <dgm:prSet presAssocID="{02E03FAE-4948-4D07-8C5E-59297D078503}" presName="Name14" presStyleCnt="0"/>
      <dgm:spPr/>
    </dgm:pt>
    <dgm:pt modelId="{9186A4E0-34FC-4C5E-95B5-9019073EB6FF}" type="pres">
      <dgm:prSet presAssocID="{02E03FAE-4948-4D07-8C5E-59297D078503}" presName="level1Shape" presStyleLbl="node0" presStyleIdx="0" presStyleCnt="1" custLinFactNeighborX="-64350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190A39B6-9C6C-40D8-88EE-A84FC702AA56}" type="pres">
      <dgm:prSet presAssocID="{02E03FAE-4948-4D07-8C5E-59297D078503}" presName="hierChild2" presStyleCnt="0"/>
      <dgm:spPr/>
    </dgm:pt>
    <dgm:pt modelId="{30F5BF94-4739-4FCC-B308-DAC69D6E72AE}" type="pres">
      <dgm:prSet presAssocID="{89FCCFEA-37C2-47F3-A748-487DB650BA18}" presName="Name19" presStyleLbl="parChTrans1D2" presStyleIdx="0" presStyleCnt="2"/>
      <dgm:spPr/>
    </dgm:pt>
    <dgm:pt modelId="{FC7A3FD4-B43C-4D93-96C3-F31B5C76F5FD}" type="pres">
      <dgm:prSet presAssocID="{B46D99E6-BE83-4A19-B7FD-0C7D974B41E1}" presName="Name21" presStyleCnt="0"/>
      <dgm:spPr/>
    </dgm:pt>
    <dgm:pt modelId="{597BB481-BFC0-4EB6-A6A3-166658713848}" type="pres">
      <dgm:prSet presAssocID="{B46D99E6-BE83-4A19-B7FD-0C7D974B41E1}" presName="level2Shape" presStyleLbl="node2" presStyleIdx="0" presStyleCnt="2" custLinFactNeighborX="-71114" custLinFactNeighborY="-3478"/>
      <dgm:spPr/>
      <dgm:t>
        <a:bodyPr/>
        <a:lstStyle/>
        <a:p>
          <a:endParaRPr lang="uk-UA"/>
        </a:p>
      </dgm:t>
    </dgm:pt>
    <dgm:pt modelId="{30F2B965-CB00-4495-B294-9A6C84FE4F7A}" type="pres">
      <dgm:prSet presAssocID="{B46D99E6-BE83-4A19-B7FD-0C7D974B41E1}" presName="hierChild3" presStyleCnt="0"/>
      <dgm:spPr/>
    </dgm:pt>
    <dgm:pt modelId="{AFF15B28-DCE6-441B-B8D2-F06E3EABCF5D}" type="pres">
      <dgm:prSet presAssocID="{91FECBB2-0EF3-4C86-AFDB-9FC067D1A83B}" presName="Name19" presStyleLbl="parChTrans1D3" presStyleIdx="0" presStyleCnt="3"/>
      <dgm:spPr/>
    </dgm:pt>
    <dgm:pt modelId="{39D561A3-6397-4AC0-8DCD-36DF0079F34E}" type="pres">
      <dgm:prSet presAssocID="{0F0D4E69-0282-416C-A7D4-68DB6981C966}" presName="Name21" presStyleCnt="0"/>
      <dgm:spPr/>
    </dgm:pt>
    <dgm:pt modelId="{E02AB6ED-9324-4F6A-A065-DF51A31B9053}" type="pres">
      <dgm:prSet presAssocID="{0F0D4E69-0282-416C-A7D4-68DB6981C966}" presName="level2Shape" presStyleLbl="node3" presStyleIdx="0" presStyleCnt="3"/>
      <dgm:spPr/>
      <dgm:t>
        <a:bodyPr/>
        <a:lstStyle/>
        <a:p>
          <a:endParaRPr lang="uk-UA"/>
        </a:p>
      </dgm:t>
    </dgm:pt>
    <dgm:pt modelId="{E3824E58-EE25-48E3-A5D6-C177CF94325F}" type="pres">
      <dgm:prSet presAssocID="{0F0D4E69-0282-416C-A7D4-68DB6981C966}" presName="hierChild3" presStyleCnt="0"/>
      <dgm:spPr/>
    </dgm:pt>
    <dgm:pt modelId="{B1824D7E-8FAD-4BAC-ABC5-B185173DBF69}" type="pres">
      <dgm:prSet presAssocID="{859186DE-A29A-4CB5-A029-F6CD5F8E5300}" presName="Name19" presStyleLbl="parChTrans1D3" presStyleIdx="1" presStyleCnt="3"/>
      <dgm:spPr/>
    </dgm:pt>
    <dgm:pt modelId="{5013B0D5-6A45-47D2-9FCF-A967F74031E2}" type="pres">
      <dgm:prSet presAssocID="{E2E24FF7-4BE7-426D-B1E8-CDAD07EF809C}" presName="Name21" presStyleCnt="0"/>
      <dgm:spPr/>
    </dgm:pt>
    <dgm:pt modelId="{A2ACEC49-6F79-4A6D-9FA3-DB7403C3FE89}" type="pres">
      <dgm:prSet presAssocID="{E2E24FF7-4BE7-426D-B1E8-CDAD07EF809C}" presName="level2Shape" presStyleLbl="node3" presStyleIdx="1" presStyleCnt="3"/>
      <dgm:spPr/>
      <dgm:t>
        <a:bodyPr/>
        <a:lstStyle/>
        <a:p>
          <a:endParaRPr lang="uk-UA"/>
        </a:p>
      </dgm:t>
    </dgm:pt>
    <dgm:pt modelId="{C3F969E9-CC84-419F-BBB6-F70DBDFE94B3}" type="pres">
      <dgm:prSet presAssocID="{E2E24FF7-4BE7-426D-B1E8-CDAD07EF809C}" presName="hierChild3" presStyleCnt="0"/>
      <dgm:spPr/>
    </dgm:pt>
    <dgm:pt modelId="{9DC02198-5572-4E25-9C55-0A12DE97867C}" type="pres">
      <dgm:prSet presAssocID="{904848F5-C24B-46D0-B002-2F055CEA5A50}" presName="Name19" presStyleLbl="parChTrans1D3" presStyleIdx="2" presStyleCnt="3"/>
      <dgm:spPr/>
    </dgm:pt>
    <dgm:pt modelId="{B49AE3E6-91F2-4C4C-8CE3-6A1FB0B53070}" type="pres">
      <dgm:prSet presAssocID="{DD3078B4-F334-402A-9C3D-0D4D057ACC61}" presName="Name21" presStyleCnt="0"/>
      <dgm:spPr/>
    </dgm:pt>
    <dgm:pt modelId="{0D4F780E-6A48-47DB-BF42-1A16F057677D}" type="pres">
      <dgm:prSet presAssocID="{DD3078B4-F334-402A-9C3D-0D4D057ACC61}" presName="level2Shape" presStyleLbl="node3" presStyleIdx="2" presStyleCnt="3"/>
      <dgm:spPr/>
      <dgm:t>
        <a:bodyPr/>
        <a:lstStyle/>
        <a:p>
          <a:endParaRPr lang="uk-UA"/>
        </a:p>
      </dgm:t>
    </dgm:pt>
    <dgm:pt modelId="{E5252911-BF9B-4409-9BB7-635E484281B9}" type="pres">
      <dgm:prSet presAssocID="{DD3078B4-F334-402A-9C3D-0D4D057ACC61}" presName="hierChild3" presStyleCnt="0"/>
      <dgm:spPr/>
    </dgm:pt>
    <dgm:pt modelId="{A84BFBB9-DBCA-43D6-9531-2AAB53A40808}" type="pres">
      <dgm:prSet presAssocID="{46CD38CB-1ABF-499D-9C45-688D9F3F5C3E}" presName="Name19" presStyleLbl="parChTrans1D4" presStyleIdx="0" presStyleCnt="1"/>
      <dgm:spPr/>
    </dgm:pt>
    <dgm:pt modelId="{C0E29948-92BC-4CDE-A122-53CCA966E480}" type="pres">
      <dgm:prSet presAssocID="{59CD5733-FB43-4841-A0FE-EF8F21C15E83}" presName="Name21" presStyleCnt="0"/>
      <dgm:spPr/>
    </dgm:pt>
    <dgm:pt modelId="{4588215C-908D-4D5F-8FA4-1ECF6817206B}" type="pres">
      <dgm:prSet presAssocID="{59CD5733-FB43-4841-A0FE-EF8F21C15E83}" presName="level2Shape" presStyleLbl="node4" presStyleIdx="0" presStyleCnt="1" custLinFactX="-29860" custLinFactNeighborX="-100000"/>
      <dgm:spPr/>
      <dgm:t>
        <a:bodyPr/>
        <a:lstStyle/>
        <a:p>
          <a:endParaRPr lang="uk-UA"/>
        </a:p>
      </dgm:t>
    </dgm:pt>
    <dgm:pt modelId="{C4F50553-634B-4535-976D-64C63CE7B263}" type="pres">
      <dgm:prSet presAssocID="{59CD5733-FB43-4841-A0FE-EF8F21C15E83}" presName="hierChild3" presStyleCnt="0"/>
      <dgm:spPr/>
    </dgm:pt>
    <dgm:pt modelId="{F25C0689-A2EA-4B19-9ADE-C30E093A696A}" type="pres">
      <dgm:prSet presAssocID="{1CAEC78A-F614-467D-836F-4EAC147DBD97}" presName="Name19" presStyleLbl="parChTrans1D2" presStyleIdx="1" presStyleCnt="2"/>
      <dgm:spPr/>
    </dgm:pt>
    <dgm:pt modelId="{5DBDCE72-52D6-4EF7-937D-14AD21B58897}" type="pres">
      <dgm:prSet presAssocID="{581CD477-B3EC-4C02-882D-78382D99B98E}" presName="Name21" presStyleCnt="0"/>
      <dgm:spPr/>
    </dgm:pt>
    <dgm:pt modelId="{387F51A2-2D9F-4F47-9B8B-D21006A3FB66}" type="pres">
      <dgm:prSet presAssocID="{581CD477-B3EC-4C02-882D-78382D99B98E}" presName="level2Shape" presStyleLbl="node2" presStyleIdx="1" presStyleCnt="2" custLinFactNeighborX="-66669" custLinFactNeighborY="-3478"/>
      <dgm:spPr/>
      <dgm:t>
        <a:bodyPr/>
        <a:lstStyle/>
        <a:p>
          <a:endParaRPr lang="uk-UA"/>
        </a:p>
      </dgm:t>
    </dgm:pt>
    <dgm:pt modelId="{3265DE5B-BD62-4EEA-841A-ACCFE963C4C4}" type="pres">
      <dgm:prSet presAssocID="{581CD477-B3EC-4C02-882D-78382D99B98E}" presName="hierChild3" presStyleCnt="0"/>
      <dgm:spPr/>
    </dgm:pt>
    <dgm:pt modelId="{56ACE03B-45C9-43EA-8C9E-1655A93751B2}" type="pres">
      <dgm:prSet presAssocID="{39C5FBC1-7B8E-4089-B4B8-22DD37BAB816}" presName="bgShapesFlow" presStyleCnt="0"/>
      <dgm:spPr/>
    </dgm:pt>
    <dgm:pt modelId="{B3F8F133-B209-4159-9B20-264BDAFF3BA1}" type="pres">
      <dgm:prSet presAssocID="{7BFDAE26-6DE2-4283-949F-869DD6C733A7}" presName="rectComp" presStyleCnt="0"/>
      <dgm:spPr/>
    </dgm:pt>
    <dgm:pt modelId="{D364D169-F646-46AF-912E-BBB0269B09A5}" type="pres">
      <dgm:prSet presAssocID="{7BFDAE26-6DE2-4283-949F-869DD6C733A7}" presName="bgRect" presStyleLbl="bgShp" presStyleIdx="0" presStyleCnt="4"/>
      <dgm:spPr/>
      <dgm:t>
        <a:bodyPr/>
        <a:lstStyle/>
        <a:p>
          <a:endParaRPr lang="uk-UA"/>
        </a:p>
      </dgm:t>
    </dgm:pt>
    <dgm:pt modelId="{C8BBA026-AC5D-494A-BFAA-245C1AA3AE42}" type="pres">
      <dgm:prSet presAssocID="{7BFDAE26-6DE2-4283-949F-869DD6C733A7}" presName="bgRectTx" presStyleLbl="bgShp" presStyleIdx="0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BD5139B-EA0B-417C-B760-9BA7B04171F0}" type="pres">
      <dgm:prSet presAssocID="{7BFDAE26-6DE2-4283-949F-869DD6C733A7}" presName="spComp" presStyleCnt="0"/>
      <dgm:spPr/>
    </dgm:pt>
    <dgm:pt modelId="{90764B5C-0B2F-410D-896C-F7B3114C6725}" type="pres">
      <dgm:prSet presAssocID="{7BFDAE26-6DE2-4283-949F-869DD6C733A7}" presName="vSp" presStyleCnt="0"/>
      <dgm:spPr/>
    </dgm:pt>
    <dgm:pt modelId="{786A9AAD-3C57-4210-817D-AADDD3E335E2}" type="pres">
      <dgm:prSet presAssocID="{A5022C69-F2EF-428E-9A1F-2919B586DC57}" presName="rectComp" presStyleCnt="0"/>
      <dgm:spPr/>
    </dgm:pt>
    <dgm:pt modelId="{1E906509-DABC-43A3-96EB-47DC4F996233}" type="pres">
      <dgm:prSet presAssocID="{A5022C69-F2EF-428E-9A1F-2919B586DC57}" presName="bgRect" presStyleLbl="bgShp" presStyleIdx="1" presStyleCnt="4"/>
      <dgm:spPr/>
      <dgm:t>
        <a:bodyPr/>
        <a:lstStyle/>
        <a:p>
          <a:endParaRPr lang="uk-UA"/>
        </a:p>
      </dgm:t>
    </dgm:pt>
    <dgm:pt modelId="{C40AC084-CEBF-4A52-96B8-654BD3A57364}" type="pres">
      <dgm:prSet presAssocID="{A5022C69-F2EF-428E-9A1F-2919B586DC57}" presName="bgRectTx" presStyleLbl="bgShp" presStyleIdx="1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C4279AA-7B9D-4EEC-BCC8-15ED5BC720D6}" type="pres">
      <dgm:prSet presAssocID="{A5022C69-F2EF-428E-9A1F-2919B586DC57}" presName="spComp" presStyleCnt="0"/>
      <dgm:spPr/>
    </dgm:pt>
    <dgm:pt modelId="{1C2BF016-4AB2-41AB-9946-DC12327BF652}" type="pres">
      <dgm:prSet presAssocID="{A5022C69-F2EF-428E-9A1F-2919B586DC57}" presName="vSp" presStyleCnt="0"/>
      <dgm:spPr/>
    </dgm:pt>
    <dgm:pt modelId="{98F85540-3299-4B87-BAA8-FD13919E0D05}" type="pres">
      <dgm:prSet presAssocID="{8D3528E7-5D1A-4810-A0F3-5886A806DBE0}" presName="rectComp" presStyleCnt="0"/>
      <dgm:spPr/>
    </dgm:pt>
    <dgm:pt modelId="{40BE24D7-E315-47BA-BE14-D3FD982BBF2D}" type="pres">
      <dgm:prSet presAssocID="{8D3528E7-5D1A-4810-A0F3-5886A806DBE0}" presName="bgRect" presStyleLbl="bgShp" presStyleIdx="2" presStyleCnt="4"/>
      <dgm:spPr/>
    </dgm:pt>
    <dgm:pt modelId="{BEC4198D-67F4-4365-BCA1-A9CA31A59809}" type="pres">
      <dgm:prSet presAssocID="{8D3528E7-5D1A-4810-A0F3-5886A806DBE0}" presName="bgRectTx" presStyleLbl="bgShp" presStyleIdx="2" presStyleCnt="4">
        <dgm:presLayoutVars>
          <dgm:bulletEnabled val="1"/>
        </dgm:presLayoutVars>
      </dgm:prSet>
      <dgm:spPr/>
    </dgm:pt>
    <dgm:pt modelId="{2E6228D5-4F15-4C21-B3AC-B0DCE10D7B9B}" type="pres">
      <dgm:prSet presAssocID="{8D3528E7-5D1A-4810-A0F3-5886A806DBE0}" presName="spComp" presStyleCnt="0"/>
      <dgm:spPr/>
    </dgm:pt>
    <dgm:pt modelId="{EE69EA78-243F-4041-A3EE-CB5FD39DA8D8}" type="pres">
      <dgm:prSet presAssocID="{8D3528E7-5D1A-4810-A0F3-5886A806DBE0}" presName="vSp" presStyleCnt="0"/>
      <dgm:spPr/>
    </dgm:pt>
    <dgm:pt modelId="{F89B4E62-EBB6-4BAF-88C6-5FC1E88DB218}" type="pres">
      <dgm:prSet presAssocID="{DD8BCC61-E1D9-4D07-9DEF-3C85757749C5}" presName="rectComp" presStyleCnt="0"/>
      <dgm:spPr/>
    </dgm:pt>
    <dgm:pt modelId="{97D3B2B2-279D-4AB2-85B4-978833D85A5E}" type="pres">
      <dgm:prSet presAssocID="{DD8BCC61-E1D9-4D07-9DEF-3C85757749C5}" presName="bgRect" presStyleLbl="bgShp" presStyleIdx="3" presStyleCnt="4"/>
      <dgm:spPr/>
      <dgm:t>
        <a:bodyPr/>
        <a:lstStyle/>
        <a:p>
          <a:endParaRPr lang="uk-UA"/>
        </a:p>
      </dgm:t>
    </dgm:pt>
    <dgm:pt modelId="{9B81D9C4-C753-4027-8646-A5F25EB0E392}" type="pres">
      <dgm:prSet presAssocID="{DD8BCC61-E1D9-4D07-9DEF-3C85757749C5}" presName="bgRectTx" presStyleLbl="bgShp" presStyleIdx="3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37340EA8-8D5E-4CD4-8A2B-CF91C86BE482}" type="presOf" srcId="{59CD5733-FB43-4841-A0FE-EF8F21C15E83}" destId="{4588215C-908D-4D5F-8FA4-1ECF6817206B}" srcOrd="0" destOrd="0" presId="urn:microsoft.com/office/officeart/2005/8/layout/hierarchy6"/>
    <dgm:cxn modelId="{8B6B69C6-BD4A-4999-B171-0EEB36483941}" srcId="{39C5FBC1-7B8E-4089-B4B8-22DD37BAB816}" destId="{7BFDAE26-6DE2-4283-949F-869DD6C733A7}" srcOrd="1" destOrd="0" parTransId="{93C8B290-6478-434B-814E-2EE477C8E539}" sibTransId="{37632AF5-F97A-4838-86CB-C3873C68E804}"/>
    <dgm:cxn modelId="{3DC9EA81-BC44-4B16-AE0F-F9282D51D024}" type="presOf" srcId="{02E03FAE-4948-4D07-8C5E-59297D078503}" destId="{9186A4E0-34FC-4C5E-95B5-9019073EB6FF}" srcOrd="0" destOrd="0" presId="urn:microsoft.com/office/officeart/2005/8/layout/hierarchy6"/>
    <dgm:cxn modelId="{1DF62900-336F-4665-9EC5-5B1104FDD401}" srcId="{02E03FAE-4948-4D07-8C5E-59297D078503}" destId="{B46D99E6-BE83-4A19-B7FD-0C7D974B41E1}" srcOrd="0" destOrd="0" parTransId="{89FCCFEA-37C2-47F3-A748-487DB650BA18}" sibTransId="{0137F39B-E876-4B13-BEED-A8A9E793650D}"/>
    <dgm:cxn modelId="{A4ED5A32-A86D-4289-8396-995FBD065E73}" type="presOf" srcId="{0F0D4E69-0282-416C-A7D4-68DB6981C966}" destId="{E02AB6ED-9324-4F6A-A065-DF51A31B9053}" srcOrd="0" destOrd="0" presId="urn:microsoft.com/office/officeart/2005/8/layout/hierarchy6"/>
    <dgm:cxn modelId="{87B45298-9E11-4782-A0D7-C01E9D766AFA}" type="presOf" srcId="{39C5FBC1-7B8E-4089-B4B8-22DD37BAB816}" destId="{7F5E5EB4-6C66-4888-83AF-4D1F7DADCAC4}" srcOrd="0" destOrd="0" presId="urn:microsoft.com/office/officeart/2005/8/layout/hierarchy6"/>
    <dgm:cxn modelId="{FB78F3F5-DBBE-458D-AD59-BBC7A633522B}" srcId="{39C5FBC1-7B8E-4089-B4B8-22DD37BAB816}" destId="{DD8BCC61-E1D9-4D07-9DEF-3C85757749C5}" srcOrd="4" destOrd="0" parTransId="{DCEFE592-9FBB-466C-9EB4-9394F32BDC7B}" sibTransId="{83F67D8A-A764-45A5-8277-1CC4072C8F5D}"/>
    <dgm:cxn modelId="{A6FD9C56-525B-43EA-BFC0-E0F902EAA544}" srcId="{39C5FBC1-7B8E-4089-B4B8-22DD37BAB816}" destId="{A5022C69-F2EF-428E-9A1F-2919B586DC57}" srcOrd="2" destOrd="0" parTransId="{6D871C71-0152-4E91-ABFC-C6124F708911}" sibTransId="{C4D2E48D-ED17-44C8-BE59-C47AB8A8C7D0}"/>
    <dgm:cxn modelId="{AF35D347-024C-4F02-A199-C986528A0706}" srcId="{B46D99E6-BE83-4A19-B7FD-0C7D974B41E1}" destId="{0F0D4E69-0282-416C-A7D4-68DB6981C966}" srcOrd="0" destOrd="0" parTransId="{91FECBB2-0EF3-4C86-AFDB-9FC067D1A83B}" sibTransId="{1E26F01B-D77E-4533-BD3C-C8DAFC2D78B8}"/>
    <dgm:cxn modelId="{CD4DCB02-8496-43AC-BE18-6725D1F72517}" type="presOf" srcId="{7BFDAE26-6DE2-4283-949F-869DD6C733A7}" destId="{D364D169-F646-46AF-912E-BBB0269B09A5}" srcOrd="0" destOrd="0" presId="urn:microsoft.com/office/officeart/2005/8/layout/hierarchy6"/>
    <dgm:cxn modelId="{01517A99-C671-45CA-89B2-85E5CB8D7B0E}" type="presOf" srcId="{DD3078B4-F334-402A-9C3D-0D4D057ACC61}" destId="{0D4F780E-6A48-47DB-BF42-1A16F057677D}" srcOrd="0" destOrd="0" presId="urn:microsoft.com/office/officeart/2005/8/layout/hierarchy6"/>
    <dgm:cxn modelId="{98826DD5-4869-433B-BEB0-DDA5B3C08F15}" type="presOf" srcId="{E2E24FF7-4BE7-426D-B1E8-CDAD07EF809C}" destId="{A2ACEC49-6F79-4A6D-9FA3-DB7403C3FE89}" srcOrd="0" destOrd="0" presId="urn:microsoft.com/office/officeart/2005/8/layout/hierarchy6"/>
    <dgm:cxn modelId="{08BD05B8-D856-4142-9AEF-1369AF4CF5E9}" srcId="{DD3078B4-F334-402A-9C3D-0D4D057ACC61}" destId="{59CD5733-FB43-4841-A0FE-EF8F21C15E83}" srcOrd="0" destOrd="0" parTransId="{46CD38CB-1ABF-499D-9C45-688D9F3F5C3E}" sibTransId="{DC13CF9E-7C4F-4A08-9106-7EC33F5DC7EE}"/>
    <dgm:cxn modelId="{F0C9FE2B-61EE-4160-8B8F-90F065182233}" type="presOf" srcId="{1CAEC78A-F614-467D-836F-4EAC147DBD97}" destId="{F25C0689-A2EA-4B19-9ADE-C30E093A696A}" srcOrd="0" destOrd="0" presId="urn:microsoft.com/office/officeart/2005/8/layout/hierarchy6"/>
    <dgm:cxn modelId="{B0019755-69F7-498A-8EC5-A1BFB796DEBA}" type="presOf" srcId="{A5022C69-F2EF-428E-9A1F-2919B586DC57}" destId="{1E906509-DABC-43A3-96EB-47DC4F996233}" srcOrd="0" destOrd="0" presId="urn:microsoft.com/office/officeart/2005/8/layout/hierarchy6"/>
    <dgm:cxn modelId="{880E15D7-968C-49A0-BFCC-2CD65F93EA90}" type="presOf" srcId="{91FECBB2-0EF3-4C86-AFDB-9FC067D1A83B}" destId="{AFF15B28-DCE6-441B-B8D2-F06E3EABCF5D}" srcOrd="0" destOrd="0" presId="urn:microsoft.com/office/officeart/2005/8/layout/hierarchy6"/>
    <dgm:cxn modelId="{3FB45070-E1DA-4CF9-A341-3890E04ED375}" type="presOf" srcId="{904848F5-C24B-46D0-B002-2F055CEA5A50}" destId="{9DC02198-5572-4E25-9C55-0A12DE97867C}" srcOrd="0" destOrd="0" presId="urn:microsoft.com/office/officeart/2005/8/layout/hierarchy6"/>
    <dgm:cxn modelId="{9F2D26BB-D851-43DC-9DC6-2551FD870BC1}" srcId="{39C5FBC1-7B8E-4089-B4B8-22DD37BAB816}" destId="{8D3528E7-5D1A-4810-A0F3-5886A806DBE0}" srcOrd="3" destOrd="0" parTransId="{8864BA87-6DBF-41D3-ABF4-BC16F5EA21BF}" sibTransId="{DD52BD3D-8CC3-47D4-87FA-02265A67C6FF}"/>
    <dgm:cxn modelId="{DD7BE8A8-9E0C-4DB0-B908-3A8C91D23304}" type="presOf" srcId="{8D3528E7-5D1A-4810-A0F3-5886A806DBE0}" destId="{40BE24D7-E315-47BA-BE14-D3FD982BBF2D}" srcOrd="0" destOrd="0" presId="urn:microsoft.com/office/officeart/2005/8/layout/hierarchy6"/>
    <dgm:cxn modelId="{1F685EFF-F402-4B96-8BE5-2EA3499B6951}" srcId="{39C5FBC1-7B8E-4089-B4B8-22DD37BAB816}" destId="{02E03FAE-4948-4D07-8C5E-59297D078503}" srcOrd="0" destOrd="0" parTransId="{21A3B30D-A185-4C44-A0BE-66A34C909270}" sibTransId="{5B20F132-C5C7-4AB5-B56A-F05C13F3F887}"/>
    <dgm:cxn modelId="{8B808F14-44DA-493C-A8EF-40D728515D43}" type="presOf" srcId="{A5022C69-F2EF-428E-9A1F-2919B586DC57}" destId="{C40AC084-CEBF-4A52-96B8-654BD3A57364}" srcOrd="1" destOrd="0" presId="urn:microsoft.com/office/officeart/2005/8/layout/hierarchy6"/>
    <dgm:cxn modelId="{D688CDF5-B61E-4E7B-A10E-FB40F72962BB}" type="presOf" srcId="{89FCCFEA-37C2-47F3-A748-487DB650BA18}" destId="{30F5BF94-4739-4FCC-B308-DAC69D6E72AE}" srcOrd="0" destOrd="0" presId="urn:microsoft.com/office/officeart/2005/8/layout/hierarchy6"/>
    <dgm:cxn modelId="{D5C7AA57-A97D-45BE-B923-D58128660FB7}" type="presOf" srcId="{B46D99E6-BE83-4A19-B7FD-0C7D974B41E1}" destId="{597BB481-BFC0-4EB6-A6A3-166658713848}" srcOrd="0" destOrd="0" presId="urn:microsoft.com/office/officeart/2005/8/layout/hierarchy6"/>
    <dgm:cxn modelId="{0B09AF68-51F0-4B85-A760-C4A1A6C6F17E}" type="presOf" srcId="{8D3528E7-5D1A-4810-A0F3-5886A806DBE0}" destId="{BEC4198D-67F4-4365-BCA1-A9CA31A59809}" srcOrd="1" destOrd="0" presId="urn:microsoft.com/office/officeart/2005/8/layout/hierarchy6"/>
    <dgm:cxn modelId="{2278837D-4544-4D9E-B104-E88D0C630D28}" type="presOf" srcId="{7BFDAE26-6DE2-4283-949F-869DD6C733A7}" destId="{C8BBA026-AC5D-494A-BFAA-245C1AA3AE42}" srcOrd="1" destOrd="0" presId="urn:microsoft.com/office/officeart/2005/8/layout/hierarchy6"/>
    <dgm:cxn modelId="{90694B02-237D-4E53-A345-50448A8BBA2E}" type="presOf" srcId="{DD8BCC61-E1D9-4D07-9DEF-3C85757749C5}" destId="{97D3B2B2-279D-4AB2-85B4-978833D85A5E}" srcOrd="0" destOrd="0" presId="urn:microsoft.com/office/officeart/2005/8/layout/hierarchy6"/>
    <dgm:cxn modelId="{0F8B1718-DE6C-45C9-83E8-EBD0B5C95D5E}" type="presOf" srcId="{581CD477-B3EC-4C02-882D-78382D99B98E}" destId="{387F51A2-2D9F-4F47-9B8B-D21006A3FB66}" srcOrd="0" destOrd="0" presId="urn:microsoft.com/office/officeart/2005/8/layout/hierarchy6"/>
    <dgm:cxn modelId="{3C279FCB-128A-473D-A4D3-CB37E1A764F1}" type="presOf" srcId="{46CD38CB-1ABF-499D-9C45-688D9F3F5C3E}" destId="{A84BFBB9-DBCA-43D6-9531-2AAB53A40808}" srcOrd="0" destOrd="0" presId="urn:microsoft.com/office/officeart/2005/8/layout/hierarchy6"/>
    <dgm:cxn modelId="{935B139E-CCAB-4E6E-833C-918F4388104E}" srcId="{02E03FAE-4948-4D07-8C5E-59297D078503}" destId="{581CD477-B3EC-4C02-882D-78382D99B98E}" srcOrd="1" destOrd="0" parTransId="{1CAEC78A-F614-467D-836F-4EAC147DBD97}" sibTransId="{50AAD231-C88E-42AA-B189-C334A06D0A72}"/>
    <dgm:cxn modelId="{211DEC4F-DC61-43D3-B6EE-A53E5FEBE236}" srcId="{B46D99E6-BE83-4A19-B7FD-0C7D974B41E1}" destId="{DD3078B4-F334-402A-9C3D-0D4D057ACC61}" srcOrd="2" destOrd="0" parTransId="{904848F5-C24B-46D0-B002-2F055CEA5A50}" sibTransId="{5EB6B8B7-4B6F-49C9-8836-2F826A20CC4F}"/>
    <dgm:cxn modelId="{7B9AD1E2-2599-4C09-8147-8F3CAC54AE81}" type="presOf" srcId="{859186DE-A29A-4CB5-A029-F6CD5F8E5300}" destId="{B1824D7E-8FAD-4BAC-ABC5-B185173DBF69}" srcOrd="0" destOrd="0" presId="urn:microsoft.com/office/officeart/2005/8/layout/hierarchy6"/>
    <dgm:cxn modelId="{013B5015-4413-440C-A336-F07DD97CC282}" srcId="{B46D99E6-BE83-4A19-B7FD-0C7D974B41E1}" destId="{E2E24FF7-4BE7-426D-B1E8-CDAD07EF809C}" srcOrd="1" destOrd="0" parTransId="{859186DE-A29A-4CB5-A029-F6CD5F8E5300}" sibTransId="{C52D8A75-5EEA-4475-8499-293B619B9456}"/>
    <dgm:cxn modelId="{DD035FE7-196A-4ED1-9705-4BC8EB1EAB0C}" type="presOf" srcId="{DD8BCC61-E1D9-4D07-9DEF-3C85757749C5}" destId="{9B81D9C4-C753-4027-8646-A5F25EB0E392}" srcOrd="1" destOrd="0" presId="urn:microsoft.com/office/officeart/2005/8/layout/hierarchy6"/>
    <dgm:cxn modelId="{21E8D056-8BEB-4AD4-A1C1-92A17970DD30}" type="presParOf" srcId="{7F5E5EB4-6C66-4888-83AF-4D1F7DADCAC4}" destId="{ED9C3990-5902-4163-8D4F-EFEEB3BBD5E2}" srcOrd="0" destOrd="0" presId="urn:microsoft.com/office/officeart/2005/8/layout/hierarchy6"/>
    <dgm:cxn modelId="{55AB884D-E225-4F63-96D0-504F93C82CAC}" type="presParOf" srcId="{ED9C3990-5902-4163-8D4F-EFEEB3BBD5E2}" destId="{8129D20E-BBDD-4B80-BE62-16AE08514B4B}" srcOrd="0" destOrd="0" presId="urn:microsoft.com/office/officeart/2005/8/layout/hierarchy6"/>
    <dgm:cxn modelId="{BF67C678-6A7B-4556-BA6B-F95920A08055}" type="presParOf" srcId="{ED9C3990-5902-4163-8D4F-EFEEB3BBD5E2}" destId="{6C043074-0DDE-438E-8719-E06EF18AC258}" srcOrd="1" destOrd="0" presId="urn:microsoft.com/office/officeart/2005/8/layout/hierarchy6"/>
    <dgm:cxn modelId="{AED7D5D9-1FB5-48CB-88C3-5E0FCE752E04}" type="presParOf" srcId="{6C043074-0DDE-438E-8719-E06EF18AC258}" destId="{834793BA-0658-4157-8886-3FEDA810DAD5}" srcOrd="0" destOrd="0" presId="urn:microsoft.com/office/officeart/2005/8/layout/hierarchy6"/>
    <dgm:cxn modelId="{B4722E96-867D-4C10-B7A6-C4871ED4DD95}" type="presParOf" srcId="{834793BA-0658-4157-8886-3FEDA810DAD5}" destId="{9186A4E0-34FC-4C5E-95B5-9019073EB6FF}" srcOrd="0" destOrd="0" presId="urn:microsoft.com/office/officeart/2005/8/layout/hierarchy6"/>
    <dgm:cxn modelId="{2C30AE67-066A-429C-B520-156E4C213679}" type="presParOf" srcId="{834793BA-0658-4157-8886-3FEDA810DAD5}" destId="{190A39B6-9C6C-40D8-88EE-A84FC702AA56}" srcOrd="1" destOrd="0" presId="urn:microsoft.com/office/officeart/2005/8/layout/hierarchy6"/>
    <dgm:cxn modelId="{B09DFEFD-C119-4276-8BD5-0E2C31D71263}" type="presParOf" srcId="{190A39B6-9C6C-40D8-88EE-A84FC702AA56}" destId="{30F5BF94-4739-4FCC-B308-DAC69D6E72AE}" srcOrd="0" destOrd="0" presId="urn:microsoft.com/office/officeart/2005/8/layout/hierarchy6"/>
    <dgm:cxn modelId="{AB223BEA-2FC3-4A7D-B7A2-EF6227A580DC}" type="presParOf" srcId="{190A39B6-9C6C-40D8-88EE-A84FC702AA56}" destId="{FC7A3FD4-B43C-4D93-96C3-F31B5C76F5FD}" srcOrd="1" destOrd="0" presId="urn:microsoft.com/office/officeart/2005/8/layout/hierarchy6"/>
    <dgm:cxn modelId="{6BD30FB7-3A23-4243-836F-735BA979795A}" type="presParOf" srcId="{FC7A3FD4-B43C-4D93-96C3-F31B5C76F5FD}" destId="{597BB481-BFC0-4EB6-A6A3-166658713848}" srcOrd="0" destOrd="0" presId="urn:microsoft.com/office/officeart/2005/8/layout/hierarchy6"/>
    <dgm:cxn modelId="{1B4D3111-727F-436A-ACEF-F9888AD22AEA}" type="presParOf" srcId="{FC7A3FD4-B43C-4D93-96C3-F31B5C76F5FD}" destId="{30F2B965-CB00-4495-B294-9A6C84FE4F7A}" srcOrd="1" destOrd="0" presId="urn:microsoft.com/office/officeart/2005/8/layout/hierarchy6"/>
    <dgm:cxn modelId="{E580D748-B626-4CFD-AB3C-04387566730A}" type="presParOf" srcId="{30F2B965-CB00-4495-B294-9A6C84FE4F7A}" destId="{AFF15B28-DCE6-441B-B8D2-F06E3EABCF5D}" srcOrd="0" destOrd="0" presId="urn:microsoft.com/office/officeart/2005/8/layout/hierarchy6"/>
    <dgm:cxn modelId="{C1E395D5-8555-4D45-BFCE-C913E2BE53A2}" type="presParOf" srcId="{30F2B965-CB00-4495-B294-9A6C84FE4F7A}" destId="{39D561A3-6397-4AC0-8DCD-36DF0079F34E}" srcOrd="1" destOrd="0" presId="urn:microsoft.com/office/officeart/2005/8/layout/hierarchy6"/>
    <dgm:cxn modelId="{49F708C1-8D7B-4F0C-820D-22F2625FCB8A}" type="presParOf" srcId="{39D561A3-6397-4AC0-8DCD-36DF0079F34E}" destId="{E02AB6ED-9324-4F6A-A065-DF51A31B9053}" srcOrd="0" destOrd="0" presId="urn:microsoft.com/office/officeart/2005/8/layout/hierarchy6"/>
    <dgm:cxn modelId="{A94EF66C-C3BD-4AB4-B68B-7732DE6946D8}" type="presParOf" srcId="{39D561A3-6397-4AC0-8DCD-36DF0079F34E}" destId="{E3824E58-EE25-48E3-A5D6-C177CF94325F}" srcOrd="1" destOrd="0" presId="urn:microsoft.com/office/officeart/2005/8/layout/hierarchy6"/>
    <dgm:cxn modelId="{0A8514BE-8B43-4140-88C9-3DF6F3B35637}" type="presParOf" srcId="{30F2B965-CB00-4495-B294-9A6C84FE4F7A}" destId="{B1824D7E-8FAD-4BAC-ABC5-B185173DBF69}" srcOrd="2" destOrd="0" presId="urn:microsoft.com/office/officeart/2005/8/layout/hierarchy6"/>
    <dgm:cxn modelId="{71C0FB9A-9B03-4254-AEF4-CFEFB6919F1B}" type="presParOf" srcId="{30F2B965-CB00-4495-B294-9A6C84FE4F7A}" destId="{5013B0D5-6A45-47D2-9FCF-A967F74031E2}" srcOrd="3" destOrd="0" presId="urn:microsoft.com/office/officeart/2005/8/layout/hierarchy6"/>
    <dgm:cxn modelId="{C48ED41C-659B-4141-8CA5-171EAD487163}" type="presParOf" srcId="{5013B0D5-6A45-47D2-9FCF-A967F74031E2}" destId="{A2ACEC49-6F79-4A6D-9FA3-DB7403C3FE89}" srcOrd="0" destOrd="0" presId="urn:microsoft.com/office/officeart/2005/8/layout/hierarchy6"/>
    <dgm:cxn modelId="{D985DDC2-52D8-4E66-8439-DA3786C8762A}" type="presParOf" srcId="{5013B0D5-6A45-47D2-9FCF-A967F74031E2}" destId="{C3F969E9-CC84-419F-BBB6-F70DBDFE94B3}" srcOrd="1" destOrd="0" presId="urn:microsoft.com/office/officeart/2005/8/layout/hierarchy6"/>
    <dgm:cxn modelId="{B7F60062-88D3-4E50-9EA3-47238211711C}" type="presParOf" srcId="{30F2B965-CB00-4495-B294-9A6C84FE4F7A}" destId="{9DC02198-5572-4E25-9C55-0A12DE97867C}" srcOrd="4" destOrd="0" presId="urn:microsoft.com/office/officeart/2005/8/layout/hierarchy6"/>
    <dgm:cxn modelId="{6FDB0556-08A8-4736-ACA7-35F74865EA23}" type="presParOf" srcId="{30F2B965-CB00-4495-B294-9A6C84FE4F7A}" destId="{B49AE3E6-91F2-4C4C-8CE3-6A1FB0B53070}" srcOrd="5" destOrd="0" presId="urn:microsoft.com/office/officeart/2005/8/layout/hierarchy6"/>
    <dgm:cxn modelId="{0778101F-35D8-4BE2-A157-04C31C1F29F6}" type="presParOf" srcId="{B49AE3E6-91F2-4C4C-8CE3-6A1FB0B53070}" destId="{0D4F780E-6A48-47DB-BF42-1A16F057677D}" srcOrd="0" destOrd="0" presId="urn:microsoft.com/office/officeart/2005/8/layout/hierarchy6"/>
    <dgm:cxn modelId="{10098FE7-E437-45F4-A370-8D7F7F51F196}" type="presParOf" srcId="{B49AE3E6-91F2-4C4C-8CE3-6A1FB0B53070}" destId="{E5252911-BF9B-4409-9BB7-635E484281B9}" srcOrd="1" destOrd="0" presId="urn:microsoft.com/office/officeart/2005/8/layout/hierarchy6"/>
    <dgm:cxn modelId="{4C6B5860-1FD0-47D1-8D21-30257C36F239}" type="presParOf" srcId="{E5252911-BF9B-4409-9BB7-635E484281B9}" destId="{A84BFBB9-DBCA-43D6-9531-2AAB53A40808}" srcOrd="0" destOrd="0" presId="urn:microsoft.com/office/officeart/2005/8/layout/hierarchy6"/>
    <dgm:cxn modelId="{6EB15267-4F4B-4AD6-9AC1-04B1D8899A86}" type="presParOf" srcId="{E5252911-BF9B-4409-9BB7-635E484281B9}" destId="{C0E29948-92BC-4CDE-A122-53CCA966E480}" srcOrd="1" destOrd="0" presId="urn:microsoft.com/office/officeart/2005/8/layout/hierarchy6"/>
    <dgm:cxn modelId="{C1A58CF6-3749-48F3-8DEC-46A9E43B1C75}" type="presParOf" srcId="{C0E29948-92BC-4CDE-A122-53CCA966E480}" destId="{4588215C-908D-4D5F-8FA4-1ECF6817206B}" srcOrd="0" destOrd="0" presId="urn:microsoft.com/office/officeart/2005/8/layout/hierarchy6"/>
    <dgm:cxn modelId="{D2F4A9C0-4538-4390-A9A6-50B61AA03363}" type="presParOf" srcId="{C0E29948-92BC-4CDE-A122-53CCA966E480}" destId="{C4F50553-634B-4535-976D-64C63CE7B263}" srcOrd="1" destOrd="0" presId="urn:microsoft.com/office/officeart/2005/8/layout/hierarchy6"/>
    <dgm:cxn modelId="{9BEE5633-3E04-4DC5-B800-CC6BD6491CEE}" type="presParOf" srcId="{190A39B6-9C6C-40D8-88EE-A84FC702AA56}" destId="{F25C0689-A2EA-4B19-9ADE-C30E093A696A}" srcOrd="2" destOrd="0" presId="urn:microsoft.com/office/officeart/2005/8/layout/hierarchy6"/>
    <dgm:cxn modelId="{6E178C57-CA02-4D7D-ABA3-E7C03E4B2601}" type="presParOf" srcId="{190A39B6-9C6C-40D8-88EE-A84FC702AA56}" destId="{5DBDCE72-52D6-4EF7-937D-14AD21B58897}" srcOrd="3" destOrd="0" presId="urn:microsoft.com/office/officeart/2005/8/layout/hierarchy6"/>
    <dgm:cxn modelId="{4391B13C-9219-46D7-8D87-B7AD62D1BCD3}" type="presParOf" srcId="{5DBDCE72-52D6-4EF7-937D-14AD21B58897}" destId="{387F51A2-2D9F-4F47-9B8B-D21006A3FB66}" srcOrd="0" destOrd="0" presId="urn:microsoft.com/office/officeart/2005/8/layout/hierarchy6"/>
    <dgm:cxn modelId="{34026C20-6EA2-4287-B6EC-32B243550F7A}" type="presParOf" srcId="{5DBDCE72-52D6-4EF7-937D-14AD21B58897}" destId="{3265DE5B-BD62-4EEA-841A-ACCFE963C4C4}" srcOrd="1" destOrd="0" presId="urn:microsoft.com/office/officeart/2005/8/layout/hierarchy6"/>
    <dgm:cxn modelId="{B7D87982-240B-452B-BA30-8CFB6C8B2FAA}" type="presParOf" srcId="{7F5E5EB4-6C66-4888-83AF-4D1F7DADCAC4}" destId="{56ACE03B-45C9-43EA-8C9E-1655A93751B2}" srcOrd="1" destOrd="0" presId="urn:microsoft.com/office/officeart/2005/8/layout/hierarchy6"/>
    <dgm:cxn modelId="{43A3628B-F53A-42D2-80CF-092789FAE9F5}" type="presParOf" srcId="{56ACE03B-45C9-43EA-8C9E-1655A93751B2}" destId="{B3F8F133-B209-4159-9B20-264BDAFF3BA1}" srcOrd="0" destOrd="0" presId="urn:microsoft.com/office/officeart/2005/8/layout/hierarchy6"/>
    <dgm:cxn modelId="{334BA2C3-2241-4F59-82DA-204C563B7637}" type="presParOf" srcId="{B3F8F133-B209-4159-9B20-264BDAFF3BA1}" destId="{D364D169-F646-46AF-912E-BBB0269B09A5}" srcOrd="0" destOrd="0" presId="urn:microsoft.com/office/officeart/2005/8/layout/hierarchy6"/>
    <dgm:cxn modelId="{A71538B0-8C95-4B30-B809-F8342854DD6F}" type="presParOf" srcId="{B3F8F133-B209-4159-9B20-264BDAFF3BA1}" destId="{C8BBA026-AC5D-494A-BFAA-245C1AA3AE42}" srcOrd="1" destOrd="0" presId="urn:microsoft.com/office/officeart/2005/8/layout/hierarchy6"/>
    <dgm:cxn modelId="{871CF24F-DDCD-4946-8F48-28BE763DF5AE}" type="presParOf" srcId="{56ACE03B-45C9-43EA-8C9E-1655A93751B2}" destId="{DBD5139B-EA0B-417C-B760-9BA7B04171F0}" srcOrd="1" destOrd="0" presId="urn:microsoft.com/office/officeart/2005/8/layout/hierarchy6"/>
    <dgm:cxn modelId="{EA74BBAF-AD70-4B16-AB63-7077EC0584AC}" type="presParOf" srcId="{DBD5139B-EA0B-417C-B760-9BA7B04171F0}" destId="{90764B5C-0B2F-410D-896C-F7B3114C6725}" srcOrd="0" destOrd="0" presId="urn:microsoft.com/office/officeart/2005/8/layout/hierarchy6"/>
    <dgm:cxn modelId="{335AF683-49BD-46A2-A8C0-EFF04721B17F}" type="presParOf" srcId="{56ACE03B-45C9-43EA-8C9E-1655A93751B2}" destId="{786A9AAD-3C57-4210-817D-AADDD3E335E2}" srcOrd="2" destOrd="0" presId="urn:microsoft.com/office/officeart/2005/8/layout/hierarchy6"/>
    <dgm:cxn modelId="{069EC29F-0661-49E9-8302-E62DE68658F3}" type="presParOf" srcId="{786A9AAD-3C57-4210-817D-AADDD3E335E2}" destId="{1E906509-DABC-43A3-96EB-47DC4F996233}" srcOrd="0" destOrd="0" presId="urn:microsoft.com/office/officeart/2005/8/layout/hierarchy6"/>
    <dgm:cxn modelId="{C6CBFECA-D319-41B7-A3B0-5507C20F0458}" type="presParOf" srcId="{786A9AAD-3C57-4210-817D-AADDD3E335E2}" destId="{C40AC084-CEBF-4A52-96B8-654BD3A57364}" srcOrd="1" destOrd="0" presId="urn:microsoft.com/office/officeart/2005/8/layout/hierarchy6"/>
    <dgm:cxn modelId="{B7BAFE4B-4094-4501-95D5-CF76051751FC}" type="presParOf" srcId="{56ACE03B-45C9-43EA-8C9E-1655A93751B2}" destId="{6C4279AA-7B9D-4EEC-BCC8-15ED5BC720D6}" srcOrd="3" destOrd="0" presId="urn:microsoft.com/office/officeart/2005/8/layout/hierarchy6"/>
    <dgm:cxn modelId="{8E0522C2-7E37-4EA5-8EB4-521264F48F62}" type="presParOf" srcId="{6C4279AA-7B9D-4EEC-BCC8-15ED5BC720D6}" destId="{1C2BF016-4AB2-41AB-9946-DC12327BF652}" srcOrd="0" destOrd="0" presId="urn:microsoft.com/office/officeart/2005/8/layout/hierarchy6"/>
    <dgm:cxn modelId="{77B712A6-3B26-4498-B613-33FE93B09B6B}" type="presParOf" srcId="{56ACE03B-45C9-43EA-8C9E-1655A93751B2}" destId="{98F85540-3299-4B87-BAA8-FD13919E0D05}" srcOrd="4" destOrd="0" presId="urn:microsoft.com/office/officeart/2005/8/layout/hierarchy6"/>
    <dgm:cxn modelId="{56C17591-1252-4A45-8591-4CA1F7FA2CF4}" type="presParOf" srcId="{98F85540-3299-4B87-BAA8-FD13919E0D05}" destId="{40BE24D7-E315-47BA-BE14-D3FD982BBF2D}" srcOrd="0" destOrd="0" presId="urn:microsoft.com/office/officeart/2005/8/layout/hierarchy6"/>
    <dgm:cxn modelId="{77BE7206-08AC-4C56-B0A0-1170EECA091B}" type="presParOf" srcId="{98F85540-3299-4B87-BAA8-FD13919E0D05}" destId="{BEC4198D-67F4-4365-BCA1-A9CA31A59809}" srcOrd="1" destOrd="0" presId="urn:microsoft.com/office/officeart/2005/8/layout/hierarchy6"/>
    <dgm:cxn modelId="{CCB0A37B-E969-4ED3-BE70-954654574BC8}" type="presParOf" srcId="{56ACE03B-45C9-43EA-8C9E-1655A93751B2}" destId="{2E6228D5-4F15-4C21-B3AC-B0DCE10D7B9B}" srcOrd="5" destOrd="0" presId="urn:microsoft.com/office/officeart/2005/8/layout/hierarchy6"/>
    <dgm:cxn modelId="{C24A44AC-F518-4A01-88AB-DE317A01797E}" type="presParOf" srcId="{2E6228D5-4F15-4C21-B3AC-B0DCE10D7B9B}" destId="{EE69EA78-243F-4041-A3EE-CB5FD39DA8D8}" srcOrd="0" destOrd="0" presId="urn:microsoft.com/office/officeart/2005/8/layout/hierarchy6"/>
    <dgm:cxn modelId="{14F1A722-DBE1-4865-8F6F-3233EBF49C89}" type="presParOf" srcId="{56ACE03B-45C9-43EA-8C9E-1655A93751B2}" destId="{F89B4E62-EBB6-4BAF-88C6-5FC1E88DB218}" srcOrd="6" destOrd="0" presId="urn:microsoft.com/office/officeart/2005/8/layout/hierarchy6"/>
    <dgm:cxn modelId="{7E96CE2D-058D-42DA-9C96-CFF93DCA78AE}" type="presParOf" srcId="{F89B4E62-EBB6-4BAF-88C6-5FC1E88DB218}" destId="{97D3B2B2-279D-4AB2-85B4-978833D85A5E}" srcOrd="0" destOrd="0" presId="urn:microsoft.com/office/officeart/2005/8/layout/hierarchy6"/>
    <dgm:cxn modelId="{99CB1084-857F-4998-B4AE-C109FAE42AFA}" type="presParOf" srcId="{F89B4E62-EBB6-4BAF-88C6-5FC1E88DB218}" destId="{9B81D9C4-C753-4027-8646-A5F25EB0E392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815FE1-7C72-4F45-94A2-BB0DDAE976EF}">
      <dsp:nvSpPr>
        <dsp:cNvPr id="0" name=""/>
        <dsp:cNvSpPr/>
      </dsp:nvSpPr>
      <dsp:spPr>
        <a:xfrm>
          <a:off x="3214074" y="0"/>
          <a:ext cx="4056970" cy="1882806"/>
        </a:xfrm>
        <a:prstGeom prst="trapezoid">
          <a:avLst>
            <a:gd name="adj" fmla="val 10802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b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100" kern="1200" dirty="0"/>
        </a:p>
      </dsp:txBody>
      <dsp:txXfrm>
        <a:off x="3214074" y="0"/>
        <a:ext cx="4056970" cy="1882806"/>
      </dsp:txXfrm>
    </dsp:sp>
    <dsp:sp modelId="{9B196954-42ED-4571-9AA1-F912759179DA}">
      <dsp:nvSpPr>
        <dsp:cNvPr id="0" name=""/>
        <dsp:cNvSpPr/>
      </dsp:nvSpPr>
      <dsp:spPr>
        <a:xfrm>
          <a:off x="1604362" y="1882806"/>
          <a:ext cx="7276393" cy="1485226"/>
        </a:xfrm>
        <a:prstGeom prst="trapezoid">
          <a:avLst>
            <a:gd name="adj" fmla="val 10802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b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200" kern="1200" dirty="0"/>
        </a:p>
      </dsp:txBody>
      <dsp:txXfrm>
        <a:off x="2877731" y="1882806"/>
        <a:ext cx="4729656" cy="1485226"/>
      </dsp:txXfrm>
    </dsp:sp>
    <dsp:sp modelId="{334CED43-1120-43D4-A1A3-79F3709D4986}">
      <dsp:nvSpPr>
        <dsp:cNvPr id="0" name=""/>
        <dsp:cNvSpPr/>
      </dsp:nvSpPr>
      <dsp:spPr>
        <a:xfrm>
          <a:off x="0" y="3368033"/>
          <a:ext cx="10485118" cy="1485226"/>
        </a:xfrm>
        <a:prstGeom prst="trapezoid">
          <a:avLst>
            <a:gd name="adj" fmla="val 10802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b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200" kern="1200" dirty="0"/>
        </a:p>
      </dsp:txBody>
      <dsp:txXfrm>
        <a:off x="1834895" y="3368033"/>
        <a:ext cx="6815327" cy="14852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856234-3988-432B-9DAE-141DB23DCE4A}">
      <dsp:nvSpPr>
        <dsp:cNvPr id="0" name=""/>
        <dsp:cNvSpPr/>
      </dsp:nvSpPr>
      <dsp:spPr>
        <a:xfrm>
          <a:off x="0" y="40850"/>
          <a:ext cx="826385" cy="432000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D3B2B2-279D-4AB2-85B4-978833D85A5E}">
      <dsp:nvSpPr>
        <dsp:cNvPr id="0" name=""/>
        <dsp:cNvSpPr/>
      </dsp:nvSpPr>
      <dsp:spPr>
        <a:xfrm>
          <a:off x="0" y="4211505"/>
          <a:ext cx="8128000" cy="120173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0" kern="1200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Район (район у місті)</a:t>
          </a:r>
          <a:endParaRPr lang="uk-UA" sz="1200" b="0" kern="1200" dirty="0">
            <a:latin typeface="Roboto Condensed" panose="02000000000000000000" pitchFamily="2" charset="0"/>
            <a:ea typeface="Roboto Condensed" panose="02000000000000000000" pitchFamily="2" charset="0"/>
          </a:endParaRPr>
        </a:p>
      </dsp:txBody>
      <dsp:txXfrm>
        <a:off x="0" y="4211505"/>
        <a:ext cx="2438400" cy="1201737"/>
      </dsp:txXfrm>
    </dsp:sp>
    <dsp:sp modelId="{40BE24D7-E315-47BA-BE14-D3FD982BBF2D}">
      <dsp:nvSpPr>
        <dsp:cNvPr id="0" name=""/>
        <dsp:cNvSpPr/>
      </dsp:nvSpPr>
      <dsp:spPr>
        <a:xfrm>
          <a:off x="0" y="2809478"/>
          <a:ext cx="8128000" cy="120173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0" kern="1200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Область</a:t>
          </a:r>
          <a:endParaRPr lang="uk-UA" sz="1200" b="0" kern="1200" dirty="0">
            <a:latin typeface="Roboto Condensed" panose="02000000000000000000" pitchFamily="2" charset="0"/>
            <a:ea typeface="Roboto Condensed" panose="02000000000000000000" pitchFamily="2" charset="0"/>
          </a:endParaRPr>
        </a:p>
      </dsp:txBody>
      <dsp:txXfrm>
        <a:off x="0" y="2809478"/>
        <a:ext cx="2438400" cy="1201737"/>
      </dsp:txXfrm>
    </dsp:sp>
    <dsp:sp modelId="{1E906509-DABC-43A3-96EB-47DC4F996233}">
      <dsp:nvSpPr>
        <dsp:cNvPr id="0" name=""/>
        <dsp:cNvSpPr/>
      </dsp:nvSpPr>
      <dsp:spPr>
        <a:xfrm>
          <a:off x="0" y="1407451"/>
          <a:ext cx="8128000" cy="120173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0" kern="1200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Один на декілька областей</a:t>
          </a:r>
          <a:endParaRPr lang="uk-UA" sz="1200" b="0" kern="1200" dirty="0">
            <a:latin typeface="Roboto Condensed" panose="02000000000000000000" pitchFamily="2" charset="0"/>
            <a:ea typeface="Roboto Condensed" panose="02000000000000000000" pitchFamily="2" charset="0"/>
          </a:endParaRPr>
        </a:p>
      </dsp:txBody>
      <dsp:txXfrm>
        <a:off x="0" y="1407451"/>
        <a:ext cx="2438400" cy="1201737"/>
      </dsp:txXfrm>
    </dsp:sp>
    <dsp:sp modelId="{D364D169-F646-46AF-912E-BBB0269B09A5}">
      <dsp:nvSpPr>
        <dsp:cNvPr id="0" name=""/>
        <dsp:cNvSpPr/>
      </dsp:nvSpPr>
      <dsp:spPr>
        <a:xfrm>
          <a:off x="0" y="5424"/>
          <a:ext cx="8128000" cy="120173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0" kern="1200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Верховний Суд</a:t>
          </a:r>
          <a:endParaRPr lang="uk-UA" sz="1200" b="0" kern="1200" dirty="0">
            <a:latin typeface="Roboto Condensed" panose="02000000000000000000" pitchFamily="2" charset="0"/>
            <a:ea typeface="Roboto Condensed" panose="02000000000000000000" pitchFamily="2" charset="0"/>
          </a:endParaRPr>
        </a:p>
      </dsp:txBody>
      <dsp:txXfrm>
        <a:off x="0" y="5424"/>
        <a:ext cx="2438400" cy="1201737"/>
      </dsp:txXfrm>
    </dsp:sp>
    <dsp:sp modelId="{9186A4E0-34FC-4C5E-95B5-9019073EB6FF}">
      <dsp:nvSpPr>
        <dsp:cNvPr id="0" name=""/>
        <dsp:cNvSpPr/>
      </dsp:nvSpPr>
      <dsp:spPr>
        <a:xfrm>
          <a:off x="4460598" y="105568"/>
          <a:ext cx="1502171" cy="10014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КАС, КГС, ККС, КЦС та ВП ВС </a:t>
          </a:r>
          <a:endParaRPr lang="uk-UA" sz="1200" kern="1200" dirty="0">
            <a:latin typeface="Roboto Condensed" panose="02000000000000000000" pitchFamily="2" charset="0"/>
            <a:ea typeface="Roboto Condensed" panose="02000000000000000000" pitchFamily="2" charset="0"/>
          </a:endParaRPr>
        </a:p>
      </dsp:txBody>
      <dsp:txXfrm>
        <a:off x="4489929" y="134899"/>
        <a:ext cx="1443509" cy="942785"/>
      </dsp:txXfrm>
    </dsp:sp>
    <dsp:sp modelId="{30F5BF94-4739-4FCC-B308-DAC69D6E72AE}">
      <dsp:nvSpPr>
        <dsp:cNvPr id="0" name=""/>
        <dsp:cNvSpPr/>
      </dsp:nvSpPr>
      <dsp:spPr>
        <a:xfrm>
          <a:off x="4133665" y="1107016"/>
          <a:ext cx="1078018" cy="365748"/>
        </a:xfrm>
        <a:custGeom>
          <a:avLst/>
          <a:gdLst/>
          <a:ahLst/>
          <a:cxnLst/>
          <a:rect l="0" t="0" r="0" b="0"/>
          <a:pathLst>
            <a:path>
              <a:moveTo>
                <a:pt x="1078018" y="0"/>
              </a:moveTo>
              <a:lnTo>
                <a:pt x="1078018" y="182874"/>
              </a:lnTo>
              <a:lnTo>
                <a:pt x="0" y="182874"/>
              </a:lnTo>
              <a:lnTo>
                <a:pt x="0" y="365748"/>
              </a:lnTo>
            </a:path>
          </a:pathLst>
        </a:custGeom>
        <a:noFill/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7BB481-BFC0-4EB6-A6A3-166658713848}">
      <dsp:nvSpPr>
        <dsp:cNvPr id="0" name=""/>
        <dsp:cNvSpPr/>
      </dsp:nvSpPr>
      <dsp:spPr>
        <a:xfrm>
          <a:off x="3382579" y="1472765"/>
          <a:ext cx="1502171" cy="10014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Апеляційний господарський суд</a:t>
          </a:r>
          <a:endParaRPr lang="uk-UA" sz="1200" kern="1200" dirty="0">
            <a:latin typeface="Roboto Condensed" panose="02000000000000000000" pitchFamily="2" charset="0"/>
            <a:ea typeface="Roboto Condensed" panose="02000000000000000000" pitchFamily="2" charset="0"/>
          </a:endParaRPr>
        </a:p>
      </dsp:txBody>
      <dsp:txXfrm>
        <a:off x="3411910" y="1502096"/>
        <a:ext cx="1443509" cy="942785"/>
      </dsp:txXfrm>
    </dsp:sp>
    <dsp:sp modelId="{AFF15B28-DCE6-441B-B8D2-F06E3EABCF5D}">
      <dsp:nvSpPr>
        <dsp:cNvPr id="0" name=""/>
        <dsp:cNvSpPr/>
      </dsp:nvSpPr>
      <dsp:spPr>
        <a:xfrm>
          <a:off x="3249096" y="2474213"/>
          <a:ext cx="884568" cy="435409"/>
        </a:xfrm>
        <a:custGeom>
          <a:avLst/>
          <a:gdLst/>
          <a:ahLst/>
          <a:cxnLst/>
          <a:rect l="0" t="0" r="0" b="0"/>
          <a:pathLst>
            <a:path>
              <a:moveTo>
                <a:pt x="884568" y="0"/>
              </a:moveTo>
              <a:lnTo>
                <a:pt x="884568" y="217704"/>
              </a:lnTo>
              <a:lnTo>
                <a:pt x="0" y="217704"/>
              </a:lnTo>
              <a:lnTo>
                <a:pt x="0" y="435409"/>
              </a:lnTo>
            </a:path>
          </a:pathLst>
        </a:custGeom>
        <a:noFill/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2AB6ED-9324-4F6A-A065-DF51A31B9053}">
      <dsp:nvSpPr>
        <dsp:cNvPr id="0" name=""/>
        <dsp:cNvSpPr/>
      </dsp:nvSpPr>
      <dsp:spPr>
        <a:xfrm>
          <a:off x="2498010" y="2909623"/>
          <a:ext cx="1502171" cy="10014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Апеляційний суд </a:t>
          </a:r>
          <a:r>
            <a:rPr lang="ru-RU" sz="1200" kern="1200" dirty="0" err="1" smtClean="0">
              <a:latin typeface="Roboto Condensed" panose="02000000000000000000" pitchFamily="2" charset="0"/>
              <a:ea typeface="Roboto Condensed" panose="02000000000000000000" pitchFamily="2" charset="0"/>
            </a:rPr>
            <a:t>Судові</a:t>
          </a:r>
          <a:r>
            <a:rPr lang="ru-RU" sz="1200" kern="1200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1200" kern="1200" dirty="0" err="1" smtClean="0">
              <a:latin typeface="Roboto Condensed" panose="02000000000000000000" pitchFamily="2" charset="0"/>
              <a:ea typeface="Roboto Condensed" panose="02000000000000000000" pitchFamily="2" charset="0"/>
            </a:rPr>
            <a:t>палати</a:t>
          </a:r>
          <a:r>
            <a:rPr lang="ru-RU" sz="1200" kern="1200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 з </a:t>
          </a:r>
          <a:r>
            <a:rPr lang="ru-RU" sz="1200" kern="1200" dirty="0" err="1" smtClean="0">
              <a:latin typeface="Roboto Condensed" panose="02000000000000000000" pitchFamily="2" charset="0"/>
              <a:ea typeface="Roboto Condensed" panose="02000000000000000000" pitchFamily="2" charset="0"/>
            </a:rPr>
            <a:t>розгляду</a:t>
          </a:r>
          <a:r>
            <a:rPr lang="ru-RU" sz="1200" kern="1200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1200" kern="1200" dirty="0" err="1" smtClean="0">
              <a:latin typeface="Roboto Condensed" panose="02000000000000000000" pitchFamily="2" charset="0"/>
              <a:ea typeface="Roboto Condensed" panose="02000000000000000000" pitchFamily="2" charset="0"/>
            </a:rPr>
            <a:t>цивільних</a:t>
          </a:r>
          <a:r>
            <a:rPr lang="ru-RU" sz="1200" kern="1200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 і </a:t>
          </a:r>
          <a:r>
            <a:rPr lang="ru-RU" sz="1200" kern="1200" dirty="0" err="1" smtClean="0">
              <a:latin typeface="Roboto Condensed" panose="02000000000000000000" pitchFamily="2" charset="0"/>
              <a:ea typeface="Roboto Condensed" panose="02000000000000000000" pitchFamily="2" charset="0"/>
            </a:rPr>
            <a:t>кримінальних</a:t>
          </a:r>
          <a:r>
            <a:rPr lang="ru-RU" sz="1200" kern="1200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 справ</a:t>
          </a:r>
          <a:endParaRPr lang="uk-UA" sz="1200" kern="1200" dirty="0">
            <a:latin typeface="Roboto Condensed" panose="02000000000000000000" pitchFamily="2" charset="0"/>
            <a:ea typeface="Roboto Condensed" panose="02000000000000000000" pitchFamily="2" charset="0"/>
          </a:endParaRPr>
        </a:p>
      </dsp:txBody>
      <dsp:txXfrm>
        <a:off x="2527341" y="2938954"/>
        <a:ext cx="1443509" cy="942785"/>
      </dsp:txXfrm>
    </dsp:sp>
    <dsp:sp modelId="{B1824D7E-8FAD-4BAC-ABC5-B185173DBF69}">
      <dsp:nvSpPr>
        <dsp:cNvPr id="0" name=""/>
        <dsp:cNvSpPr/>
      </dsp:nvSpPr>
      <dsp:spPr>
        <a:xfrm>
          <a:off x="4133665" y="2474213"/>
          <a:ext cx="1068254" cy="4354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7704"/>
              </a:lnTo>
              <a:lnTo>
                <a:pt x="1068254" y="217704"/>
              </a:lnTo>
              <a:lnTo>
                <a:pt x="1068254" y="435409"/>
              </a:lnTo>
            </a:path>
          </a:pathLst>
        </a:custGeom>
        <a:noFill/>
        <a:ln w="9525" cap="rnd" cmpd="sng" algn="ctr">
          <a:noFill/>
          <a:prstDash val="solid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A2ACEC49-6F79-4A6D-9FA3-DB7403C3FE89}">
      <dsp:nvSpPr>
        <dsp:cNvPr id="0" name=""/>
        <dsp:cNvSpPr/>
      </dsp:nvSpPr>
      <dsp:spPr>
        <a:xfrm>
          <a:off x="4450834" y="2909623"/>
          <a:ext cx="1502171" cy="10014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Окружні господарські суди</a:t>
          </a:r>
          <a:endParaRPr lang="uk-UA" sz="1200" kern="1200" dirty="0">
            <a:latin typeface="Roboto Condensed" panose="02000000000000000000" pitchFamily="2" charset="0"/>
            <a:ea typeface="Roboto Condensed" panose="02000000000000000000" pitchFamily="2" charset="0"/>
          </a:endParaRPr>
        </a:p>
      </dsp:txBody>
      <dsp:txXfrm>
        <a:off x="4480165" y="2938954"/>
        <a:ext cx="1443509" cy="942785"/>
      </dsp:txXfrm>
    </dsp:sp>
    <dsp:sp modelId="{9DC02198-5572-4E25-9C55-0A12DE97867C}">
      <dsp:nvSpPr>
        <dsp:cNvPr id="0" name=""/>
        <dsp:cNvSpPr/>
      </dsp:nvSpPr>
      <dsp:spPr>
        <a:xfrm>
          <a:off x="4133665" y="2474213"/>
          <a:ext cx="3021077" cy="4354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7704"/>
              </a:lnTo>
              <a:lnTo>
                <a:pt x="3021077" y="217704"/>
              </a:lnTo>
              <a:lnTo>
                <a:pt x="3021077" y="435409"/>
              </a:lnTo>
            </a:path>
          </a:pathLst>
        </a:custGeom>
        <a:noFill/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4F780E-6A48-47DB-BF42-1A16F057677D}">
      <dsp:nvSpPr>
        <dsp:cNvPr id="0" name=""/>
        <dsp:cNvSpPr/>
      </dsp:nvSpPr>
      <dsp:spPr>
        <a:xfrm>
          <a:off x="6403657" y="2909623"/>
          <a:ext cx="1502171" cy="10014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Окружні адміністративні суди</a:t>
          </a:r>
          <a:endParaRPr lang="uk-UA" sz="1200" kern="1200" dirty="0">
            <a:latin typeface="Roboto Condensed" panose="02000000000000000000" pitchFamily="2" charset="0"/>
            <a:ea typeface="Roboto Condensed" panose="02000000000000000000" pitchFamily="2" charset="0"/>
          </a:endParaRPr>
        </a:p>
      </dsp:txBody>
      <dsp:txXfrm>
        <a:off x="6432988" y="2938954"/>
        <a:ext cx="1443509" cy="942785"/>
      </dsp:txXfrm>
    </dsp:sp>
    <dsp:sp modelId="{A84BFBB9-DBCA-43D6-9531-2AAB53A40808}">
      <dsp:nvSpPr>
        <dsp:cNvPr id="0" name=""/>
        <dsp:cNvSpPr/>
      </dsp:nvSpPr>
      <dsp:spPr>
        <a:xfrm>
          <a:off x="5204023" y="3911071"/>
          <a:ext cx="1950720" cy="400579"/>
        </a:xfrm>
        <a:custGeom>
          <a:avLst/>
          <a:gdLst/>
          <a:ahLst/>
          <a:cxnLst/>
          <a:rect l="0" t="0" r="0" b="0"/>
          <a:pathLst>
            <a:path>
              <a:moveTo>
                <a:pt x="1950720" y="0"/>
              </a:moveTo>
              <a:lnTo>
                <a:pt x="1950720" y="200289"/>
              </a:lnTo>
              <a:lnTo>
                <a:pt x="0" y="200289"/>
              </a:lnTo>
              <a:lnTo>
                <a:pt x="0" y="400579"/>
              </a:lnTo>
            </a:path>
          </a:pathLst>
        </a:custGeom>
        <a:noFill/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88215C-908D-4D5F-8FA4-1ECF6817206B}">
      <dsp:nvSpPr>
        <dsp:cNvPr id="0" name=""/>
        <dsp:cNvSpPr/>
      </dsp:nvSpPr>
      <dsp:spPr>
        <a:xfrm>
          <a:off x="4452937" y="4311650"/>
          <a:ext cx="1502171" cy="10014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Місцевий суд      </a:t>
          </a:r>
          <a:r>
            <a:rPr lang="ru-RU" sz="1200" kern="1200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Суди </a:t>
          </a:r>
          <a:r>
            <a:rPr lang="ru-RU" sz="1200" kern="1200" dirty="0" err="1" smtClean="0">
              <a:latin typeface="Roboto Condensed" panose="02000000000000000000" pitchFamily="2" charset="0"/>
              <a:ea typeface="Roboto Condensed" panose="02000000000000000000" pitchFamily="2" charset="0"/>
            </a:rPr>
            <a:t>кримінальної</a:t>
          </a:r>
          <a:r>
            <a:rPr lang="ru-RU" sz="1200" kern="1200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 та </a:t>
          </a:r>
          <a:r>
            <a:rPr lang="ru-RU" sz="1200" kern="1200" dirty="0" err="1" smtClean="0">
              <a:latin typeface="Roboto Condensed" panose="02000000000000000000" pitchFamily="2" charset="0"/>
              <a:ea typeface="Roboto Condensed" panose="02000000000000000000" pitchFamily="2" charset="0"/>
            </a:rPr>
            <a:t>цивільної</a:t>
          </a:r>
          <a:r>
            <a:rPr lang="ru-RU" sz="1200" kern="1200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1200" kern="1200" dirty="0" err="1" smtClean="0">
              <a:latin typeface="Roboto Condensed" panose="02000000000000000000" pitchFamily="2" charset="0"/>
              <a:ea typeface="Roboto Condensed" panose="02000000000000000000" pitchFamily="2" charset="0"/>
            </a:rPr>
            <a:t>юрисдикції</a:t>
          </a:r>
          <a:endParaRPr lang="uk-UA" sz="1200" kern="1200" dirty="0">
            <a:latin typeface="Roboto Condensed" panose="02000000000000000000" pitchFamily="2" charset="0"/>
            <a:ea typeface="Roboto Condensed" panose="02000000000000000000" pitchFamily="2" charset="0"/>
          </a:endParaRPr>
        </a:p>
      </dsp:txBody>
      <dsp:txXfrm>
        <a:off x="4482268" y="4340981"/>
        <a:ext cx="1443509" cy="942785"/>
      </dsp:txXfrm>
    </dsp:sp>
    <dsp:sp modelId="{F25C0689-A2EA-4B19-9ADE-C30E093A696A}">
      <dsp:nvSpPr>
        <dsp:cNvPr id="0" name=""/>
        <dsp:cNvSpPr/>
      </dsp:nvSpPr>
      <dsp:spPr>
        <a:xfrm>
          <a:off x="5211684" y="1107016"/>
          <a:ext cx="941576" cy="3657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2874"/>
              </a:lnTo>
              <a:lnTo>
                <a:pt x="941576" y="182874"/>
              </a:lnTo>
              <a:lnTo>
                <a:pt x="941576" y="365748"/>
              </a:lnTo>
            </a:path>
          </a:pathLst>
        </a:custGeom>
        <a:noFill/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7F51A2-2D9F-4F47-9B8B-D21006A3FB66}">
      <dsp:nvSpPr>
        <dsp:cNvPr id="0" name=""/>
        <dsp:cNvSpPr/>
      </dsp:nvSpPr>
      <dsp:spPr>
        <a:xfrm>
          <a:off x="5402174" y="1472765"/>
          <a:ext cx="1502171" cy="10014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Апеляційний адміністративний суд</a:t>
          </a:r>
          <a:endParaRPr lang="uk-UA" sz="1200" kern="1200" dirty="0">
            <a:latin typeface="Roboto Condensed" panose="02000000000000000000" pitchFamily="2" charset="0"/>
            <a:ea typeface="Roboto Condensed" panose="02000000000000000000" pitchFamily="2" charset="0"/>
          </a:endParaRPr>
        </a:p>
      </dsp:txBody>
      <dsp:txXfrm>
        <a:off x="5431505" y="1502096"/>
        <a:ext cx="1443509" cy="9427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190F7-4FAE-434F-A059-254D7E6C621F}" type="datetimeFigureOut">
              <a:rPr lang="uk-UA" smtClean="0"/>
              <a:t>30.01.2024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B5B63-3633-4205-AB73-E852F26ADCF1}" type="slidenum">
              <a:rPr lang="uk-UA" smtClean="0"/>
              <a:t>‹№›</a:t>
            </a:fld>
            <a:endParaRPr lang="uk-UA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9483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190F7-4FAE-434F-A059-254D7E6C621F}" type="datetimeFigureOut">
              <a:rPr lang="uk-UA" smtClean="0"/>
              <a:t>30.01.2024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B5B63-3633-4205-AB73-E852F26ADCF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42849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190F7-4FAE-434F-A059-254D7E6C621F}" type="datetimeFigureOut">
              <a:rPr lang="uk-UA" smtClean="0"/>
              <a:t>30.01.2024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B5B63-3633-4205-AB73-E852F26ADCF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359420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190F7-4FAE-434F-A059-254D7E6C621F}" type="datetimeFigureOut">
              <a:rPr lang="uk-UA" smtClean="0"/>
              <a:t>30.01.2024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B5B63-3633-4205-AB73-E852F26ADCF1}" type="slidenum">
              <a:rPr lang="uk-UA" smtClean="0"/>
              <a:t>‹№›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448703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190F7-4FAE-434F-A059-254D7E6C621F}" type="datetimeFigureOut">
              <a:rPr lang="uk-UA" smtClean="0"/>
              <a:t>30.01.2024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B5B63-3633-4205-AB73-E852F26ADCF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660124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190F7-4FAE-434F-A059-254D7E6C621F}" type="datetimeFigureOut">
              <a:rPr lang="uk-UA" smtClean="0"/>
              <a:t>30.01.2024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B5B63-3633-4205-AB73-E852F26ADCF1}" type="slidenum">
              <a:rPr lang="uk-UA" smtClean="0"/>
              <a:t>‹№›</a:t>
            </a:fld>
            <a:endParaRPr lang="uk-UA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853514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190F7-4FAE-434F-A059-254D7E6C621F}" type="datetimeFigureOut">
              <a:rPr lang="uk-UA" smtClean="0"/>
              <a:t>30.01.2024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B5B63-3633-4205-AB73-E852F26ADCF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276638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190F7-4FAE-434F-A059-254D7E6C621F}" type="datetimeFigureOut">
              <a:rPr lang="uk-UA" smtClean="0"/>
              <a:t>30.01.2024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B5B63-3633-4205-AB73-E852F26ADCF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594741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190F7-4FAE-434F-A059-254D7E6C621F}" type="datetimeFigureOut">
              <a:rPr lang="uk-UA" smtClean="0"/>
              <a:t>30.01.2024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B5B63-3633-4205-AB73-E852F26ADCF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58207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190F7-4FAE-434F-A059-254D7E6C621F}" type="datetimeFigureOut">
              <a:rPr lang="uk-UA" smtClean="0"/>
              <a:t>30.01.2024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B5B63-3633-4205-AB73-E852F26ADCF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91938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190F7-4FAE-434F-A059-254D7E6C621F}" type="datetimeFigureOut">
              <a:rPr lang="uk-UA" smtClean="0"/>
              <a:t>30.01.2024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B5B63-3633-4205-AB73-E852F26ADCF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47787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190F7-4FAE-434F-A059-254D7E6C621F}" type="datetimeFigureOut">
              <a:rPr lang="uk-UA" smtClean="0"/>
              <a:t>30.01.2024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B5B63-3633-4205-AB73-E852F26ADCF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67882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190F7-4FAE-434F-A059-254D7E6C621F}" type="datetimeFigureOut">
              <a:rPr lang="uk-UA" smtClean="0"/>
              <a:t>30.01.2024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B5B63-3633-4205-AB73-E852F26ADCF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87397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190F7-4FAE-434F-A059-254D7E6C621F}" type="datetimeFigureOut">
              <a:rPr lang="uk-UA" smtClean="0"/>
              <a:t>30.01.2024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B5B63-3633-4205-AB73-E852F26ADCF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59891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190F7-4FAE-434F-A059-254D7E6C621F}" type="datetimeFigureOut">
              <a:rPr lang="uk-UA" smtClean="0"/>
              <a:t>30.01.2024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B5B63-3633-4205-AB73-E852F26ADCF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06002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190F7-4FAE-434F-A059-254D7E6C621F}" type="datetimeFigureOut">
              <a:rPr lang="uk-UA" smtClean="0"/>
              <a:t>30.01.2024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B5B63-3633-4205-AB73-E852F26ADCF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0941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190F7-4FAE-434F-A059-254D7E6C621F}" type="datetimeFigureOut">
              <a:rPr lang="uk-UA" smtClean="0"/>
              <a:t>30.01.2024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B5B63-3633-4205-AB73-E852F26ADCF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38496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A3190F7-4FAE-434F-A059-254D7E6C621F}" type="datetimeFigureOut">
              <a:rPr lang="uk-UA" smtClean="0"/>
              <a:t>30.01.2024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1BB5B63-3633-4205-AB73-E852F26ADCF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724130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8117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11839"/>
            <a:ext cx="12192000" cy="99341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ПРОПОЗИЦІЯ</a:t>
            </a:r>
            <a:r>
              <a:rPr lang="uk-UA" b="1" dirty="0"/>
              <a:t/>
            </a:r>
            <a:br>
              <a:rPr lang="uk-UA" b="1" dirty="0"/>
            </a:br>
            <a:endParaRPr lang="uk-UA" dirty="0"/>
          </a:p>
        </p:txBody>
      </p:sp>
      <p:graphicFrame>
        <p:nvGraphicFramePr>
          <p:cNvPr id="6" name="Місце для вмісту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2194640"/>
              </p:ext>
            </p:extLst>
          </p:nvPr>
        </p:nvGraphicFramePr>
        <p:xfrm>
          <a:off x="36265" y="1384662"/>
          <a:ext cx="10485119" cy="48532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Прямокутник 7"/>
          <p:cNvSpPr/>
          <p:nvPr/>
        </p:nvSpPr>
        <p:spPr>
          <a:xfrm>
            <a:off x="3855718" y="2215956"/>
            <a:ext cx="277368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err="1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Верховний</a:t>
            </a:r>
            <a:r>
              <a:rPr lang="ru-RU" sz="1200" b="1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 Суд </a:t>
            </a:r>
            <a:r>
              <a:rPr lang="ru-RU" sz="1200" b="1" dirty="0" err="1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України</a:t>
            </a:r>
            <a:endParaRPr lang="ru-RU" sz="1200" b="1" dirty="0" smtClean="0"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algn="ctr"/>
            <a:r>
              <a:rPr lang="ru-RU" sz="1200" dirty="0" err="1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Судові</a:t>
            </a:r>
            <a:r>
              <a:rPr lang="ru-RU" sz="1200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200" dirty="0" err="1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палати</a:t>
            </a:r>
            <a:r>
              <a:rPr lang="ru-RU" sz="1200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 з </a:t>
            </a:r>
            <a:r>
              <a:rPr lang="ru-RU" sz="1200" dirty="0" err="1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розгляду</a:t>
            </a:r>
            <a:r>
              <a:rPr lang="ru-RU" sz="1200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200" dirty="0" err="1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адміністративних</a:t>
            </a:r>
            <a:r>
              <a:rPr lang="ru-RU" sz="1200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, </a:t>
            </a:r>
            <a:r>
              <a:rPr lang="ru-RU" sz="1200" dirty="0" err="1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господарських</a:t>
            </a:r>
            <a:r>
              <a:rPr lang="ru-RU" sz="1200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, </a:t>
            </a:r>
            <a:r>
              <a:rPr lang="ru-RU" sz="1200" dirty="0" err="1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кримінальних</a:t>
            </a:r>
            <a:r>
              <a:rPr lang="ru-RU" sz="1200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, </a:t>
            </a:r>
            <a:r>
              <a:rPr lang="ru-RU" sz="1200" dirty="0" err="1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цивільних</a:t>
            </a:r>
            <a:r>
              <a:rPr lang="ru-RU" sz="1200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 справ та ВП ВС</a:t>
            </a:r>
            <a:endParaRPr lang="ru-RU" sz="1200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9" name="Прямокутник 8"/>
          <p:cNvSpPr/>
          <p:nvPr/>
        </p:nvSpPr>
        <p:spPr>
          <a:xfrm>
            <a:off x="3100252" y="3674957"/>
            <a:ext cx="41133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uk-UA" sz="1200" b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Апеляційний </a:t>
            </a:r>
            <a:r>
              <a:rPr lang="uk-UA" sz="1200" b="1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суд</a:t>
            </a:r>
            <a:r>
              <a:rPr lang="uk-UA" sz="1200" dirty="0">
                <a:latin typeface="Roboto Condensed" panose="02000000000000000000" pitchFamily="2" charset="0"/>
                <a:ea typeface="Roboto Condensed" panose="02000000000000000000" pitchFamily="2" charset="0"/>
              </a:rPr>
              <a:t/>
            </a:r>
            <a:br>
              <a:rPr lang="uk-UA" sz="1200" dirty="0">
                <a:latin typeface="Roboto Condensed" panose="02000000000000000000" pitchFamily="2" charset="0"/>
                <a:ea typeface="Roboto Condensed" panose="02000000000000000000" pitchFamily="2" charset="0"/>
              </a:rPr>
            </a:br>
            <a:r>
              <a:rPr lang="uk-UA" sz="12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Судові палати з розгляду цивільних, господарських, </a:t>
            </a:r>
            <a:r>
              <a:rPr lang="uk-UA" sz="1200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кримінальних,</a:t>
            </a:r>
            <a:r>
              <a:rPr lang="en-US" sz="1200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uk-UA" sz="1200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адміністративних </a:t>
            </a:r>
            <a:r>
              <a:rPr lang="uk-UA" sz="12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справ</a:t>
            </a:r>
            <a:endParaRPr lang="uk-UA" sz="1200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10" name="Прямокутник 9"/>
          <p:cNvSpPr/>
          <p:nvPr/>
        </p:nvSpPr>
        <p:spPr>
          <a:xfrm>
            <a:off x="2108926" y="5151813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uk-UA" sz="1200" b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Районний суд</a:t>
            </a:r>
            <a:br>
              <a:rPr lang="uk-UA" sz="1200" b="1" dirty="0">
                <a:latin typeface="Roboto Condensed" panose="02000000000000000000" pitchFamily="2" charset="0"/>
                <a:ea typeface="Roboto Condensed" panose="02000000000000000000" pitchFamily="2" charset="0"/>
              </a:rPr>
            </a:br>
            <a:r>
              <a:rPr lang="uk-UA" sz="12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Суди цивільної, господарської кримінальної та адміністративної юрисдикції</a:t>
            </a:r>
            <a:endParaRPr lang="uk-UA" sz="1200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10729304" y="5033432"/>
            <a:ext cx="1403551" cy="743017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" name="TextBox 11"/>
          <p:cNvSpPr txBox="1"/>
          <p:nvPr/>
        </p:nvSpPr>
        <p:spPr>
          <a:xfrm>
            <a:off x="10908916" y="5206420"/>
            <a:ext cx="104432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err="1">
                <a:latin typeface="Roboto Condensed" panose="02000000000000000000" pitchFamily="2" charset="0"/>
                <a:ea typeface="Roboto Condensed" panose="02000000000000000000" pitchFamily="2" charset="0"/>
              </a:rPr>
              <a:t>Рівень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 району (району в </a:t>
            </a:r>
            <a:r>
              <a:rPr lang="ru-RU" sz="1000" dirty="0" err="1">
                <a:latin typeface="Roboto Condensed" panose="02000000000000000000" pitchFamily="2" charset="0"/>
                <a:ea typeface="Roboto Condensed" panose="02000000000000000000" pitchFamily="2" charset="0"/>
              </a:rPr>
              <a:t>місті</a:t>
            </a:r>
            <a:r>
              <a:rPr lang="ru-RU" sz="1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)</a:t>
            </a:r>
          </a:p>
          <a:p>
            <a:endParaRPr lang="ru-RU" sz="1000" dirty="0"/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1177566672"/>
              </p:ext>
            </p:extLst>
          </p:nvPr>
        </p:nvGraphicFramePr>
        <p:xfrm>
          <a:off x="9864394" y="5165569"/>
          <a:ext cx="826385" cy="4828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6" name="Овал 15"/>
          <p:cNvSpPr/>
          <p:nvPr/>
        </p:nvSpPr>
        <p:spPr>
          <a:xfrm>
            <a:off x="10717327" y="3439784"/>
            <a:ext cx="1403551" cy="743017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7" name="TextBox 16"/>
          <p:cNvSpPr txBox="1"/>
          <p:nvPr/>
        </p:nvSpPr>
        <p:spPr>
          <a:xfrm>
            <a:off x="11115261" y="3674957"/>
            <a:ext cx="6560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Область</a:t>
            </a:r>
            <a:endParaRPr lang="ru-RU" sz="1000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endParaRPr lang="ru-RU" sz="1000" dirty="0"/>
          </a:p>
        </p:txBody>
      </p:sp>
      <p:sp>
        <p:nvSpPr>
          <p:cNvPr id="19" name="Стрілка вправо 18"/>
          <p:cNvSpPr/>
          <p:nvPr/>
        </p:nvSpPr>
        <p:spPr>
          <a:xfrm>
            <a:off x="9057421" y="3605585"/>
            <a:ext cx="1613946" cy="432000"/>
          </a:xfrm>
          <a:prstGeom prst="rightArrow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8538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336" y="1"/>
            <a:ext cx="12052663" cy="635726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>
                <a:latin typeface="Roboto Condensed" panose="02000000000000000000" pitchFamily="2" charset="0"/>
                <a:ea typeface="Roboto Condensed" panose="02000000000000000000" pitchFamily="2" charset="0"/>
                <a:cs typeface="Times New Roman" panose="02020603050405020304" pitchFamily="18" charset="0"/>
              </a:rPr>
              <a:t>Існує на теперішній час</a:t>
            </a:r>
            <a:endParaRPr lang="uk-UA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635323668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264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75</TotalTime>
  <Words>87</Words>
  <Application>Microsoft Office PowerPoint</Application>
  <PresentationFormat>Широкий екран</PresentationFormat>
  <Paragraphs>19</Paragraphs>
  <Slides>3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</vt:i4>
      </vt:variant>
    </vt:vector>
  </HeadingPairs>
  <TitlesOfParts>
    <vt:vector size="8" baseType="lpstr">
      <vt:lpstr>Century Gothic</vt:lpstr>
      <vt:lpstr>Roboto Condensed</vt:lpstr>
      <vt:lpstr>Times New Roman</vt:lpstr>
      <vt:lpstr>Wingdings 3</vt:lpstr>
      <vt:lpstr>Сектор</vt:lpstr>
      <vt:lpstr>Презентація PowerPoint</vt:lpstr>
      <vt:lpstr>ПРОПОЗИЦІЯ </vt:lpstr>
      <vt:lpstr>Існує на теперішній час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Дорощук Іван Анатолійович</dc:creator>
  <cp:lastModifiedBy>Дорощук Іван Анатолійович</cp:lastModifiedBy>
  <cp:revision>9</cp:revision>
  <dcterms:created xsi:type="dcterms:W3CDTF">2024-01-30T12:06:05Z</dcterms:created>
  <dcterms:modified xsi:type="dcterms:W3CDTF">2024-01-30T13:21:42Z</dcterms:modified>
</cp:coreProperties>
</file>