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7827AD-F804-4569-97C2-3A0F99FE5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DF2F7E91-C166-40F2-8F8E-2F1832CCD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E7103BA-B9E4-4BA3-B9FC-465E86037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B852-EDD5-43B6-A911-993ECD8B376C}" type="datetimeFigureOut">
              <a:rPr lang="uk-UA" smtClean="0"/>
              <a:t>02.02.2024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E5E1FF8-6E11-4E96-A80F-525481B75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263EB81-8CDD-43D9-9EF9-5E656BC8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A6E9-486A-48DC-BA22-91C03583FD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9731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A23EDD-E628-480F-A764-8464B7F08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F46A2008-A031-4616-A8FA-8CA2CA53D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51AF7E6-F7CE-4311-AF97-2A8833ED8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B852-EDD5-43B6-A911-993ECD8B376C}" type="datetimeFigureOut">
              <a:rPr lang="uk-UA" smtClean="0"/>
              <a:t>02.02.2024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987C68C-D6BD-4227-A837-00C0987BA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F3C2C45-1454-4D43-8292-2756DAA50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A6E9-486A-48DC-BA22-91C03583FD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851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09BFE106-AC5B-41A6-8B3E-71FAA88C53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F1EC1072-ACC1-4F13-9770-01C6003CD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2ABE364-DD70-466A-A1B3-1349E0F2F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B852-EDD5-43B6-A911-993ECD8B376C}" type="datetimeFigureOut">
              <a:rPr lang="uk-UA" smtClean="0"/>
              <a:t>02.02.2024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757F31A-B924-45E5-9DD2-EB48A5111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8923855-72F8-4566-B8D7-CF8C65F6D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A6E9-486A-48DC-BA22-91C03583FD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286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8AE6C6-48E0-4A3F-94EE-645CA9707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6EC0F8F-43EF-4F09-9F74-C95C985A1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1F68BAA-150F-47C8-8729-B831BE173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B852-EDD5-43B6-A911-993ECD8B376C}" type="datetimeFigureOut">
              <a:rPr lang="uk-UA" smtClean="0"/>
              <a:t>02.02.2024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EAF4213-79D5-4F57-B470-E135FD217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EDCF08F-3958-4154-A0FA-FD3E3705A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A6E9-486A-48DC-BA22-91C03583FD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332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4B70CF-F6FE-4504-A18D-708674C63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BDDF4BA-073E-45AA-A865-73BEA65E4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A883AC8-E740-4610-99AC-872656C5A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B852-EDD5-43B6-A911-993ECD8B376C}" type="datetimeFigureOut">
              <a:rPr lang="uk-UA" smtClean="0"/>
              <a:t>02.02.2024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7B74AB6-633B-4F41-AD72-387B993E0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BE64162-D5F3-472A-B3CB-E50B22477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A6E9-486A-48DC-BA22-91C03583FD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091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B2BB9D-6089-45B9-89A3-0EE601967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2CBE29D-4264-4A5F-97CB-E3D675457C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E7CAE651-FDBC-44AA-82FC-4FAD6AD35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893A601-523E-4236-9115-294B09383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B852-EDD5-43B6-A911-993ECD8B376C}" type="datetimeFigureOut">
              <a:rPr lang="uk-UA" smtClean="0"/>
              <a:t>02.02.2024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FBD2BCB-C507-472A-9626-E62F7E7A2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9C98EAA-F41E-4E50-9239-550ED481F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A6E9-486A-48DC-BA22-91C03583FD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2600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F55A52-1037-46CC-B8A3-1986A652B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6EB06DA-40ED-4C85-9916-29E440AA1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BB17029F-280A-491B-BC66-45FCD0231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84E8B0DD-FE6E-4776-9681-A64BB79FB0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CD84F695-F597-4A9B-BB75-1C2F8FB6AD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D1B1188E-9C84-452E-A456-A283C3D92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B852-EDD5-43B6-A911-993ECD8B376C}" type="datetimeFigureOut">
              <a:rPr lang="uk-UA" smtClean="0"/>
              <a:t>02.02.2024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80C50E0F-810F-4F7A-A6C9-960D44C0C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8D9CDE7F-31C3-41A6-B4A7-A60AFCED0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A6E9-486A-48DC-BA22-91C03583FD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155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5E63A2-67A4-459D-918C-C96E2F8BC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B1CBE0A1-CE8C-48F4-A2BF-4723845A3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B852-EDD5-43B6-A911-993ECD8B376C}" type="datetimeFigureOut">
              <a:rPr lang="uk-UA" smtClean="0"/>
              <a:t>02.02.2024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99E28A13-846C-428A-8D0A-CDF5434F3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AF294DA8-26C9-4958-A64F-9115CCC8E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A6E9-486A-48DC-BA22-91C03583FD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644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AC0E72B9-C74E-4FF4-BA60-7428494C6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B852-EDD5-43B6-A911-993ECD8B376C}" type="datetimeFigureOut">
              <a:rPr lang="uk-UA" smtClean="0"/>
              <a:t>02.02.2024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6E9BB40D-9971-43E4-8148-B001932C3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B013BAA5-0847-4EF6-9116-3C1930723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A6E9-486A-48DC-BA22-91C03583FD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8298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D94561-8FE5-4672-802F-F20D32523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6E12A50-0E52-4823-9F66-0A1D4BD4D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A8E07590-34E9-43C6-A293-DAD1F8018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12F29E2-1FA0-4896-A403-4B3584F72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B852-EDD5-43B6-A911-993ECD8B376C}" type="datetimeFigureOut">
              <a:rPr lang="uk-UA" smtClean="0"/>
              <a:t>02.02.2024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125B43FE-2A58-4109-AB80-3D75A735D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56E2823-9D33-4655-A8A6-68889D127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A6E9-486A-48DC-BA22-91C03583FD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83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06E3CB-260E-47E1-9BED-006A35F61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BAECFDA3-E58B-43AD-9BE2-8084893E62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D44B0429-8387-4750-946B-FAA8B963F0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1706659-0805-4014-8203-A7D6BAA2A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B852-EDD5-43B6-A911-993ECD8B376C}" type="datetimeFigureOut">
              <a:rPr lang="uk-UA" smtClean="0"/>
              <a:t>02.02.2024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C708E47-B3AE-4308-B2E2-961DBC90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86D8893-5140-4989-BA1B-E4077C365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A6E9-486A-48DC-BA22-91C03583FD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6291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B3FA3EB4-B01C-4EB2-B457-CF44341E1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0C1CC04B-01A6-4B18-B1CA-6381ADBDA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14FB697-EE53-403F-A400-0F1A0E70FB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1B852-EDD5-43B6-A911-993ECD8B376C}" type="datetimeFigureOut">
              <a:rPr lang="uk-UA" smtClean="0"/>
              <a:t>02.02.2024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6A3FB93-3698-473D-97AB-93D6A2D68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AF246E8-0951-4DE6-BB87-07ADCDE6AC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0A6E9-486A-48DC-BA22-91C03583FD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1995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A042D-BC8A-4B6B-ADF5-0F821AD990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C7E063E6-C1CB-41DF-A813-715E02EC39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64C069A-45F3-4E51-9FA5-62C63392A8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748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048D0E-1BC1-43B1-8A79-7767669D0E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1B9FF7B8-4B2E-47DD-927E-1AB4724DAF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918DB97-0145-45AB-B5BB-C476C489E5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169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5FB762-275A-4880-A594-56BB427998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6152FF00-8D7F-48F6-B585-39F0344AC8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29478B2-E1D9-48EA-A80A-64F00B8A45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866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4E3677-F41D-4F01-A720-57D9E29F0A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C1A2CF66-21D5-4D06-95CB-E5B1A3500E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B26E1D5-5070-44FC-879D-4528CE88C1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50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A0D342-D6C8-4EFC-BDD9-DF92B442ED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58474DE5-327F-4301-B696-86961C646E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72BDBDA-2EFE-4EDA-87D5-37247B7644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601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4EF31F-DC14-481F-B370-5FFB8040EA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36956D44-CCC1-4543-AA48-F078D5ABD3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2BDA372-E8C2-41F6-8D17-97C6AE779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034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B10EF3-99DE-4AE0-A7ED-F24BA055D1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AC7F4CB3-DF80-4B3A-BA49-E8893B94A1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6120249-C628-4588-8EF9-B1C08F6928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733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CE07FB-99AF-4B90-9849-C1E97DC896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FE720E23-72F4-4F7C-B911-3FBC7DFD45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6E0BFF7-B610-41EA-BD66-415A5FE41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7C751A-C869-4493-A37E-4EE8594E5B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F776DF5B-10E4-4BE0-8582-FA370E9B15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B7697B1-B9EA-49D5-B553-91DB89F758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607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BE167-C55E-46F8-B5D9-8DE66392FD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32348B27-84E9-4E3A-BD75-2EE3284D9E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AD6044E-5F4A-4468-87BC-B7B7237E9F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178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35B212-9AA2-4919-8E66-9CC18304B4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B71FCA14-1963-41E4-A336-159F0C9C9D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A73A619-C980-4BF4-AC5B-4E2D4B4422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1105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Широкий екран</PresentationFormat>
  <Paragraphs>0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admin</dc:creator>
  <cp:lastModifiedBy>admin</cp:lastModifiedBy>
  <cp:revision>1</cp:revision>
  <dcterms:created xsi:type="dcterms:W3CDTF">2024-02-02T07:18:41Z</dcterms:created>
  <dcterms:modified xsi:type="dcterms:W3CDTF">2024-02-02T07:21:57Z</dcterms:modified>
</cp:coreProperties>
</file>