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7NJ2ofoSBSRqLwrXyUgo+RGYg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0.png"/><Relationship Id="rId11" Type="http://schemas.openxmlformats.org/officeDocument/2006/relationships/image" Target="../media/image3.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20.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9.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0" y="-12570"/>
            <a:ext cx="8199119" cy="6870570"/>
          </a:xfrm>
          <a:prstGeom prst="homePlate">
            <a:avLst>
              <a:gd fmla="val 18059" name="adj"/>
            </a:avLst>
          </a:prstGeom>
          <a:noFill/>
          <a:ln>
            <a:noFill/>
          </a:ln>
        </p:spPr>
      </p:pic>
      <p:pic>
        <p:nvPicPr>
          <p:cNvPr id="86" name="Google Shape;86;p1"/>
          <p:cNvPicPr preferRelativeResize="0"/>
          <p:nvPr/>
        </p:nvPicPr>
        <p:blipFill rotWithShape="1">
          <a:blip r:embed="rId5">
            <a:alphaModFix amt="70000"/>
          </a:blip>
          <a:srcRect b="0" l="12421" r="7265" t="0"/>
          <a:stretch/>
        </p:blipFill>
        <p:spPr>
          <a:xfrm>
            <a:off x="1" y="-12570"/>
            <a:ext cx="8199119" cy="6870570"/>
          </a:xfrm>
          <a:prstGeom prst="homePlate">
            <a:avLst>
              <a:gd fmla="val 18032" name="adj"/>
            </a:avLst>
          </a:prstGeom>
          <a:noFill/>
          <a:ln>
            <a:noFill/>
          </a:ln>
        </p:spPr>
      </p:pic>
      <p:sp>
        <p:nvSpPr>
          <p:cNvPr id="87" name="Google Shape;87;p1"/>
          <p:cNvSpPr txBox="1"/>
          <p:nvPr/>
        </p:nvSpPr>
        <p:spPr>
          <a:xfrm>
            <a:off x="7774508" y="4830345"/>
            <a:ext cx="4336739"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uk-UA" sz="2500" u="none" cap="none" strike="noStrike">
                <a:solidFill>
                  <a:srgbClr val="FFFFFF"/>
                </a:solidFill>
                <a:latin typeface="Trebuchet MS"/>
                <a:ea typeface="Trebuchet MS"/>
                <a:cs typeface="Trebuchet MS"/>
                <a:sym typeface="Trebuchet MS"/>
              </a:rPr>
              <a:t>ДЕПАРТАМЕНТ ПРОТИДІЇ ЗЛОЧИНАМ, ВЧИНЕНИМ В УМОВАХ ЗБРОЙНОГО КОНФЛІКТУ</a:t>
            </a:r>
            <a:endParaRPr b="1" i="0" sz="2500" u="none" cap="none" strike="noStrike">
              <a:solidFill>
                <a:srgbClr val="FFFFFF"/>
              </a:solidFill>
              <a:latin typeface="Trebuchet MS"/>
              <a:ea typeface="Trebuchet MS"/>
              <a:cs typeface="Trebuchet MS"/>
              <a:sym typeface="Trebuchet MS"/>
            </a:endParaRPr>
          </a:p>
        </p:txBody>
      </p:sp>
      <p:pic>
        <p:nvPicPr>
          <p:cNvPr id="88" name="Google Shape;88;p1"/>
          <p:cNvPicPr preferRelativeResize="0"/>
          <p:nvPr/>
        </p:nvPicPr>
        <p:blipFill rotWithShape="1">
          <a:blip r:embed="rId6">
            <a:alphaModFix/>
          </a:blip>
          <a:srcRect b="0" l="0" r="0" t="0"/>
          <a:stretch/>
        </p:blipFill>
        <p:spPr>
          <a:xfrm>
            <a:off x="11057623" y="113207"/>
            <a:ext cx="930609" cy="11265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nvSpPr>
        <p:spPr>
          <a:xfrm>
            <a:off x="207012" y="109269"/>
            <a:ext cx="6303515"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2000">
                <a:solidFill>
                  <a:schemeClr val="dk1"/>
                </a:solidFill>
                <a:latin typeface="Trebuchet MS"/>
                <a:ea typeface="Trebuchet MS"/>
                <a:cs typeface="Trebuchet MS"/>
                <a:sym typeface="Trebuchet MS"/>
              </a:rPr>
              <a:t>Співпраця з міжнародними інституціями</a:t>
            </a:r>
            <a:endParaRPr sz="2000">
              <a:solidFill>
                <a:schemeClr val="dk1"/>
              </a:solidFill>
              <a:latin typeface="Trebuchet MS"/>
              <a:ea typeface="Trebuchet MS"/>
              <a:cs typeface="Trebuchet MS"/>
              <a:sym typeface="Trebuchet MS"/>
            </a:endParaRPr>
          </a:p>
        </p:txBody>
      </p:sp>
      <p:sp>
        <p:nvSpPr>
          <p:cNvPr id="256" name="Google Shape;256;p10"/>
          <p:cNvSpPr/>
          <p:nvPr/>
        </p:nvSpPr>
        <p:spPr>
          <a:xfrm>
            <a:off x="302263" y="640033"/>
            <a:ext cx="8997185" cy="154917"/>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descr="Изображение выглядит как диаграмма&#10;&#10;Автоматически созданное описание" id="257" name="Google Shape;257;p10"/>
          <p:cNvPicPr preferRelativeResize="0"/>
          <p:nvPr/>
        </p:nvPicPr>
        <p:blipFill rotWithShape="1">
          <a:blip r:embed="rId3">
            <a:alphaModFix/>
          </a:blip>
          <a:srcRect b="0" l="0" r="0" t="0"/>
          <a:stretch/>
        </p:blipFill>
        <p:spPr>
          <a:xfrm>
            <a:off x="302263" y="1384940"/>
            <a:ext cx="1352935" cy="1133612"/>
          </a:xfrm>
          <a:prstGeom prst="rect">
            <a:avLst/>
          </a:prstGeom>
          <a:noFill/>
          <a:ln>
            <a:noFill/>
          </a:ln>
        </p:spPr>
      </p:pic>
      <p:pic>
        <p:nvPicPr>
          <p:cNvPr id="258" name="Google Shape;258;p10"/>
          <p:cNvPicPr preferRelativeResize="0"/>
          <p:nvPr/>
        </p:nvPicPr>
        <p:blipFill rotWithShape="1">
          <a:blip r:embed="rId4">
            <a:alphaModFix amt="82000"/>
          </a:blip>
          <a:srcRect b="0" l="37496" r="37496" t="0"/>
          <a:stretch/>
        </p:blipFill>
        <p:spPr>
          <a:xfrm>
            <a:off x="9444942" y="0"/>
            <a:ext cx="2744010" cy="6858000"/>
          </a:xfrm>
          <a:custGeom>
            <a:rect b="b" l="l" r="r" t="t"/>
            <a:pathLst>
              <a:path extrusionOk="0" h="6858000" w="11862684">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ln>
            <a:noFill/>
          </a:ln>
        </p:spPr>
      </p:pic>
      <p:sp>
        <p:nvSpPr>
          <p:cNvPr id="259" name="Google Shape;259;p10"/>
          <p:cNvSpPr txBox="1"/>
          <p:nvPr/>
        </p:nvSpPr>
        <p:spPr>
          <a:xfrm>
            <a:off x="1750449" y="1062931"/>
            <a:ext cx="7644250" cy="38010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500">
                <a:solidFill>
                  <a:schemeClr val="dk1"/>
                </a:solidFill>
                <a:latin typeface="Trebuchet MS"/>
                <a:ea typeface="Trebuchet MS"/>
                <a:cs typeface="Trebuchet MS"/>
                <a:sym typeface="Trebuchet MS"/>
              </a:rPr>
              <a:t>       Міжнародний центр з переслідування за злочини агресії проти України </a:t>
            </a:r>
            <a:br>
              <a:rPr lang="uk-UA" sz="1500">
                <a:solidFill>
                  <a:schemeClr val="dk1"/>
                </a:solidFill>
                <a:latin typeface="Trebuchet MS"/>
                <a:ea typeface="Trebuchet MS"/>
                <a:cs typeface="Trebuchet MS"/>
                <a:sym typeface="Trebuchet MS"/>
              </a:rPr>
            </a:br>
            <a:r>
              <a:rPr lang="uk-UA" sz="1500">
                <a:solidFill>
                  <a:schemeClr val="dk1"/>
                </a:solidFill>
                <a:latin typeface="Trebuchet MS"/>
                <a:ea typeface="Trebuchet MS"/>
                <a:cs typeface="Trebuchet MS"/>
                <a:sym typeface="Trebuchet MS"/>
              </a:rPr>
              <a:t>(The International Centre for the Prosecution of the Crime of Aggression Against Ukraine – </a:t>
            </a:r>
            <a:r>
              <a:rPr b="1" lang="uk-UA" sz="1500">
                <a:solidFill>
                  <a:schemeClr val="dk1"/>
                </a:solidFill>
                <a:latin typeface="Trebuchet MS"/>
                <a:ea typeface="Trebuchet MS"/>
                <a:cs typeface="Trebuchet MS"/>
                <a:sym typeface="Trebuchet MS"/>
              </a:rPr>
              <a:t>ICPA</a:t>
            </a:r>
            <a:r>
              <a:rPr lang="uk-UA" sz="1500">
                <a:solidFill>
                  <a:schemeClr val="dk1"/>
                </a:solidFill>
                <a:latin typeface="Trebuchet MS"/>
                <a:ea typeface="Trebuchet MS"/>
                <a:cs typeface="Trebuchet MS"/>
                <a:sym typeface="Trebuchet MS"/>
              </a:rPr>
              <a:t>) є унікальним судовим центром, інтегрованим у Євроюст, для підтримки національних розслідувань злочину агресії, пов’язаного з війною в Україні. </a:t>
            </a:r>
            <a:endParaRPr/>
          </a:p>
          <a:p>
            <a:pPr indent="0" lvl="0" marL="0" marR="0" rtl="0" algn="just">
              <a:spcBef>
                <a:spcPts val="600"/>
              </a:spcBef>
              <a:spcAft>
                <a:spcPts val="0"/>
              </a:spcAft>
              <a:buNone/>
            </a:pPr>
            <a:r>
              <a:rPr b="1" lang="uk-UA" sz="1200">
                <a:solidFill>
                  <a:schemeClr val="accent6"/>
                </a:solidFill>
                <a:latin typeface="Trebuchet MS"/>
                <a:ea typeface="Trebuchet MS"/>
                <a:cs typeface="Trebuchet MS"/>
                <a:sym typeface="Trebuchet MS"/>
              </a:rPr>
              <a:t>✓    </a:t>
            </a:r>
            <a:r>
              <a:rPr b="1" lang="uk-UA" sz="1200">
                <a:solidFill>
                  <a:schemeClr val="dk1"/>
                </a:solidFill>
                <a:latin typeface="Trebuchet MS"/>
                <a:ea typeface="Trebuchet MS"/>
                <a:cs typeface="Trebuchet MS"/>
                <a:sym typeface="Trebuchet MS"/>
              </a:rPr>
              <a:t>03.07.2023</a:t>
            </a:r>
            <a:r>
              <a:rPr lang="uk-UA" sz="1200">
                <a:solidFill>
                  <a:schemeClr val="dk1"/>
                </a:solidFill>
                <a:latin typeface="Trebuchet MS"/>
                <a:ea typeface="Trebuchet MS"/>
                <a:cs typeface="Trebuchet MS"/>
                <a:sym typeface="Trebuchet MS"/>
              </a:rPr>
              <a:t> в урочистому відкритті взяли участь Генеральний прокурор </a:t>
            </a:r>
            <a:r>
              <a:rPr b="1" lang="uk-UA" sz="1200">
                <a:solidFill>
                  <a:schemeClr val="dk1"/>
                </a:solidFill>
                <a:latin typeface="Trebuchet MS"/>
                <a:ea typeface="Trebuchet MS"/>
                <a:cs typeface="Trebuchet MS"/>
                <a:sym typeface="Trebuchet MS"/>
              </a:rPr>
              <a:t>Андрій Костін</a:t>
            </a:r>
            <a:r>
              <a:rPr lang="uk-UA" sz="1200">
                <a:solidFill>
                  <a:schemeClr val="dk1"/>
                </a:solidFill>
                <a:latin typeface="Trebuchet MS"/>
                <a:ea typeface="Trebuchet MS"/>
                <a:cs typeface="Trebuchet MS"/>
                <a:sym typeface="Trebuchet MS"/>
              </a:rPr>
              <a:t>, Президент Євроюсту </a:t>
            </a:r>
            <a:r>
              <a:rPr b="1" lang="uk-UA" sz="1200">
                <a:solidFill>
                  <a:schemeClr val="dk1"/>
                </a:solidFill>
                <a:latin typeface="Trebuchet MS"/>
                <a:ea typeface="Trebuchet MS"/>
                <a:cs typeface="Trebuchet MS"/>
                <a:sym typeface="Trebuchet MS"/>
              </a:rPr>
              <a:t>Ладіслав Хамран</a:t>
            </a:r>
            <a:r>
              <a:rPr lang="uk-UA" sz="1200">
                <a:solidFill>
                  <a:schemeClr val="dk1"/>
                </a:solidFill>
                <a:latin typeface="Trebuchet MS"/>
                <a:ea typeface="Trebuchet MS"/>
                <a:cs typeface="Trebuchet MS"/>
                <a:sym typeface="Trebuchet MS"/>
              </a:rPr>
              <a:t>, комісар Європейського Союзу з питань юстиції </a:t>
            </a:r>
            <a:r>
              <a:rPr b="1" lang="uk-UA" sz="1200">
                <a:solidFill>
                  <a:schemeClr val="dk1"/>
                </a:solidFill>
                <a:latin typeface="Trebuchet MS"/>
                <a:ea typeface="Trebuchet MS"/>
                <a:cs typeface="Trebuchet MS"/>
                <a:sym typeface="Trebuchet MS"/>
              </a:rPr>
              <a:t>Дідьє Рейндерс</a:t>
            </a:r>
            <a:r>
              <a:rPr lang="uk-UA" sz="1200">
                <a:solidFill>
                  <a:schemeClr val="dk1"/>
                </a:solidFill>
                <a:latin typeface="Trebuchet MS"/>
                <a:ea typeface="Trebuchet MS"/>
                <a:cs typeface="Trebuchet MS"/>
                <a:sym typeface="Trebuchet MS"/>
              </a:rPr>
              <a:t>, </a:t>
            </a:r>
            <a:br>
              <a:rPr lang="uk-UA" sz="1200">
                <a:solidFill>
                  <a:schemeClr val="dk1"/>
                </a:solidFill>
                <a:latin typeface="Trebuchet MS"/>
                <a:ea typeface="Trebuchet MS"/>
                <a:cs typeface="Trebuchet MS"/>
                <a:sym typeface="Trebuchet MS"/>
              </a:rPr>
            </a:br>
            <a:r>
              <a:rPr lang="uk-UA" sz="1200">
                <a:solidFill>
                  <a:schemeClr val="dk1"/>
                </a:solidFill>
                <a:latin typeface="Trebuchet MS"/>
                <a:ea typeface="Trebuchet MS"/>
                <a:cs typeface="Trebuchet MS"/>
                <a:sym typeface="Trebuchet MS"/>
              </a:rPr>
              <a:t>Прокурор МКС </a:t>
            </a:r>
            <a:r>
              <a:rPr b="1" lang="uk-UA" sz="1200">
                <a:solidFill>
                  <a:schemeClr val="dk1"/>
                </a:solidFill>
                <a:latin typeface="Trebuchet MS"/>
                <a:ea typeface="Trebuchet MS"/>
                <a:cs typeface="Trebuchet MS"/>
                <a:sym typeface="Trebuchet MS"/>
              </a:rPr>
              <a:t>Карім Асад Ахмад Хан</a:t>
            </a:r>
            <a:r>
              <a:rPr lang="uk-UA" sz="1200">
                <a:solidFill>
                  <a:schemeClr val="dk1"/>
                </a:solidFill>
                <a:latin typeface="Trebuchet MS"/>
                <a:ea typeface="Trebuchet MS"/>
                <a:cs typeface="Trebuchet MS"/>
                <a:sym typeface="Trebuchet MS"/>
              </a:rPr>
              <a:t>, помічник Генерального прокурора США </a:t>
            </a:r>
            <a:r>
              <a:rPr b="1" lang="uk-UA" sz="1200">
                <a:solidFill>
                  <a:schemeClr val="dk1"/>
                </a:solidFill>
                <a:latin typeface="Trebuchet MS"/>
                <a:ea typeface="Trebuchet MS"/>
                <a:cs typeface="Trebuchet MS"/>
                <a:sym typeface="Trebuchet MS"/>
              </a:rPr>
              <a:t>Кеннет Аллен Політе </a:t>
            </a:r>
            <a:r>
              <a:rPr lang="uk-UA" sz="1200">
                <a:solidFill>
                  <a:schemeClr val="dk1"/>
                </a:solidFill>
                <a:latin typeface="Trebuchet MS"/>
                <a:ea typeface="Trebuchet MS"/>
                <a:cs typeface="Trebuchet MS"/>
                <a:sym typeface="Trebuchet MS"/>
              </a:rPr>
              <a:t>та міністр юстиції Нідерландів пані </a:t>
            </a:r>
            <a:r>
              <a:rPr b="1" lang="uk-UA" sz="1200">
                <a:solidFill>
                  <a:schemeClr val="dk1"/>
                </a:solidFill>
                <a:latin typeface="Trebuchet MS"/>
                <a:ea typeface="Trebuchet MS"/>
                <a:cs typeface="Trebuchet MS"/>
                <a:sym typeface="Trebuchet MS"/>
              </a:rPr>
              <a:t>Ділан Есільгоз-Зегеріус</a:t>
            </a:r>
            <a:r>
              <a:rPr lang="uk-UA" sz="1200">
                <a:solidFill>
                  <a:schemeClr val="dk1"/>
                </a:solidFill>
                <a:latin typeface="Trebuchet MS"/>
                <a:ea typeface="Trebuchet MS"/>
                <a:cs typeface="Trebuchet MS"/>
                <a:sym typeface="Trebuchet MS"/>
              </a:rPr>
              <a:t>, а також генеральні прокурори країн-членів Спільної слідчої групи (JIT) – Генпрокурор Латвії </a:t>
            </a:r>
            <a:r>
              <a:rPr b="1" lang="uk-UA" sz="1200">
                <a:solidFill>
                  <a:schemeClr val="dk1"/>
                </a:solidFill>
                <a:latin typeface="Trebuchet MS"/>
                <a:ea typeface="Trebuchet MS"/>
                <a:cs typeface="Trebuchet MS"/>
                <a:sym typeface="Trebuchet MS"/>
              </a:rPr>
              <a:t>Юріс Стуканс</a:t>
            </a:r>
            <a:r>
              <a:rPr lang="uk-UA" sz="1200">
                <a:solidFill>
                  <a:schemeClr val="dk1"/>
                </a:solidFill>
                <a:latin typeface="Trebuchet MS"/>
                <a:ea typeface="Trebuchet MS"/>
                <a:cs typeface="Trebuchet MS"/>
                <a:sym typeface="Trebuchet MS"/>
              </a:rPr>
              <a:t>, Генеральна прокурорка Литви </a:t>
            </a:r>
            <a:br>
              <a:rPr lang="uk-UA" sz="1200">
                <a:solidFill>
                  <a:schemeClr val="dk1"/>
                </a:solidFill>
                <a:latin typeface="Trebuchet MS"/>
                <a:ea typeface="Trebuchet MS"/>
                <a:cs typeface="Trebuchet MS"/>
                <a:sym typeface="Trebuchet MS"/>
              </a:rPr>
            </a:br>
            <a:r>
              <a:rPr b="1" lang="uk-UA" sz="1200">
                <a:solidFill>
                  <a:schemeClr val="dk1"/>
                </a:solidFill>
                <a:latin typeface="Trebuchet MS"/>
                <a:ea typeface="Trebuchet MS"/>
                <a:cs typeface="Trebuchet MS"/>
                <a:sym typeface="Trebuchet MS"/>
              </a:rPr>
              <a:t>Ніда Ґрунскене</a:t>
            </a:r>
            <a:r>
              <a:rPr lang="uk-UA" sz="1200">
                <a:solidFill>
                  <a:schemeClr val="dk1"/>
                </a:solidFill>
                <a:latin typeface="Trebuchet MS"/>
                <a:ea typeface="Trebuchet MS"/>
                <a:cs typeface="Trebuchet MS"/>
                <a:sym typeface="Trebuchet MS"/>
              </a:rPr>
              <a:t>, Генпрокурор Румунії </a:t>
            </a:r>
            <a:r>
              <a:rPr b="1" lang="uk-UA" sz="1200">
                <a:solidFill>
                  <a:schemeClr val="dk1"/>
                </a:solidFill>
                <a:latin typeface="Trebuchet MS"/>
                <a:ea typeface="Trebuchet MS"/>
                <a:cs typeface="Trebuchet MS"/>
                <a:sym typeface="Trebuchet MS"/>
              </a:rPr>
              <a:t>Алекс Флорін Флорента </a:t>
            </a:r>
            <a:r>
              <a:rPr lang="uk-UA" sz="1200">
                <a:solidFill>
                  <a:schemeClr val="dk1"/>
                </a:solidFill>
                <a:latin typeface="Trebuchet MS"/>
                <a:ea typeface="Trebuchet MS"/>
                <a:cs typeface="Trebuchet MS"/>
                <a:sym typeface="Trebuchet MS"/>
              </a:rPr>
              <a:t>та інші шановні колеги.</a:t>
            </a:r>
            <a:endParaRPr/>
          </a:p>
          <a:p>
            <a:pPr indent="0" lvl="0" marL="0" marR="0" rtl="0" algn="just">
              <a:spcBef>
                <a:spcPts val="300"/>
              </a:spcBef>
              <a:spcAft>
                <a:spcPts val="0"/>
              </a:spcAft>
              <a:buNone/>
            </a:pPr>
            <a:r>
              <a:rPr b="1" lang="uk-UA" sz="1200">
                <a:solidFill>
                  <a:schemeClr val="accent6"/>
                </a:solidFill>
                <a:latin typeface="Trebuchet MS"/>
                <a:ea typeface="Trebuchet MS"/>
                <a:cs typeface="Trebuchet MS"/>
                <a:sym typeface="Trebuchet MS"/>
              </a:rPr>
              <a:t>✓   </a:t>
            </a:r>
            <a:r>
              <a:rPr lang="uk-UA" sz="1200">
                <a:solidFill>
                  <a:schemeClr val="dk1"/>
                </a:solidFill>
                <a:latin typeface="Trebuchet MS"/>
                <a:ea typeface="Trebuchet MS"/>
                <a:cs typeface="Trebuchet MS"/>
                <a:sym typeface="Trebuchet MS"/>
              </a:rPr>
              <a:t>ICPA є першим кроком у процесі збереження доказів і підготовки справ для майбутніх судових розглядів, будь то в національних судах, спеціальному трибуналі чи Міжнародному кримінальному суді для злочинів, які підпадають під його юрисдикцію. </a:t>
            </a:r>
            <a:endParaRPr/>
          </a:p>
          <a:p>
            <a:pPr indent="0" lvl="0" marL="0" marR="0" rtl="0" algn="just">
              <a:spcBef>
                <a:spcPts val="300"/>
              </a:spcBef>
              <a:spcAft>
                <a:spcPts val="0"/>
              </a:spcAft>
              <a:buNone/>
            </a:pPr>
            <a:r>
              <a:rPr b="1" lang="uk-UA" sz="1200">
                <a:solidFill>
                  <a:schemeClr val="accent6"/>
                </a:solidFill>
                <a:latin typeface="Trebuchet MS"/>
                <a:ea typeface="Trebuchet MS"/>
                <a:cs typeface="Trebuchet MS"/>
                <a:sym typeface="Trebuchet MS"/>
              </a:rPr>
              <a:t>✓    </a:t>
            </a:r>
            <a:r>
              <a:rPr lang="uk-UA" sz="1200">
                <a:solidFill>
                  <a:schemeClr val="dk1"/>
                </a:solidFill>
                <a:latin typeface="Trebuchet MS"/>
                <a:ea typeface="Trebuchet MS"/>
                <a:cs typeface="Trebuchet MS"/>
                <a:sym typeface="Trebuchet MS"/>
              </a:rPr>
              <a:t>Оскільки Євроюст керує базою даних доказів основних міжнародних злочинів – електронною базою даних «CICED», то ця база відіграватиме головну роль у забезпеченні діяльності ICPA. Прокурорами Департаменту опрацьовано та завантажено гігабайти процесуальних документів та зібраних матеріалів, які є доказами злочину агресії російської федерації проти України.</a:t>
            </a:r>
            <a:endParaRPr/>
          </a:p>
        </p:txBody>
      </p:sp>
      <p:pic>
        <p:nvPicPr>
          <p:cNvPr id="260" name="Google Shape;260;p10"/>
          <p:cNvPicPr preferRelativeResize="0"/>
          <p:nvPr/>
        </p:nvPicPr>
        <p:blipFill rotWithShape="1">
          <a:blip r:embed="rId5">
            <a:alphaModFix/>
          </a:blip>
          <a:srcRect b="14439" l="0" r="0" t="19820"/>
          <a:stretch/>
        </p:blipFill>
        <p:spPr>
          <a:xfrm>
            <a:off x="7785392" y="5211888"/>
            <a:ext cx="1455468" cy="956825"/>
          </a:xfrm>
          <a:prstGeom prst="rect">
            <a:avLst/>
          </a:prstGeom>
          <a:noFill/>
          <a:ln>
            <a:noFill/>
          </a:ln>
        </p:spPr>
      </p:pic>
      <p:sp>
        <p:nvSpPr>
          <p:cNvPr id="261" name="Google Shape;261;p10"/>
          <p:cNvSpPr txBox="1"/>
          <p:nvPr/>
        </p:nvSpPr>
        <p:spPr>
          <a:xfrm>
            <a:off x="302263" y="5016141"/>
            <a:ext cx="7399017"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Організовано роботу з Atrocity Crimes Advisory Group (ACA) – Консультативна група США, Великобританії та ЄС (команда експертів, які спеціалізуються на воєнних злочинах: слідчі, військові аналітики, експерти-криміналісти та інші). </a:t>
            </a:r>
            <a:endParaRPr/>
          </a:p>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Наразі вже проведено експертне вивчення більше 50 кримінальних проваджень, у яких надано 37 експертний висновок. Крім того, надано практичні рекомендації про розслідування злочину агресії проти України.</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94" name="Google Shape;94;p2"/>
          <p:cNvGrpSpPr/>
          <p:nvPr/>
        </p:nvGrpSpPr>
        <p:grpSpPr>
          <a:xfrm>
            <a:off x="5531144" y="1109770"/>
            <a:ext cx="6593039" cy="5761381"/>
            <a:chOff x="0" y="1101381"/>
            <a:chExt cx="6593039" cy="5761381"/>
          </a:xfrm>
        </p:grpSpPr>
        <p:sp>
          <p:nvSpPr>
            <p:cNvPr id="95" name="Google Shape;95;p2"/>
            <p:cNvSpPr/>
            <p:nvPr/>
          </p:nvSpPr>
          <p:spPr>
            <a:xfrm>
              <a:off x="0" y="1101381"/>
              <a:ext cx="5107305" cy="3493770"/>
            </a:xfrm>
            <a:custGeom>
              <a:rect b="b" l="l" r="r" t="t"/>
              <a:pathLst>
                <a:path extrusionOk="0" h="3493770" w="5107305">
                  <a:moveTo>
                    <a:pt x="1879" y="2492083"/>
                  </a:moveTo>
                  <a:lnTo>
                    <a:pt x="1333" y="2490495"/>
                  </a:lnTo>
                  <a:lnTo>
                    <a:pt x="0" y="2490330"/>
                  </a:lnTo>
                  <a:lnTo>
                    <a:pt x="0" y="2495296"/>
                  </a:lnTo>
                  <a:lnTo>
                    <a:pt x="1587" y="2493695"/>
                  </a:lnTo>
                  <a:lnTo>
                    <a:pt x="1879" y="2492083"/>
                  </a:lnTo>
                  <a:close/>
                </a:path>
                <a:path extrusionOk="0" h="3493770" w="5107305">
                  <a:moveTo>
                    <a:pt x="5295" y="2299970"/>
                  </a:moveTo>
                  <a:lnTo>
                    <a:pt x="5270" y="2296706"/>
                  </a:lnTo>
                  <a:lnTo>
                    <a:pt x="0" y="2291562"/>
                  </a:lnTo>
                  <a:lnTo>
                    <a:pt x="0" y="2305596"/>
                  </a:lnTo>
                  <a:lnTo>
                    <a:pt x="444" y="2305278"/>
                  </a:lnTo>
                  <a:lnTo>
                    <a:pt x="4470" y="2301265"/>
                  </a:lnTo>
                  <a:lnTo>
                    <a:pt x="5295" y="2299970"/>
                  </a:lnTo>
                  <a:close/>
                </a:path>
                <a:path extrusionOk="0" h="3493770" w="5107305">
                  <a:moveTo>
                    <a:pt x="23939" y="796912"/>
                  </a:moveTo>
                  <a:lnTo>
                    <a:pt x="20878" y="791070"/>
                  </a:lnTo>
                  <a:lnTo>
                    <a:pt x="17843" y="784745"/>
                  </a:lnTo>
                  <a:lnTo>
                    <a:pt x="13385" y="775804"/>
                  </a:lnTo>
                  <a:lnTo>
                    <a:pt x="8788" y="768527"/>
                  </a:lnTo>
                  <a:lnTo>
                    <a:pt x="2959" y="762609"/>
                  </a:lnTo>
                  <a:lnTo>
                    <a:pt x="0" y="760831"/>
                  </a:lnTo>
                  <a:lnTo>
                    <a:pt x="0" y="814933"/>
                  </a:lnTo>
                  <a:lnTo>
                    <a:pt x="9410" y="810704"/>
                  </a:lnTo>
                  <a:lnTo>
                    <a:pt x="18135" y="805395"/>
                  </a:lnTo>
                  <a:lnTo>
                    <a:pt x="23253" y="799439"/>
                  </a:lnTo>
                  <a:lnTo>
                    <a:pt x="23672" y="798347"/>
                  </a:lnTo>
                  <a:lnTo>
                    <a:pt x="23939" y="796912"/>
                  </a:lnTo>
                  <a:close/>
                </a:path>
                <a:path extrusionOk="0" h="3493770" w="5107305">
                  <a:moveTo>
                    <a:pt x="27813" y="2149043"/>
                  </a:moveTo>
                  <a:lnTo>
                    <a:pt x="26136" y="2143341"/>
                  </a:lnTo>
                  <a:lnTo>
                    <a:pt x="21805" y="2132050"/>
                  </a:lnTo>
                  <a:lnTo>
                    <a:pt x="19621" y="2126234"/>
                  </a:lnTo>
                  <a:lnTo>
                    <a:pt x="17640" y="2120125"/>
                  </a:lnTo>
                  <a:lnTo>
                    <a:pt x="16192" y="2113788"/>
                  </a:lnTo>
                  <a:lnTo>
                    <a:pt x="15633" y="2107298"/>
                  </a:lnTo>
                  <a:lnTo>
                    <a:pt x="14617" y="2098713"/>
                  </a:lnTo>
                  <a:lnTo>
                    <a:pt x="12001" y="2089213"/>
                  </a:lnTo>
                  <a:lnTo>
                    <a:pt x="8382" y="2079307"/>
                  </a:lnTo>
                  <a:lnTo>
                    <a:pt x="4406" y="2069528"/>
                  </a:lnTo>
                  <a:lnTo>
                    <a:pt x="0" y="2058847"/>
                  </a:lnTo>
                  <a:lnTo>
                    <a:pt x="0" y="2178850"/>
                  </a:lnTo>
                  <a:lnTo>
                    <a:pt x="7353" y="2169731"/>
                  </a:lnTo>
                  <a:lnTo>
                    <a:pt x="21031" y="2155787"/>
                  </a:lnTo>
                  <a:lnTo>
                    <a:pt x="24371" y="2152485"/>
                  </a:lnTo>
                  <a:lnTo>
                    <a:pt x="27813" y="2149043"/>
                  </a:lnTo>
                  <a:close/>
                </a:path>
                <a:path extrusionOk="0" h="3493770" w="5107305">
                  <a:moveTo>
                    <a:pt x="29654" y="922007"/>
                  </a:moveTo>
                  <a:lnTo>
                    <a:pt x="28397" y="907859"/>
                  </a:lnTo>
                  <a:lnTo>
                    <a:pt x="25196" y="892771"/>
                  </a:lnTo>
                  <a:lnTo>
                    <a:pt x="20904" y="880491"/>
                  </a:lnTo>
                  <a:lnTo>
                    <a:pt x="16383" y="874788"/>
                  </a:lnTo>
                  <a:lnTo>
                    <a:pt x="12522" y="874788"/>
                  </a:lnTo>
                  <a:lnTo>
                    <a:pt x="914" y="874725"/>
                  </a:lnTo>
                  <a:lnTo>
                    <a:pt x="0" y="874661"/>
                  </a:lnTo>
                  <a:lnTo>
                    <a:pt x="0" y="938403"/>
                  </a:lnTo>
                  <a:lnTo>
                    <a:pt x="4559" y="938403"/>
                  </a:lnTo>
                  <a:lnTo>
                    <a:pt x="14173" y="936879"/>
                  </a:lnTo>
                  <a:lnTo>
                    <a:pt x="22174" y="932967"/>
                  </a:lnTo>
                  <a:lnTo>
                    <a:pt x="27622" y="927684"/>
                  </a:lnTo>
                  <a:lnTo>
                    <a:pt x="29654" y="922007"/>
                  </a:lnTo>
                  <a:close/>
                </a:path>
                <a:path extrusionOk="0" h="3493770" w="5107305">
                  <a:moveTo>
                    <a:pt x="54889" y="2691092"/>
                  </a:moveTo>
                  <a:lnTo>
                    <a:pt x="52908" y="2678671"/>
                  </a:lnTo>
                  <a:lnTo>
                    <a:pt x="48552" y="2668740"/>
                  </a:lnTo>
                  <a:lnTo>
                    <a:pt x="41440" y="2660599"/>
                  </a:lnTo>
                  <a:lnTo>
                    <a:pt x="31165" y="2653525"/>
                  </a:lnTo>
                  <a:lnTo>
                    <a:pt x="21818" y="2646489"/>
                  </a:lnTo>
                  <a:lnTo>
                    <a:pt x="15341" y="2638361"/>
                  </a:lnTo>
                  <a:lnTo>
                    <a:pt x="10896" y="2629814"/>
                  </a:lnTo>
                  <a:lnTo>
                    <a:pt x="7645" y="2621559"/>
                  </a:lnTo>
                  <a:lnTo>
                    <a:pt x="3543" y="2610523"/>
                  </a:lnTo>
                  <a:lnTo>
                    <a:pt x="444" y="2607424"/>
                  </a:lnTo>
                  <a:lnTo>
                    <a:pt x="0" y="2606764"/>
                  </a:lnTo>
                  <a:lnTo>
                    <a:pt x="0" y="2685783"/>
                  </a:lnTo>
                  <a:lnTo>
                    <a:pt x="14046" y="2693682"/>
                  </a:lnTo>
                  <a:lnTo>
                    <a:pt x="32423" y="2700756"/>
                  </a:lnTo>
                  <a:lnTo>
                    <a:pt x="45504" y="2694152"/>
                  </a:lnTo>
                  <a:lnTo>
                    <a:pt x="49606" y="2692209"/>
                  </a:lnTo>
                  <a:lnTo>
                    <a:pt x="54889" y="2691092"/>
                  </a:lnTo>
                  <a:close/>
                </a:path>
                <a:path extrusionOk="0" h="3493770" w="5107305">
                  <a:moveTo>
                    <a:pt x="62179" y="1554099"/>
                  </a:moveTo>
                  <a:lnTo>
                    <a:pt x="45135" y="1546555"/>
                  </a:lnTo>
                  <a:lnTo>
                    <a:pt x="34607" y="1536026"/>
                  </a:lnTo>
                  <a:lnTo>
                    <a:pt x="38620" y="1524228"/>
                  </a:lnTo>
                  <a:lnTo>
                    <a:pt x="51358" y="1522577"/>
                  </a:lnTo>
                  <a:lnTo>
                    <a:pt x="53975" y="1522209"/>
                  </a:lnTo>
                  <a:lnTo>
                    <a:pt x="56553" y="1521460"/>
                  </a:lnTo>
                  <a:lnTo>
                    <a:pt x="52641" y="1516100"/>
                  </a:lnTo>
                  <a:lnTo>
                    <a:pt x="49212" y="1510157"/>
                  </a:lnTo>
                  <a:lnTo>
                    <a:pt x="46316" y="1503870"/>
                  </a:lnTo>
                  <a:lnTo>
                    <a:pt x="44030" y="1497482"/>
                  </a:lnTo>
                  <a:lnTo>
                    <a:pt x="43294" y="1488668"/>
                  </a:lnTo>
                  <a:lnTo>
                    <a:pt x="45732" y="1480159"/>
                  </a:lnTo>
                  <a:lnTo>
                    <a:pt x="50076" y="1472145"/>
                  </a:lnTo>
                  <a:lnTo>
                    <a:pt x="52044" y="1469263"/>
                  </a:lnTo>
                  <a:lnTo>
                    <a:pt x="55079" y="1464805"/>
                  </a:lnTo>
                  <a:lnTo>
                    <a:pt x="59321" y="1458810"/>
                  </a:lnTo>
                  <a:lnTo>
                    <a:pt x="60579" y="1456423"/>
                  </a:lnTo>
                  <a:lnTo>
                    <a:pt x="59359" y="1456778"/>
                  </a:lnTo>
                  <a:lnTo>
                    <a:pt x="46482" y="1465326"/>
                  </a:lnTo>
                  <a:lnTo>
                    <a:pt x="32473" y="1469263"/>
                  </a:lnTo>
                  <a:lnTo>
                    <a:pt x="29400" y="1469199"/>
                  </a:lnTo>
                  <a:lnTo>
                    <a:pt x="27266" y="1468628"/>
                  </a:lnTo>
                  <a:lnTo>
                    <a:pt x="26073" y="1468310"/>
                  </a:lnTo>
                  <a:lnTo>
                    <a:pt x="25488" y="1468272"/>
                  </a:lnTo>
                  <a:lnTo>
                    <a:pt x="23977" y="1468602"/>
                  </a:lnTo>
                  <a:lnTo>
                    <a:pt x="18122" y="1468628"/>
                  </a:lnTo>
                  <a:lnTo>
                    <a:pt x="12128" y="1466532"/>
                  </a:lnTo>
                  <a:lnTo>
                    <a:pt x="5880" y="1462925"/>
                  </a:lnTo>
                  <a:lnTo>
                    <a:pt x="0" y="1458912"/>
                  </a:lnTo>
                  <a:lnTo>
                    <a:pt x="0" y="1953983"/>
                  </a:lnTo>
                  <a:lnTo>
                    <a:pt x="20027" y="1920252"/>
                  </a:lnTo>
                  <a:lnTo>
                    <a:pt x="20027" y="1908479"/>
                  </a:lnTo>
                  <a:lnTo>
                    <a:pt x="37236" y="1891385"/>
                  </a:lnTo>
                  <a:lnTo>
                    <a:pt x="40690" y="1878215"/>
                  </a:lnTo>
                  <a:lnTo>
                    <a:pt x="26949" y="1867306"/>
                  </a:lnTo>
                  <a:lnTo>
                    <a:pt x="24155" y="1864525"/>
                  </a:lnTo>
                  <a:lnTo>
                    <a:pt x="16687" y="1854123"/>
                  </a:lnTo>
                  <a:lnTo>
                    <a:pt x="12852" y="1842477"/>
                  </a:lnTo>
                  <a:lnTo>
                    <a:pt x="11442" y="1829892"/>
                  </a:lnTo>
                  <a:lnTo>
                    <a:pt x="11239" y="1816633"/>
                  </a:lnTo>
                  <a:lnTo>
                    <a:pt x="11239" y="1802904"/>
                  </a:lnTo>
                  <a:lnTo>
                    <a:pt x="29641" y="1793303"/>
                  </a:lnTo>
                  <a:lnTo>
                    <a:pt x="29641" y="1786788"/>
                  </a:lnTo>
                  <a:lnTo>
                    <a:pt x="24003" y="1742948"/>
                  </a:lnTo>
                  <a:lnTo>
                    <a:pt x="18516" y="1730324"/>
                  </a:lnTo>
                  <a:lnTo>
                    <a:pt x="13601" y="1719478"/>
                  </a:lnTo>
                  <a:lnTo>
                    <a:pt x="8978" y="1707311"/>
                  </a:lnTo>
                  <a:lnTo>
                    <a:pt x="5562" y="1693760"/>
                  </a:lnTo>
                  <a:lnTo>
                    <a:pt x="4216" y="1678774"/>
                  </a:lnTo>
                  <a:lnTo>
                    <a:pt x="6756" y="1664462"/>
                  </a:lnTo>
                  <a:lnTo>
                    <a:pt x="13081" y="1655318"/>
                  </a:lnTo>
                  <a:lnTo>
                    <a:pt x="21297" y="1649857"/>
                  </a:lnTo>
                  <a:lnTo>
                    <a:pt x="29489" y="1646593"/>
                  </a:lnTo>
                  <a:lnTo>
                    <a:pt x="37706" y="1643672"/>
                  </a:lnTo>
                  <a:lnTo>
                    <a:pt x="39966" y="1641424"/>
                  </a:lnTo>
                  <a:lnTo>
                    <a:pt x="41427" y="1639760"/>
                  </a:lnTo>
                  <a:lnTo>
                    <a:pt x="40551" y="1638935"/>
                  </a:lnTo>
                  <a:lnTo>
                    <a:pt x="38125" y="1637030"/>
                  </a:lnTo>
                  <a:lnTo>
                    <a:pt x="36093" y="1635467"/>
                  </a:lnTo>
                  <a:lnTo>
                    <a:pt x="33959" y="1633766"/>
                  </a:lnTo>
                  <a:lnTo>
                    <a:pt x="27990" y="1627797"/>
                  </a:lnTo>
                  <a:lnTo>
                    <a:pt x="27597" y="1623771"/>
                  </a:lnTo>
                  <a:lnTo>
                    <a:pt x="28943" y="1614347"/>
                  </a:lnTo>
                  <a:lnTo>
                    <a:pt x="48234" y="1603768"/>
                  </a:lnTo>
                  <a:lnTo>
                    <a:pt x="50647" y="1601609"/>
                  </a:lnTo>
                  <a:lnTo>
                    <a:pt x="49885" y="1600720"/>
                  </a:lnTo>
                  <a:lnTo>
                    <a:pt x="39243" y="1589760"/>
                  </a:lnTo>
                  <a:lnTo>
                    <a:pt x="34632" y="1576679"/>
                  </a:lnTo>
                  <a:lnTo>
                    <a:pt x="35941" y="1572755"/>
                  </a:lnTo>
                  <a:lnTo>
                    <a:pt x="40894" y="1564779"/>
                  </a:lnTo>
                  <a:lnTo>
                    <a:pt x="61125" y="1562328"/>
                  </a:lnTo>
                  <a:lnTo>
                    <a:pt x="62064" y="1561274"/>
                  </a:lnTo>
                  <a:lnTo>
                    <a:pt x="62179" y="1554099"/>
                  </a:lnTo>
                  <a:close/>
                </a:path>
                <a:path extrusionOk="0" h="3493770" w="5107305">
                  <a:moveTo>
                    <a:pt x="788606" y="2286190"/>
                  </a:moveTo>
                  <a:lnTo>
                    <a:pt x="785380" y="2260790"/>
                  </a:lnTo>
                  <a:lnTo>
                    <a:pt x="783463" y="2248090"/>
                  </a:lnTo>
                  <a:lnTo>
                    <a:pt x="781189" y="2235390"/>
                  </a:lnTo>
                  <a:lnTo>
                    <a:pt x="778522" y="2235390"/>
                  </a:lnTo>
                  <a:lnTo>
                    <a:pt x="776897" y="2222690"/>
                  </a:lnTo>
                  <a:lnTo>
                    <a:pt x="778840" y="2222690"/>
                  </a:lnTo>
                  <a:lnTo>
                    <a:pt x="782447" y="2209990"/>
                  </a:lnTo>
                  <a:lnTo>
                    <a:pt x="787793" y="2209990"/>
                  </a:lnTo>
                  <a:lnTo>
                    <a:pt x="783209" y="2197290"/>
                  </a:lnTo>
                  <a:lnTo>
                    <a:pt x="780275" y="2197290"/>
                  </a:lnTo>
                  <a:lnTo>
                    <a:pt x="776046" y="2184590"/>
                  </a:lnTo>
                  <a:lnTo>
                    <a:pt x="777989" y="2184590"/>
                  </a:lnTo>
                  <a:lnTo>
                    <a:pt x="780503" y="2171890"/>
                  </a:lnTo>
                  <a:lnTo>
                    <a:pt x="780796" y="2171890"/>
                  </a:lnTo>
                  <a:lnTo>
                    <a:pt x="764667" y="2159190"/>
                  </a:lnTo>
                  <a:lnTo>
                    <a:pt x="760247" y="2146490"/>
                  </a:lnTo>
                  <a:lnTo>
                    <a:pt x="756742" y="2146490"/>
                  </a:lnTo>
                  <a:lnTo>
                    <a:pt x="758278" y="2133790"/>
                  </a:lnTo>
                  <a:lnTo>
                    <a:pt x="762635" y="2121090"/>
                  </a:lnTo>
                  <a:lnTo>
                    <a:pt x="769327" y="2121090"/>
                  </a:lnTo>
                  <a:lnTo>
                    <a:pt x="770051" y="2108390"/>
                  </a:lnTo>
                  <a:lnTo>
                    <a:pt x="768108" y="2108390"/>
                  </a:lnTo>
                  <a:lnTo>
                    <a:pt x="750735" y="2095690"/>
                  </a:lnTo>
                  <a:lnTo>
                    <a:pt x="746760" y="2095690"/>
                  </a:lnTo>
                  <a:lnTo>
                    <a:pt x="741235" y="2082990"/>
                  </a:lnTo>
                  <a:lnTo>
                    <a:pt x="738555" y="2082990"/>
                  </a:lnTo>
                  <a:lnTo>
                    <a:pt x="737743" y="2070290"/>
                  </a:lnTo>
                  <a:lnTo>
                    <a:pt x="732307" y="2070290"/>
                  </a:lnTo>
                  <a:lnTo>
                    <a:pt x="726325" y="2057590"/>
                  </a:lnTo>
                  <a:lnTo>
                    <a:pt x="715416" y="2044890"/>
                  </a:lnTo>
                  <a:lnTo>
                    <a:pt x="716673" y="2044890"/>
                  </a:lnTo>
                  <a:lnTo>
                    <a:pt x="721042" y="2032190"/>
                  </a:lnTo>
                  <a:lnTo>
                    <a:pt x="728510" y="2032190"/>
                  </a:lnTo>
                  <a:lnTo>
                    <a:pt x="737819" y="2019490"/>
                  </a:lnTo>
                  <a:lnTo>
                    <a:pt x="756259" y="2019490"/>
                  </a:lnTo>
                  <a:lnTo>
                    <a:pt x="755916" y="2006790"/>
                  </a:lnTo>
                  <a:lnTo>
                    <a:pt x="748233" y="1994090"/>
                  </a:lnTo>
                  <a:lnTo>
                    <a:pt x="746861" y="1994090"/>
                  </a:lnTo>
                  <a:lnTo>
                    <a:pt x="749350" y="1981390"/>
                  </a:lnTo>
                  <a:lnTo>
                    <a:pt x="754456" y="1968690"/>
                  </a:lnTo>
                  <a:lnTo>
                    <a:pt x="761403" y="1968690"/>
                  </a:lnTo>
                  <a:lnTo>
                    <a:pt x="771613" y="1955990"/>
                  </a:lnTo>
                  <a:lnTo>
                    <a:pt x="772223" y="1943290"/>
                  </a:lnTo>
                  <a:lnTo>
                    <a:pt x="756081" y="1943290"/>
                  </a:lnTo>
                  <a:lnTo>
                    <a:pt x="752856" y="1930590"/>
                  </a:lnTo>
                  <a:lnTo>
                    <a:pt x="747953" y="1930590"/>
                  </a:lnTo>
                  <a:lnTo>
                    <a:pt x="745782" y="1917890"/>
                  </a:lnTo>
                  <a:lnTo>
                    <a:pt x="745578" y="1917890"/>
                  </a:lnTo>
                  <a:lnTo>
                    <a:pt x="746569" y="1905190"/>
                  </a:lnTo>
                  <a:lnTo>
                    <a:pt x="750430" y="1905190"/>
                  </a:lnTo>
                  <a:lnTo>
                    <a:pt x="756551" y="1892490"/>
                  </a:lnTo>
                  <a:lnTo>
                    <a:pt x="764400" y="1892490"/>
                  </a:lnTo>
                  <a:lnTo>
                    <a:pt x="772833" y="1879790"/>
                  </a:lnTo>
                  <a:lnTo>
                    <a:pt x="775157" y="1879790"/>
                  </a:lnTo>
                  <a:lnTo>
                    <a:pt x="773036" y="1867090"/>
                  </a:lnTo>
                  <a:lnTo>
                    <a:pt x="769010" y="1867090"/>
                  </a:lnTo>
                  <a:lnTo>
                    <a:pt x="764336" y="1854390"/>
                  </a:lnTo>
                  <a:lnTo>
                    <a:pt x="758710" y="1854390"/>
                  </a:lnTo>
                  <a:lnTo>
                    <a:pt x="751840" y="1841690"/>
                  </a:lnTo>
                  <a:lnTo>
                    <a:pt x="720217" y="1841690"/>
                  </a:lnTo>
                  <a:lnTo>
                    <a:pt x="713562" y="1828990"/>
                  </a:lnTo>
                  <a:lnTo>
                    <a:pt x="708304" y="1828990"/>
                  </a:lnTo>
                  <a:lnTo>
                    <a:pt x="700392" y="1816290"/>
                  </a:lnTo>
                  <a:lnTo>
                    <a:pt x="691095" y="1803590"/>
                  </a:lnTo>
                  <a:lnTo>
                    <a:pt x="682586" y="1778190"/>
                  </a:lnTo>
                  <a:lnTo>
                    <a:pt x="677062" y="1765490"/>
                  </a:lnTo>
                  <a:lnTo>
                    <a:pt x="674992" y="1765490"/>
                  </a:lnTo>
                  <a:lnTo>
                    <a:pt x="660692" y="1752790"/>
                  </a:lnTo>
                  <a:lnTo>
                    <a:pt x="657821" y="1740090"/>
                  </a:lnTo>
                  <a:lnTo>
                    <a:pt x="656209" y="1727390"/>
                  </a:lnTo>
                  <a:lnTo>
                    <a:pt x="658571" y="1727390"/>
                  </a:lnTo>
                  <a:lnTo>
                    <a:pt x="662990" y="1714690"/>
                  </a:lnTo>
                  <a:lnTo>
                    <a:pt x="671753" y="1714690"/>
                  </a:lnTo>
                  <a:lnTo>
                    <a:pt x="657885" y="1689290"/>
                  </a:lnTo>
                  <a:lnTo>
                    <a:pt x="657415" y="1676590"/>
                  </a:lnTo>
                  <a:lnTo>
                    <a:pt x="658876" y="1676590"/>
                  </a:lnTo>
                  <a:lnTo>
                    <a:pt x="661720" y="1663890"/>
                  </a:lnTo>
                  <a:lnTo>
                    <a:pt x="698550" y="1663890"/>
                  </a:lnTo>
                  <a:lnTo>
                    <a:pt x="712025" y="1651190"/>
                  </a:lnTo>
                  <a:lnTo>
                    <a:pt x="714654" y="1651190"/>
                  </a:lnTo>
                  <a:lnTo>
                    <a:pt x="708101" y="1638490"/>
                  </a:lnTo>
                  <a:lnTo>
                    <a:pt x="706399" y="1625790"/>
                  </a:lnTo>
                  <a:lnTo>
                    <a:pt x="704888" y="1625790"/>
                  </a:lnTo>
                  <a:lnTo>
                    <a:pt x="705154" y="1613090"/>
                  </a:lnTo>
                  <a:lnTo>
                    <a:pt x="708101" y="1613090"/>
                  </a:lnTo>
                  <a:lnTo>
                    <a:pt x="709295" y="1600390"/>
                  </a:lnTo>
                  <a:lnTo>
                    <a:pt x="709041" y="1600390"/>
                  </a:lnTo>
                  <a:lnTo>
                    <a:pt x="699389" y="1587690"/>
                  </a:lnTo>
                  <a:lnTo>
                    <a:pt x="697649" y="1587690"/>
                  </a:lnTo>
                  <a:lnTo>
                    <a:pt x="696226" y="1574990"/>
                  </a:lnTo>
                  <a:lnTo>
                    <a:pt x="698487" y="1574990"/>
                  </a:lnTo>
                  <a:lnTo>
                    <a:pt x="702487" y="1562290"/>
                  </a:lnTo>
                  <a:lnTo>
                    <a:pt x="711377" y="1562290"/>
                  </a:lnTo>
                  <a:lnTo>
                    <a:pt x="701662" y="1549590"/>
                  </a:lnTo>
                  <a:lnTo>
                    <a:pt x="691591" y="1536890"/>
                  </a:lnTo>
                  <a:lnTo>
                    <a:pt x="692594" y="1524190"/>
                  </a:lnTo>
                  <a:lnTo>
                    <a:pt x="692594" y="1511490"/>
                  </a:lnTo>
                  <a:lnTo>
                    <a:pt x="688136" y="1511490"/>
                  </a:lnTo>
                  <a:lnTo>
                    <a:pt x="677875" y="1524190"/>
                  </a:lnTo>
                  <a:lnTo>
                    <a:pt x="662673" y="1536890"/>
                  </a:lnTo>
                  <a:lnTo>
                    <a:pt x="655662" y="1536890"/>
                  </a:lnTo>
                  <a:lnTo>
                    <a:pt x="647725" y="1524190"/>
                  </a:lnTo>
                  <a:lnTo>
                    <a:pt x="637959" y="1511490"/>
                  </a:lnTo>
                  <a:lnTo>
                    <a:pt x="625449" y="1498790"/>
                  </a:lnTo>
                  <a:lnTo>
                    <a:pt x="618070" y="1498790"/>
                  </a:lnTo>
                  <a:lnTo>
                    <a:pt x="611657" y="1486090"/>
                  </a:lnTo>
                  <a:lnTo>
                    <a:pt x="607695" y="1486090"/>
                  </a:lnTo>
                  <a:lnTo>
                    <a:pt x="605383" y="1473390"/>
                  </a:lnTo>
                  <a:lnTo>
                    <a:pt x="603999" y="1460690"/>
                  </a:lnTo>
                  <a:lnTo>
                    <a:pt x="595972" y="1460690"/>
                  </a:lnTo>
                  <a:lnTo>
                    <a:pt x="589038" y="1447990"/>
                  </a:lnTo>
                  <a:lnTo>
                    <a:pt x="575678" y="1447990"/>
                  </a:lnTo>
                  <a:lnTo>
                    <a:pt x="570179" y="1435290"/>
                  </a:lnTo>
                  <a:lnTo>
                    <a:pt x="565315" y="1435290"/>
                  </a:lnTo>
                  <a:lnTo>
                    <a:pt x="560717" y="1422590"/>
                  </a:lnTo>
                  <a:lnTo>
                    <a:pt x="558152" y="1422590"/>
                  </a:lnTo>
                  <a:lnTo>
                    <a:pt x="554164" y="1409890"/>
                  </a:lnTo>
                  <a:lnTo>
                    <a:pt x="537540" y="1409890"/>
                  </a:lnTo>
                  <a:lnTo>
                    <a:pt x="531977" y="1397190"/>
                  </a:lnTo>
                  <a:lnTo>
                    <a:pt x="522668" y="1397190"/>
                  </a:lnTo>
                  <a:lnTo>
                    <a:pt x="520941" y="1384490"/>
                  </a:lnTo>
                  <a:lnTo>
                    <a:pt x="526008" y="1371790"/>
                  </a:lnTo>
                  <a:lnTo>
                    <a:pt x="535165" y="1359090"/>
                  </a:lnTo>
                  <a:lnTo>
                    <a:pt x="545744" y="1346390"/>
                  </a:lnTo>
                  <a:lnTo>
                    <a:pt x="551078" y="1333690"/>
                  </a:lnTo>
                  <a:lnTo>
                    <a:pt x="548220" y="1333690"/>
                  </a:lnTo>
                  <a:lnTo>
                    <a:pt x="541185" y="1320990"/>
                  </a:lnTo>
                  <a:lnTo>
                    <a:pt x="533730" y="1320990"/>
                  </a:lnTo>
                  <a:lnTo>
                    <a:pt x="524395" y="1308290"/>
                  </a:lnTo>
                  <a:lnTo>
                    <a:pt x="520077" y="1295590"/>
                  </a:lnTo>
                  <a:lnTo>
                    <a:pt x="515518" y="1295590"/>
                  </a:lnTo>
                  <a:lnTo>
                    <a:pt x="510743" y="1282890"/>
                  </a:lnTo>
                  <a:lnTo>
                    <a:pt x="496417" y="1270190"/>
                  </a:lnTo>
                  <a:lnTo>
                    <a:pt x="492493" y="1257490"/>
                  </a:lnTo>
                  <a:lnTo>
                    <a:pt x="485000" y="1257490"/>
                  </a:lnTo>
                  <a:lnTo>
                    <a:pt x="477596" y="1270190"/>
                  </a:lnTo>
                  <a:lnTo>
                    <a:pt x="461441" y="1270190"/>
                  </a:lnTo>
                  <a:lnTo>
                    <a:pt x="451040" y="1282890"/>
                  </a:lnTo>
                  <a:lnTo>
                    <a:pt x="439889" y="1282890"/>
                  </a:lnTo>
                  <a:lnTo>
                    <a:pt x="429285" y="1295590"/>
                  </a:lnTo>
                  <a:lnTo>
                    <a:pt x="420497" y="1295590"/>
                  </a:lnTo>
                  <a:lnTo>
                    <a:pt x="413372" y="1308290"/>
                  </a:lnTo>
                  <a:lnTo>
                    <a:pt x="398310" y="1308290"/>
                  </a:lnTo>
                  <a:lnTo>
                    <a:pt x="390486" y="1295590"/>
                  </a:lnTo>
                  <a:lnTo>
                    <a:pt x="366407" y="1295590"/>
                  </a:lnTo>
                  <a:lnTo>
                    <a:pt x="352780" y="1308290"/>
                  </a:lnTo>
                  <a:lnTo>
                    <a:pt x="341388" y="1308290"/>
                  </a:lnTo>
                  <a:lnTo>
                    <a:pt x="340575" y="1320990"/>
                  </a:lnTo>
                  <a:lnTo>
                    <a:pt x="340575" y="1333690"/>
                  </a:lnTo>
                  <a:lnTo>
                    <a:pt x="338493" y="1333690"/>
                  </a:lnTo>
                  <a:lnTo>
                    <a:pt x="333235" y="1346390"/>
                  </a:lnTo>
                  <a:lnTo>
                    <a:pt x="304901" y="1346390"/>
                  </a:lnTo>
                  <a:lnTo>
                    <a:pt x="302247" y="1359090"/>
                  </a:lnTo>
                  <a:lnTo>
                    <a:pt x="297586" y="1359090"/>
                  </a:lnTo>
                  <a:lnTo>
                    <a:pt x="291249" y="1371790"/>
                  </a:lnTo>
                  <a:lnTo>
                    <a:pt x="283705" y="1371790"/>
                  </a:lnTo>
                  <a:lnTo>
                    <a:pt x="267423" y="1397190"/>
                  </a:lnTo>
                  <a:lnTo>
                    <a:pt x="259740" y="1397190"/>
                  </a:lnTo>
                  <a:lnTo>
                    <a:pt x="252869" y="1409890"/>
                  </a:lnTo>
                  <a:lnTo>
                    <a:pt x="247307" y="1409890"/>
                  </a:lnTo>
                  <a:lnTo>
                    <a:pt x="238480" y="1422590"/>
                  </a:lnTo>
                  <a:lnTo>
                    <a:pt x="227596" y="1435290"/>
                  </a:lnTo>
                  <a:lnTo>
                    <a:pt x="215798" y="1447990"/>
                  </a:lnTo>
                  <a:lnTo>
                    <a:pt x="204228" y="1460690"/>
                  </a:lnTo>
                  <a:lnTo>
                    <a:pt x="192278" y="1473390"/>
                  </a:lnTo>
                  <a:lnTo>
                    <a:pt x="188404" y="1473390"/>
                  </a:lnTo>
                  <a:lnTo>
                    <a:pt x="180098" y="1486090"/>
                  </a:lnTo>
                  <a:lnTo>
                    <a:pt x="163614" y="1486090"/>
                  </a:lnTo>
                  <a:lnTo>
                    <a:pt x="156349" y="1473390"/>
                  </a:lnTo>
                  <a:lnTo>
                    <a:pt x="139941" y="1473390"/>
                  </a:lnTo>
                  <a:lnTo>
                    <a:pt x="130378" y="1486090"/>
                  </a:lnTo>
                  <a:lnTo>
                    <a:pt x="106514" y="1511490"/>
                  </a:lnTo>
                  <a:lnTo>
                    <a:pt x="96659" y="1524190"/>
                  </a:lnTo>
                  <a:lnTo>
                    <a:pt x="87744" y="1536890"/>
                  </a:lnTo>
                  <a:lnTo>
                    <a:pt x="62687" y="1536890"/>
                  </a:lnTo>
                  <a:lnTo>
                    <a:pt x="68059" y="1549590"/>
                  </a:lnTo>
                  <a:lnTo>
                    <a:pt x="73139" y="1549590"/>
                  </a:lnTo>
                  <a:lnTo>
                    <a:pt x="76936" y="1562290"/>
                  </a:lnTo>
                  <a:lnTo>
                    <a:pt x="78422" y="1562290"/>
                  </a:lnTo>
                  <a:lnTo>
                    <a:pt x="75882" y="1574990"/>
                  </a:lnTo>
                  <a:lnTo>
                    <a:pt x="69723" y="1587690"/>
                  </a:lnTo>
                  <a:lnTo>
                    <a:pt x="59613" y="1587690"/>
                  </a:lnTo>
                  <a:lnTo>
                    <a:pt x="63360" y="1600390"/>
                  </a:lnTo>
                  <a:lnTo>
                    <a:pt x="66776" y="1600390"/>
                  </a:lnTo>
                  <a:lnTo>
                    <a:pt x="67386" y="1613090"/>
                  </a:lnTo>
                  <a:lnTo>
                    <a:pt x="62750" y="1613090"/>
                  </a:lnTo>
                  <a:lnTo>
                    <a:pt x="58712" y="1625790"/>
                  </a:lnTo>
                  <a:lnTo>
                    <a:pt x="46710" y="1625790"/>
                  </a:lnTo>
                  <a:lnTo>
                    <a:pt x="57721" y="1638490"/>
                  </a:lnTo>
                  <a:lnTo>
                    <a:pt x="58445" y="1651190"/>
                  </a:lnTo>
                  <a:lnTo>
                    <a:pt x="56248" y="1651190"/>
                  </a:lnTo>
                  <a:lnTo>
                    <a:pt x="46596" y="1663890"/>
                  </a:lnTo>
                  <a:lnTo>
                    <a:pt x="20447" y="1676590"/>
                  </a:lnTo>
                  <a:lnTo>
                    <a:pt x="20447" y="1689290"/>
                  </a:lnTo>
                  <a:lnTo>
                    <a:pt x="21602" y="1701990"/>
                  </a:lnTo>
                  <a:lnTo>
                    <a:pt x="24587" y="1714690"/>
                  </a:lnTo>
                  <a:lnTo>
                    <a:pt x="28689" y="1714690"/>
                  </a:lnTo>
                  <a:lnTo>
                    <a:pt x="37744" y="1740090"/>
                  </a:lnTo>
                  <a:lnTo>
                    <a:pt x="39306" y="1740090"/>
                  </a:lnTo>
                  <a:lnTo>
                    <a:pt x="42697" y="1752790"/>
                  </a:lnTo>
                  <a:lnTo>
                    <a:pt x="44691" y="1765490"/>
                  </a:lnTo>
                  <a:lnTo>
                    <a:pt x="45631" y="1778190"/>
                  </a:lnTo>
                  <a:lnTo>
                    <a:pt x="45872" y="1790890"/>
                  </a:lnTo>
                  <a:lnTo>
                    <a:pt x="44399" y="1803590"/>
                  </a:lnTo>
                  <a:lnTo>
                    <a:pt x="40779" y="1816290"/>
                  </a:lnTo>
                  <a:lnTo>
                    <a:pt x="27482" y="1816290"/>
                  </a:lnTo>
                  <a:lnTo>
                    <a:pt x="27482" y="1828990"/>
                  </a:lnTo>
                  <a:lnTo>
                    <a:pt x="27660" y="1828990"/>
                  </a:lnTo>
                  <a:lnTo>
                    <a:pt x="28638" y="1841690"/>
                  </a:lnTo>
                  <a:lnTo>
                    <a:pt x="31076" y="1854390"/>
                  </a:lnTo>
                  <a:lnTo>
                    <a:pt x="35636" y="1854390"/>
                  </a:lnTo>
                  <a:lnTo>
                    <a:pt x="37769" y="1867090"/>
                  </a:lnTo>
                  <a:lnTo>
                    <a:pt x="47980" y="1867090"/>
                  </a:lnTo>
                  <a:lnTo>
                    <a:pt x="52908" y="1879790"/>
                  </a:lnTo>
                  <a:lnTo>
                    <a:pt x="55549" y="1879790"/>
                  </a:lnTo>
                  <a:lnTo>
                    <a:pt x="54432" y="1892490"/>
                  </a:lnTo>
                  <a:lnTo>
                    <a:pt x="51803" y="1905190"/>
                  </a:lnTo>
                  <a:lnTo>
                    <a:pt x="37973" y="1917890"/>
                  </a:lnTo>
                  <a:lnTo>
                    <a:pt x="36258" y="1917890"/>
                  </a:lnTo>
                  <a:lnTo>
                    <a:pt x="36258" y="1930590"/>
                  </a:lnTo>
                  <a:lnTo>
                    <a:pt x="35712" y="1943290"/>
                  </a:lnTo>
                  <a:lnTo>
                    <a:pt x="33286" y="1943290"/>
                  </a:lnTo>
                  <a:lnTo>
                    <a:pt x="27800" y="1955990"/>
                  </a:lnTo>
                  <a:lnTo>
                    <a:pt x="18072" y="1968690"/>
                  </a:lnTo>
                  <a:lnTo>
                    <a:pt x="13995" y="1968690"/>
                  </a:lnTo>
                  <a:lnTo>
                    <a:pt x="0" y="1981390"/>
                  </a:lnTo>
                  <a:lnTo>
                    <a:pt x="0" y="1994090"/>
                  </a:lnTo>
                  <a:lnTo>
                    <a:pt x="889" y="2006790"/>
                  </a:lnTo>
                  <a:lnTo>
                    <a:pt x="2514" y="2006790"/>
                  </a:lnTo>
                  <a:lnTo>
                    <a:pt x="4013" y="2019490"/>
                  </a:lnTo>
                  <a:lnTo>
                    <a:pt x="7010" y="2032190"/>
                  </a:lnTo>
                  <a:lnTo>
                    <a:pt x="8610" y="2032190"/>
                  </a:lnTo>
                  <a:lnTo>
                    <a:pt x="10312" y="2044890"/>
                  </a:lnTo>
                  <a:lnTo>
                    <a:pt x="12217" y="2044890"/>
                  </a:lnTo>
                  <a:lnTo>
                    <a:pt x="13881" y="2057590"/>
                  </a:lnTo>
                  <a:lnTo>
                    <a:pt x="16560" y="2057590"/>
                  </a:lnTo>
                  <a:lnTo>
                    <a:pt x="19418" y="2070290"/>
                  </a:lnTo>
                  <a:lnTo>
                    <a:pt x="23825" y="2082990"/>
                  </a:lnTo>
                  <a:lnTo>
                    <a:pt x="27825" y="2095690"/>
                  </a:lnTo>
                  <a:lnTo>
                    <a:pt x="30734" y="2108390"/>
                  </a:lnTo>
                  <a:lnTo>
                    <a:pt x="31864" y="2108390"/>
                  </a:lnTo>
                  <a:lnTo>
                    <a:pt x="31864" y="2121090"/>
                  </a:lnTo>
                  <a:lnTo>
                    <a:pt x="36944" y="2133790"/>
                  </a:lnTo>
                  <a:lnTo>
                    <a:pt x="40271" y="2146490"/>
                  </a:lnTo>
                  <a:lnTo>
                    <a:pt x="42329" y="2146490"/>
                  </a:lnTo>
                  <a:lnTo>
                    <a:pt x="41414" y="2159190"/>
                  </a:lnTo>
                  <a:lnTo>
                    <a:pt x="35852" y="2171890"/>
                  </a:lnTo>
                  <a:lnTo>
                    <a:pt x="32423" y="2171890"/>
                  </a:lnTo>
                  <a:lnTo>
                    <a:pt x="22682" y="2184590"/>
                  </a:lnTo>
                  <a:lnTo>
                    <a:pt x="11277" y="2197290"/>
                  </a:lnTo>
                  <a:lnTo>
                    <a:pt x="2679" y="2209990"/>
                  </a:lnTo>
                  <a:lnTo>
                    <a:pt x="1358" y="2222690"/>
                  </a:lnTo>
                  <a:lnTo>
                    <a:pt x="4152" y="2222690"/>
                  </a:lnTo>
                  <a:lnTo>
                    <a:pt x="16065" y="2248090"/>
                  </a:lnTo>
                  <a:lnTo>
                    <a:pt x="16065" y="2260790"/>
                  </a:lnTo>
                  <a:lnTo>
                    <a:pt x="11074" y="2273490"/>
                  </a:lnTo>
                  <a:lnTo>
                    <a:pt x="5511" y="2273490"/>
                  </a:lnTo>
                  <a:lnTo>
                    <a:pt x="4864" y="2286190"/>
                  </a:lnTo>
                  <a:lnTo>
                    <a:pt x="12674" y="2286190"/>
                  </a:lnTo>
                  <a:lnTo>
                    <a:pt x="17106" y="2298890"/>
                  </a:lnTo>
                  <a:lnTo>
                    <a:pt x="20281" y="2298890"/>
                  </a:lnTo>
                  <a:lnTo>
                    <a:pt x="21526" y="2311590"/>
                  </a:lnTo>
                  <a:lnTo>
                    <a:pt x="19215" y="2311590"/>
                  </a:lnTo>
                  <a:lnTo>
                    <a:pt x="10871" y="2324290"/>
                  </a:lnTo>
                  <a:lnTo>
                    <a:pt x="0" y="2336990"/>
                  </a:lnTo>
                  <a:lnTo>
                    <a:pt x="0" y="2349690"/>
                  </a:lnTo>
                  <a:lnTo>
                    <a:pt x="2667" y="2349690"/>
                  </a:lnTo>
                  <a:lnTo>
                    <a:pt x="1104" y="2362390"/>
                  </a:lnTo>
                  <a:lnTo>
                    <a:pt x="0" y="2362390"/>
                  </a:lnTo>
                  <a:lnTo>
                    <a:pt x="0" y="2476690"/>
                  </a:lnTo>
                  <a:lnTo>
                    <a:pt x="13881" y="2476690"/>
                  </a:lnTo>
                  <a:lnTo>
                    <a:pt x="17475" y="2489390"/>
                  </a:lnTo>
                  <a:lnTo>
                    <a:pt x="17907" y="2502090"/>
                  </a:lnTo>
                  <a:lnTo>
                    <a:pt x="15532" y="2502090"/>
                  </a:lnTo>
                  <a:lnTo>
                    <a:pt x="11442" y="2514790"/>
                  </a:lnTo>
                  <a:lnTo>
                    <a:pt x="6794" y="2514790"/>
                  </a:lnTo>
                  <a:lnTo>
                    <a:pt x="0" y="2527490"/>
                  </a:lnTo>
                  <a:lnTo>
                    <a:pt x="977" y="2527490"/>
                  </a:lnTo>
                  <a:lnTo>
                    <a:pt x="4013" y="2540190"/>
                  </a:lnTo>
                  <a:lnTo>
                    <a:pt x="6908" y="2540190"/>
                  </a:lnTo>
                  <a:lnTo>
                    <a:pt x="9118" y="2552890"/>
                  </a:lnTo>
                  <a:lnTo>
                    <a:pt x="9740" y="2552890"/>
                  </a:lnTo>
                  <a:lnTo>
                    <a:pt x="7874" y="2565590"/>
                  </a:lnTo>
                  <a:lnTo>
                    <a:pt x="5283" y="2578290"/>
                  </a:lnTo>
                  <a:lnTo>
                    <a:pt x="5041" y="2590990"/>
                  </a:lnTo>
                  <a:lnTo>
                    <a:pt x="7239" y="2590990"/>
                  </a:lnTo>
                  <a:lnTo>
                    <a:pt x="11925" y="2603690"/>
                  </a:lnTo>
                  <a:lnTo>
                    <a:pt x="17538" y="2603690"/>
                  </a:lnTo>
                  <a:lnTo>
                    <a:pt x="22872" y="2616390"/>
                  </a:lnTo>
                  <a:lnTo>
                    <a:pt x="25514" y="2629090"/>
                  </a:lnTo>
                  <a:lnTo>
                    <a:pt x="28702" y="2641790"/>
                  </a:lnTo>
                  <a:lnTo>
                    <a:pt x="39154" y="2641790"/>
                  </a:lnTo>
                  <a:lnTo>
                    <a:pt x="52527" y="2654490"/>
                  </a:lnTo>
                  <a:lnTo>
                    <a:pt x="62103" y="2667190"/>
                  </a:lnTo>
                  <a:lnTo>
                    <a:pt x="68160" y="2679890"/>
                  </a:lnTo>
                  <a:lnTo>
                    <a:pt x="71005" y="2692590"/>
                  </a:lnTo>
                  <a:lnTo>
                    <a:pt x="97891" y="2692590"/>
                  </a:lnTo>
                  <a:lnTo>
                    <a:pt x="105892" y="2705290"/>
                  </a:lnTo>
                  <a:lnTo>
                    <a:pt x="109486" y="2705290"/>
                  </a:lnTo>
                  <a:lnTo>
                    <a:pt x="113525" y="2717990"/>
                  </a:lnTo>
                  <a:lnTo>
                    <a:pt x="117970" y="2717990"/>
                  </a:lnTo>
                  <a:lnTo>
                    <a:pt x="128879" y="2730690"/>
                  </a:lnTo>
                  <a:lnTo>
                    <a:pt x="143598" y="2756090"/>
                  </a:lnTo>
                  <a:lnTo>
                    <a:pt x="149225" y="2756090"/>
                  </a:lnTo>
                  <a:lnTo>
                    <a:pt x="141795" y="2743390"/>
                  </a:lnTo>
                  <a:lnTo>
                    <a:pt x="145783" y="2730690"/>
                  </a:lnTo>
                  <a:lnTo>
                    <a:pt x="188125" y="2730690"/>
                  </a:lnTo>
                  <a:lnTo>
                    <a:pt x="192227" y="2717990"/>
                  </a:lnTo>
                  <a:lnTo>
                    <a:pt x="191236" y="2717990"/>
                  </a:lnTo>
                  <a:lnTo>
                    <a:pt x="175120" y="2705290"/>
                  </a:lnTo>
                  <a:lnTo>
                    <a:pt x="168668" y="2705290"/>
                  </a:lnTo>
                  <a:lnTo>
                    <a:pt x="164160" y="2692590"/>
                  </a:lnTo>
                  <a:lnTo>
                    <a:pt x="162928" y="2692590"/>
                  </a:lnTo>
                  <a:lnTo>
                    <a:pt x="166154" y="2679890"/>
                  </a:lnTo>
                  <a:lnTo>
                    <a:pt x="185826" y="2679890"/>
                  </a:lnTo>
                  <a:lnTo>
                    <a:pt x="193344" y="2692590"/>
                  </a:lnTo>
                  <a:lnTo>
                    <a:pt x="209931" y="2692590"/>
                  </a:lnTo>
                  <a:lnTo>
                    <a:pt x="208267" y="2679890"/>
                  </a:lnTo>
                  <a:lnTo>
                    <a:pt x="210502" y="2667190"/>
                  </a:lnTo>
                  <a:lnTo>
                    <a:pt x="248005" y="2667190"/>
                  </a:lnTo>
                  <a:lnTo>
                    <a:pt x="253288" y="2654490"/>
                  </a:lnTo>
                  <a:lnTo>
                    <a:pt x="271310" y="2654490"/>
                  </a:lnTo>
                  <a:lnTo>
                    <a:pt x="276237" y="2667190"/>
                  </a:lnTo>
                  <a:lnTo>
                    <a:pt x="281139" y="2667190"/>
                  </a:lnTo>
                  <a:lnTo>
                    <a:pt x="283527" y="2679890"/>
                  </a:lnTo>
                  <a:lnTo>
                    <a:pt x="284238" y="2692590"/>
                  </a:lnTo>
                  <a:lnTo>
                    <a:pt x="283819" y="2705290"/>
                  </a:lnTo>
                  <a:lnTo>
                    <a:pt x="301002" y="2705290"/>
                  </a:lnTo>
                  <a:lnTo>
                    <a:pt x="306628" y="2692590"/>
                  </a:lnTo>
                  <a:lnTo>
                    <a:pt x="311848" y="2679890"/>
                  </a:lnTo>
                  <a:lnTo>
                    <a:pt x="359956" y="2679890"/>
                  </a:lnTo>
                  <a:lnTo>
                    <a:pt x="363588" y="2692590"/>
                  </a:lnTo>
                  <a:lnTo>
                    <a:pt x="408063" y="2692590"/>
                  </a:lnTo>
                  <a:lnTo>
                    <a:pt x="411746" y="2679890"/>
                  </a:lnTo>
                  <a:lnTo>
                    <a:pt x="440042" y="2679890"/>
                  </a:lnTo>
                  <a:lnTo>
                    <a:pt x="462292" y="2692590"/>
                  </a:lnTo>
                  <a:lnTo>
                    <a:pt x="466407" y="2692590"/>
                  </a:lnTo>
                  <a:lnTo>
                    <a:pt x="471195" y="2679890"/>
                  </a:lnTo>
                  <a:lnTo>
                    <a:pt x="474103" y="2667190"/>
                  </a:lnTo>
                  <a:lnTo>
                    <a:pt x="477278" y="2667190"/>
                  </a:lnTo>
                  <a:lnTo>
                    <a:pt x="481291" y="2654490"/>
                  </a:lnTo>
                  <a:lnTo>
                    <a:pt x="502018" y="2654490"/>
                  </a:lnTo>
                  <a:lnTo>
                    <a:pt x="511187" y="2667190"/>
                  </a:lnTo>
                  <a:lnTo>
                    <a:pt x="512318" y="2679890"/>
                  </a:lnTo>
                  <a:lnTo>
                    <a:pt x="519188" y="2679890"/>
                  </a:lnTo>
                  <a:lnTo>
                    <a:pt x="525868" y="2667190"/>
                  </a:lnTo>
                  <a:lnTo>
                    <a:pt x="527481" y="2667190"/>
                  </a:lnTo>
                  <a:lnTo>
                    <a:pt x="526110" y="2654490"/>
                  </a:lnTo>
                  <a:lnTo>
                    <a:pt x="527558" y="2641790"/>
                  </a:lnTo>
                  <a:lnTo>
                    <a:pt x="530631" y="2641790"/>
                  </a:lnTo>
                  <a:lnTo>
                    <a:pt x="534162" y="2629090"/>
                  </a:lnTo>
                  <a:lnTo>
                    <a:pt x="537133" y="2629090"/>
                  </a:lnTo>
                  <a:lnTo>
                    <a:pt x="538340" y="2616390"/>
                  </a:lnTo>
                  <a:lnTo>
                    <a:pt x="543598" y="2565590"/>
                  </a:lnTo>
                  <a:lnTo>
                    <a:pt x="559816" y="2565590"/>
                  </a:lnTo>
                  <a:lnTo>
                    <a:pt x="560832" y="2552890"/>
                  </a:lnTo>
                  <a:lnTo>
                    <a:pt x="560006" y="2552890"/>
                  </a:lnTo>
                  <a:lnTo>
                    <a:pt x="547916" y="2540190"/>
                  </a:lnTo>
                  <a:lnTo>
                    <a:pt x="545642" y="2540190"/>
                  </a:lnTo>
                  <a:lnTo>
                    <a:pt x="542277" y="2527490"/>
                  </a:lnTo>
                  <a:lnTo>
                    <a:pt x="541058" y="2514790"/>
                  </a:lnTo>
                  <a:lnTo>
                    <a:pt x="541235" y="2514790"/>
                  </a:lnTo>
                  <a:lnTo>
                    <a:pt x="542963" y="2489390"/>
                  </a:lnTo>
                  <a:lnTo>
                    <a:pt x="542493" y="2476690"/>
                  </a:lnTo>
                  <a:lnTo>
                    <a:pt x="541274" y="2463990"/>
                  </a:lnTo>
                  <a:lnTo>
                    <a:pt x="539559" y="2451290"/>
                  </a:lnTo>
                  <a:lnTo>
                    <a:pt x="537641" y="2438590"/>
                  </a:lnTo>
                  <a:lnTo>
                    <a:pt x="536867" y="2425890"/>
                  </a:lnTo>
                  <a:lnTo>
                    <a:pt x="538848" y="2425890"/>
                  </a:lnTo>
                  <a:lnTo>
                    <a:pt x="542290" y="2413190"/>
                  </a:lnTo>
                  <a:lnTo>
                    <a:pt x="550341" y="2413190"/>
                  </a:lnTo>
                  <a:lnTo>
                    <a:pt x="552831" y="2400490"/>
                  </a:lnTo>
                  <a:lnTo>
                    <a:pt x="551243" y="2387790"/>
                  </a:lnTo>
                  <a:lnTo>
                    <a:pt x="552170" y="2375090"/>
                  </a:lnTo>
                  <a:lnTo>
                    <a:pt x="555637" y="2362390"/>
                  </a:lnTo>
                  <a:lnTo>
                    <a:pt x="562317" y="2362390"/>
                  </a:lnTo>
                  <a:lnTo>
                    <a:pt x="570788" y="2349690"/>
                  </a:lnTo>
                  <a:lnTo>
                    <a:pt x="579628" y="2349690"/>
                  </a:lnTo>
                  <a:lnTo>
                    <a:pt x="586651" y="2336990"/>
                  </a:lnTo>
                  <a:lnTo>
                    <a:pt x="590880" y="2336990"/>
                  </a:lnTo>
                  <a:lnTo>
                    <a:pt x="590562" y="2324290"/>
                  </a:lnTo>
                  <a:lnTo>
                    <a:pt x="592734" y="2311590"/>
                  </a:lnTo>
                  <a:lnTo>
                    <a:pt x="598347" y="2311590"/>
                  </a:lnTo>
                  <a:lnTo>
                    <a:pt x="606069" y="2298890"/>
                  </a:lnTo>
                  <a:lnTo>
                    <a:pt x="651090" y="2298890"/>
                  </a:lnTo>
                  <a:lnTo>
                    <a:pt x="661022" y="2273490"/>
                  </a:lnTo>
                  <a:lnTo>
                    <a:pt x="690232" y="2273490"/>
                  </a:lnTo>
                  <a:lnTo>
                    <a:pt x="698334" y="2286190"/>
                  </a:lnTo>
                  <a:lnTo>
                    <a:pt x="705167" y="2286190"/>
                  </a:lnTo>
                  <a:lnTo>
                    <a:pt x="708799" y="2298890"/>
                  </a:lnTo>
                  <a:lnTo>
                    <a:pt x="729310" y="2298890"/>
                  </a:lnTo>
                  <a:lnTo>
                    <a:pt x="737476" y="2311590"/>
                  </a:lnTo>
                  <a:lnTo>
                    <a:pt x="751332" y="2311590"/>
                  </a:lnTo>
                  <a:lnTo>
                    <a:pt x="755904" y="2298890"/>
                  </a:lnTo>
                  <a:lnTo>
                    <a:pt x="771347" y="2286190"/>
                  </a:lnTo>
                  <a:lnTo>
                    <a:pt x="788606" y="2286190"/>
                  </a:lnTo>
                  <a:close/>
                </a:path>
                <a:path extrusionOk="0" h="3493770" w="5107305">
                  <a:moveTo>
                    <a:pt x="792581" y="546620"/>
                  </a:moveTo>
                  <a:lnTo>
                    <a:pt x="789533" y="541540"/>
                  </a:lnTo>
                  <a:lnTo>
                    <a:pt x="781291" y="536460"/>
                  </a:lnTo>
                  <a:lnTo>
                    <a:pt x="769251" y="531380"/>
                  </a:lnTo>
                  <a:lnTo>
                    <a:pt x="765632" y="530110"/>
                  </a:lnTo>
                  <a:lnTo>
                    <a:pt x="754799" y="526300"/>
                  </a:lnTo>
                  <a:lnTo>
                    <a:pt x="738352" y="522490"/>
                  </a:lnTo>
                  <a:lnTo>
                    <a:pt x="720813" y="517410"/>
                  </a:lnTo>
                  <a:lnTo>
                    <a:pt x="704430" y="512330"/>
                  </a:lnTo>
                  <a:lnTo>
                    <a:pt x="691388" y="511060"/>
                  </a:lnTo>
                  <a:lnTo>
                    <a:pt x="683285" y="513600"/>
                  </a:lnTo>
                  <a:lnTo>
                    <a:pt x="678649" y="519950"/>
                  </a:lnTo>
                  <a:lnTo>
                    <a:pt x="675157" y="527570"/>
                  </a:lnTo>
                  <a:lnTo>
                    <a:pt x="670458" y="530110"/>
                  </a:lnTo>
                  <a:lnTo>
                    <a:pt x="664133" y="530110"/>
                  </a:lnTo>
                  <a:lnTo>
                    <a:pt x="657225" y="528840"/>
                  </a:lnTo>
                  <a:lnTo>
                    <a:pt x="649693" y="526300"/>
                  </a:lnTo>
                  <a:lnTo>
                    <a:pt x="641451" y="523760"/>
                  </a:lnTo>
                  <a:lnTo>
                    <a:pt x="632955" y="522490"/>
                  </a:lnTo>
                  <a:lnTo>
                    <a:pt x="624509" y="523760"/>
                  </a:lnTo>
                  <a:lnTo>
                    <a:pt x="615937" y="526300"/>
                  </a:lnTo>
                  <a:lnTo>
                    <a:pt x="607047" y="525030"/>
                  </a:lnTo>
                  <a:lnTo>
                    <a:pt x="601814" y="519950"/>
                  </a:lnTo>
                  <a:lnTo>
                    <a:pt x="602157" y="511060"/>
                  </a:lnTo>
                  <a:lnTo>
                    <a:pt x="604761" y="500900"/>
                  </a:lnTo>
                  <a:lnTo>
                    <a:pt x="606361" y="492010"/>
                  </a:lnTo>
                  <a:lnTo>
                    <a:pt x="602272" y="485660"/>
                  </a:lnTo>
                  <a:lnTo>
                    <a:pt x="592366" y="483120"/>
                  </a:lnTo>
                  <a:lnTo>
                    <a:pt x="580186" y="481850"/>
                  </a:lnTo>
                  <a:lnTo>
                    <a:pt x="569264" y="479310"/>
                  </a:lnTo>
                  <a:lnTo>
                    <a:pt x="565048" y="469150"/>
                  </a:lnTo>
                  <a:lnTo>
                    <a:pt x="567410" y="450100"/>
                  </a:lnTo>
                  <a:lnTo>
                    <a:pt x="571550" y="429780"/>
                  </a:lnTo>
                  <a:lnTo>
                    <a:pt x="572554" y="415810"/>
                  </a:lnTo>
                  <a:lnTo>
                    <a:pt x="530428" y="398030"/>
                  </a:lnTo>
                  <a:lnTo>
                    <a:pt x="513943" y="396760"/>
                  </a:lnTo>
                  <a:lnTo>
                    <a:pt x="499821" y="400570"/>
                  </a:lnTo>
                  <a:lnTo>
                    <a:pt x="484936" y="406920"/>
                  </a:lnTo>
                  <a:lnTo>
                    <a:pt x="469531" y="413270"/>
                  </a:lnTo>
                  <a:lnTo>
                    <a:pt x="453885" y="415810"/>
                  </a:lnTo>
                  <a:lnTo>
                    <a:pt x="440829" y="415810"/>
                  </a:lnTo>
                  <a:lnTo>
                    <a:pt x="430872" y="413270"/>
                  </a:lnTo>
                  <a:lnTo>
                    <a:pt x="420789" y="408190"/>
                  </a:lnTo>
                  <a:lnTo>
                    <a:pt x="407339" y="401840"/>
                  </a:lnTo>
                  <a:lnTo>
                    <a:pt x="388594" y="391680"/>
                  </a:lnTo>
                  <a:lnTo>
                    <a:pt x="367118" y="378980"/>
                  </a:lnTo>
                  <a:lnTo>
                    <a:pt x="330428" y="358660"/>
                  </a:lnTo>
                  <a:lnTo>
                    <a:pt x="313740" y="353580"/>
                  </a:lnTo>
                  <a:lnTo>
                    <a:pt x="291553" y="352310"/>
                  </a:lnTo>
                  <a:lnTo>
                    <a:pt x="246087" y="352310"/>
                  </a:lnTo>
                  <a:lnTo>
                    <a:pt x="232816" y="349770"/>
                  </a:lnTo>
                  <a:lnTo>
                    <a:pt x="227965" y="340880"/>
                  </a:lnTo>
                  <a:lnTo>
                    <a:pt x="226263" y="331990"/>
                  </a:lnTo>
                  <a:lnTo>
                    <a:pt x="222478" y="323100"/>
                  </a:lnTo>
                  <a:lnTo>
                    <a:pt x="207848" y="319290"/>
                  </a:lnTo>
                  <a:lnTo>
                    <a:pt x="130048" y="315480"/>
                  </a:lnTo>
                  <a:lnTo>
                    <a:pt x="113042" y="309130"/>
                  </a:lnTo>
                  <a:lnTo>
                    <a:pt x="98755" y="296430"/>
                  </a:lnTo>
                  <a:lnTo>
                    <a:pt x="86118" y="283730"/>
                  </a:lnTo>
                  <a:lnTo>
                    <a:pt x="74041" y="274840"/>
                  </a:lnTo>
                  <a:lnTo>
                    <a:pt x="62788" y="269760"/>
                  </a:lnTo>
                  <a:lnTo>
                    <a:pt x="51701" y="268490"/>
                  </a:lnTo>
                  <a:lnTo>
                    <a:pt x="38468" y="267220"/>
                  </a:lnTo>
                  <a:lnTo>
                    <a:pt x="20739" y="267220"/>
                  </a:lnTo>
                  <a:lnTo>
                    <a:pt x="2197" y="265950"/>
                  </a:lnTo>
                  <a:lnTo>
                    <a:pt x="0" y="264680"/>
                  </a:lnTo>
                  <a:lnTo>
                    <a:pt x="0" y="742200"/>
                  </a:lnTo>
                  <a:lnTo>
                    <a:pt x="1587" y="743470"/>
                  </a:lnTo>
                  <a:lnTo>
                    <a:pt x="13131" y="751090"/>
                  </a:lnTo>
                  <a:lnTo>
                    <a:pt x="21297" y="758710"/>
                  </a:lnTo>
                  <a:lnTo>
                    <a:pt x="27330" y="767600"/>
                  </a:lnTo>
                  <a:lnTo>
                    <a:pt x="32461" y="777760"/>
                  </a:lnTo>
                  <a:lnTo>
                    <a:pt x="35356" y="784110"/>
                  </a:lnTo>
                  <a:lnTo>
                    <a:pt x="40208" y="794270"/>
                  </a:lnTo>
                  <a:lnTo>
                    <a:pt x="10528" y="828560"/>
                  </a:lnTo>
                  <a:lnTo>
                    <a:pt x="0" y="832370"/>
                  </a:lnTo>
                  <a:lnTo>
                    <a:pt x="0" y="859040"/>
                  </a:lnTo>
                  <a:lnTo>
                    <a:pt x="16408" y="859040"/>
                  </a:lnTo>
                  <a:lnTo>
                    <a:pt x="32321" y="869200"/>
                  </a:lnTo>
                  <a:lnTo>
                    <a:pt x="41198" y="890790"/>
                  </a:lnTo>
                  <a:lnTo>
                    <a:pt x="45046" y="912380"/>
                  </a:lnTo>
                  <a:lnTo>
                    <a:pt x="45872" y="922540"/>
                  </a:lnTo>
                  <a:lnTo>
                    <a:pt x="42519" y="935240"/>
                  </a:lnTo>
                  <a:lnTo>
                    <a:pt x="33477" y="945400"/>
                  </a:lnTo>
                  <a:lnTo>
                    <a:pt x="20294" y="953020"/>
                  </a:lnTo>
                  <a:lnTo>
                    <a:pt x="4546" y="955560"/>
                  </a:lnTo>
                  <a:lnTo>
                    <a:pt x="2933" y="955560"/>
                  </a:lnTo>
                  <a:lnTo>
                    <a:pt x="1066" y="958100"/>
                  </a:lnTo>
                  <a:lnTo>
                    <a:pt x="4749" y="979690"/>
                  </a:lnTo>
                  <a:lnTo>
                    <a:pt x="4749" y="987310"/>
                  </a:lnTo>
                  <a:lnTo>
                    <a:pt x="0" y="1000010"/>
                  </a:lnTo>
                  <a:lnTo>
                    <a:pt x="0" y="1439430"/>
                  </a:lnTo>
                  <a:lnTo>
                    <a:pt x="2679" y="1441970"/>
                  </a:lnTo>
                  <a:lnTo>
                    <a:pt x="8559" y="1445780"/>
                  </a:lnTo>
                  <a:lnTo>
                    <a:pt x="18999" y="1453400"/>
                  </a:lnTo>
                  <a:lnTo>
                    <a:pt x="21234" y="1453400"/>
                  </a:lnTo>
                  <a:lnTo>
                    <a:pt x="25171" y="1452130"/>
                  </a:lnTo>
                  <a:lnTo>
                    <a:pt x="27609" y="1452130"/>
                  </a:lnTo>
                  <a:lnTo>
                    <a:pt x="30403" y="1453400"/>
                  </a:lnTo>
                  <a:lnTo>
                    <a:pt x="31584" y="1453400"/>
                  </a:lnTo>
                  <a:lnTo>
                    <a:pt x="35610" y="1452130"/>
                  </a:lnTo>
                  <a:lnTo>
                    <a:pt x="39636" y="1450860"/>
                  </a:lnTo>
                  <a:lnTo>
                    <a:pt x="57480" y="1439430"/>
                  </a:lnTo>
                  <a:lnTo>
                    <a:pt x="71348" y="1443240"/>
                  </a:lnTo>
                  <a:lnTo>
                    <a:pt x="75196" y="1445780"/>
                  </a:lnTo>
                  <a:lnTo>
                    <a:pt x="76822" y="1450860"/>
                  </a:lnTo>
                  <a:lnTo>
                    <a:pt x="77546" y="1457210"/>
                  </a:lnTo>
                  <a:lnTo>
                    <a:pt x="75857" y="1462290"/>
                  </a:lnTo>
                  <a:lnTo>
                    <a:pt x="72542" y="1468640"/>
                  </a:lnTo>
                  <a:lnTo>
                    <a:pt x="68338" y="1474990"/>
                  </a:lnTo>
                  <a:lnTo>
                    <a:pt x="58229" y="1488960"/>
                  </a:lnTo>
                  <a:lnTo>
                    <a:pt x="59537" y="1492770"/>
                  </a:lnTo>
                  <a:lnTo>
                    <a:pt x="63182" y="1502930"/>
                  </a:lnTo>
                  <a:lnTo>
                    <a:pt x="67398" y="1509280"/>
                  </a:lnTo>
                  <a:lnTo>
                    <a:pt x="71374" y="1514360"/>
                  </a:lnTo>
                  <a:lnTo>
                    <a:pt x="74307" y="1515630"/>
                  </a:lnTo>
                  <a:lnTo>
                    <a:pt x="75704" y="1514360"/>
                  </a:lnTo>
                  <a:lnTo>
                    <a:pt x="84124" y="1504200"/>
                  </a:lnTo>
                  <a:lnTo>
                    <a:pt x="98196" y="1487690"/>
                  </a:lnTo>
                  <a:lnTo>
                    <a:pt x="111594" y="1472450"/>
                  </a:lnTo>
                  <a:lnTo>
                    <a:pt x="123977" y="1462290"/>
                  </a:lnTo>
                  <a:lnTo>
                    <a:pt x="134988" y="1455940"/>
                  </a:lnTo>
                  <a:lnTo>
                    <a:pt x="142176" y="1454670"/>
                  </a:lnTo>
                  <a:lnTo>
                    <a:pt x="148958" y="1454670"/>
                  </a:lnTo>
                  <a:lnTo>
                    <a:pt x="155257" y="1455940"/>
                  </a:lnTo>
                  <a:lnTo>
                    <a:pt x="160985" y="1457210"/>
                  </a:lnTo>
                  <a:lnTo>
                    <a:pt x="170053" y="1459750"/>
                  </a:lnTo>
                  <a:lnTo>
                    <a:pt x="173278" y="1461020"/>
                  </a:lnTo>
                  <a:lnTo>
                    <a:pt x="178866" y="1454670"/>
                  </a:lnTo>
                  <a:lnTo>
                    <a:pt x="181102" y="1452130"/>
                  </a:lnTo>
                  <a:lnTo>
                    <a:pt x="193357" y="1441970"/>
                  </a:lnTo>
                  <a:lnTo>
                    <a:pt x="196138" y="1439430"/>
                  </a:lnTo>
                  <a:lnTo>
                    <a:pt x="204470" y="1431810"/>
                  </a:lnTo>
                  <a:lnTo>
                    <a:pt x="215734" y="1420380"/>
                  </a:lnTo>
                  <a:lnTo>
                    <a:pt x="225983" y="1410220"/>
                  </a:lnTo>
                  <a:lnTo>
                    <a:pt x="240169" y="1392440"/>
                  </a:lnTo>
                  <a:lnTo>
                    <a:pt x="247472" y="1384820"/>
                  </a:lnTo>
                  <a:lnTo>
                    <a:pt x="255524" y="1375930"/>
                  </a:lnTo>
                  <a:lnTo>
                    <a:pt x="271449" y="1359420"/>
                  </a:lnTo>
                  <a:lnTo>
                    <a:pt x="278498" y="1353070"/>
                  </a:lnTo>
                  <a:lnTo>
                    <a:pt x="284378" y="1345450"/>
                  </a:lnTo>
                  <a:lnTo>
                    <a:pt x="322630" y="1323860"/>
                  </a:lnTo>
                  <a:lnTo>
                    <a:pt x="324332" y="1322590"/>
                  </a:lnTo>
                  <a:lnTo>
                    <a:pt x="342925" y="1287030"/>
                  </a:lnTo>
                  <a:lnTo>
                    <a:pt x="345071" y="1285760"/>
                  </a:lnTo>
                  <a:lnTo>
                    <a:pt x="348678" y="1283220"/>
                  </a:lnTo>
                  <a:lnTo>
                    <a:pt x="354203" y="1280680"/>
                  </a:lnTo>
                  <a:lnTo>
                    <a:pt x="360718" y="1278140"/>
                  </a:lnTo>
                  <a:lnTo>
                    <a:pt x="369303" y="1275600"/>
                  </a:lnTo>
                  <a:lnTo>
                    <a:pt x="390664" y="1275600"/>
                  </a:lnTo>
                  <a:lnTo>
                    <a:pt x="398043" y="1278140"/>
                  </a:lnTo>
                  <a:lnTo>
                    <a:pt x="403542" y="1280680"/>
                  </a:lnTo>
                  <a:lnTo>
                    <a:pt x="407530" y="1283220"/>
                  </a:lnTo>
                  <a:lnTo>
                    <a:pt x="408482" y="1284490"/>
                  </a:lnTo>
                  <a:lnTo>
                    <a:pt x="409016" y="1283220"/>
                  </a:lnTo>
                  <a:lnTo>
                    <a:pt x="443268" y="1259090"/>
                  </a:lnTo>
                  <a:lnTo>
                    <a:pt x="483095" y="1241310"/>
                  </a:lnTo>
                  <a:lnTo>
                    <a:pt x="492607" y="1237500"/>
                  </a:lnTo>
                  <a:lnTo>
                    <a:pt x="497090" y="1236230"/>
                  </a:lnTo>
                  <a:lnTo>
                    <a:pt x="519163" y="1232420"/>
                  </a:lnTo>
                  <a:lnTo>
                    <a:pt x="522008" y="1231150"/>
                  </a:lnTo>
                  <a:lnTo>
                    <a:pt x="527291" y="1187970"/>
                  </a:lnTo>
                  <a:lnTo>
                    <a:pt x="546036" y="1167650"/>
                  </a:lnTo>
                  <a:lnTo>
                    <a:pt x="552157" y="1160030"/>
                  </a:lnTo>
                  <a:lnTo>
                    <a:pt x="556691" y="1153680"/>
                  </a:lnTo>
                  <a:lnTo>
                    <a:pt x="558457" y="1146060"/>
                  </a:lnTo>
                  <a:lnTo>
                    <a:pt x="557415" y="1140980"/>
                  </a:lnTo>
                  <a:lnTo>
                    <a:pt x="554697" y="1134630"/>
                  </a:lnTo>
                  <a:lnTo>
                    <a:pt x="550964" y="1128280"/>
                  </a:lnTo>
                  <a:lnTo>
                    <a:pt x="546849" y="1121930"/>
                  </a:lnTo>
                  <a:lnTo>
                    <a:pt x="541464" y="1114310"/>
                  </a:lnTo>
                  <a:lnTo>
                    <a:pt x="537032" y="1105420"/>
                  </a:lnTo>
                  <a:lnTo>
                    <a:pt x="534377" y="1097800"/>
                  </a:lnTo>
                  <a:lnTo>
                    <a:pt x="534301" y="1090180"/>
                  </a:lnTo>
                  <a:lnTo>
                    <a:pt x="535444" y="1083830"/>
                  </a:lnTo>
                  <a:lnTo>
                    <a:pt x="541794" y="1071130"/>
                  </a:lnTo>
                  <a:lnTo>
                    <a:pt x="545744" y="1063510"/>
                  </a:lnTo>
                  <a:lnTo>
                    <a:pt x="548894" y="1055890"/>
                  </a:lnTo>
                  <a:lnTo>
                    <a:pt x="550418" y="1048270"/>
                  </a:lnTo>
                  <a:lnTo>
                    <a:pt x="549440" y="1040650"/>
                  </a:lnTo>
                  <a:lnTo>
                    <a:pt x="546874" y="1033030"/>
                  </a:lnTo>
                  <a:lnTo>
                    <a:pt x="538734" y="1022870"/>
                  </a:lnTo>
                  <a:lnTo>
                    <a:pt x="534746" y="1016520"/>
                  </a:lnTo>
                  <a:lnTo>
                    <a:pt x="531622" y="1010170"/>
                  </a:lnTo>
                  <a:lnTo>
                    <a:pt x="531152" y="1003820"/>
                  </a:lnTo>
                  <a:lnTo>
                    <a:pt x="535178" y="996200"/>
                  </a:lnTo>
                  <a:lnTo>
                    <a:pt x="542798" y="988580"/>
                  </a:lnTo>
                  <a:lnTo>
                    <a:pt x="546277" y="983500"/>
                  </a:lnTo>
                  <a:lnTo>
                    <a:pt x="547306" y="980960"/>
                  </a:lnTo>
                  <a:lnTo>
                    <a:pt x="546468" y="979690"/>
                  </a:lnTo>
                  <a:lnTo>
                    <a:pt x="534987" y="968260"/>
                  </a:lnTo>
                  <a:lnTo>
                    <a:pt x="532244" y="961910"/>
                  </a:lnTo>
                  <a:lnTo>
                    <a:pt x="530504" y="955560"/>
                  </a:lnTo>
                  <a:lnTo>
                    <a:pt x="530885" y="949210"/>
                  </a:lnTo>
                  <a:lnTo>
                    <a:pt x="533349" y="942860"/>
                  </a:lnTo>
                  <a:lnTo>
                    <a:pt x="568210" y="914920"/>
                  </a:lnTo>
                  <a:lnTo>
                    <a:pt x="581190" y="907300"/>
                  </a:lnTo>
                  <a:lnTo>
                    <a:pt x="606145" y="864120"/>
                  </a:lnTo>
                  <a:lnTo>
                    <a:pt x="612254" y="842530"/>
                  </a:lnTo>
                  <a:lnTo>
                    <a:pt x="616038" y="832370"/>
                  </a:lnTo>
                  <a:lnTo>
                    <a:pt x="622185" y="820940"/>
                  </a:lnTo>
                  <a:lnTo>
                    <a:pt x="631672" y="809510"/>
                  </a:lnTo>
                  <a:lnTo>
                    <a:pt x="635406" y="805700"/>
                  </a:lnTo>
                  <a:lnTo>
                    <a:pt x="652919" y="791730"/>
                  </a:lnTo>
                  <a:lnTo>
                    <a:pt x="658685" y="786650"/>
                  </a:lnTo>
                  <a:lnTo>
                    <a:pt x="656336" y="777760"/>
                  </a:lnTo>
                  <a:lnTo>
                    <a:pt x="653719" y="771410"/>
                  </a:lnTo>
                  <a:lnTo>
                    <a:pt x="649833" y="758710"/>
                  </a:lnTo>
                  <a:lnTo>
                    <a:pt x="647293" y="748550"/>
                  </a:lnTo>
                  <a:lnTo>
                    <a:pt x="647509" y="738390"/>
                  </a:lnTo>
                  <a:lnTo>
                    <a:pt x="651903" y="730770"/>
                  </a:lnTo>
                  <a:lnTo>
                    <a:pt x="653300" y="729500"/>
                  </a:lnTo>
                  <a:lnTo>
                    <a:pt x="662546" y="720610"/>
                  </a:lnTo>
                  <a:lnTo>
                    <a:pt x="669099" y="712990"/>
                  </a:lnTo>
                  <a:lnTo>
                    <a:pt x="674903" y="706640"/>
                  </a:lnTo>
                  <a:lnTo>
                    <a:pt x="677938" y="702830"/>
                  </a:lnTo>
                  <a:lnTo>
                    <a:pt x="677875" y="696480"/>
                  </a:lnTo>
                  <a:lnTo>
                    <a:pt x="688505" y="682510"/>
                  </a:lnTo>
                  <a:lnTo>
                    <a:pt x="693026" y="676160"/>
                  </a:lnTo>
                  <a:lnTo>
                    <a:pt x="697471" y="669810"/>
                  </a:lnTo>
                  <a:lnTo>
                    <a:pt x="701255" y="663460"/>
                  </a:lnTo>
                  <a:lnTo>
                    <a:pt x="703770" y="655840"/>
                  </a:lnTo>
                  <a:lnTo>
                    <a:pt x="712647" y="640600"/>
                  </a:lnTo>
                  <a:lnTo>
                    <a:pt x="729780" y="622820"/>
                  </a:lnTo>
                  <a:lnTo>
                    <a:pt x="751878" y="606310"/>
                  </a:lnTo>
                  <a:lnTo>
                    <a:pt x="775601" y="597420"/>
                  </a:lnTo>
                  <a:lnTo>
                    <a:pt x="779957" y="583450"/>
                  </a:lnTo>
                  <a:lnTo>
                    <a:pt x="785609" y="568210"/>
                  </a:lnTo>
                  <a:lnTo>
                    <a:pt x="790498" y="555510"/>
                  </a:lnTo>
                  <a:lnTo>
                    <a:pt x="792581" y="546620"/>
                  </a:lnTo>
                  <a:close/>
                </a:path>
                <a:path extrusionOk="0" h="3493770" w="5107305">
                  <a:moveTo>
                    <a:pt x="1675739" y="1751774"/>
                  </a:moveTo>
                  <a:lnTo>
                    <a:pt x="1665528" y="1739074"/>
                  </a:lnTo>
                  <a:lnTo>
                    <a:pt x="1660766" y="1726374"/>
                  </a:lnTo>
                  <a:lnTo>
                    <a:pt x="1655826" y="1726374"/>
                  </a:lnTo>
                  <a:lnTo>
                    <a:pt x="1651101" y="1713674"/>
                  </a:lnTo>
                  <a:lnTo>
                    <a:pt x="1646961" y="1713674"/>
                  </a:lnTo>
                  <a:lnTo>
                    <a:pt x="1641055" y="1700974"/>
                  </a:lnTo>
                  <a:lnTo>
                    <a:pt x="1637741" y="1675574"/>
                  </a:lnTo>
                  <a:lnTo>
                    <a:pt x="1637017" y="1662874"/>
                  </a:lnTo>
                  <a:lnTo>
                    <a:pt x="1638909" y="1650174"/>
                  </a:lnTo>
                  <a:lnTo>
                    <a:pt x="1642325" y="1637474"/>
                  </a:lnTo>
                  <a:lnTo>
                    <a:pt x="1654594" y="1637474"/>
                  </a:lnTo>
                  <a:lnTo>
                    <a:pt x="1661502" y="1624774"/>
                  </a:lnTo>
                  <a:lnTo>
                    <a:pt x="1673606" y="1624774"/>
                  </a:lnTo>
                  <a:lnTo>
                    <a:pt x="1674533" y="1612074"/>
                  </a:lnTo>
                  <a:lnTo>
                    <a:pt x="1673593" y="1612074"/>
                  </a:lnTo>
                  <a:lnTo>
                    <a:pt x="1669338" y="1599374"/>
                  </a:lnTo>
                  <a:lnTo>
                    <a:pt x="1660372" y="1599374"/>
                  </a:lnTo>
                  <a:lnTo>
                    <a:pt x="1653870" y="1586674"/>
                  </a:lnTo>
                  <a:lnTo>
                    <a:pt x="1650733" y="1573974"/>
                  </a:lnTo>
                  <a:lnTo>
                    <a:pt x="1649857" y="1561274"/>
                  </a:lnTo>
                  <a:lnTo>
                    <a:pt x="1650123" y="1548574"/>
                  </a:lnTo>
                  <a:lnTo>
                    <a:pt x="1650441" y="1535874"/>
                  </a:lnTo>
                  <a:lnTo>
                    <a:pt x="1648485" y="1523174"/>
                  </a:lnTo>
                  <a:lnTo>
                    <a:pt x="1643303" y="1510474"/>
                  </a:lnTo>
                  <a:lnTo>
                    <a:pt x="1635887" y="1510474"/>
                  </a:lnTo>
                  <a:lnTo>
                    <a:pt x="1627225" y="1497774"/>
                  </a:lnTo>
                  <a:lnTo>
                    <a:pt x="1622679" y="1497774"/>
                  </a:lnTo>
                  <a:lnTo>
                    <a:pt x="1620545" y="1485074"/>
                  </a:lnTo>
                  <a:lnTo>
                    <a:pt x="1615033" y="1485074"/>
                  </a:lnTo>
                  <a:lnTo>
                    <a:pt x="1611795" y="1472374"/>
                  </a:lnTo>
                  <a:lnTo>
                    <a:pt x="1610106" y="1459674"/>
                  </a:lnTo>
                  <a:lnTo>
                    <a:pt x="1609204" y="1446974"/>
                  </a:lnTo>
                  <a:lnTo>
                    <a:pt x="1607731" y="1434274"/>
                  </a:lnTo>
                  <a:lnTo>
                    <a:pt x="1604200" y="1434274"/>
                  </a:lnTo>
                  <a:lnTo>
                    <a:pt x="1594916" y="1421574"/>
                  </a:lnTo>
                  <a:lnTo>
                    <a:pt x="1539125" y="1421574"/>
                  </a:lnTo>
                  <a:lnTo>
                    <a:pt x="1537741" y="1408874"/>
                  </a:lnTo>
                  <a:lnTo>
                    <a:pt x="1537487" y="1408874"/>
                  </a:lnTo>
                  <a:lnTo>
                    <a:pt x="1542084" y="1396174"/>
                  </a:lnTo>
                  <a:lnTo>
                    <a:pt x="1550835" y="1383474"/>
                  </a:lnTo>
                  <a:lnTo>
                    <a:pt x="1563090" y="1370774"/>
                  </a:lnTo>
                  <a:lnTo>
                    <a:pt x="1570062" y="1370774"/>
                  </a:lnTo>
                  <a:lnTo>
                    <a:pt x="1554543" y="1345374"/>
                  </a:lnTo>
                  <a:lnTo>
                    <a:pt x="1553464" y="1332674"/>
                  </a:lnTo>
                  <a:lnTo>
                    <a:pt x="1573225" y="1319974"/>
                  </a:lnTo>
                  <a:lnTo>
                    <a:pt x="1577047" y="1307274"/>
                  </a:lnTo>
                  <a:lnTo>
                    <a:pt x="1571942" y="1294574"/>
                  </a:lnTo>
                  <a:lnTo>
                    <a:pt x="1569237" y="1281874"/>
                  </a:lnTo>
                  <a:lnTo>
                    <a:pt x="1566697" y="1281874"/>
                  </a:lnTo>
                  <a:lnTo>
                    <a:pt x="1564817" y="1269174"/>
                  </a:lnTo>
                  <a:lnTo>
                    <a:pt x="1564093" y="1269174"/>
                  </a:lnTo>
                  <a:lnTo>
                    <a:pt x="1567954" y="1256474"/>
                  </a:lnTo>
                  <a:lnTo>
                    <a:pt x="1577721" y="1243774"/>
                  </a:lnTo>
                  <a:lnTo>
                    <a:pt x="1590649" y="1231074"/>
                  </a:lnTo>
                  <a:lnTo>
                    <a:pt x="1603997" y="1218374"/>
                  </a:lnTo>
                  <a:lnTo>
                    <a:pt x="1613535" y="1205674"/>
                  </a:lnTo>
                  <a:lnTo>
                    <a:pt x="1615935" y="1205674"/>
                  </a:lnTo>
                  <a:lnTo>
                    <a:pt x="1618132" y="1192974"/>
                  </a:lnTo>
                  <a:lnTo>
                    <a:pt x="1615744" y="1192974"/>
                  </a:lnTo>
                  <a:lnTo>
                    <a:pt x="1611198" y="1180274"/>
                  </a:lnTo>
                  <a:lnTo>
                    <a:pt x="1606956" y="1167574"/>
                  </a:lnTo>
                  <a:lnTo>
                    <a:pt x="1588490" y="1167574"/>
                  </a:lnTo>
                  <a:lnTo>
                    <a:pt x="1581378" y="1154874"/>
                  </a:lnTo>
                  <a:lnTo>
                    <a:pt x="1574495" y="1154874"/>
                  </a:lnTo>
                  <a:lnTo>
                    <a:pt x="1568526" y="1142174"/>
                  </a:lnTo>
                  <a:lnTo>
                    <a:pt x="1564716" y="1142174"/>
                  </a:lnTo>
                  <a:lnTo>
                    <a:pt x="1564538" y="1129474"/>
                  </a:lnTo>
                  <a:lnTo>
                    <a:pt x="1566633" y="1116774"/>
                  </a:lnTo>
                  <a:lnTo>
                    <a:pt x="1569694" y="1104074"/>
                  </a:lnTo>
                  <a:lnTo>
                    <a:pt x="1574152" y="1091374"/>
                  </a:lnTo>
                  <a:lnTo>
                    <a:pt x="1572069" y="1078674"/>
                  </a:lnTo>
                  <a:lnTo>
                    <a:pt x="1566824" y="1065974"/>
                  </a:lnTo>
                  <a:lnTo>
                    <a:pt x="1559877" y="1065974"/>
                  </a:lnTo>
                  <a:lnTo>
                    <a:pt x="1552714" y="1053274"/>
                  </a:lnTo>
                  <a:lnTo>
                    <a:pt x="1543189" y="1053274"/>
                  </a:lnTo>
                  <a:lnTo>
                    <a:pt x="1536890" y="1040574"/>
                  </a:lnTo>
                  <a:lnTo>
                    <a:pt x="1530794" y="1040574"/>
                  </a:lnTo>
                  <a:lnTo>
                    <a:pt x="1526184" y="1027874"/>
                  </a:lnTo>
                  <a:lnTo>
                    <a:pt x="1524368" y="1015174"/>
                  </a:lnTo>
                  <a:lnTo>
                    <a:pt x="1527594" y="1002474"/>
                  </a:lnTo>
                  <a:lnTo>
                    <a:pt x="1535506" y="989774"/>
                  </a:lnTo>
                  <a:lnTo>
                    <a:pt x="1562569" y="989774"/>
                  </a:lnTo>
                  <a:lnTo>
                    <a:pt x="1565097" y="977074"/>
                  </a:lnTo>
                  <a:lnTo>
                    <a:pt x="1567484" y="977074"/>
                  </a:lnTo>
                  <a:lnTo>
                    <a:pt x="1569262" y="964374"/>
                  </a:lnTo>
                  <a:lnTo>
                    <a:pt x="1569961" y="951674"/>
                  </a:lnTo>
                  <a:lnTo>
                    <a:pt x="1568450" y="951674"/>
                  </a:lnTo>
                  <a:lnTo>
                    <a:pt x="1562836" y="938974"/>
                  </a:lnTo>
                  <a:lnTo>
                    <a:pt x="1551432" y="926274"/>
                  </a:lnTo>
                  <a:lnTo>
                    <a:pt x="1532572" y="913574"/>
                  </a:lnTo>
                  <a:lnTo>
                    <a:pt x="1525765" y="900874"/>
                  </a:lnTo>
                  <a:lnTo>
                    <a:pt x="1523199" y="900874"/>
                  </a:lnTo>
                  <a:lnTo>
                    <a:pt x="1508086" y="913574"/>
                  </a:lnTo>
                  <a:lnTo>
                    <a:pt x="1498650" y="900874"/>
                  </a:lnTo>
                  <a:lnTo>
                    <a:pt x="1488681" y="900874"/>
                  </a:lnTo>
                  <a:lnTo>
                    <a:pt x="1483982" y="888174"/>
                  </a:lnTo>
                  <a:lnTo>
                    <a:pt x="1482763" y="875474"/>
                  </a:lnTo>
                  <a:lnTo>
                    <a:pt x="1483207" y="862774"/>
                  </a:lnTo>
                  <a:lnTo>
                    <a:pt x="1483614" y="862774"/>
                  </a:lnTo>
                  <a:lnTo>
                    <a:pt x="1483614" y="850074"/>
                  </a:lnTo>
                  <a:lnTo>
                    <a:pt x="1481213" y="837374"/>
                  </a:lnTo>
                  <a:lnTo>
                    <a:pt x="1479486" y="837374"/>
                  </a:lnTo>
                  <a:lnTo>
                    <a:pt x="1478800" y="824674"/>
                  </a:lnTo>
                  <a:lnTo>
                    <a:pt x="1480515" y="824674"/>
                  </a:lnTo>
                  <a:lnTo>
                    <a:pt x="1485988" y="811974"/>
                  </a:lnTo>
                  <a:lnTo>
                    <a:pt x="1490776" y="811974"/>
                  </a:lnTo>
                  <a:lnTo>
                    <a:pt x="1504200" y="799274"/>
                  </a:lnTo>
                  <a:lnTo>
                    <a:pt x="1512011" y="799274"/>
                  </a:lnTo>
                  <a:lnTo>
                    <a:pt x="1519402" y="786574"/>
                  </a:lnTo>
                  <a:lnTo>
                    <a:pt x="1525816" y="786574"/>
                  </a:lnTo>
                  <a:lnTo>
                    <a:pt x="1530705" y="773874"/>
                  </a:lnTo>
                  <a:lnTo>
                    <a:pt x="1532788" y="773874"/>
                  </a:lnTo>
                  <a:lnTo>
                    <a:pt x="1531518" y="761174"/>
                  </a:lnTo>
                  <a:lnTo>
                    <a:pt x="1528114" y="748474"/>
                  </a:lnTo>
                  <a:lnTo>
                    <a:pt x="1523796" y="735774"/>
                  </a:lnTo>
                  <a:lnTo>
                    <a:pt x="1509801" y="735774"/>
                  </a:lnTo>
                  <a:lnTo>
                    <a:pt x="1504962" y="723074"/>
                  </a:lnTo>
                  <a:lnTo>
                    <a:pt x="1499666" y="697674"/>
                  </a:lnTo>
                  <a:lnTo>
                    <a:pt x="1496555" y="684974"/>
                  </a:lnTo>
                  <a:lnTo>
                    <a:pt x="1492072" y="684974"/>
                  </a:lnTo>
                  <a:lnTo>
                    <a:pt x="1485798" y="672274"/>
                  </a:lnTo>
                  <a:lnTo>
                    <a:pt x="1477391" y="659574"/>
                  </a:lnTo>
                  <a:lnTo>
                    <a:pt x="1471688" y="659574"/>
                  </a:lnTo>
                  <a:lnTo>
                    <a:pt x="1472031" y="646874"/>
                  </a:lnTo>
                  <a:lnTo>
                    <a:pt x="1475727" y="634174"/>
                  </a:lnTo>
                  <a:lnTo>
                    <a:pt x="1480096" y="634174"/>
                  </a:lnTo>
                  <a:lnTo>
                    <a:pt x="1481404" y="621474"/>
                  </a:lnTo>
                  <a:lnTo>
                    <a:pt x="1478445" y="621474"/>
                  </a:lnTo>
                  <a:lnTo>
                    <a:pt x="1472260" y="608774"/>
                  </a:lnTo>
                  <a:lnTo>
                    <a:pt x="1463890" y="596074"/>
                  </a:lnTo>
                  <a:lnTo>
                    <a:pt x="1457579" y="583374"/>
                  </a:lnTo>
                  <a:lnTo>
                    <a:pt x="1454658" y="570674"/>
                  </a:lnTo>
                  <a:lnTo>
                    <a:pt x="1451787" y="557974"/>
                  </a:lnTo>
                  <a:lnTo>
                    <a:pt x="1445679" y="557974"/>
                  </a:lnTo>
                  <a:lnTo>
                    <a:pt x="1436560" y="545274"/>
                  </a:lnTo>
                  <a:lnTo>
                    <a:pt x="1426413" y="545274"/>
                  </a:lnTo>
                  <a:lnTo>
                    <a:pt x="1414411" y="532574"/>
                  </a:lnTo>
                  <a:lnTo>
                    <a:pt x="1399806" y="532574"/>
                  </a:lnTo>
                  <a:lnTo>
                    <a:pt x="1386370" y="545274"/>
                  </a:lnTo>
                  <a:lnTo>
                    <a:pt x="1377873" y="557974"/>
                  </a:lnTo>
                  <a:lnTo>
                    <a:pt x="1373428" y="570674"/>
                  </a:lnTo>
                  <a:lnTo>
                    <a:pt x="1372146" y="583374"/>
                  </a:lnTo>
                  <a:lnTo>
                    <a:pt x="1313522" y="583374"/>
                  </a:lnTo>
                  <a:lnTo>
                    <a:pt x="1282496" y="608774"/>
                  </a:lnTo>
                  <a:lnTo>
                    <a:pt x="1257528" y="659574"/>
                  </a:lnTo>
                  <a:lnTo>
                    <a:pt x="1255420" y="697674"/>
                  </a:lnTo>
                  <a:lnTo>
                    <a:pt x="1253007" y="697674"/>
                  </a:lnTo>
                  <a:lnTo>
                    <a:pt x="1246733" y="684974"/>
                  </a:lnTo>
                  <a:lnTo>
                    <a:pt x="1238059" y="684974"/>
                  </a:lnTo>
                  <a:lnTo>
                    <a:pt x="1228432" y="672274"/>
                  </a:lnTo>
                  <a:lnTo>
                    <a:pt x="1220114" y="659574"/>
                  </a:lnTo>
                  <a:lnTo>
                    <a:pt x="1209548" y="659574"/>
                  </a:lnTo>
                  <a:lnTo>
                    <a:pt x="1206169" y="646874"/>
                  </a:lnTo>
                  <a:lnTo>
                    <a:pt x="1204150" y="634174"/>
                  </a:lnTo>
                  <a:lnTo>
                    <a:pt x="1203210" y="608774"/>
                  </a:lnTo>
                  <a:lnTo>
                    <a:pt x="1201902" y="596074"/>
                  </a:lnTo>
                  <a:lnTo>
                    <a:pt x="1198753" y="583374"/>
                  </a:lnTo>
                  <a:lnTo>
                    <a:pt x="1153388" y="583374"/>
                  </a:lnTo>
                  <a:lnTo>
                    <a:pt x="1145273" y="570674"/>
                  </a:lnTo>
                  <a:lnTo>
                    <a:pt x="1123619" y="570674"/>
                  </a:lnTo>
                  <a:lnTo>
                    <a:pt x="1112812" y="583374"/>
                  </a:lnTo>
                  <a:lnTo>
                    <a:pt x="1101115" y="596074"/>
                  </a:lnTo>
                  <a:lnTo>
                    <a:pt x="1081684" y="596074"/>
                  </a:lnTo>
                  <a:lnTo>
                    <a:pt x="1076286" y="583374"/>
                  </a:lnTo>
                  <a:lnTo>
                    <a:pt x="1073429" y="570674"/>
                  </a:lnTo>
                  <a:lnTo>
                    <a:pt x="1072591" y="557974"/>
                  </a:lnTo>
                  <a:lnTo>
                    <a:pt x="1061796" y="557974"/>
                  </a:lnTo>
                  <a:lnTo>
                    <a:pt x="1050950" y="545274"/>
                  </a:lnTo>
                  <a:lnTo>
                    <a:pt x="1038847" y="545274"/>
                  </a:lnTo>
                  <a:lnTo>
                    <a:pt x="1032560" y="532574"/>
                  </a:lnTo>
                  <a:lnTo>
                    <a:pt x="1033106" y="532574"/>
                  </a:lnTo>
                  <a:lnTo>
                    <a:pt x="1033145" y="519874"/>
                  </a:lnTo>
                  <a:lnTo>
                    <a:pt x="1025347" y="507174"/>
                  </a:lnTo>
                  <a:lnTo>
                    <a:pt x="1011034" y="519874"/>
                  </a:lnTo>
                  <a:lnTo>
                    <a:pt x="996340" y="532574"/>
                  </a:lnTo>
                  <a:lnTo>
                    <a:pt x="981138" y="557974"/>
                  </a:lnTo>
                  <a:lnTo>
                    <a:pt x="965301" y="570674"/>
                  </a:lnTo>
                  <a:lnTo>
                    <a:pt x="907288" y="570674"/>
                  </a:lnTo>
                  <a:lnTo>
                    <a:pt x="893216" y="557974"/>
                  </a:lnTo>
                  <a:lnTo>
                    <a:pt x="882319" y="545274"/>
                  </a:lnTo>
                  <a:lnTo>
                    <a:pt x="872934" y="532574"/>
                  </a:lnTo>
                  <a:lnTo>
                    <a:pt x="863434" y="519874"/>
                  </a:lnTo>
                  <a:lnTo>
                    <a:pt x="854163" y="519874"/>
                  </a:lnTo>
                  <a:lnTo>
                    <a:pt x="846264" y="532574"/>
                  </a:lnTo>
                  <a:lnTo>
                    <a:pt x="839190" y="532574"/>
                  </a:lnTo>
                  <a:lnTo>
                    <a:pt x="832396" y="545274"/>
                  </a:lnTo>
                  <a:lnTo>
                    <a:pt x="828865" y="557974"/>
                  </a:lnTo>
                  <a:lnTo>
                    <a:pt x="829995" y="570674"/>
                  </a:lnTo>
                  <a:lnTo>
                    <a:pt x="832827" y="596074"/>
                  </a:lnTo>
                  <a:lnTo>
                    <a:pt x="834428" y="608774"/>
                  </a:lnTo>
                  <a:lnTo>
                    <a:pt x="831710" y="608774"/>
                  </a:lnTo>
                  <a:lnTo>
                    <a:pt x="824890" y="621474"/>
                  </a:lnTo>
                  <a:lnTo>
                    <a:pt x="815924" y="634174"/>
                  </a:lnTo>
                  <a:lnTo>
                    <a:pt x="806767" y="646874"/>
                  </a:lnTo>
                  <a:lnTo>
                    <a:pt x="799325" y="634174"/>
                  </a:lnTo>
                  <a:lnTo>
                    <a:pt x="791108" y="634174"/>
                  </a:lnTo>
                  <a:lnTo>
                    <a:pt x="783374" y="621474"/>
                  </a:lnTo>
                  <a:lnTo>
                    <a:pt x="758558" y="621474"/>
                  </a:lnTo>
                  <a:lnTo>
                    <a:pt x="740498" y="634174"/>
                  </a:lnTo>
                  <a:lnTo>
                    <a:pt x="726401" y="659574"/>
                  </a:lnTo>
                  <a:lnTo>
                    <a:pt x="719480" y="672274"/>
                  </a:lnTo>
                  <a:lnTo>
                    <a:pt x="716330" y="672274"/>
                  </a:lnTo>
                  <a:lnTo>
                    <a:pt x="711873" y="684974"/>
                  </a:lnTo>
                  <a:lnTo>
                    <a:pt x="706742" y="684974"/>
                  </a:lnTo>
                  <a:lnTo>
                    <a:pt x="701573" y="697674"/>
                  </a:lnTo>
                  <a:lnTo>
                    <a:pt x="694550" y="710374"/>
                  </a:lnTo>
                  <a:lnTo>
                    <a:pt x="692518" y="710374"/>
                  </a:lnTo>
                  <a:lnTo>
                    <a:pt x="687793" y="723074"/>
                  </a:lnTo>
                  <a:lnTo>
                    <a:pt x="679780" y="735774"/>
                  </a:lnTo>
                  <a:lnTo>
                    <a:pt x="668439" y="748474"/>
                  </a:lnTo>
                  <a:lnTo>
                    <a:pt x="661733" y="748474"/>
                  </a:lnTo>
                  <a:lnTo>
                    <a:pt x="671880" y="773874"/>
                  </a:lnTo>
                  <a:lnTo>
                    <a:pt x="672884" y="786574"/>
                  </a:lnTo>
                  <a:lnTo>
                    <a:pt x="673303" y="799274"/>
                  </a:lnTo>
                  <a:lnTo>
                    <a:pt x="669074" y="799274"/>
                  </a:lnTo>
                  <a:lnTo>
                    <a:pt x="661936" y="811974"/>
                  </a:lnTo>
                  <a:lnTo>
                    <a:pt x="653618" y="811974"/>
                  </a:lnTo>
                  <a:lnTo>
                    <a:pt x="646353" y="824674"/>
                  </a:lnTo>
                  <a:lnTo>
                    <a:pt x="643153" y="824674"/>
                  </a:lnTo>
                  <a:lnTo>
                    <a:pt x="635647" y="837374"/>
                  </a:lnTo>
                  <a:lnTo>
                    <a:pt x="630796" y="850074"/>
                  </a:lnTo>
                  <a:lnTo>
                    <a:pt x="627786" y="850074"/>
                  </a:lnTo>
                  <a:lnTo>
                    <a:pt x="625805" y="862774"/>
                  </a:lnTo>
                  <a:lnTo>
                    <a:pt x="621703" y="875474"/>
                  </a:lnTo>
                  <a:lnTo>
                    <a:pt x="614616" y="888174"/>
                  </a:lnTo>
                  <a:lnTo>
                    <a:pt x="605828" y="913574"/>
                  </a:lnTo>
                  <a:lnTo>
                    <a:pt x="596595" y="926274"/>
                  </a:lnTo>
                  <a:lnTo>
                    <a:pt x="591261" y="926274"/>
                  </a:lnTo>
                  <a:lnTo>
                    <a:pt x="576529" y="938974"/>
                  </a:lnTo>
                  <a:lnTo>
                    <a:pt x="562851" y="938974"/>
                  </a:lnTo>
                  <a:lnTo>
                    <a:pt x="555967" y="951674"/>
                  </a:lnTo>
                  <a:lnTo>
                    <a:pt x="545922" y="951674"/>
                  </a:lnTo>
                  <a:lnTo>
                    <a:pt x="546366" y="964374"/>
                  </a:lnTo>
                  <a:lnTo>
                    <a:pt x="548703" y="964374"/>
                  </a:lnTo>
                  <a:lnTo>
                    <a:pt x="563905" y="977074"/>
                  </a:lnTo>
                  <a:lnTo>
                    <a:pt x="563905" y="989774"/>
                  </a:lnTo>
                  <a:lnTo>
                    <a:pt x="562876" y="989774"/>
                  </a:lnTo>
                  <a:lnTo>
                    <a:pt x="559841" y="1002474"/>
                  </a:lnTo>
                  <a:lnTo>
                    <a:pt x="554774" y="1002474"/>
                  </a:lnTo>
                  <a:lnTo>
                    <a:pt x="547738" y="1015174"/>
                  </a:lnTo>
                  <a:lnTo>
                    <a:pt x="551561" y="1015174"/>
                  </a:lnTo>
                  <a:lnTo>
                    <a:pt x="554888" y="1027874"/>
                  </a:lnTo>
                  <a:lnTo>
                    <a:pt x="561860" y="1027874"/>
                  </a:lnTo>
                  <a:lnTo>
                    <a:pt x="564794" y="1040574"/>
                  </a:lnTo>
                  <a:lnTo>
                    <a:pt x="566686" y="1053274"/>
                  </a:lnTo>
                  <a:lnTo>
                    <a:pt x="564972" y="1065974"/>
                  </a:lnTo>
                  <a:lnTo>
                    <a:pt x="561047" y="1078674"/>
                  </a:lnTo>
                  <a:lnTo>
                    <a:pt x="556298" y="1078674"/>
                  </a:lnTo>
                  <a:lnTo>
                    <a:pt x="550964" y="1091374"/>
                  </a:lnTo>
                  <a:lnTo>
                    <a:pt x="549529" y="1104074"/>
                  </a:lnTo>
                  <a:lnTo>
                    <a:pt x="560324" y="1116774"/>
                  </a:lnTo>
                  <a:lnTo>
                    <a:pt x="565543" y="1129474"/>
                  </a:lnTo>
                  <a:lnTo>
                    <a:pt x="570153" y="1129474"/>
                  </a:lnTo>
                  <a:lnTo>
                    <a:pt x="573430" y="1142174"/>
                  </a:lnTo>
                  <a:lnTo>
                    <a:pt x="574687" y="1154874"/>
                  </a:lnTo>
                  <a:lnTo>
                    <a:pt x="572325" y="1167574"/>
                  </a:lnTo>
                  <a:lnTo>
                    <a:pt x="566356" y="1180274"/>
                  </a:lnTo>
                  <a:lnTo>
                    <a:pt x="558469" y="1180274"/>
                  </a:lnTo>
                  <a:lnTo>
                    <a:pt x="550341" y="1192974"/>
                  </a:lnTo>
                  <a:lnTo>
                    <a:pt x="542823" y="1192974"/>
                  </a:lnTo>
                  <a:lnTo>
                    <a:pt x="540715" y="1205674"/>
                  </a:lnTo>
                  <a:lnTo>
                    <a:pt x="538962" y="1218374"/>
                  </a:lnTo>
                  <a:lnTo>
                    <a:pt x="538251" y="1231074"/>
                  </a:lnTo>
                  <a:lnTo>
                    <a:pt x="538251" y="1243774"/>
                  </a:lnTo>
                  <a:lnTo>
                    <a:pt x="535711" y="1243774"/>
                  </a:lnTo>
                  <a:lnTo>
                    <a:pt x="529145" y="1256474"/>
                  </a:lnTo>
                  <a:lnTo>
                    <a:pt x="512686" y="1256474"/>
                  </a:lnTo>
                  <a:lnTo>
                    <a:pt x="523913" y="1281874"/>
                  </a:lnTo>
                  <a:lnTo>
                    <a:pt x="528269" y="1281874"/>
                  </a:lnTo>
                  <a:lnTo>
                    <a:pt x="532307" y="1294574"/>
                  </a:lnTo>
                  <a:lnTo>
                    <a:pt x="539432" y="1294574"/>
                  </a:lnTo>
                  <a:lnTo>
                    <a:pt x="554659" y="1307274"/>
                  </a:lnTo>
                  <a:lnTo>
                    <a:pt x="564515" y="1319974"/>
                  </a:lnTo>
                  <a:lnTo>
                    <a:pt x="569061" y="1332674"/>
                  </a:lnTo>
                  <a:lnTo>
                    <a:pt x="568401" y="1345374"/>
                  </a:lnTo>
                  <a:lnTo>
                    <a:pt x="563816" y="1345374"/>
                  </a:lnTo>
                  <a:lnTo>
                    <a:pt x="557390" y="1358074"/>
                  </a:lnTo>
                  <a:lnTo>
                    <a:pt x="551815" y="1358074"/>
                  </a:lnTo>
                  <a:lnTo>
                    <a:pt x="544791" y="1370774"/>
                  </a:lnTo>
                  <a:lnTo>
                    <a:pt x="538949" y="1383474"/>
                  </a:lnTo>
                  <a:lnTo>
                    <a:pt x="539445" y="1383474"/>
                  </a:lnTo>
                  <a:lnTo>
                    <a:pt x="565734" y="1396174"/>
                  </a:lnTo>
                  <a:lnTo>
                    <a:pt x="571969" y="1408874"/>
                  </a:lnTo>
                  <a:lnTo>
                    <a:pt x="583641" y="1434274"/>
                  </a:lnTo>
                  <a:lnTo>
                    <a:pt x="595579" y="1434274"/>
                  </a:lnTo>
                  <a:lnTo>
                    <a:pt x="605751" y="1446974"/>
                  </a:lnTo>
                  <a:lnTo>
                    <a:pt x="614972" y="1446974"/>
                  </a:lnTo>
                  <a:lnTo>
                    <a:pt x="620001" y="1459674"/>
                  </a:lnTo>
                  <a:lnTo>
                    <a:pt x="622693" y="1472374"/>
                  </a:lnTo>
                  <a:lnTo>
                    <a:pt x="631609" y="1485074"/>
                  </a:lnTo>
                  <a:lnTo>
                    <a:pt x="637463" y="1497774"/>
                  </a:lnTo>
                  <a:lnTo>
                    <a:pt x="642315" y="1497774"/>
                  </a:lnTo>
                  <a:lnTo>
                    <a:pt x="648373" y="1510474"/>
                  </a:lnTo>
                  <a:lnTo>
                    <a:pt x="672134" y="1510474"/>
                  </a:lnTo>
                  <a:lnTo>
                    <a:pt x="677913" y="1497774"/>
                  </a:lnTo>
                  <a:lnTo>
                    <a:pt x="710539" y="1497774"/>
                  </a:lnTo>
                  <a:lnTo>
                    <a:pt x="708837" y="1523174"/>
                  </a:lnTo>
                  <a:lnTo>
                    <a:pt x="708253" y="1535874"/>
                  </a:lnTo>
                  <a:lnTo>
                    <a:pt x="712254" y="1535874"/>
                  </a:lnTo>
                  <a:lnTo>
                    <a:pt x="716559" y="1548574"/>
                  </a:lnTo>
                  <a:lnTo>
                    <a:pt x="725474" y="1548574"/>
                  </a:lnTo>
                  <a:lnTo>
                    <a:pt x="728294" y="1561274"/>
                  </a:lnTo>
                  <a:lnTo>
                    <a:pt x="728484" y="1561274"/>
                  </a:lnTo>
                  <a:lnTo>
                    <a:pt x="726757" y="1573974"/>
                  </a:lnTo>
                  <a:lnTo>
                    <a:pt x="713600" y="1573974"/>
                  </a:lnTo>
                  <a:lnTo>
                    <a:pt x="714730" y="1586674"/>
                  </a:lnTo>
                  <a:lnTo>
                    <a:pt x="725589" y="1599374"/>
                  </a:lnTo>
                  <a:lnTo>
                    <a:pt x="725589" y="1612074"/>
                  </a:lnTo>
                  <a:lnTo>
                    <a:pt x="720128" y="1624774"/>
                  </a:lnTo>
                  <a:lnTo>
                    <a:pt x="722617" y="1624774"/>
                  </a:lnTo>
                  <a:lnTo>
                    <a:pt x="726008" y="1637474"/>
                  </a:lnTo>
                  <a:lnTo>
                    <a:pt x="731253" y="1637474"/>
                  </a:lnTo>
                  <a:lnTo>
                    <a:pt x="731024" y="1650174"/>
                  </a:lnTo>
                  <a:lnTo>
                    <a:pt x="726262" y="1662874"/>
                  </a:lnTo>
                  <a:lnTo>
                    <a:pt x="719810" y="1662874"/>
                  </a:lnTo>
                  <a:lnTo>
                    <a:pt x="714883" y="1675574"/>
                  </a:lnTo>
                  <a:lnTo>
                    <a:pt x="703110" y="1675574"/>
                  </a:lnTo>
                  <a:lnTo>
                    <a:pt x="695769" y="1688274"/>
                  </a:lnTo>
                  <a:lnTo>
                    <a:pt x="693420" y="1688274"/>
                  </a:lnTo>
                  <a:lnTo>
                    <a:pt x="683844" y="1675574"/>
                  </a:lnTo>
                  <a:lnTo>
                    <a:pt x="674128" y="1675574"/>
                  </a:lnTo>
                  <a:lnTo>
                    <a:pt x="675081" y="1688274"/>
                  </a:lnTo>
                  <a:lnTo>
                    <a:pt x="680351" y="1688274"/>
                  </a:lnTo>
                  <a:lnTo>
                    <a:pt x="684288" y="1700974"/>
                  </a:lnTo>
                  <a:lnTo>
                    <a:pt x="687349" y="1700974"/>
                  </a:lnTo>
                  <a:lnTo>
                    <a:pt x="688555" y="1713674"/>
                  </a:lnTo>
                  <a:lnTo>
                    <a:pt x="686968" y="1713674"/>
                  </a:lnTo>
                  <a:lnTo>
                    <a:pt x="684606" y="1726374"/>
                  </a:lnTo>
                  <a:lnTo>
                    <a:pt x="672731" y="1739074"/>
                  </a:lnTo>
                  <a:lnTo>
                    <a:pt x="674509" y="1739074"/>
                  </a:lnTo>
                  <a:lnTo>
                    <a:pt x="689140" y="1751774"/>
                  </a:lnTo>
                  <a:lnTo>
                    <a:pt x="692378" y="1764474"/>
                  </a:lnTo>
                  <a:lnTo>
                    <a:pt x="698068" y="1777174"/>
                  </a:lnTo>
                  <a:lnTo>
                    <a:pt x="705993" y="1789874"/>
                  </a:lnTo>
                  <a:lnTo>
                    <a:pt x="713968" y="1815274"/>
                  </a:lnTo>
                  <a:lnTo>
                    <a:pt x="722642" y="1815274"/>
                  </a:lnTo>
                  <a:lnTo>
                    <a:pt x="752373" y="1827974"/>
                  </a:lnTo>
                  <a:lnTo>
                    <a:pt x="757732" y="1827974"/>
                  </a:lnTo>
                  <a:lnTo>
                    <a:pt x="767384" y="1840674"/>
                  </a:lnTo>
                  <a:lnTo>
                    <a:pt x="774992" y="1840674"/>
                  </a:lnTo>
                  <a:lnTo>
                    <a:pt x="780770" y="1853374"/>
                  </a:lnTo>
                  <a:lnTo>
                    <a:pt x="820331" y="1853374"/>
                  </a:lnTo>
                  <a:lnTo>
                    <a:pt x="828865" y="1840674"/>
                  </a:lnTo>
                  <a:lnTo>
                    <a:pt x="849909" y="1840674"/>
                  </a:lnTo>
                  <a:lnTo>
                    <a:pt x="861771" y="1853374"/>
                  </a:lnTo>
                  <a:lnTo>
                    <a:pt x="911948" y="1853374"/>
                  </a:lnTo>
                  <a:lnTo>
                    <a:pt x="922324" y="1840674"/>
                  </a:lnTo>
                  <a:lnTo>
                    <a:pt x="945692" y="1840674"/>
                  </a:lnTo>
                  <a:lnTo>
                    <a:pt x="957795" y="1853374"/>
                  </a:lnTo>
                  <a:lnTo>
                    <a:pt x="966444" y="1853374"/>
                  </a:lnTo>
                  <a:lnTo>
                    <a:pt x="975423" y="1840674"/>
                  </a:lnTo>
                  <a:lnTo>
                    <a:pt x="1013790" y="1840674"/>
                  </a:lnTo>
                  <a:lnTo>
                    <a:pt x="1021257" y="1853374"/>
                  </a:lnTo>
                  <a:lnTo>
                    <a:pt x="1032459" y="1853374"/>
                  </a:lnTo>
                  <a:lnTo>
                    <a:pt x="1044587" y="1840674"/>
                  </a:lnTo>
                  <a:lnTo>
                    <a:pt x="1052588" y="1827974"/>
                  </a:lnTo>
                  <a:lnTo>
                    <a:pt x="1100467" y="1827974"/>
                  </a:lnTo>
                  <a:lnTo>
                    <a:pt x="1108824" y="1840674"/>
                  </a:lnTo>
                  <a:lnTo>
                    <a:pt x="1149654" y="1840674"/>
                  </a:lnTo>
                  <a:lnTo>
                    <a:pt x="1152918" y="1827974"/>
                  </a:lnTo>
                  <a:lnTo>
                    <a:pt x="1169123" y="1827974"/>
                  </a:lnTo>
                  <a:lnTo>
                    <a:pt x="1183894" y="1853374"/>
                  </a:lnTo>
                  <a:lnTo>
                    <a:pt x="1190409" y="1853374"/>
                  </a:lnTo>
                  <a:lnTo>
                    <a:pt x="1194752" y="1840674"/>
                  </a:lnTo>
                  <a:lnTo>
                    <a:pt x="1209573" y="1827974"/>
                  </a:lnTo>
                  <a:lnTo>
                    <a:pt x="1214945" y="1815274"/>
                  </a:lnTo>
                  <a:lnTo>
                    <a:pt x="1220736" y="1815274"/>
                  </a:lnTo>
                  <a:lnTo>
                    <a:pt x="1226985" y="1802574"/>
                  </a:lnTo>
                  <a:lnTo>
                    <a:pt x="1241894" y="1789874"/>
                  </a:lnTo>
                  <a:lnTo>
                    <a:pt x="1258874" y="1789874"/>
                  </a:lnTo>
                  <a:lnTo>
                    <a:pt x="1276311" y="1777174"/>
                  </a:lnTo>
                  <a:lnTo>
                    <a:pt x="1292606" y="1789874"/>
                  </a:lnTo>
                  <a:lnTo>
                    <a:pt x="1305293" y="1789874"/>
                  </a:lnTo>
                  <a:lnTo>
                    <a:pt x="1311503" y="1802574"/>
                  </a:lnTo>
                  <a:lnTo>
                    <a:pt x="1313459" y="1815274"/>
                  </a:lnTo>
                  <a:lnTo>
                    <a:pt x="1313243" y="1815274"/>
                  </a:lnTo>
                  <a:lnTo>
                    <a:pt x="1313243" y="1827974"/>
                  </a:lnTo>
                  <a:lnTo>
                    <a:pt x="1312240" y="1827974"/>
                  </a:lnTo>
                  <a:lnTo>
                    <a:pt x="1311186" y="1840674"/>
                  </a:lnTo>
                  <a:lnTo>
                    <a:pt x="1310868" y="1853374"/>
                  </a:lnTo>
                  <a:lnTo>
                    <a:pt x="1312214" y="1853374"/>
                  </a:lnTo>
                  <a:lnTo>
                    <a:pt x="1316189" y="1866074"/>
                  </a:lnTo>
                  <a:lnTo>
                    <a:pt x="1325054" y="1866074"/>
                  </a:lnTo>
                  <a:lnTo>
                    <a:pt x="1330426" y="1878774"/>
                  </a:lnTo>
                  <a:lnTo>
                    <a:pt x="1333093" y="1891474"/>
                  </a:lnTo>
                  <a:lnTo>
                    <a:pt x="1333817" y="1904174"/>
                  </a:lnTo>
                  <a:lnTo>
                    <a:pt x="1332217" y="1904174"/>
                  </a:lnTo>
                  <a:lnTo>
                    <a:pt x="1328191" y="1916874"/>
                  </a:lnTo>
                  <a:lnTo>
                    <a:pt x="1317358" y="1916874"/>
                  </a:lnTo>
                  <a:lnTo>
                    <a:pt x="1313764" y="1929574"/>
                  </a:lnTo>
                  <a:lnTo>
                    <a:pt x="1312379" y="1929574"/>
                  </a:lnTo>
                  <a:lnTo>
                    <a:pt x="1322400" y="1942274"/>
                  </a:lnTo>
                  <a:lnTo>
                    <a:pt x="1331328" y="1942274"/>
                  </a:lnTo>
                  <a:lnTo>
                    <a:pt x="1337030" y="1954974"/>
                  </a:lnTo>
                  <a:lnTo>
                    <a:pt x="1337411" y="1967674"/>
                  </a:lnTo>
                  <a:lnTo>
                    <a:pt x="1334363" y="1980374"/>
                  </a:lnTo>
                  <a:lnTo>
                    <a:pt x="1334071" y="1993074"/>
                  </a:lnTo>
                  <a:lnTo>
                    <a:pt x="1461401" y="1993074"/>
                  </a:lnTo>
                  <a:lnTo>
                    <a:pt x="1471295" y="1980374"/>
                  </a:lnTo>
                  <a:lnTo>
                    <a:pt x="1490916" y="1980374"/>
                  </a:lnTo>
                  <a:lnTo>
                    <a:pt x="1503768" y="1967674"/>
                  </a:lnTo>
                  <a:lnTo>
                    <a:pt x="1510830" y="1967674"/>
                  </a:lnTo>
                  <a:lnTo>
                    <a:pt x="1522349" y="1954974"/>
                  </a:lnTo>
                  <a:lnTo>
                    <a:pt x="1534350" y="1954974"/>
                  </a:lnTo>
                  <a:lnTo>
                    <a:pt x="1535506" y="1942274"/>
                  </a:lnTo>
                  <a:lnTo>
                    <a:pt x="1535722" y="1929574"/>
                  </a:lnTo>
                  <a:lnTo>
                    <a:pt x="1535353" y="1929574"/>
                  </a:lnTo>
                  <a:lnTo>
                    <a:pt x="1534706" y="1916874"/>
                  </a:lnTo>
                  <a:lnTo>
                    <a:pt x="1533906" y="1904174"/>
                  </a:lnTo>
                  <a:lnTo>
                    <a:pt x="1533906" y="1891474"/>
                  </a:lnTo>
                  <a:lnTo>
                    <a:pt x="1530553" y="1866074"/>
                  </a:lnTo>
                  <a:lnTo>
                    <a:pt x="1532712" y="1853374"/>
                  </a:lnTo>
                  <a:lnTo>
                    <a:pt x="1538312" y="1840674"/>
                  </a:lnTo>
                  <a:lnTo>
                    <a:pt x="1570570" y="1840674"/>
                  </a:lnTo>
                  <a:lnTo>
                    <a:pt x="1586166" y="1827974"/>
                  </a:lnTo>
                  <a:lnTo>
                    <a:pt x="1601508" y="1827974"/>
                  </a:lnTo>
                  <a:lnTo>
                    <a:pt x="1616075" y="1815274"/>
                  </a:lnTo>
                  <a:lnTo>
                    <a:pt x="1629359" y="1802574"/>
                  </a:lnTo>
                  <a:lnTo>
                    <a:pt x="1633969" y="1789874"/>
                  </a:lnTo>
                  <a:lnTo>
                    <a:pt x="1643989" y="1789874"/>
                  </a:lnTo>
                  <a:lnTo>
                    <a:pt x="1653857" y="1777174"/>
                  </a:lnTo>
                  <a:lnTo>
                    <a:pt x="1663331" y="1764474"/>
                  </a:lnTo>
                  <a:lnTo>
                    <a:pt x="1670862" y="1764474"/>
                  </a:lnTo>
                  <a:lnTo>
                    <a:pt x="1674901" y="1751774"/>
                  </a:lnTo>
                  <a:lnTo>
                    <a:pt x="1675739" y="1751774"/>
                  </a:lnTo>
                  <a:close/>
                </a:path>
                <a:path extrusionOk="0" h="3493770" w="5107305">
                  <a:moveTo>
                    <a:pt x="2184946" y="1323695"/>
                  </a:moveTo>
                  <a:lnTo>
                    <a:pt x="2179447" y="1315732"/>
                  </a:lnTo>
                  <a:lnTo>
                    <a:pt x="2172004" y="1308849"/>
                  </a:lnTo>
                  <a:lnTo>
                    <a:pt x="2162797" y="1304188"/>
                  </a:lnTo>
                  <a:lnTo>
                    <a:pt x="2152040" y="1302918"/>
                  </a:lnTo>
                  <a:lnTo>
                    <a:pt x="2146897" y="1304632"/>
                  </a:lnTo>
                  <a:lnTo>
                    <a:pt x="2141436" y="1308519"/>
                  </a:lnTo>
                  <a:lnTo>
                    <a:pt x="2135898" y="1313726"/>
                  </a:lnTo>
                  <a:lnTo>
                    <a:pt x="2123795" y="1326413"/>
                  </a:lnTo>
                  <a:lnTo>
                    <a:pt x="2116798" y="1332661"/>
                  </a:lnTo>
                  <a:lnTo>
                    <a:pt x="2109317" y="1337310"/>
                  </a:lnTo>
                  <a:lnTo>
                    <a:pt x="2101176" y="1339481"/>
                  </a:lnTo>
                  <a:lnTo>
                    <a:pt x="2075345" y="1340485"/>
                  </a:lnTo>
                  <a:lnTo>
                    <a:pt x="2059736" y="1339354"/>
                  </a:lnTo>
                  <a:lnTo>
                    <a:pt x="2051621" y="1337284"/>
                  </a:lnTo>
                  <a:lnTo>
                    <a:pt x="2048230" y="1335417"/>
                  </a:lnTo>
                  <a:lnTo>
                    <a:pt x="2033371" y="1322920"/>
                  </a:lnTo>
                  <a:lnTo>
                    <a:pt x="2023681" y="1315542"/>
                  </a:lnTo>
                  <a:lnTo>
                    <a:pt x="2012835" y="1308989"/>
                  </a:lnTo>
                  <a:lnTo>
                    <a:pt x="2001405" y="1304683"/>
                  </a:lnTo>
                  <a:lnTo>
                    <a:pt x="1989416" y="1302448"/>
                  </a:lnTo>
                  <a:lnTo>
                    <a:pt x="1979803" y="1301661"/>
                  </a:lnTo>
                  <a:lnTo>
                    <a:pt x="1972754" y="1301927"/>
                  </a:lnTo>
                  <a:lnTo>
                    <a:pt x="1968487" y="1302867"/>
                  </a:lnTo>
                  <a:lnTo>
                    <a:pt x="1968906" y="1304861"/>
                  </a:lnTo>
                  <a:lnTo>
                    <a:pt x="1972995" y="1316431"/>
                  </a:lnTo>
                  <a:lnTo>
                    <a:pt x="1974202" y="1324114"/>
                  </a:lnTo>
                  <a:lnTo>
                    <a:pt x="1972487" y="1331683"/>
                  </a:lnTo>
                  <a:lnTo>
                    <a:pt x="1965947" y="1337894"/>
                  </a:lnTo>
                  <a:lnTo>
                    <a:pt x="1957768" y="1343774"/>
                  </a:lnTo>
                  <a:lnTo>
                    <a:pt x="1948091" y="1353286"/>
                  </a:lnTo>
                  <a:lnTo>
                    <a:pt x="1939937" y="1364488"/>
                  </a:lnTo>
                  <a:lnTo>
                    <a:pt x="1936292" y="1375435"/>
                  </a:lnTo>
                  <a:lnTo>
                    <a:pt x="1935238" y="1383258"/>
                  </a:lnTo>
                  <a:lnTo>
                    <a:pt x="1933016" y="1390205"/>
                  </a:lnTo>
                  <a:lnTo>
                    <a:pt x="1930133" y="1396250"/>
                  </a:lnTo>
                  <a:lnTo>
                    <a:pt x="1927123" y="1401368"/>
                  </a:lnTo>
                  <a:lnTo>
                    <a:pt x="1933524" y="1400505"/>
                  </a:lnTo>
                  <a:lnTo>
                    <a:pt x="1959749" y="1388579"/>
                  </a:lnTo>
                  <a:lnTo>
                    <a:pt x="1972614" y="1388579"/>
                  </a:lnTo>
                  <a:lnTo>
                    <a:pt x="2007450" y="1419694"/>
                  </a:lnTo>
                  <a:lnTo>
                    <a:pt x="2024291" y="1452930"/>
                  </a:lnTo>
                  <a:lnTo>
                    <a:pt x="2040966" y="1466710"/>
                  </a:lnTo>
                  <a:lnTo>
                    <a:pt x="2047938" y="1480108"/>
                  </a:lnTo>
                  <a:lnTo>
                    <a:pt x="2054263" y="1496148"/>
                  </a:lnTo>
                  <a:lnTo>
                    <a:pt x="2065985" y="1524254"/>
                  </a:lnTo>
                  <a:lnTo>
                    <a:pt x="2075878" y="1544370"/>
                  </a:lnTo>
                  <a:lnTo>
                    <a:pt x="2083854" y="1556410"/>
                  </a:lnTo>
                  <a:lnTo>
                    <a:pt x="2089848" y="1560283"/>
                  </a:lnTo>
                  <a:lnTo>
                    <a:pt x="2098484" y="1558988"/>
                  </a:lnTo>
                  <a:lnTo>
                    <a:pt x="2103818" y="1555508"/>
                  </a:lnTo>
                  <a:lnTo>
                    <a:pt x="2106739" y="1549400"/>
                  </a:lnTo>
                  <a:lnTo>
                    <a:pt x="2108149" y="1540268"/>
                  </a:lnTo>
                  <a:lnTo>
                    <a:pt x="2109190" y="1521917"/>
                  </a:lnTo>
                  <a:lnTo>
                    <a:pt x="2108949" y="1508353"/>
                  </a:lnTo>
                  <a:lnTo>
                    <a:pt x="2107806" y="1499285"/>
                  </a:lnTo>
                  <a:lnTo>
                    <a:pt x="2106130" y="1494434"/>
                  </a:lnTo>
                  <a:lnTo>
                    <a:pt x="2104910" y="1492529"/>
                  </a:lnTo>
                  <a:lnTo>
                    <a:pt x="2097024" y="1482331"/>
                  </a:lnTo>
                  <a:lnTo>
                    <a:pt x="2093417" y="1476425"/>
                  </a:lnTo>
                  <a:lnTo>
                    <a:pt x="2091588" y="1470507"/>
                  </a:lnTo>
                  <a:lnTo>
                    <a:pt x="2092452" y="1464614"/>
                  </a:lnTo>
                  <a:lnTo>
                    <a:pt x="2093747" y="1461604"/>
                  </a:lnTo>
                  <a:lnTo>
                    <a:pt x="2096858" y="1457871"/>
                  </a:lnTo>
                  <a:lnTo>
                    <a:pt x="2108949" y="1456715"/>
                  </a:lnTo>
                  <a:lnTo>
                    <a:pt x="2129675" y="1457579"/>
                  </a:lnTo>
                  <a:lnTo>
                    <a:pt x="2139378" y="1457350"/>
                  </a:lnTo>
                  <a:lnTo>
                    <a:pt x="2175865" y="1437551"/>
                  </a:lnTo>
                  <a:lnTo>
                    <a:pt x="2183295" y="1422171"/>
                  </a:lnTo>
                  <a:lnTo>
                    <a:pt x="2182152" y="1415237"/>
                  </a:lnTo>
                  <a:lnTo>
                    <a:pt x="2159812" y="1392021"/>
                  </a:lnTo>
                  <a:lnTo>
                    <a:pt x="2153386" y="1375321"/>
                  </a:lnTo>
                  <a:lnTo>
                    <a:pt x="2150262" y="1362976"/>
                  </a:lnTo>
                  <a:lnTo>
                    <a:pt x="2150618" y="1351534"/>
                  </a:lnTo>
                  <a:lnTo>
                    <a:pt x="2156777" y="1342910"/>
                  </a:lnTo>
                  <a:lnTo>
                    <a:pt x="2173186" y="1333677"/>
                  </a:lnTo>
                  <a:lnTo>
                    <a:pt x="2179574" y="1329524"/>
                  </a:lnTo>
                  <a:lnTo>
                    <a:pt x="2183498" y="1326197"/>
                  </a:lnTo>
                  <a:lnTo>
                    <a:pt x="2184946" y="1323695"/>
                  </a:lnTo>
                  <a:close/>
                </a:path>
                <a:path extrusionOk="0" h="3493770" w="5107305">
                  <a:moveTo>
                    <a:pt x="2770924" y="1483766"/>
                  </a:moveTo>
                  <a:lnTo>
                    <a:pt x="2770124" y="1471066"/>
                  </a:lnTo>
                  <a:lnTo>
                    <a:pt x="2767596" y="1458366"/>
                  </a:lnTo>
                  <a:lnTo>
                    <a:pt x="2763113" y="1445666"/>
                  </a:lnTo>
                  <a:lnTo>
                    <a:pt x="2752826" y="1445666"/>
                  </a:lnTo>
                  <a:lnTo>
                    <a:pt x="2731084" y="1420266"/>
                  </a:lnTo>
                  <a:lnTo>
                    <a:pt x="2715514" y="1394866"/>
                  </a:lnTo>
                  <a:lnTo>
                    <a:pt x="2706840" y="1382166"/>
                  </a:lnTo>
                  <a:lnTo>
                    <a:pt x="2705785" y="1369466"/>
                  </a:lnTo>
                  <a:lnTo>
                    <a:pt x="2708160" y="1369466"/>
                  </a:lnTo>
                  <a:lnTo>
                    <a:pt x="2711881" y="1356766"/>
                  </a:lnTo>
                  <a:lnTo>
                    <a:pt x="2721762" y="1356766"/>
                  </a:lnTo>
                  <a:lnTo>
                    <a:pt x="2731427" y="1344066"/>
                  </a:lnTo>
                  <a:lnTo>
                    <a:pt x="2733014" y="1331366"/>
                  </a:lnTo>
                  <a:lnTo>
                    <a:pt x="2696286" y="1331366"/>
                  </a:lnTo>
                  <a:lnTo>
                    <a:pt x="2691028" y="1318666"/>
                  </a:lnTo>
                  <a:lnTo>
                    <a:pt x="2687942" y="1318666"/>
                  </a:lnTo>
                  <a:lnTo>
                    <a:pt x="2680893" y="1305966"/>
                  </a:lnTo>
                  <a:lnTo>
                    <a:pt x="2675255" y="1305966"/>
                  </a:lnTo>
                  <a:lnTo>
                    <a:pt x="2668689" y="1293266"/>
                  </a:lnTo>
                  <a:lnTo>
                    <a:pt x="2661894" y="1293266"/>
                  </a:lnTo>
                  <a:lnTo>
                    <a:pt x="2655620" y="1280566"/>
                  </a:lnTo>
                  <a:lnTo>
                    <a:pt x="2648610" y="1280566"/>
                  </a:lnTo>
                  <a:lnTo>
                    <a:pt x="2641955" y="1293266"/>
                  </a:lnTo>
                  <a:lnTo>
                    <a:pt x="2635580" y="1293266"/>
                  </a:lnTo>
                  <a:lnTo>
                    <a:pt x="2629408" y="1305966"/>
                  </a:lnTo>
                  <a:lnTo>
                    <a:pt x="2622105" y="1305966"/>
                  </a:lnTo>
                  <a:lnTo>
                    <a:pt x="2616111" y="1318666"/>
                  </a:lnTo>
                  <a:lnTo>
                    <a:pt x="2581910" y="1318666"/>
                  </a:lnTo>
                  <a:lnTo>
                    <a:pt x="2570721" y="1331366"/>
                  </a:lnTo>
                  <a:lnTo>
                    <a:pt x="2552725" y="1344066"/>
                  </a:lnTo>
                  <a:lnTo>
                    <a:pt x="2532938" y="1356766"/>
                  </a:lnTo>
                  <a:lnTo>
                    <a:pt x="2516327" y="1369466"/>
                  </a:lnTo>
                  <a:lnTo>
                    <a:pt x="2508567" y="1369466"/>
                  </a:lnTo>
                  <a:lnTo>
                    <a:pt x="2496121" y="1356766"/>
                  </a:lnTo>
                  <a:lnTo>
                    <a:pt x="2482710" y="1356766"/>
                  </a:lnTo>
                  <a:lnTo>
                    <a:pt x="2476716" y="1369466"/>
                  </a:lnTo>
                  <a:lnTo>
                    <a:pt x="2448141" y="1369466"/>
                  </a:lnTo>
                  <a:lnTo>
                    <a:pt x="2443937" y="1356766"/>
                  </a:lnTo>
                  <a:lnTo>
                    <a:pt x="2440495" y="1356766"/>
                  </a:lnTo>
                  <a:lnTo>
                    <a:pt x="2435529" y="1344066"/>
                  </a:lnTo>
                  <a:lnTo>
                    <a:pt x="2431897" y="1344066"/>
                  </a:lnTo>
                  <a:lnTo>
                    <a:pt x="2426716" y="1356766"/>
                  </a:lnTo>
                  <a:lnTo>
                    <a:pt x="2421026" y="1356766"/>
                  </a:lnTo>
                  <a:lnTo>
                    <a:pt x="2413533" y="1369466"/>
                  </a:lnTo>
                  <a:lnTo>
                    <a:pt x="2404453" y="1369466"/>
                  </a:lnTo>
                  <a:lnTo>
                    <a:pt x="2394000" y="1356766"/>
                  </a:lnTo>
                  <a:lnTo>
                    <a:pt x="2389873" y="1356766"/>
                  </a:lnTo>
                  <a:lnTo>
                    <a:pt x="2377846" y="1331366"/>
                  </a:lnTo>
                  <a:lnTo>
                    <a:pt x="2367203" y="1318666"/>
                  </a:lnTo>
                  <a:lnTo>
                    <a:pt x="2354402" y="1318666"/>
                  </a:lnTo>
                  <a:lnTo>
                    <a:pt x="2345931" y="1305966"/>
                  </a:lnTo>
                  <a:lnTo>
                    <a:pt x="2338997" y="1305966"/>
                  </a:lnTo>
                  <a:lnTo>
                    <a:pt x="2334171" y="1293266"/>
                  </a:lnTo>
                  <a:lnTo>
                    <a:pt x="2331656" y="1293266"/>
                  </a:lnTo>
                  <a:lnTo>
                    <a:pt x="2332990" y="1280566"/>
                  </a:lnTo>
                  <a:lnTo>
                    <a:pt x="2340229" y="1280566"/>
                  </a:lnTo>
                  <a:lnTo>
                    <a:pt x="2346769" y="1267866"/>
                  </a:lnTo>
                  <a:lnTo>
                    <a:pt x="2351557" y="1267866"/>
                  </a:lnTo>
                  <a:lnTo>
                    <a:pt x="2353957" y="1255166"/>
                  </a:lnTo>
                  <a:lnTo>
                    <a:pt x="2353360" y="1255166"/>
                  </a:lnTo>
                  <a:lnTo>
                    <a:pt x="2347684" y="1242466"/>
                  </a:lnTo>
                  <a:lnTo>
                    <a:pt x="2340051" y="1229766"/>
                  </a:lnTo>
                  <a:lnTo>
                    <a:pt x="2332329" y="1217066"/>
                  </a:lnTo>
                  <a:lnTo>
                    <a:pt x="2326411" y="1217066"/>
                  </a:lnTo>
                  <a:lnTo>
                    <a:pt x="2322944" y="1204366"/>
                  </a:lnTo>
                  <a:lnTo>
                    <a:pt x="2315946" y="1204366"/>
                  </a:lnTo>
                  <a:lnTo>
                    <a:pt x="2311590" y="1191666"/>
                  </a:lnTo>
                  <a:lnTo>
                    <a:pt x="2306523" y="1178966"/>
                  </a:lnTo>
                  <a:lnTo>
                    <a:pt x="2250770" y="1178966"/>
                  </a:lnTo>
                  <a:lnTo>
                    <a:pt x="2241969" y="1191666"/>
                  </a:lnTo>
                  <a:lnTo>
                    <a:pt x="2201278" y="1191666"/>
                  </a:lnTo>
                  <a:lnTo>
                    <a:pt x="2201278" y="1331366"/>
                  </a:lnTo>
                  <a:lnTo>
                    <a:pt x="2200478" y="1331366"/>
                  </a:lnTo>
                  <a:lnTo>
                    <a:pt x="2196122" y="1344066"/>
                  </a:lnTo>
                  <a:lnTo>
                    <a:pt x="2188972" y="1344066"/>
                  </a:lnTo>
                  <a:lnTo>
                    <a:pt x="2180450" y="1356766"/>
                  </a:lnTo>
                  <a:lnTo>
                    <a:pt x="2165781" y="1356766"/>
                  </a:lnTo>
                  <a:lnTo>
                    <a:pt x="2165426" y="1369466"/>
                  </a:lnTo>
                  <a:lnTo>
                    <a:pt x="2165820" y="1369466"/>
                  </a:lnTo>
                  <a:lnTo>
                    <a:pt x="2173706" y="1394866"/>
                  </a:lnTo>
                  <a:lnTo>
                    <a:pt x="2181148" y="1394866"/>
                  </a:lnTo>
                  <a:lnTo>
                    <a:pt x="2186749" y="1407566"/>
                  </a:lnTo>
                  <a:lnTo>
                    <a:pt x="2192197" y="1407566"/>
                  </a:lnTo>
                  <a:lnTo>
                    <a:pt x="2196655" y="1420266"/>
                  </a:lnTo>
                  <a:lnTo>
                    <a:pt x="2199322" y="1420266"/>
                  </a:lnTo>
                  <a:lnTo>
                    <a:pt x="2197595" y="1445666"/>
                  </a:lnTo>
                  <a:lnTo>
                    <a:pt x="2189200" y="1458366"/>
                  </a:lnTo>
                  <a:lnTo>
                    <a:pt x="2177313" y="1458366"/>
                  </a:lnTo>
                  <a:lnTo>
                    <a:pt x="2165121" y="1471066"/>
                  </a:lnTo>
                  <a:lnTo>
                    <a:pt x="2154415" y="1483766"/>
                  </a:lnTo>
                  <a:lnTo>
                    <a:pt x="2118322" y="1483766"/>
                  </a:lnTo>
                  <a:lnTo>
                    <a:pt x="2119795" y="1496466"/>
                  </a:lnTo>
                  <a:lnTo>
                    <a:pt x="2123160" y="1496466"/>
                  </a:lnTo>
                  <a:lnTo>
                    <a:pt x="2125040" y="1509166"/>
                  </a:lnTo>
                  <a:lnTo>
                    <a:pt x="2125421" y="1534566"/>
                  </a:lnTo>
                  <a:lnTo>
                    <a:pt x="2124316" y="1547266"/>
                  </a:lnTo>
                  <a:lnTo>
                    <a:pt x="2122995" y="1559966"/>
                  </a:lnTo>
                  <a:lnTo>
                    <a:pt x="2118639" y="1572666"/>
                  </a:lnTo>
                  <a:lnTo>
                    <a:pt x="2108619" y="1572666"/>
                  </a:lnTo>
                  <a:lnTo>
                    <a:pt x="2090369" y="1585366"/>
                  </a:lnTo>
                  <a:lnTo>
                    <a:pt x="2089823" y="1585366"/>
                  </a:lnTo>
                  <a:lnTo>
                    <a:pt x="2075827" y="1572666"/>
                  </a:lnTo>
                  <a:lnTo>
                    <a:pt x="2063089" y="1559966"/>
                  </a:lnTo>
                  <a:lnTo>
                    <a:pt x="2051062" y="1534566"/>
                  </a:lnTo>
                  <a:lnTo>
                    <a:pt x="2039162" y="1509166"/>
                  </a:lnTo>
                  <a:lnTo>
                    <a:pt x="2033155" y="1496466"/>
                  </a:lnTo>
                  <a:lnTo>
                    <a:pt x="2028101" y="1483766"/>
                  </a:lnTo>
                  <a:lnTo>
                    <a:pt x="2009914" y="1471066"/>
                  </a:lnTo>
                  <a:lnTo>
                    <a:pt x="2007171" y="1458366"/>
                  </a:lnTo>
                  <a:lnTo>
                    <a:pt x="2002332" y="1445666"/>
                  </a:lnTo>
                  <a:lnTo>
                    <a:pt x="1993912" y="1432966"/>
                  </a:lnTo>
                  <a:lnTo>
                    <a:pt x="1983473" y="1420266"/>
                  </a:lnTo>
                  <a:lnTo>
                    <a:pt x="1972640" y="1407566"/>
                  </a:lnTo>
                  <a:lnTo>
                    <a:pt x="1963521" y="1407566"/>
                  </a:lnTo>
                  <a:lnTo>
                    <a:pt x="1952383" y="1420266"/>
                  </a:lnTo>
                  <a:lnTo>
                    <a:pt x="1911959" y="1420266"/>
                  </a:lnTo>
                  <a:lnTo>
                    <a:pt x="1904974" y="1407566"/>
                  </a:lnTo>
                  <a:lnTo>
                    <a:pt x="1919782" y="1394866"/>
                  </a:lnTo>
                  <a:lnTo>
                    <a:pt x="1920074" y="1382166"/>
                  </a:lnTo>
                  <a:lnTo>
                    <a:pt x="1924837" y="1369466"/>
                  </a:lnTo>
                  <a:lnTo>
                    <a:pt x="1935340" y="1344066"/>
                  </a:lnTo>
                  <a:lnTo>
                    <a:pt x="1947697" y="1331366"/>
                  </a:lnTo>
                  <a:lnTo>
                    <a:pt x="1957971" y="1331366"/>
                  </a:lnTo>
                  <a:lnTo>
                    <a:pt x="1952383" y="1318666"/>
                  </a:lnTo>
                  <a:lnTo>
                    <a:pt x="1951786" y="1305966"/>
                  </a:lnTo>
                  <a:lnTo>
                    <a:pt x="1953552" y="1305966"/>
                  </a:lnTo>
                  <a:lnTo>
                    <a:pt x="1957044" y="1293266"/>
                  </a:lnTo>
                  <a:lnTo>
                    <a:pt x="2005126" y="1293266"/>
                  </a:lnTo>
                  <a:lnTo>
                    <a:pt x="2019134" y="1305966"/>
                  </a:lnTo>
                  <a:lnTo>
                    <a:pt x="2031911" y="1305966"/>
                  </a:lnTo>
                  <a:lnTo>
                    <a:pt x="2043010" y="1318666"/>
                  </a:lnTo>
                  <a:lnTo>
                    <a:pt x="2051977" y="1318666"/>
                  </a:lnTo>
                  <a:lnTo>
                    <a:pt x="2056269" y="1331366"/>
                  </a:lnTo>
                  <a:lnTo>
                    <a:pt x="2105025" y="1331366"/>
                  </a:lnTo>
                  <a:lnTo>
                    <a:pt x="2118639" y="1318666"/>
                  </a:lnTo>
                  <a:lnTo>
                    <a:pt x="2125878" y="1305966"/>
                  </a:lnTo>
                  <a:lnTo>
                    <a:pt x="2133498" y="1305966"/>
                  </a:lnTo>
                  <a:lnTo>
                    <a:pt x="2141753" y="1293266"/>
                  </a:lnTo>
                  <a:lnTo>
                    <a:pt x="2166912" y="1293266"/>
                  </a:lnTo>
                  <a:lnTo>
                    <a:pt x="2180450" y="1305966"/>
                  </a:lnTo>
                  <a:lnTo>
                    <a:pt x="2191258" y="1305966"/>
                  </a:lnTo>
                  <a:lnTo>
                    <a:pt x="2199068" y="1318666"/>
                  </a:lnTo>
                  <a:lnTo>
                    <a:pt x="2201278" y="1331366"/>
                  </a:lnTo>
                  <a:lnTo>
                    <a:pt x="2201278" y="1191666"/>
                  </a:lnTo>
                  <a:lnTo>
                    <a:pt x="2166061" y="1191666"/>
                  </a:lnTo>
                  <a:lnTo>
                    <a:pt x="2143518" y="1178966"/>
                  </a:lnTo>
                  <a:lnTo>
                    <a:pt x="2138934" y="1178966"/>
                  </a:lnTo>
                  <a:lnTo>
                    <a:pt x="2139632" y="1166266"/>
                  </a:lnTo>
                  <a:lnTo>
                    <a:pt x="2141575" y="1166266"/>
                  </a:lnTo>
                  <a:lnTo>
                    <a:pt x="2144471" y="1153566"/>
                  </a:lnTo>
                  <a:lnTo>
                    <a:pt x="2148052" y="1153566"/>
                  </a:lnTo>
                  <a:lnTo>
                    <a:pt x="2151710" y="1140866"/>
                  </a:lnTo>
                  <a:lnTo>
                    <a:pt x="2155850" y="1128166"/>
                  </a:lnTo>
                  <a:lnTo>
                    <a:pt x="2158606" y="1128166"/>
                  </a:lnTo>
                  <a:lnTo>
                    <a:pt x="2158136" y="1115466"/>
                  </a:lnTo>
                  <a:lnTo>
                    <a:pt x="2154644" y="1115466"/>
                  </a:lnTo>
                  <a:lnTo>
                    <a:pt x="2139162" y="1102766"/>
                  </a:lnTo>
                  <a:lnTo>
                    <a:pt x="2126831" y="1102766"/>
                  </a:lnTo>
                  <a:lnTo>
                    <a:pt x="2115629" y="1090066"/>
                  </a:lnTo>
                  <a:lnTo>
                    <a:pt x="2107476" y="1090066"/>
                  </a:lnTo>
                  <a:lnTo>
                    <a:pt x="2104339" y="1077366"/>
                  </a:lnTo>
                  <a:lnTo>
                    <a:pt x="2104504" y="1051966"/>
                  </a:lnTo>
                  <a:lnTo>
                    <a:pt x="2103856" y="1039266"/>
                  </a:lnTo>
                  <a:lnTo>
                    <a:pt x="2101735" y="1026566"/>
                  </a:lnTo>
                  <a:lnTo>
                    <a:pt x="2097366" y="1013866"/>
                  </a:lnTo>
                  <a:lnTo>
                    <a:pt x="2087702" y="1013866"/>
                  </a:lnTo>
                  <a:lnTo>
                    <a:pt x="2076538" y="1001166"/>
                  </a:lnTo>
                  <a:lnTo>
                    <a:pt x="2043772" y="1001166"/>
                  </a:lnTo>
                  <a:lnTo>
                    <a:pt x="2034527" y="988466"/>
                  </a:lnTo>
                  <a:lnTo>
                    <a:pt x="2028736" y="975766"/>
                  </a:lnTo>
                  <a:lnTo>
                    <a:pt x="2026729" y="963066"/>
                  </a:lnTo>
                  <a:lnTo>
                    <a:pt x="2027237" y="950366"/>
                  </a:lnTo>
                  <a:lnTo>
                    <a:pt x="2028609" y="937666"/>
                  </a:lnTo>
                  <a:lnTo>
                    <a:pt x="2030564" y="937666"/>
                  </a:lnTo>
                  <a:lnTo>
                    <a:pt x="2034705" y="912266"/>
                  </a:lnTo>
                  <a:lnTo>
                    <a:pt x="2036432" y="912266"/>
                  </a:lnTo>
                  <a:lnTo>
                    <a:pt x="2037892" y="899566"/>
                  </a:lnTo>
                  <a:lnTo>
                    <a:pt x="2038946" y="886866"/>
                  </a:lnTo>
                  <a:lnTo>
                    <a:pt x="2040851" y="874166"/>
                  </a:lnTo>
                  <a:lnTo>
                    <a:pt x="2042464" y="848766"/>
                  </a:lnTo>
                  <a:lnTo>
                    <a:pt x="2043734" y="836066"/>
                  </a:lnTo>
                  <a:lnTo>
                    <a:pt x="2044636" y="823366"/>
                  </a:lnTo>
                  <a:lnTo>
                    <a:pt x="2032533" y="810666"/>
                  </a:lnTo>
                  <a:lnTo>
                    <a:pt x="2025218" y="810666"/>
                  </a:lnTo>
                  <a:lnTo>
                    <a:pt x="2019731" y="797966"/>
                  </a:lnTo>
                  <a:lnTo>
                    <a:pt x="2013089" y="797966"/>
                  </a:lnTo>
                  <a:lnTo>
                    <a:pt x="2004060" y="785266"/>
                  </a:lnTo>
                  <a:lnTo>
                    <a:pt x="1985010" y="785266"/>
                  </a:lnTo>
                  <a:lnTo>
                    <a:pt x="1975980" y="772566"/>
                  </a:lnTo>
                  <a:lnTo>
                    <a:pt x="1971090" y="772566"/>
                  </a:lnTo>
                  <a:lnTo>
                    <a:pt x="1971332" y="747166"/>
                  </a:lnTo>
                  <a:lnTo>
                    <a:pt x="1973224" y="734466"/>
                  </a:lnTo>
                  <a:lnTo>
                    <a:pt x="1973287" y="721766"/>
                  </a:lnTo>
                  <a:lnTo>
                    <a:pt x="1967382" y="721766"/>
                  </a:lnTo>
                  <a:lnTo>
                    <a:pt x="1955990" y="709066"/>
                  </a:lnTo>
                  <a:lnTo>
                    <a:pt x="1942439" y="696366"/>
                  </a:lnTo>
                  <a:lnTo>
                    <a:pt x="1930107" y="683666"/>
                  </a:lnTo>
                  <a:lnTo>
                    <a:pt x="1920354" y="670966"/>
                  </a:lnTo>
                  <a:lnTo>
                    <a:pt x="1911883" y="670966"/>
                  </a:lnTo>
                  <a:lnTo>
                    <a:pt x="1903907" y="658266"/>
                  </a:lnTo>
                  <a:lnTo>
                    <a:pt x="1895690" y="658266"/>
                  </a:lnTo>
                  <a:lnTo>
                    <a:pt x="1888413" y="645566"/>
                  </a:lnTo>
                  <a:lnTo>
                    <a:pt x="1881517" y="645566"/>
                  </a:lnTo>
                  <a:lnTo>
                    <a:pt x="1871586" y="658266"/>
                  </a:lnTo>
                  <a:lnTo>
                    <a:pt x="1796135" y="658266"/>
                  </a:lnTo>
                  <a:lnTo>
                    <a:pt x="1782127" y="670966"/>
                  </a:lnTo>
                  <a:lnTo>
                    <a:pt x="1762925" y="670966"/>
                  </a:lnTo>
                  <a:lnTo>
                    <a:pt x="1756537" y="683666"/>
                  </a:lnTo>
                  <a:lnTo>
                    <a:pt x="1707108" y="683666"/>
                  </a:lnTo>
                  <a:lnTo>
                    <a:pt x="1696694" y="670966"/>
                  </a:lnTo>
                  <a:lnTo>
                    <a:pt x="1688566" y="670966"/>
                  </a:lnTo>
                  <a:lnTo>
                    <a:pt x="1683499" y="658266"/>
                  </a:lnTo>
                  <a:lnTo>
                    <a:pt x="1679879" y="658266"/>
                  </a:lnTo>
                  <a:lnTo>
                    <a:pt x="1673860" y="645566"/>
                  </a:lnTo>
                  <a:lnTo>
                    <a:pt x="1648599" y="645566"/>
                  </a:lnTo>
                  <a:lnTo>
                    <a:pt x="1641030" y="658266"/>
                  </a:lnTo>
                  <a:lnTo>
                    <a:pt x="1635810" y="658266"/>
                  </a:lnTo>
                  <a:lnTo>
                    <a:pt x="1629867" y="670966"/>
                  </a:lnTo>
                  <a:lnTo>
                    <a:pt x="1621828" y="683666"/>
                  </a:lnTo>
                  <a:lnTo>
                    <a:pt x="1592084" y="683666"/>
                  </a:lnTo>
                  <a:lnTo>
                    <a:pt x="1585328" y="696366"/>
                  </a:lnTo>
                  <a:lnTo>
                    <a:pt x="1583639" y="696366"/>
                  </a:lnTo>
                  <a:lnTo>
                    <a:pt x="1582966" y="709066"/>
                  </a:lnTo>
                  <a:lnTo>
                    <a:pt x="1579270" y="721766"/>
                  </a:lnTo>
                  <a:lnTo>
                    <a:pt x="1549565" y="721766"/>
                  </a:lnTo>
                  <a:lnTo>
                    <a:pt x="1541487" y="709066"/>
                  </a:lnTo>
                  <a:lnTo>
                    <a:pt x="1535645" y="709066"/>
                  </a:lnTo>
                  <a:lnTo>
                    <a:pt x="1541995" y="734466"/>
                  </a:lnTo>
                  <a:lnTo>
                    <a:pt x="1547202" y="747166"/>
                  </a:lnTo>
                  <a:lnTo>
                    <a:pt x="1548955" y="772566"/>
                  </a:lnTo>
                  <a:lnTo>
                    <a:pt x="1544955" y="785266"/>
                  </a:lnTo>
                  <a:lnTo>
                    <a:pt x="1538427" y="797966"/>
                  </a:lnTo>
                  <a:lnTo>
                    <a:pt x="1530362" y="797966"/>
                  </a:lnTo>
                  <a:lnTo>
                    <a:pt x="1521485" y="810666"/>
                  </a:lnTo>
                  <a:lnTo>
                    <a:pt x="1512493" y="810666"/>
                  </a:lnTo>
                  <a:lnTo>
                    <a:pt x="1500809" y="823366"/>
                  </a:lnTo>
                  <a:lnTo>
                    <a:pt x="1494243" y="823366"/>
                  </a:lnTo>
                  <a:lnTo>
                    <a:pt x="1494358" y="836066"/>
                  </a:lnTo>
                  <a:lnTo>
                    <a:pt x="1499831" y="848766"/>
                  </a:lnTo>
                  <a:lnTo>
                    <a:pt x="1499831" y="861466"/>
                  </a:lnTo>
                  <a:lnTo>
                    <a:pt x="1499412" y="861466"/>
                  </a:lnTo>
                  <a:lnTo>
                    <a:pt x="1499031" y="874166"/>
                  </a:lnTo>
                  <a:lnTo>
                    <a:pt x="1499146" y="886866"/>
                  </a:lnTo>
                  <a:lnTo>
                    <a:pt x="1536433" y="886866"/>
                  </a:lnTo>
                  <a:lnTo>
                    <a:pt x="1539252" y="899566"/>
                  </a:lnTo>
                  <a:lnTo>
                    <a:pt x="1542859" y="899566"/>
                  </a:lnTo>
                  <a:lnTo>
                    <a:pt x="1561198" y="912266"/>
                  </a:lnTo>
                  <a:lnTo>
                    <a:pt x="1574812" y="924966"/>
                  </a:lnTo>
                  <a:lnTo>
                    <a:pt x="1583270" y="937666"/>
                  </a:lnTo>
                  <a:lnTo>
                    <a:pt x="1586191" y="950366"/>
                  </a:lnTo>
                  <a:lnTo>
                    <a:pt x="1585633" y="963066"/>
                  </a:lnTo>
                  <a:lnTo>
                    <a:pt x="1583664" y="975766"/>
                  </a:lnTo>
                  <a:lnTo>
                    <a:pt x="1579854" y="988466"/>
                  </a:lnTo>
                  <a:lnTo>
                    <a:pt x="1573758" y="1001166"/>
                  </a:lnTo>
                  <a:lnTo>
                    <a:pt x="1569656" y="1001166"/>
                  </a:lnTo>
                  <a:lnTo>
                    <a:pt x="1543532" y="1013866"/>
                  </a:lnTo>
                  <a:lnTo>
                    <a:pt x="1540598" y="1013866"/>
                  </a:lnTo>
                  <a:lnTo>
                    <a:pt x="1540598" y="1026566"/>
                  </a:lnTo>
                  <a:lnTo>
                    <a:pt x="1559001" y="1039266"/>
                  </a:lnTo>
                  <a:lnTo>
                    <a:pt x="1564170" y="1039266"/>
                  </a:lnTo>
                  <a:lnTo>
                    <a:pt x="1581188" y="1064666"/>
                  </a:lnTo>
                  <a:lnTo>
                    <a:pt x="1587754" y="1077366"/>
                  </a:lnTo>
                  <a:lnTo>
                    <a:pt x="1590382" y="1090066"/>
                  </a:lnTo>
                  <a:lnTo>
                    <a:pt x="1590382" y="1102766"/>
                  </a:lnTo>
                  <a:lnTo>
                    <a:pt x="1584921" y="1115466"/>
                  </a:lnTo>
                  <a:lnTo>
                    <a:pt x="1582242" y="1115466"/>
                  </a:lnTo>
                  <a:lnTo>
                    <a:pt x="1580680" y="1128166"/>
                  </a:lnTo>
                  <a:lnTo>
                    <a:pt x="1582610" y="1140866"/>
                  </a:lnTo>
                  <a:lnTo>
                    <a:pt x="1590649" y="1140866"/>
                  </a:lnTo>
                  <a:lnTo>
                    <a:pt x="1598663" y="1153566"/>
                  </a:lnTo>
                  <a:lnTo>
                    <a:pt x="1616595" y="1153566"/>
                  </a:lnTo>
                  <a:lnTo>
                    <a:pt x="1621307" y="1166266"/>
                  </a:lnTo>
                  <a:lnTo>
                    <a:pt x="1627632" y="1178966"/>
                  </a:lnTo>
                  <a:lnTo>
                    <a:pt x="1633029" y="1191666"/>
                  </a:lnTo>
                  <a:lnTo>
                    <a:pt x="1634083" y="1204366"/>
                  </a:lnTo>
                  <a:lnTo>
                    <a:pt x="1627416" y="1217066"/>
                  </a:lnTo>
                  <a:lnTo>
                    <a:pt x="1624228" y="1217066"/>
                  </a:lnTo>
                  <a:lnTo>
                    <a:pt x="1613827" y="1229766"/>
                  </a:lnTo>
                  <a:lnTo>
                    <a:pt x="1602955" y="1242466"/>
                  </a:lnTo>
                  <a:lnTo>
                    <a:pt x="1592072" y="1242466"/>
                  </a:lnTo>
                  <a:lnTo>
                    <a:pt x="1583677" y="1255166"/>
                  </a:lnTo>
                  <a:lnTo>
                    <a:pt x="1580324" y="1267866"/>
                  </a:lnTo>
                  <a:lnTo>
                    <a:pt x="1580324" y="1280566"/>
                  </a:lnTo>
                  <a:lnTo>
                    <a:pt x="1586014" y="1280566"/>
                  </a:lnTo>
                  <a:lnTo>
                    <a:pt x="1588871" y="1293266"/>
                  </a:lnTo>
                  <a:lnTo>
                    <a:pt x="1591208" y="1293266"/>
                  </a:lnTo>
                  <a:lnTo>
                    <a:pt x="1592186" y="1305966"/>
                  </a:lnTo>
                  <a:lnTo>
                    <a:pt x="1590929" y="1305966"/>
                  </a:lnTo>
                  <a:lnTo>
                    <a:pt x="1587868" y="1318666"/>
                  </a:lnTo>
                  <a:lnTo>
                    <a:pt x="1583893" y="1331366"/>
                  </a:lnTo>
                  <a:lnTo>
                    <a:pt x="1575396" y="1331366"/>
                  </a:lnTo>
                  <a:lnTo>
                    <a:pt x="1570164" y="1344066"/>
                  </a:lnTo>
                  <a:lnTo>
                    <a:pt x="1570634" y="1344066"/>
                  </a:lnTo>
                  <a:lnTo>
                    <a:pt x="1587220" y="1356766"/>
                  </a:lnTo>
                  <a:lnTo>
                    <a:pt x="1587334" y="1369466"/>
                  </a:lnTo>
                  <a:lnTo>
                    <a:pt x="1586471" y="1369466"/>
                  </a:lnTo>
                  <a:lnTo>
                    <a:pt x="1580095" y="1382166"/>
                  </a:lnTo>
                  <a:lnTo>
                    <a:pt x="1561299" y="1394866"/>
                  </a:lnTo>
                  <a:lnTo>
                    <a:pt x="1556537" y="1407566"/>
                  </a:lnTo>
                  <a:lnTo>
                    <a:pt x="1603959" y="1407566"/>
                  </a:lnTo>
                  <a:lnTo>
                    <a:pt x="1615681" y="1420266"/>
                  </a:lnTo>
                  <a:lnTo>
                    <a:pt x="1620342" y="1420266"/>
                  </a:lnTo>
                  <a:lnTo>
                    <a:pt x="1623085" y="1432966"/>
                  </a:lnTo>
                  <a:lnTo>
                    <a:pt x="1624558" y="1445666"/>
                  </a:lnTo>
                  <a:lnTo>
                    <a:pt x="1625384" y="1445666"/>
                  </a:lnTo>
                  <a:lnTo>
                    <a:pt x="1626069" y="1458366"/>
                  </a:lnTo>
                  <a:lnTo>
                    <a:pt x="1627149" y="1471066"/>
                  </a:lnTo>
                  <a:lnTo>
                    <a:pt x="1629003" y="1471066"/>
                  </a:lnTo>
                  <a:lnTo>
                    <a:pt x="1632013" y="1483766"/>
                  </a:lnTo>
                  <a:lnTo>
                    <a:pt x="1638350" y="1483766"/>
                  </a:lnTo>
                  <a:lnTo>
                    <a:pt x="1648091" y="1496466"/>
                  </a:lnTo>
                  <a:lnTo>
                    <a:pt x="1657235" y="1509166"/>
                  </a:lnTo>
                  <a:lnTo>
                    <a:pt x="1664017" y="1521866"/>
                  </a:lnTo>
                  <a:lnTo>
                    <a:pt x="1666671" y="1534566"/>
                  </a:lnTo>
                  <a:lnTo>
                    <a:pt x="1666341" y="1547266"/>
                  </a:lnTo>
                  <a:lnTo>
                    <a:pt x="1666087" y="1559966"/>
                  </a:lnTo>
                  <a:lnTo>
                    <a:pt x="1666570" y="1572666"/>
                  </a:lnTo>
                  <a:lnTo>
                    <a:pt x="1668310" y="1572666"/>
                  </a:lnTo>
                  <a:lnTo>
                    <a:pt x="1671840" y="1585366"/>
                  </a:lnTo>
                  <a:lnTo>
                    <a:pt x="1678216" y="1585366"/>
                  </a:lnTo>
                  <a:lnTo>
                    <a:pt x="1685632" y="1598066"/>
                  </a:lnTo>
                  <a:lnTo>
                    <a:pt x="1690395" y="1610766"/>
                  </a:lnTo>
                  <a:lnTo>
                    <a:pt x="1688795" y="1623466"/>
                  </a:lnTo>
                  <a:lnTo>
                    <a:pt x="1685010" y="1636166"/>
                  </a:lnTo>
                  <a:lnTo>
                    <a:pt x="1673529" y="1636166"/>
                  </a:lnTo>
                  <a:lnTo>
                    <a:pt x="1667357" y="1648866"/>
                  </a:lnTo>
                  <a:lnTo>
                    <a:pt x="1654746" y="1648866"/>
                  </a:lnTo>
                  <a:lnTo>
                    <a:pt x="1653197" y="1661566"/>
                  </a:lnTo>
                  <a:lnTo>
                    <a:pt x="1653844" y="1674266"/>
                  </a:lnTo>
                  <a:lnTo>
                    <a:pt x="1656715" y="1686966"/>
                  </a:lnTo>
                  <a:lnTo>
                    <a:pt x="1661795" y="1699666"/>
                  </a:lnTo>
                  <a:lnTo>
                    <a:pt x="1665173" y="1712366"/>
                  </a:lnTo>
                  <a:lnTo>
                    <a:pt x="1669161" y="1712366"/>
                  </a:lnTo>
                  <a:lnTo>
                    <a:pt x="1673466" y="1725066"/>
                  </a:lnTo>
                  <a:lnTo>
                    <a:pt x="1677771" y="1725066"/>
                  </a:lnTo>
                  <a:lnTo>
                    <a:pt x="1683753" y="1737766"/>
                  </a:lnTo>
                  <a:lnTo>
                    <a:pt x="1688528" y="1737766"/>
                  </a:lnTo>
                  <a:lnTo>
                    <a:pt x="1691081" y="1750466"/>
                  </a:lnTo>
                  <a:lnTo>
                    <a:pt x="1690382" y="1763166"/>
                  </a:lnTo>
                  <a:lnTo>
                    <a:pt x="1685734" y="1763166"/>
                  </a:lnTo>
                  <a:lnTo>
                    <a:pt x="1677771" y="1775866"/>
                  </a:lnTo>
                  <a:lnTo>
                    <a:pt x="1667306" y="1788566"/>
                  </a:lnTo>
                  <a:lnTo>
                    <a:pt x="1655165" y="1801266"/>
                  </a:lnTo>
                  <a:lnTo>
                    <a:pt x="1645335" y="1813966"/>
                  </a:lnTo>
                  <a:lnTo>
                    <a:pt x="1640827" y="1813966"/>
                  </a:lnTo>
                  <a:lnTo>
                    <a:pt x="1626120" y="1826666"/>
                  </a:lnTo>
                  <a:lnTo>
                    <a:pt x="1609953" y="1839366"/>
                  </a:lnTo>
                  <a:lnTo>
                    <a:pt x="1592884" y="1852066"/>
                  </a:lnTo>
                  <a:lnTo>
                    <a:pt x="1568615" y="1852066"/>
                  </a:lnTo>
                  <a:lnTo>
                    <a:pt x="1547964" y="1864766"/>
                  </a:lnTo>
                  <a:lnTo>
                    <a:pt x="1546783" y="1864766"/>
                  </a:lnTo>
                  <a:lnTo>
                    <a:pt x="1550136" y="1890166"/>
                  </a:lnTo>
                  <a:lnTo>
                    <a:pt x="1550136" y="1902866"/>
                  </a:lnTo>
                  <a:lnTo>
                    <a:pt x="1550885" y="1915566"/>
                  </a:lnTo>
                  <a:lnTo>
                    <a:pt x="1551495" y="1928266"/>
                  </a:lnTo>
                  <a:lnTo>
                    <a:pt x="1551914" y="1928266"/>
                  </a:lnTo>
                  <a:lnTo>
                    <a:pt x="1551876" y="1940966"/>
                  </a:lnTo>
                  <a:lnTo>
                    <a:pt x="1551139" y="1953666"/>
                  </a:lnTo>
                  <a:lnTo>
                    <a:pt x="1564627" y="1953666"/>
                  </a:lnTo>
                  <a:lnTo>
                    <a:pt x="1570189" y="1966366"/>
                  </a:lnTo>
                  <a:lnTo>
                    <a:pt x="1571167" y="1979066"/>
                  </a:lnTo>
                  <a:lnTo>
                    <a:pt x="1569326" y="1979066"/>
                  </a:lnTo>
                  <a:lnTo>
                    <a:pt x="1566443" y="1991766"/>
                  </a:lnTo>
                  <a:lnTo>
                    <a:pt x="1562468" y="1991766"/>
                  </a:lnTo>
                  <a:lnTo>
                    <a:pt x="1560626" y="2004466"/>
                  </a:lnTo>
                  <a:lnTo>
                    <a:pt x="1565478" y="2004466"/>
                  </a:lnTo>
                  <a:lnTo>
                    <a:pt x="1569935" y="2017166"/>
                  </a:lnTo>
                  <a:lnTo>
                    <a:pt x="1579803" y="2017166"/>
                  </a:lnTo>
                  <a:lnTo>
                    <a:pt x="1584744" y="2029866"/>
                  </a:lnTo>
                  <a:lnTo>
                    <a:pt x="1592465" y="2029866"/>
                  </a:lnTo>
                  <a:lnTo>
                    <a:pt x="1599018" y="2042566"/>
                  </a:lnTo>
                  <a:lnTo>
                    <a:pt x="1603108" y="2042566"/>
                  </a:lnTo>
                  <a:lnTo>
                    <a:pt x="1603451" y="2055266"/>
                  </a:lnTo>
                  <a:lnTo>
                    <a:pt x="1601584" y="2067966"/>
                  </a:lnTo>
                  <a:lnTo>
                    <a:pt x="1588185" y="2080666"/>
                  </a:lnTo>
                  <a:lnTo>
                    <a:pt x="1598574" y="2093366"/>
                  </a:lnTo>
                  <a:lnTo>
                    <a:pt x="1606740" y="2106066"/>
                  </a:lnTo>
                  <a:lnTo>
                    <a:pt x="1609153" y="2118766"/>
                  </a:lnTo>
                  <a:lnTo>
                    <a:pt x="1601457" y="2131466"/>
                  </a:lnTo>
                  <a:lnTo>
                    <a:pt x="1597406" y="2131466"/>
                  </a:lnTo>
                  <a:lnTo>
                    <a:pt x="1585353" y="2144166"/>
                  </a:lnTo>
                  <a:lnTo>
                    <a:pt x="1578889" y="2144166"/>
                  </a:lnTo>
                  <a:lnTo>
                    <a:pt x="1572120" y="2156866"/>
                  </a:lnTo>
                  <a:lnTo>
                    <a:pt x="1564195" y="2156866"/>
                  </a:lnTo>
                  <a:lnTo>
                    <a:pt x="1565249" y="2169566"/>
                  </a:lnTo>
                  <a:lnTo>
                    <a:pt x="1572475" y="2169566"/>
                  </a:lnTo>
                  <a:lnTo>
                    <a:pt x="1578876" y="2182266"/>
                  </a:lnTo>
                  <a:lnTo>
                    <a:pt x="1598841" y="2194966"/>
                  </a:lnTo>
                  <a:lnTo>
                    <a:pt x="1605876" y="2207666"/>
                  </a:lnTo>
                  <a:lnTo>
                    <a:pt x="1613001" y="2207666"/>
                  </a:lnTo>
                  <a:lnTo>
                    <a:pt x="1620240" y="2220366"/>
                  </a:lnTo>
                  <a:lnTo>
                    <a:pt x="1625193" y="2220366"/>
                  </a:lnTo>
                  <a:lnTo>
                    <a:pt x="1630629" y="2233066"/>
                  </a:lnTo>
                  <a:lnTo>
                    <a:pt x="1642160" y="2233066"/>
                  </a:lnTo>
                  <a:lnTo>
                    <a:pt x="1654517" y="2245766"/>
                  </a:lnTo>
                  <a:lnTo>
                    <a:pt x="1664792" y="2258466"/>
                  </a:lnTo>
                  <a:lnTo>
                    <a:pt x="1671828" y="2271166"/>
                  </a:lnTo>
                  <a:lnTo>
                    <a:pt x="1674444" y="2283866"/>
                  </a:lnTo>
                  <a:lnTo>
                    <a:pt x="1673796" y="2283866"/>
                  </a:lnTo>
                  <a:lnTo>
                    <a:pt x="1672628" y="2296566"/>
                  </a:lnTo>
                  <a:lnTo>
                    <a:pt x="1720443" y="2296566"/>
                  </a:lnTo>
                  <a:lnTo>
                    <a:pt x="1728076" y="2283866"/>
                  </a:lnTo>
                  <a:lnTo>
                    <a:pt x="1735455" y="2283866"/>
                  </a:lnTo>
                  <a:lnTo>
                    <a:pt x="1748409" y="2258466"/>
                  </a:lnTo>
                  <a:lnTo>
                    <a:pt x="1754136" y="2245766"/>
                  </a:lnTo>
                  <a:lnTo>
                    <a:pt x="1772297" y="2245766"/>
                  </a:lnTo>
                  <a:lnTo>
                    <a:pt x="1802587" y="2233066"/>
                  </a:lnTo>
                  <a:lnTo>
                    <a:pt x="1834705" y="2233066"/>
                  </a:lnTo>
                  <a:lnTo>
                    <a:pt x="1840026" y="2220366"/>
                  </a:lnTo>
                  <a:lnTo>
                    <a:pt x="1846491" y="2207666"/>
                  </a:lnTo>
                  <a:lnTo>
                    <a:pt x="1854200" y="2194966"/>
                  </a:lnTo>
                  <a:lnTo>
                    <a:pt x="1882000" y="2194966"/>
                  </a:lnTo>
                  <a:lnTo>
                    <a:pt x="1885480" y="2207666"/>
                  </a:lnTo>
                  <a:lnTo>
                    <a:pt x="1885988" y="2220366"/>
                  </a:lnTo>
                  <a:lnTo>
                    <a:pt x="1885251" y="2220366"/>
                  </a:lnTo>
                  <a:lnTo>
                    <a:pt x="1884197" y="2233066"/>
                  </a:lnTo>
                  <a:lnTo>
                    <a:pt x="1933079" y="2233066"/>
                  </a:lnTo>
                  <a:lnTo>
                    <a:pt x="1945157" y="2245766"/>
                  </a:lnTo>
                  <a:lnTo>
                    <a:pt x="1955215" y="2258466"/>
                  </a:lnTo>
                  <a:lnTo>
                    <a:pt x="1969604" y="2258466"/>
                  </a:lnTo>
                  <a:lnTo>
                    <a:pt x="1972081" y="2245766"/>
                  </a:lnTo>
                  <a:lnTo>
                    <a:pt x="1973732" y="2233066"/>
                  </a:lnTo>
                  <a:lnTo>
                    <a:pt x="1975827" y="2220366"/>
                  </a:lnTo>
                  <a:lnTo>
                    <a:pt x="1978850" y="2207666"/>
                  </a:lnTo>
                  <a:lnTo>
                    <a:pt x="1983308" y="2207666"/>
                  </a:lnTo>
                  <a:lnTo>
                    <a:pt x="1985657" y="2194966"/>
                  </a:lnTo>
                  <a:lnTo>
                    <a:pt x="1995170" y="2194966"/>
                  </a:lnTo>
                  <a:lnTo>
                    <a:pt x="2000973" y="2182266"/>
                  </a:lnTo>
                  <a:lnTo>
                    <a:pt x="2023745" y="2182266"/>
                  </a:lnTo>
                  <a:lnTo>
                    <a:pt x="2038794" y="2194966"/>
                  </a:lnTo>
                  <a:lnTo>
                    <a:pt x="2049856" y="2194966"/>
                  </a:lnTo>
                  <a:lnTo>
                    <a:pt x="2060854" y="2182266"/>
                  </a:lnTo>
                  <a:lnTo>
                    <a:pt x="2068410" y="2182266"/>
                  </a:lnTo>
                  <a:lnTo>
                    <a:pt x="2076780" y="2169566"/>
                  </a:lnTo>
                  <a:lnTo>
                    <a:pt x="2093887" y="2169566"/>
                  </a:lnTo>
                  <a:lnTo>
                    <a:pt x="2095182" y="2182266"/>
                  </a:lnTo>
                  <a:lnTo>
                    <a:pt x="2110130" y="2169566"/>
                  </a:lnTo>
                  <a:lnTo>
                    <a:pt x="2125154" y="2194966"/>
                  </a:lnTo>
                  <a:lnTo>
                    <a:pt x="2142413" y="2194966"/>
                  </a:lnTo>
                  <a:lnTo>
                    <a:pt x="2145500" y="2207666"/>
                  </a:lnTo>
                  <a:lnTo>
                    <a:pt x="2145969" y="2194966"/>
                  </a:lnTo>
                  <a:lnTo>
                    <a:pt x="2154174" y="2194966"/>
                  </a:lnTo>
                  <a:lnTo>
                    <a:pt x="2162899" y="2182266"/>
                  </a:lnTo>
                  <a:lnTo>
                    <a:pt x="2213292" y="2182266"/>
                  </a:lnTo>
                  <a:lnTo>
                    <a:pt x="2216480" y="2169566"/>
                  </a:lnTo>
                  <a:lnTo>
                    <a:pt x="2223033" y="2169566"/>
                  </a:lnTo>
                  <a:lnTo>
                    <a:pt x="2230513" y="2144166"/>
                  </a:lnTo>
                  <a:lnTo>
                    <a:pt x="2234933" y="2144166"/>
                  </a:lnTo>
                  <a:lnTo>
                    <a:pt x="2239734" y="2131466"/>
                  </a:lnTo>
                  <a:lnTo>
                    <a:pt x="2245080" y="2131466"/>
                  </a:lnTo>
                  <a:lnTo>
                    <a:pt x="2250541" y="2118766"/>
                  </a:lnTo>
                  <a:lnTo>
                    <a:pt x="2256828" y="2118766"/>
                  </a:lnTo>
                  <a:lnTo>
                    <a:pt x="2282469" y="2093366"/>
                  </a:lnTo>
                  <a:lnTo>
                    <a:pt x="2287600" y="2080666"/>
                  </a:lnTo>
                  <a:lnTo>
                    <a:pt x="2291829" y="2080666"/>
                  </a:lnTo>
                  <a:lnTo>
                    <a:pt x="2296528" y="2067966"/>
                  </a:lnTo>
                  <a:lnTo>
                    <a:pt x="2309850" y="2055266"/>
                  </a:lnTo>
                  <a:lnTo>
                    <a:pt x="2319388" y="2042566"/>
                  </a:lnTo>
                  <a:lnTo>
                    <a:pt x="2334857" y="2029866"/>
                  </a:lnTo>
                  <a:lnTo>
                    <a:pt x="2333244" y="2029866"/>
                  </a:lnTo>
                  <a:lnTo>
                    <a:pt x="2306536" y="2004466"/>
                  </a:lnTo>
                  <a:lnTo>
                    <a:pt x="2306282" y="1991766"/>
                  </a:lnTo>
                  <a:lnTo>
                    <a:pt x="2310714" y="1991766"/>
                  </a:lnTo>
                  <a:lnTo>
                    <a:pt x="2314448" y="1979066"/>
                  </a:lnTo>
                  <a:lnTo>
                    <a:pt x="2324062" y="1979066"/>
                  </a:lnTo>
                  <a:lnTo>
                    <a:pt x="2331008" y="1966366"/>
                  </a:lnTo>
                  <a:lnTo>
                    <a:pt x="2335263" y="1966366"/>
                  </a:lnTo>
                  <a:lnTo>
                    <a:pt x="2336825" y="1953666"/>
                  </a:lnTo>
                  <a:lnTo>
                    <a:pt x="2336977" y="1953666"/>
                  </a:lnTo>
                  <a:lnTo>
                    <a:pt x="2337397" y="1940966"/>
                  </a:lnTo>
                  <a:lnTo>
                    <a:pt x="2337993" y="1928266"/>
                  </a:lnTo>
                  <a:lnTo>
                    <a:pt x="2339467" y="1915566"/>
                  </a:lnTo>
                  <a:lnTo>
                    <a:pt x="2340165" y="1902866"/>
                  </a:lnTo>
                  <a:lnTo>
                    <a:pt x="2340673" y="1890166"/>
                  </a:lnTo>
                  <a:lnTo>
                    <a:pt x="2340876" y="1877466"/>
                  </a:lnTo>
                  <a:lnTo>
                    <a:pt x="2341118" y="1864766"/>
                  </a:lnTo>
                  <a:lnTo>
                    <a:pt x="2342807" y="1852066"/>
                  </a:lnTo>
                  <a:lnTo>
                    <a:pt x="2347391" y="1839366"/>
                  </a:lnTo>
                  <a:lnTo>
                    <a:pt x="2356332" y="1826666"/>
                  </a:lnTo>
                  <a:lnTo>
                    <a:pt x="2362593" y="1813966"/>
                  </a:lnTo>
                  <a:lnTo>
                    <a:pt x="2383117" y="1813966"/>
                  </a:lnTo>
                  <a:lnTo>
                    <a:pt x="2397607" y="1801266"/>
                  </a:lnTo>
                  <a:lnTo>
                    <a:pt x="2402141" y="1801266"/>
                  </a:lnTo>
                  <a:lnTo>
                    <a:pt x="2410155" y="1788566"/>
                  </a:lnTo>
                  <a:lnTo>
                    <a:pt x="2420302" y="1788566"/>
                  </a:lnTo>
                  <a:lnTo>
                    <a:pt x="2432659" y="1775866"/>
                  </a:lnTo>
                  <a:lnTo>
                    <a:pt x="2447277" y="1788566"/>
                  </a:lnTo>
                  <a:lnTo>
                    <a:pt x="2484640" y="1788566"/>
                  </a:lnTo>
                  <a:lnTo>
                    <a:pt x="2491054" y="1801266"/>
                  </a:lnTo>
                  <a:lnTo>
                    <a:pt x="2494254" y="1813966"/>
                  </a:lnTo>
                  <a:lnTo>
                    <a:pt x="2510002" y="1813966"/>
                  </a:lnTo>
                  <a:lnTo>
                    <a:pt x="2521000" y="1801266"/>
                  </a:lnTo>
                  <a:lnTo>
                    <a:pt x="2525280" y="1801266"/>
                  </a:lnTo>
                  <a:lnTo>
                    <a:pt x="2537536" y="1813966"/>
                  </a:lnTo>
                  <a:lnTo>
                    <a:pt x="2574760" y="1813966"/>
                  </a:lnTo>
                  <a:lnTo>
                    <a:pt x="2583040" y="1801266"/>
                  </a:lnTo>
                  <a:lnTo>
                    <a:pt x="2591803" y="1788566"/>
                  </a:lnTo>
                  <a:lnTo>
                    <a:pt x="2600312" y="1788566"/>
                  </a:lnTo>
                  <a:lnTo>
                    <a:pt x="2611424" y="1775866"/>
                  </a:lnTo>
                  <a:lnTo>
                    <a:pt x="2616238" y="1763166"/>
                  </a:lnTo>
                  <a:lnTo>
                    <a:pt x="2620873" y="1763166"/>
                  </a:lnTo>
                  <a:lnTo>
                    <a:pt x="2624874" y="1750466"/>
                  </a:lnTo>
                  <a:lnTo>
                    <a:pt x="2628379" y="1737766"/>
                  </a:lnTo>
                  <a:lnTo>
                    <a:pt x="2634399" y="1725066"/>
                  </a:lnTo>
                  <a:lnTo>
                    <a:pt x="2637294" y="1712366"/>
                  </a:lnTo>
                  <a:lnTo>
                    <a:pt x="2644279" y="1712366"/>
                  </a:lnTo>
                  <a:lnTo>
                    <a:pt x="2646464" y="1699666"/>
                  </a:lnTo>
                  <a:lnTo>
                    <a:pt x="2651963" y="1699666"/>
                  </a:lnTo>
                  <a:lnTo>
                    <a:pt x="2663088" y="1686966"/>
                  </a:lnTo>
                  <a:lnTo>
                    <a:pt x="2658211" y="1686966"/>
                  </a:lnTo>
                  <a:lnTo>
                    <a:pt x="2653754" y="1674266"/>
                  </a:lnTo>
                  <a:lnTo>
                    <a:pt x="2649372" y="1674266"/>
                  </a:lnTo>
                  <a:lnTo>
                    <a:pt x="2645803" y="1661566"/>
                  </a:lnTo>
                  <a:lnTo>
                    <a:pt x="2643721" y="1648866"/>
                  </a:lnTo>
                  <a:lnTo>
                    <a:pt x="2643886" y="1648866"/>
                  </a:lnTo>
                  <a:lnTo>
                    <a:pt x="2646261" y="1636166"/>
                  </a:lnTo>
                  <a:lnTo>
                    <a:pt x="2650820" y="1636166"/>
                  </a:lnTo>
                  <a:lnTo>
                    <a:pt x="2655151" y="1623466"/>
                  </a:lnTo>
                  <a:lnTo>
                    <a:pt x="2674277" y="1623466"/>
                  </a:lnTo>
                  <a:lnTo>
                    <a:pt x="2684653" y="1610766"/>
                  </a:lnTo>
                  <a:lnTo>
                    <a:pt x="2695448" y="1610766"/>
                  </a:lnTo>
                  <a:lnTo>
                    <a:pt x="2703919" y="1598066"/>
                  </a:lnTo>
                  <a:lnTo>
                    <a:pt x="2707348" y="1598066"/>
                  </a:lnTo>
                  <a:lnTo>
                    <a:pt x="2707348" y="1585366"/>
                  </a:lnTo>
                  <a:lnTo>
                    <a:pt x="2701887" y="1572666"/>
                  </a:lnTo>
                  <a:lnTo>
                    <a:pt x="2698940" y="1572666"/>
                  </a:lnTo>
                  <a:lnTo>
                    <a:pt x="2696756" y="1559966"/>
                  </a:lnTo>
                  <a:lnTo>
                    <a:pt x="2696159" y="1559966"/>
                  </a:lnTo>
                  <a:lnTo>
                    <a:pt x="2697962" y="1547266"/>
                  </a:lnTo>
                  <a:lnTo>
                    <a:pt x="2700578" y="1547266"/>
                  </a:lnTo>
                  <a:lnTo>
                    <a:pt x="2705773" y="1534566"/>
                  </a:lnTo>
                  <a:lnTo>
                    <a:pt x="2752737" y="1534566"/>
                  </a:lnTo>
                  <a:lnTo>
                    <a:pt x="2758351" y="1521866"/>
                  </a:lnTo>
                  <a:lnTo>
                    <a:pt x="2764294" y="1509166"/>
                  </a:lnTo>
                  <a:lnTo>
                    <a:pt x="2769006" y="1496466"/>
                  </a:lnTo>
                  <a:lnTo>
                    <a:pt x="2770924" y="1483766"/>
                  </a:lnTo>
                  <a:close/>
                </a:path>
                <a:path extrusionOk="0" h="3493770" w="5107305">
                  <a:moveTo>
                    <a:pt x="3134258" y="2416137"/>
                  </a:moveTo>
                  <a:lnTo>
                    <a:pt x="3133547" y="2414867"/>
                  </a:lnTo>
                  <a:lnTo>
                    <a:pt x="3125051" y="2405977"/>
                  </a:lnTo>
                  <a:lnTo>
                    <a:pt x="3117253" y="2394547"/>
                  </a:lnTo>
                  <a:lnTo>
                    <a:pt x="3111538" y="2383117"/>
                  </a:lnTo>
                  <a:lnTo>
                    <a:pt x="3109823" y="2374227"/>
                  </a:lnTo>
                  <a:lnTo>
                    <a:pt x="3109328" y="2371687"/>
                  </a:lnTo>
                  <a:lnTo>
                    <a:pt x="3109328" y="2370417"/>
                  </a:lnTo>
                  <a:lnTo>
                    <a:pt x="3109468" y="2365337"/>
                  </a:lnTo>
                  <a:lnTo>
                    <a:pt x="3109633" y="2347557"/>
                  </a:lnTo>
                  <a:lnTo>
                    <a:pt x="3090722" y="2308187"/>
                  </a:lnTo>
                  <a:lnTo>
                    <a:pt x="3085757" y="2303107"/>
                  </a:lnTo>
                  <a:lnTo>
                    <a:pt x="3082137" y="2296757"/>
                  </a:lnTo>
                  <a:lnTo>
                    <a:pt x="3080740" y="2289137"/>
                  </a:lnTo>
                  <a:lnTo>
                    <a:pt x="3080918" y="2280247"/>
                  </a:lnTo>
                  <a:lnTo>
                    <a:pt x="3093923" y="2247227"/>
                  </a:lnTo>
                  <a:lnTo>
                    <a:pt x="3095498" y="2237067"/>
                  </a:lnTo>
                  <a:lnTo>
                    <a:pt x="3098571" y="2231987"/>
                  </a:lnTo>
                  <a:lnTo>
                    <a:pt x="3110636" y="2225637"/>
                  </a:lnTo>
                  <a:lnTo>
                    <a:pt x="3108744" y="2215477"/>
                  </a:lnTo>
                  <a:lnTo>
                    <a:pt x="3107677" y="2211667"/>
                  </a:lnTo>
                  <a:lnTo>
                    <a:pt x="3105556" y="2204047"/>
                  </a:lnTo>
                  <a:lnTo>
                    <a:pt x="3101670" y="2192617"/>
                  </a:lnTo>
                  <a:lnTo>
                    <a:pt x="3097733" y="2182457"/>
                  </a:lnTo>
                  <a:lnTo>
                    <a:pt x="3096488" y="2178647"/>
                  </a:lnTo>
                  <a:lnTo>
                    <a:pt x="3094939" y="2174837"/>
                  </a:lnTo>
                  <a:lnTo>
                    <a:pt x="3078340" y="2134197"/>
                  </a:lnTo>
                  <a:lnTo>
                    <a:pt x="3058071" y="2110067"/>
                  </a:lnTo>
                  <a:lnTo>
                    <a:pt x="3047796" y="2096096"/>
                  </a:lnTo>
                  <a:lnTo>
                    <a:pt x="3042551" y="2084666"/>
                  </a:lnTo>
                  <a:lnTo>
                    <a:pt x="3042348" y="2075776"/>
                  </a:lnTo>
                  <a:lnTo>
                    <a:pt x="3043694" y="2070696"/>
                  </a:lnTo>
                  <a:lnTo>
                    <a:pt x="3048152" y="2065616"/>
                  </a:lnTo>
                  <a:lnTo>
                    <a:pt x="3057309" y="2055456"/>
                  </a:lnTo>
                  <a:lnTo>
                    <a:pt x="3065068" y="2045296"/>
                  </a:lnTo>
                  <a:lnTo>
                    <a:pt x="3074365" y="2033866"/>
                  </a:lnTo>
                  <a:lnTo>
                    <a:pt x="3081858" y="2022436"/>
                  </a:lnTo>
                  <a:lnTo>
                    <a:pt x="3084220" y="2014816"/>
                  </a:lnTo>
                  <a:lnTo>
                    <a:pt x="3080601" y="2008466"/>
                  </a:lnTo>
                  <a:lnTo>
                    <a:pt x="3069844" y="1997036"/>
                  </a:lnTo>
                  <a:lnTo>
                    <a:pt x="3063976" y="1990686"/>
                  </a:lnTo>
                  <a:lnTo>
                    <a:pt x="3058807" y="1983066"/>
                  </a:lnTo>
                  <a:lnTo>
                    <a:pt x="3055124" y="1975446"/>
                  </a:lnTo>
                  <a:lnTo>
                    <a:pt x="3053715" y="1967826"/>
                  </a:lnTo>
                  <a:lnTo>
                    <a:pt x="3053715" y="1948776"/>
                  </a:lnTo>
                  <a:lnTo>
                    <a:pt x="3051822" y="1943696"/>
                  </a:lnTo>
                  <a:lnTo>
                    <a:pt x="3050248" y="1942426"/>
                  </a:lnTo>
                  <a:lnTo>
                    <a:pt x="3041878" y="1942426"/>
                  </a:lnTo>
                  <a:lnTo>
                    <a:pt x="3028581" y="1939886"/>
                  </a:lnTo>
                  <a:lnTo>
                    <a:pt x="3014167" y="1933536"/>
                  </a:lnTo>
                  <a:lnTo>
                    <a:pt x="3002470" y="1920836"/>
                  </a:lnTo>
                  <a:lnTo>
                    <a:pt x="2999117" y="1915756"/>
                  </a:lnTo>
                  <a:lnTo>
                    <a:pt x="2994634" y="1900516"/>
                  </a:lnTo>
                  <a:lnTo>
                    <a:pt x="2991739" y="1891626"/>
                  </a:lnTo>
                  <a:lnTo>
                    <a:pt x="2965589" y="1863686"/>
                  </a:lnTo>
                  <a:lnTo>
                    <a:pt x="2956636" y="1862416"/>
                  </a:lnTo>
                  <a:lnTo>
                    <a:pt x="2952369" y="1861146"/>
                  </a:lnTo>
                  <a:lnTo>
                    <a:pt x="2910687" y="1829396"/>
                  </a:lnTo>
                  <a:lnTo>
                    <a:pt x="2896476" y="1802726"/>
                  </a:lnTo>
                  <a:lnTo>
                    <a:pt x="2900908" y="1791296"/>
                  </a:lnTo>
                  <a:lnTo>
                    <a:pt x="2914459" y="1776056"/>
                  </a:lnTo>
                  <a:lnTo>
                    <a:pt x="2910167" y="1767166"/>
                  </a:lnTo>
                  <a:lnTo>
                    <a:pt x="2917875" y="1743036"/>
                  </a:lnTo>
                  <a:lnTo>
                    <a:pt x="2918650" y="1739226"/>
                  </a:lnTo>
                  <a:lnTo>
                    <a:pt x="2914053" y="1734146"/>
                  </a:lnTo>
                  <a:lnTo>
                    <a:pt x="2909074" y="1729066"/>
                  </a:lnTo>
                  <a:lnTo>
                    <a:pt x="2901708" y="1715096"/>
                  </a:lnTo>
                  <a:lnTo>
                    <a:pt x="2898813" y="1708746"/>
                  </a:lnTo>
                  <a:lnTo>
                    <a:pt x="2891066" y="1689696"/>
                  </a:lnTo>
                  <a:lnTo>
                    <a:pt x="2878734" y="1685886"/>
                  </a:lnTo>
                  <a:lnTo>
                    <a:pt x="2869057" y="1683346"/>
                  </a:lnTo>
                  <a:lnTo>
                    <a:pt x="2856522" y="1680806"/>
                  </a:lnTo>
                  <a:lnTo>
                    <a:pt x="2850426" y="1676996"/>
                  </a:lnTo>
                  <a:lnTo>
                    <a:pt x="2827909" y="1637626"/>
                  </a:lnTo>
                  <a:lnTo>
                    <a:pt x="2826867" y="1630006"/>
                  </a:lnTo>
                  <a:lnTo>
                    <a:pt x="2826867" y="1623656"/>
                  </a:lnTo>
                  <a:lnTo>
                    <a:pt x="2845282" y="1612226"/>
                  </a:lnTo>
                  <a:lnTo>
                    <a:pt x="2847962" y="1609686"/>
                  </a:lnTo>
                  <a:lnTo>
                    <a:pt x="2840850" y="1608416"/>
                  </a:lnTo>
                  <a:lnTo>
                    <a:pt x="2830931" y="1607146"/>
                  </a:lnTo>
                  <a:lnTo>
                    <a:pt x="2818066" y="1604606"/>
                  </a:lnTo>
                  <a:lnTo>
                    <a:pt x="2811500" y="1600796"/>
                  </a:lnTo>
                  <a:lnTo>
                    <a:pt x="2804439" y="1595716"/>
                  </a:lnTo>
                  <a:lnTo>
                    <a:pt x="2796933" y="1588096"/>
                  </a:lnTo>
                  <a:lnTo>
                    <a:pt x="2782049" y="1570316"/>
                  </a:lnTo>
                  <a:lnTo>
                    <a:pt x="2774988" y="1563966"/>
                  </a:lnTo>
                  <a:lnTo>
                    <a:pt x="2759862" y="1546186"/>
                  </a:lnTo>
                  <a:lnTo>
                    <a:pt x="2757132" y="1543646"/>
                  </a:lnTo>
                  <a:lnTo>
                    <a:pt x="2751988" y="1546186"/>
                  </a:lnTo>
                  <a:lnTo>
                    <a:pt x="2746730" y="1544916"/>
                  </a:lnTo>
                  <a:lnTo>
                    <a:pt x="2728518" y="1543646"/>
                  </a:lnTo>
                  <a:lnTo>
                    <a:pt x="2714079" y="1546186"/>
                  </a:lnTo>
                  <a:lnTo>
                    <a:pt x="2712758" y="1547456"/>
                  </a:lnTo>
                  <a:lnTo>
                    <a:pt x="2711450" y="1549996"/>
                  </a:lnTo>
                  <a:lnTo>
                    <a:pt x="2719971" y="1570316"/>
                  </a:lnTo>
                  <a:lnTo>
                    <a:pt x="2723578" y="1579206"/>
                  </a:lnTo>
                  <a:lnTo>
                    <a:pt x="2723578" y="1588096"/>
                  </a:lnTo>
                  <a:lnTo>
                    <a:pt x="2719806" y="1599526"/>
                  </a:lnTo>
                  <a:lnTo>
                    <a:pt x="2710053" y="1609686"/>
                  </a:lnTo>
                  <a:lnTo>
                    <a:pt x="2696616" y="1619846"/>
                  </a:lnTo>
                  <a:lnTo>
                    <a:pt x="2681846" y="1627466"/>
                  </a:lnTo>
                  <a:lnTo>
                    <a:pt x="2665476" y="1636356"/>
                  </a:lnTo>
                  <a:lnTo>
                    <a:pt x="2657995" y="1643976"/>
                  </a:lnTo>
                  <a:lnTo>
                    <a:pt x="2663101" y="1656676"/>
                  </a:lnTo>
                  <a:lnTo>
                    <a:pt x="2667660" y="1664296"/>
                  </a:lnTo>
                  <a:lnTo>
                    <a:pt x="2678696" y="1674456"/>
                  </a:lnTo>
                  <a:lnTo>
                    <a:pt x="2679598" y="1679536"/>
                  </a:lnTo>
                  <a:lnTo>
                    <a:pt x="2659938" y="1708746"/>
                  </a:lnTo>
                  <a:lnTo>
                    <a:pt x="2652928" y="1716366"/>
                  </a:lnTo>
                  <a:lnTo>
                    <a:pt x="2639098" y="1754466"/>
                  </a:lnTo>
                  <a:lnTo>
                    <a:pt x="2623375" y="1776056"/>
                  </a:lnTo>
                  <a:lnTo>
                    <a:pt x="2612669" y="1788756"/>
                  </a:lnTo>
                  <a:lnTo>
                    <a:pt x="2592628" y="1811616"/>
                  </a:lnTo>
                  <a:lnTo>
                    <a:pt x="2582824" y="1819236"/>
                  </a:lnTo>
                  <a:lnTo>
                    <a:pt x="2573401" y="1825586"/>
                  </a:lnTo>
                  <a:lnTo>
                    <a:pt x="2562822" y="1826856"/>
                  </a:lnTo>
                  <a:lnTo>
                    <a:pt x="2553271" y="1826856"/>
                  </a:lnTo>
                  <a:lnTo>
                    <a:pt x="2544597" y="1824316"/>
                  </a:lnTo>
                  <a:lnTo>
                    <a:pt x="2536621" y="1820506"/>
                  </a:lnTo>
                  <a:lnTo>
                    <a:pt x="2531199" y="1817966"/>
                  </a:lnTo>
                  <a:lnTo>
                    <a:pt x="2524696" y="1815426"/>
                  </a:lnTo>
                  <a:lnTo>
                    <a:pt x="2522182" y="1815426"/>
                  </a:lnTo>
                  <a:lnTo>
                    <a:pt x="2517825" y="1817966"/>
                  </a:lnTo>
                  <a:lnTo>
                    <a:pt x="2512644" y="1820506"/>
                  </a:lnTo>
                  <a:lnTo>
                    <a:pt x="2501544" y="1820506"/>
                  </a:lnTo>
                  <a:lnTo>
                    <a:pt x="2490597" y="1817966"/>
                  </a:lnTo>
                  <a:lnTo>
                    <a:pt x="2483612" y="1814156"/>
                  </a:lnTo>
                  <a:lnTo>
                    <a:pt x="2479573" y="1809076"/>
                  </a:lnTo>
                  <a:lnTo>
                    <a:pt x="2477478" y="1803996"/>
                  </a:lnTo>
                  <a:lnTo>
                    <a:pt x="2477135" y="1801456"/>
                  </a:lnTo>
                  <a:lnTo>
                    <a:pt x="2474836" y="1801456"/>
                  </a:lnTo>
                  <a:lnTo>
                    <a:pt x="2449601" y="1795106"/>
                  </a:lnTo>
                  <a:lnTo>
                    <a:pt x="2443073" y="1793836"/>
                  </a:lnTo>
                  <a:lnTo>
                    <a:pt x="2435644" y="1792566"/>
                  </a:lnTo>
                  <a:lnTo>
                    <a:pt x="2428506" y="1793836"/>
                  </a:lnTo>
                  <a:lnTo>
                    <a:pt x="2421280" y="1797646"/>
                  </a:lnTo>
                  <a:lnTo>
                    <a:pt x="2413609" y="1803996"/>
                  </a:lnTo>
                  <a:lnTo>
                    <a:pt x="2408148" y="1809076"/>
                  </a:lnTo>
                  <a:lnTo>
                    <a:pt x="2402128" y="1812886"/>
                  </a:lnTo>
                  <a:lnTo>
                    <a:pt x="2395766" y="1815426"/>
                  </a:lnTo>
                  <a:lnTo>
                    <a:pt x="2389301" y="1819236"/>
                  </a:lnTo>
                  <a:lnTo>
                    <a:pt x="2373388" y="1825586"/>
                  </a:lnTo>
                  <a:lnTo>
                    <a:pt x="2357272" y="1863686"/>
                  </a:lnTo>
                  <a:lnTo>
                    <a:pt x="2357069" y="1875116"/>
                  </a:lnTo>
                  <a:lnTo>
                    <a:pt x="2356916" y="1881466"/>
                  </a:lnTo>
                  <a:lnTo>
                    <a:pt x="2356408" y="1891626"/>
                  </a:lnTo>
                  <a:lnTo>
                    <a:pt x="2355697" y="1904326"/>
                  </a:lnTo>
                  <a:lnTo>
                    <a:pt x="2354224" y="1928456"/>
                  </a:lnTo>
                  <a:lnTo>
                    <a:pt x="2353221" y="1947506"/>
                  </a:lnTo>
                  <a:lnTo>
                    <a:pt x="2335885" y="1981796"/>
                  </a:lnTo>
                  <a:lnTo>
                    <a:pt x="2325433" y="1990686"/>
                  </a:lnTo>
                  <a:lnTo>
                    <a:pt x="2324087" y="1991956"/>
                  </a:lnTo>
                  <a:lnTo>
                    <a:pt x="2326119" y="1994496"/>
                  </a:lnTo>
                  <a:lnTo>
                    <a:pt x="2331859" y="1999576"/>
                  </a:lnTo>
                  <a:lnTo>
                    <a:pt x="2337397" y="2004656"/>
                  </a:lnTo>
                  <a:lnTo>
                    <a:pt x="2342565" y="2009736"/>
                  </a:lnTo>
                  <a:lnTo>
                    <a:pt x="2346922" y="2016086"/>
                  </a:lnTo>
                  <a:lnTo>
                    <a:pt x="2349982" y="2021166"/>
                  </a:lnTo>
                  <a:lnTo>
                    <a:pt x="2351468" y="2031326"/>
                  </a:lnTo>
                  <a:lnTo>
                    <a:pt x="2348077" y="2038946"/>
                  </a:lnTo>
                  <a:lnTo>
                    <a:pt x="2342197" y="2044026"/>
                  </a:lnTo>
                  <a:lnTo>
                    <a:pt x="2336203" y="2047836"/>
                  </a:lnTo>
                  <a:lnTo>
                    <a:pt x="2329180" y="2051646"/>
                  </a:lnTo>
                  <a:lnTo>
                    <a:pt x="2322309" y="2057996"/>
                  </a:lnTo>
                  <a:lnTo>
                    <a:pt x="2308999" y="2077046"/>
                  </a:lnTo>
                  <a:lnTo>
                    <a:pt x="2303297" y="2083396"/>
                  </a:lnTo>
                  <a:lnTo>
                    <a:pt x="2299131" y="2087206"/>
                  </a:lnTo>
                  <a:lnTo>
                    <a:pt x="2294077" y="2092286"/>
                  </a:lnTo>
                  <a:lnTo>
                    <a:pt x="2268448" y="2120227"/>
                  </a:lnTo>
                  <a:lnTo>
                    <a:pt x="2262086" y="2126577"/>
                  </a:lnTo>
                  <a:lnTo>
                    <a:pt x="2256548" y="2131657"/>
                  </a:lnTo>
                  <a:lnTo>
                    <a:pt x="2252446" y="2136737"/>
                  </a:lnTo>
                  <a:lnTo>
                    <a:pt x="2248484" y="2143087"/>
                  </a:lnTo>
                  <a:lnTo>
                    <a:pt x="2244661" y="2150707"/>
                  </a:lnTo>
                  <a:lnTo>
                    <a:pt x="2237079" y="2165947"/>
                  </a:lnTo>
                  <a:lnTo>
                    <a:pt x="2233206" y="2173567"/>
                  </a:lnTo>
                  <a:lnTo>
                    <a:pt x="2229154" y="2179917"/>
                  </a:lnTo>
                  <a:lnTo>
                    <a:pt x="2224760" y="2184997"/>
                  </a:lnTo>
                  <a:lnTo>
                    <a:pt x="2216404" y="2191347"/>
                  </a:lnTo>
                  <a:lnTo>
                    <a:pt x="2207691" y="2192617"/>
                  </a:lnTo>
                  <a:lnTo>
                    <a:pt x="2199182" y="2192617"/>
                  </a:lnTo>
                  <a:lnTo>
                    <a:pt x="2191448" y="2191347"/>
                  </a:lnTo>
                  <a:lnTo>
                    <a:pt x="2185047" y="2190077"/>
                  </a:lnTo>
                  <a:lnTo>
                    <a:pt x="2182558" y="2190077"/>
                  </a:lnTo>
                  <a:lnTo>
                    <a:pt x="2176322" y="2191347"/>
                  </a:lnTo>
                  <a:lnTo>
                    <a:pt x="2169934" y="2195157"/>
                  </a:lnTo>
                  <a:lnTo>
                    <a:pt x="2163572" y="2200237"/>
                  </a:lnTo>
                  <a:lnTo>
                    <a:pt x="2157450" y="2206587"/>
                  </a:lnTo>
                  <a:lnTo>
                    <a:pt x="2152967" y="2210397"/>
                  </a:lnTo>
                  <a:lnTo>
                    <a:pt x="2146706" y="2211667"/>
                  </a:lnTo>
                  <a:lnTo>
                    <a:pt x="2138451" y="2210397"/>
                  </a:lnTo>
                  <a:lnTo>
                    <a:pt x="2135822" y="2209127"/>
                  </a:lnTo>
                  <a:lnTo>
                    <a:pt x="2127974" y="2205317"/>
                  </a:lnTo>
                  <a:lnTo>
                    <a:pt x="2123109" y="2202777"/>
                  </a:lnTo>
                  <a:lnTo>
                    <a:pt x="2117928" y="2197697"/>
                  </a:lnTo>
                  <a:lnTo>
                    <a:pt x="2112454" y="2193887"/>
                  </a:lnTo>
                  <a:lnTo>
                    <a:pt x="2107857" y="2188807"/>
                  </a:lnTo>
                  <a:lnTo>
                    <a:pt x="2106701" y="2187537"/>
                  </a:lnTo>
                  <a:lnTo>
                    <a:pt x="2104707" y="2186267"/>
                  </a:lnTo>
                  <a:lnTo>
                    <a:pt x="2101164" y="2186267"/>
                  </a:lnTo>
                  <a:lnTo>
                    <a:pt x="2090191" y="2188807"/>
                  </a:lnTo>
                  <a:lnTo>
                    <a:pt x="2083079" y="2182457"/>
                  </a:lnTo>
                  <a:lnTo>
                    <a:pt x="2080463" y="2183727"/>
                  </a:lnTo>
                  <a:lnTo>
                    <a:pt x="2059089" y="2202777"/>
                  </a:lnTo>
                  <a:lnTo>
                    <a:pt x="2051570" y="2206587"/>
                  </a:lnTo>
                  <a:lnTo>
                    <a:pt x="2041398" y="2209127"/>
                  </a:lnTo>
                  <a:lnTo>
                    <a:pt x="2033308" y="2207857"/>
                  </a:lnTo>
                  <a:lnTo>
                    <a:pt x="2026970" y="2204047"/>
                  </a:lnTo>
                  <a:lnTo>
                    <a:pt x="2022055" y="2200237"/>
                  </a:lnTo>
                  <a:lnTo>
                    <a:pt x="2015769" y="2193887"/>
                  </a:lnTo>
                  <a:lnTo>
                    <a:pt x="2010079" y="2192617"/>
                  </a:lnTo>
                  <a:lnTo>
                    <a:pt x="2004961" y="2197697"/>
                  </a:lnTo>
                  <a:lnTo>
                    <a:pt x="1997379" y="2206587"/>
                  </a:lnTo>
                  <a:lnTo>
                    <a:pt x="1994776" y="2209127"/>
                  </a:lnTo>
                  <a:lnTo>
                    <a:pt x="1986534" y="2248497"/>
                  </a:lnTo>
                  <a:lnTo>
                    <a:pt x="1984717" y="2257387"/>
                  </a:lnTo>
                  <a:lnTo>
                    <a:pt x="1982304" y="2263737"/>
                  </a:lnTo>
                  <a:lnTo>
                    <a:pt x="1978888" y="2268817"/>
                  </a:lnTo>
                  <a:lnTo>
                    <a:pt x="1974291" y="2272627"/>
                  </a:lnTo>
                  <a:lnTo>
                    <a:pt x="1964664" y="2272627"/>
                  </a:lnTo>
                  <a:lnTo>
                    <a:pt x="1947824" y="2265007"/>
                  </a:lnTo>
                  <a:lnTo>
                    <a:pt x="1921598" y="2242147"/>
                  </a:lnTo>
                  <a:lnTo>
                    <a:pt x="1917966" y="2238337"/>
                  </a:lnTo>
                  <a:lnTo>
                    <a:pt x="1914271" y="2238337"/>
                  </a:lnTo>
                  <a:lnTo>
                    <a:pt x="1890001" y="2242147"/>
                  </a:lnTo>
                  <a:lnTo>
                    <a:pt x="1880831" y="2239607"/>
                  </a:lnTo>
                  <a:lnTo>
                    <a:pt x="1872551" y="2234527"/>
                  </a:lnTo>
                  <a:lnTo>
                    <a:pt x="1869008" y="2226907"/>
                  </a:lnTo>
                  <a:lnTo>
                    <a:pt x="1868462" y="2219287"/>
                  </a:lnTo>
                  <a:lnTo>
                    <a:pt x="1869211" y="2212937"/>
                  </a:lnTo>
                  <a:lnTo>
                    <a:pt x="1870278" y="2206587"/>
                  </a:lnTo>
                  <a:lnTo>
                    <a:pt x="1869694" y="2205317"/>
                  </a:lnTo>
                  <a:lnTo>
                    <a:pt x="1869414" y="2205317"/>
                  </a:lnTo>
                  <a:lnTo>
                    <a:pt x="1865376" y="2204047"/>
                  </a:lnTo>
                  <a:lnTo>
                    <a:pt x="1853641" y="2221827"/>
                  </a:lnTo>
                  <a:lnTo>
                    <a:pt x="1850415" y="2226907"/>
                  </a:lnTo>
                  <a:lnTo>
                    <a:pt x="1847392" y="2231987"/>
                  </a:lnTo>
                  <a:lnTo>
                    <a:pt x="1837309" y="2242147"/>
                  </a:lnTo>
                  <a:lnTo>
                    <a:pt x="1819109" y="2240877"/>
                  </a:lnTo>
                  <a:lnTo>
                    <a:pt x="1816214" y="2240877"/>
                  </a:lnTo>
                  <a:lnTo>
                    <a:pt x="1810689" y="2244687"/>
                  </a:lnTo>
                  <a:lnTo>
                    <a:pt x="1804022" y="2247227"/>
                  </a:lnTo>
                  <a:lnTo>
                    <a:pt x="1796503" y="2248497"/>
                  </a:lnTo>
                  <a:lnTo>
                    <a:pt x="1788464" y="2248497"/>
                  </a:lnTo>
                  <a:lnTo>
                    <a:pt x="1775625" y="2249767"/>
                  </a:lnTo>
                  <a:lnTo>
                    <a:pt x="1771129" y="2251037"/>
                  </a:lnTo>
                  <a:lnTo>
                    <a:pt x="1767979" y="2252307"/>
                  </a:lnTo>
                  <a:lnTo>
                    <a:pt x="1755902" y="2271357"/>
                  </a:lnTo>
                  <a:lnTo>
                    <a:pt x="1747596" y="2284057"/>
                  </a:lnTo>
                  <a:lnTo>
                    <a:pt x="1738553" y="2295487"/>
                  </a:lnTo>
                  <a:lnTo>
                    <a:pt x="1728546" y="2304377"/>
                  </a:lnTo>
                  <a:lnTo>
                    <a:pt x="1717382" y="2310727"/>
                  </a:lnTo>
                  <a:lnTo>
                    <a:pt x="1709978" y="2313267"/>
                  </a:lnTo>
                  <a:lnTo>
                    <a:pt x="1689747" y="2313267"/>
                  </a:lnTo>
                  <a:lnTo>
                    <a:pt x="1672742" y="2308187"/>
                  </a:lnTo>
                  <a:lnTo>
                    <a:pt x="1669440" y="2306917"/>
                  </a:lnTo>
                  <a:lnTo>
                    <a:pt x="1666417" y="2318347"/>
                  </a:lnTo>
                  <a:lnTo>
                    <a:pt x="1662772" y="2328507"/>
                  </a:lnTo>
                  <a:lnTo>
                    <a:pt x="1658543" y="2337397"/>
                  </a:lnTo>
                  <a:lnTo>
                    <a:pt x="1653781" y="2343747"/>
                  </a:lnTo>
                  <a:lnTo>
                    <a:pt x="1649615" y="2347557"/>
                  </a:lnTo>
                  <a:lnTo>
                    <a:pt x="1636852" y="2370417"/>
                  </a:lnTo>
                  <a:lnTo>
                    <a:pt x="1626946" y="2379307"/>
                  </a:lnTo>
                  <a:lnTo>
                    <a:pt x="1606588" y="2390737"/>
                  </a:lnTo>
                  <a:lnTo>
                    <a:pt x="1605508" y="2392007"/>
                  </a:lnTo>
                  <a:lnTo>
                    <a:pt x="1605673" y="2393277"/>
                  </a:lnTo>
                  <a:lnTo>
                    <a:pt x="1606181" y="2393277"/>
                  </a:lnTo>
                  <a:lnTo>
                    <a:pt x="1614220" y="2402167"/>
                  </a:lnTo>
                  <a:lnTo>
                    <a:pt x="1636242" y="2408517"/>
                  </a:lnTo>
                  <a:lnTo>
                    <a:pt x="1642986" y="2411057"/>
                  </a:lnTo>
                  <a:lnTo>
                    <a:pt x="1647875" y="2421217"/>
                  </a:lnTo>
                  <a:lnTo>
                    <a:pt x="1648040" y="2425027"/>
                  </a:lnTo>
                  <a:lnTo>
                    <a:pt x="1644396" y="2435187"/>
                  </a:lnTo>
                  <a:lnTo>
                    <a:pt x="1626463" y="2460587"/>
                  </a:lnTo>
                  <a:lnTo>
                    <a:pt x="1625219" y="2463127"/>
                  </a:lnTo>
                  <a:lnTo>
                    <a:pt x="1627428" y="2464397"/>
                  </a:lnTo>
                  <a:lnTo>
                    <a:pt x="1634782" y="2466937"/>
                  </a:lnTo>
                  <a:lnTo>
                    <a:pt x="1642554" y="2468207"/>
                  </a:lnTo>
                  <a:lnTo>
                    <a:pt x="1650530" y="2472017"/>
                  </a:lnTo>
                  <a:lnTo>
                    <a:pt x="1670291" y="2516467"/>
                  </a:lnTo>
                  <a:lnTo>
                    <a:pt x="1671726" y="2524087"/>
                  </a:lnTo>
                  <a:lnTo>
                    <a:pt x="1676171" y="2538057"/>
                  </a:lnTo>
                  <a:lnTo>
                    <a:pt x="1681035" y="2579967"/>
                  </a:lnTo>
                  <a:lnTo>
                    <a:pt x="1709597" y="2588857"/>
                  </a:lnTo>
                  <a:lnTo>
                    <a:pt x="1718729" y="2588857"/>
                  </a:lnTo>
                  <a:lnTo>
                    <a:pt x="1727593" y="2591397"/>
                  </a:lnTo>
                  <a:lnTo>
                    <a:pt x="1734286" y="2597747"/>
                  </a:lnTo>
                  <a:lnTo>
                    <a:pt x="1736940" y="2606637"/>
                  </a:lnTo>
                  <a:lnTo>
                    <a:pt x="1736940" y="2612987"/>
                  </a:lnTo>
                  <a:lnTo>
                    <a:pt x="1733435" y="2624417"/>
                  </a:lnTo>
                  <a:lnTo>
                    <a:pt x="1730121" y="2635847"/>
                  </a:lnTo>
                  <a:lnTo>
                    <a:pt x="1729409" y="2639657"/>
                  </a:lnTo>
                  <a:lnTo>
                    <a:pt x="1738642" y="2648547"/>
                  </a:lnTo>
                  <a:lnTo>
                    <a:pt x="1761134" y="2654897"/>
                  </a:lnTo>
                  <a:lnTo>
                    <a:pt x="1769757" y="2658707"/>
                  </a:lnTo>
                  <a:lnTo>
                    <a:pt x="1776260" y="2666327"/>
                  </a:lnTo>
                  <a:lnTo>
                    <a:pt x="1778838" y="2677757"/>
                  </a:lnTo>
                  <a:lnTo>
                    <a:pt x="1779143" y="2689187"/>
                  </a:lnTo>
                  <a:lnTo>
                    <a:pt x="1780514" y="2696807"/>
                  </a:lnTo>
                  <a:lnTo>
                    <a:pt x="1783664" y="2705697"/>
                  </a:lnTo>
                  <a:lnTo>
                    <a:pt x="1789290" y="2717127"/>
                  </a:lnTo>
                  <a:lnTo>
                    <a:pt x="1791855" y="2722207"/>
                  </a:lnTo>
                  <a:lnTo>
                    <a:pt x="1796021" y="2731097"/>
                  </a:lnTo>
                  <a:lnTo>
                    <a:pt x="1800542" y="2739987"/>
                  </a:lnTo>
                  <a:lnTo>
                    <a:pt x="1804009" y="2747607"/>
                  </a:lnTo>
                  <a:lnTo>
                    <a:pt x="1806244" y="2755227"/>
                  </a:lnTo>
                  <a:lnTo>
                    <a:pt x="1807032" y="2761577"/>
                  </a:lnTo>
                  <a:lnTo>
                    <a:pt x="1806206" y="2766657"/>
                  </a:lnTo>
                  <a:lnTo>
                    <a:pt x="1803768" y="2771737"/>
                  </a:lnTo>
                  <a:lnTo>
                    <a:pt x="1799844" y="2776817"/>
                  </a:lnTo>
                  <a:lnTo>
                    <a:pt x="1794510" y="2784437"/>
                  </a:lnTo>
                  <a:lnTo>
                    <a:pt x="1784477" y="2797137"/>
                  </a:lnTo>
                  <a:lnTo>
                    <a:pt x="1782965" y="2800947"/>
                  </a:lnTo>
                  <a:lnTo>
                    <a:pt x="1786572" y="2802217"/>
                  </a:lnTo>
                  <a:lnTo>
                    <a:pt x="1810639" y="2802217"/>
                  </a:lnTo>
                  <a:lnTo>
                    <a:pt x="1820037" y="2803487"/>
                  </a:lnTo>
                  <a:lnTo>
                    <a:pt x="1828203" y="2806027"/>
                  </a:lnTo>
                  <a:lnTo>
                    <a:pt x="1834108" y="2809837"/>
                  </a:lnTo>
                  <a:lnTo>
                    <a:pt x="1843493" y="2809837"/>
                  </a:lnTo>
                  <a:lnTo>
                    <a:pt x="1847659" y="2804757"/>
                  </a:lnTo>
                  <a:lnTo>
                    <a:pt x="1854415" y="2797137"/>
                  </a:lnTo>
                  <a:lnTo>
                    <a:pt x="1855482" y="2795867"/>
                  </a:lnTo>
                  <a:lnTo>
                    <a:pt x="1857730" y="2794597"/>
                  </a:lnTo>
                  <a:lnTo>
                    <a:pt x="1866074" y="2785707"/>
                  </a:lnTo>
                  <a:lnTo>
                    <a:pt x="1877098" y="2785707"/>
                  </a:lnTo>
                  <a:lnTo>
                    <a:pt x="1881289" y="2786977"/>
                  </a:lnTo>
                  <a:lnTo>
                    <a:pt x="1885442" y="2790787"/>
                  </a:lnTo>
                  <a:lnTo>
                    <a:pt x="1887893" y="2793327"/>
                  </a:lnTo>
                  <a:lnTo>
                    <a:pt x="1895513" y="2800947"/>
                  </a:lnTo>
                  <a:lnTo>
                    <a:pt x="1897468" y="2802217"/>
                  </a:lnTo>
                  <a:lnTo>
                    <a:pt x="1898167" y="2800947"/>
                  </a:lnTo>
                  <a:lnTo>
                    <a:pt x="1901253" y="2798407"/>
                  </a:lnTo>
                  <a:lnTo>
                    <a:pt x="1933486" y="2776817"/>
                  </a:lnTo>
                  <a:lnTo>
                    <a:pt x="1942922" y="2776817"/>
                  </a:lnTo>
                  <a:lnTo>
                    <a:pt x="1951291" y="2774277"/>
                  </a:lnTo>
                  <a:lnTo>
                    <a:pt x="1957781" y="2770467"/>
                  </a:lnTo>
                  <a:lnTo>
                    <a:pt x="1961616" y="2767927"/>
                  </a:lnTo>
                  <a:lnTo>
                    <a:pt x="1964042" y="2757767"/>
                  </a:lnTo>
                  <a:lnTo>
                    <a:pt x="1969782" y="2745067"/>
                  </a:lnTo>
                  <a:lnTo>
                    <a:pt x="1978888" y="2734907"/>
                  </a:lnTo>
                  <a:lnTo>
                    <a:pt x="1991474" y="2729827"/>
                  </a:lnTo>
                  <a:lnTo>
                    <a:pt x="1999678" y="2729827"/>
                  </a:lnTo>
                  <a:lnTo>
                    <a:pt x="2018652" y="2745067"/>
                  </a:lnTo>
                  <a:lnTo>
                    <a:pt x="2022779" y="2747607"/>
                  </a:lnTo>
                  <a:lnTo>
                    <a:pt x="2051418" y="2731097"/>
                  </a:lnTo>
                  <a:lnTo>
                    <a:pt x="2051418" y="2729827"/>
                  </a:lnTo>
                  <a:lnTo>
                    <a:pt x="2050186" y="2723477"/>
                  </a:lnTo>
                  <a:lnTo>
                    <a:pt x="2048357" y="2710777"/>
                  </a:lnTo>
                  <a:lnTo>
                    <a:pt x="2063470" y="2667597"/>
                  </a:lnTo>
                  <a:lnTo>
                    <a:pt x="2068550" y="2662517"/>
                  </a:lnTo>
                  <a:lnTo>
                    <a:pt x="2083511" y="2647277"/>
                  </a:lnTo>
                  <a:lnTo>
                    <a:pt x="2088896" y="2642197"/>
                  </a:lnTo>
                  <a:lnTo>
                    <a:pt x="2098370" y="2632037"/>
                  </a:lnTo>
                  <a:lnTo>
                    <a:pt x="2105240" y="2621877"/>
                  </a:lnTo>
                  <a:lnTo>
                    <a:pt x="2111984" y="2610447"/>
                  </a:lnTo>
                  <a:lnTo>
                    <a:pt x="2120074" y="2601557"/>
                  </a:lnTo>
                  <a:lnTo>
                    <a:pt x="2130133" y="2593937"/>
                  </a:lnTo>
                  <a:lnTo>
                    <a:pt x="2142718" y="2591397"/>
                  </a:lnTo>
                  <a:lnTo>
                    <a:pt x="2150541" y="2591397"/>
                  </a:lnTo>
                  <a:lnTo>
                    <a:pt x="2157463" y="2593937"/>
                  </a:lnTo>
                  <a:lnTo>
                    <a:pt x="2163673" y="2595207"/>
                  </a:lnTo>
                  <a:lnTo>
                    <a:pt x="2183701" y="2604097"/>
                  </a:lnTo>
                  <a:lnTo>
                    <a:pt x="2200681" y="2601557"/>
                  </a:lnTo>
                  <a:lnTo>
                    <a:pt x="2214105" y="2595207"/>
                  </a:lnTo>
                  <a:lnTo>
                    <a:pt x="2223008" y="2591397"/>
                  </a:lnTo>
                  <a:lnTo>
                    <a:pt x="2232101" y="2588857"/>
                  </a:lnTo>
                  <a:lnTo>
                    <a:pt x="2240978" y="2588857"/>
                  </a:lnTo>
                  <a:lnTo>
                    <a:pt x="2249284" y="2593937"/>
                  </a:lnTo>
                  <a:lnTo>
                    <a:pt x="2262860" y="2605367"/>
                  </a:lnTo>
                  <a:lnTo>
                    <a:pt x="2279751" y="2618067"/>
                  </a:lnTo>
                  <a:lnTo>
                    <a:pt x="2296503" y="2626957"/>
                  </a:lnTo>
                  <a:lnTo>
                    <a:pt x="2309647" y="2628227"/>
                  </a:lnTo>
                  <a:lnTo>
                    <a:pt x="2316543" y="2626957"/>
                  </a:lnTo>
                  <a:lnTo>
                    <a:pt x="2328646" y="2618067"/>
                  </a:lnTo>
                  <a:lnTo>
                    <a:pt x="2336508" y="2612987"/>
                  </a:lnTo>
                  <a:lnTo>
                    <a:pt x="2345359" y="2609177"/>
                  </a:lnTo>
                  <a:lnTo>
                    <a:pt x="2355672" y="2605367"/>
                  </a:lnTo>
                  <a:lnTo>
                    <a:pt x="2367915" y="2604097"/>
                  </a:lnTo>
                  <a:lnTo>
                    <a:pt x="2376436" y="2604097"/>
                  </a:lnTo>
                  <a:lnTo>
                    <a:pt x="2385441" y="2605367"/>
                  </a:lnTo>
                  <a:lnTo>
                    <a:pt x="2404046" y="2610447"/>
                  </a:lnTo>
                  <a:lnTo>
                    <a:pt x="2415286" y="2612987"/>
                  </a:lnTo>
                  <a:lnTo>
                    <a:pt x="2426601" y="2614257"/>
                  </a:lnTo>
                  <a:lnTo>
                    <a:pt x="2436126" y="2615527"/>
                  </a:lnTo>
                  <a:lnTo>
                    <a:pt x="2441994" y="2612987"/>
                  </a:lnTo>
                  <a:lnTo>
                    <a:pt x="2446502" y="2609177"/>
                  </a:lnTo>
                  <a:lnTo>
                    <a:pt x="2452344" y="2604097"/>
                  </a:lnTo>
                  <a:lnTo>
                    <a:pt x="2459659" y="2597747"/>
                  </a:lnTo>
                  <a:lnTo>
                    <a:pt x="2467965" y="2590127"/>
                  </a:lnTo>
                  <a:lnTo>
                    <a:pt x="2476487" y="2582507"/>
                  </a:lnTo>
                  <a:lnTo>
                    <a:pt x="2483485" y="2576157"/>
                  </a:lnTo>
                  <a:lnTo>
                    <a:pt x="2487218" y="2571077"/>
                  </a:lnTo>
                  <a:lnTo>
                    <a:pt x="2489339" y="2564727"/>
                  </a:lnTo>
                  <a:lnTo>
                    <a:pt x="2506840" y="2544407"/>
                  </a:lnTo>
                  <a:lnTo>
                    <a:pt x="2506840" y="2534247"/>
                  </a:lnTo>
                  <a:lnTo>
                    <a:pt x="2505329" y="2524087"/>
                  </a:lnTo>
                  <a:lnTo>
                    <a:pt x="2503855" y="2512657"/>
                  </a:lnTo>
                  <a:lnTo>
                    <a:pt x="2515349" y="2478367"/>
                  </a:lnTo>
                  <a:lnTo>
                    <a:pt x="2533586" y="2478367"/>
                  </a:lnTo>
                  <a:lnTo>
                    <a:pt x="2551303" y="2489797"/>
                  </a:lnTo>
                  <a:lnTo>
                    <a:pt x="2552598" y="2489797"/>
                  </a:lnTo>
                  <a:lnTo>
                    <a:pt x="2560713" y="2485987"/>
                  </a:lnTo>
                  <a:lnTo>
                    <a:pt x="2568029" y="2478367"/>
                  </a:lnTo>
                  <a:lnTo>
                    <a:pt x="2574760" y="2472017"/>
                  </a:lnTo>
                  <a:lnTo>
                    <a:pt x="2582926" y="2465667"/>
                  </a:lnTo>
                  <a:lnTo>
                    <a:pt x="2593213" y="2463127"/>
                  </a:lnTo>
                  <a:lnTo>
                    <a:pt x="2606294" y="2463127"/>
                  </a:lnTo>
                  <a:lnTo>
                    <a:pt x="2611628" y="2464397"/>
                  </a:lnTo>
                  <a:lnTo>
                    <a:pt x="2620873" y="2465667"/>
                  </a:lnTo>
                  <a:lnTo>
                    <a:pt x="2660180" y="2480907"/>
                  </a:lnTo>
                  <a:lnTo>
                    <a:pt x="2671140" y="2496147"/>
                  </a:lnTo>
                  <a:lnTo>
                    <a:pt x="2676855" y="2506307"/>
                  </a:lnTo>
                  <a:lnTo>
                    <a:pt x="2680182" y="2512657"/>
                  </a:lnTo>
                  <a:lnTo>
                    <a:pt x="2682621" y="2515197"/>
                  </a:lnTo>
                  <a:lnTo>
                    <a:pt x="2683967" y="2513927"/>
                  </a:lnTo>
                  <a:lnTo>
                    <a:pt x="2686570" y="2510117"/>
                  </a:lnTo>
                  <a:lnTo>
                    <a:pt x="2691600" y="2503767"/>
                  </a:lnTo>
                  <a:lnTo>
                    <a:pt x="2698216" y="2497417"/>
                  </a:lnTo>
                  <a:lnTo>
                    <a:pt x="2707424" y="2491067"/>
                  </a:lnTo>
                  <a:lnTo>
                    <a:pt x="2720263" y="2487257"/>
                  </a:lnTo>
                  <a:lnTo>
                    <a:pt x="2736100" y="2482177"/>
                  </a:lnTo>
                  <a:lnTo>
                    <a:pt x="2749423" y="2480907"/>
                  </a:lnTo>
                  <a:lnTo>
                    <a:pt x="2761907" y="2480907"/>
                  </a:lnTo>
                  <a:lnTo>
                    <a:pt x="2775254" y="2483447"/>
                  </a:lnTo>
                  <a:lnTo>
                    <a:pt x="2784068" y="2484717"/>
                  </a:lnTo>
                  <a:lnTo>
                    <a:pt x="2790774" y="2484717"/>
                  </a:lnTo>
                  <a:lnTo>
                    <a:pt x="2796108" y="2482177"/>
                  </a:lnTo>
                  <a:lnTo>
                    <a:pt x="2797670" y="2480907"/>
                  </a:lnTo>
                  <a:lnTo>
                    <a:pt x="2800794" y="2478367"/>
                  </a:lnTo>
                  <a:lnTo>
                    <a:pt x="2801505" y="2477097"/>
                  </a:lnTo>
                  <a:lnTo>
                    <a:pt x="2798902" y="2466937"/>
                  </a:lnTo>
                  <a:lnTo>
                    <a:pt x="2797987" y="2463127"/>
                  </a:lnTo>
                  <a:lnTo>
                    <a:pt x="2797378" y="2460587"/>
                  </a:lnTo>
                  <a:lnTo>
                    <a:pt x="2796616" y="2454237"/>
                  </a:lnTo>
                  <a:lnTo>
                    <a:pt x="2797454" y="2447887"/>
                  </a:lnTo>
                  <a:lnTo>
                    <a:pt x="2800794" y="2442807"/>
                  </a:lnTo>
                  <a:lnTo>
                    <a:pt x="2803563" y="2440267"/>
                  </a:lnTo>
                  <a:lnTo>
                    <a:pt x="2817990" y="2423757"/>
                  </a:lnTo>
                  <a:lnTo>
                    <a:pt x="2823692" y="2417407"/>
                  </a:lnTo>
                  <a:lnTo>
                    <a:pt x="2829522" y="2411057"/>
                  </a:lnTo>
                  <a:lnTo>
                    <a:pt x="2835237" y="2405977"/>
                  </a:lnTo>
                  <a:lnTo>
                    <a:pt x="2838297" y="2402167"/>
                  </a:lnTo>
                  <a:lnTo>
                    <a:pt x="2843580" y="2395817"/>
                  </a:lnTo>
                  <a:lnTo>
                    <a:pt x="2849727" y="2388197"/>
                  </a:lnTo>
                  <a:lnTo>
                    <a:pt x="2857093" y="2381847"/>
                  </a:lnTo>
                  <a:lnTo>
                    <a:pt x="2866504" y="2376767"/>
                  </a:lnTo>
                  <a:lnTo>
                    <a:pt x="2878798" y="2374227"/>
                  </a:lnTo>
                  <a:lnTo>
                    <a:pt x="2890329" y="2374227"/>
                  </a:lnTo>
                  <a:lnTo>
                    <a:pt x="2895282" y="2378037"/>
                  </a:lnTo>
                  <a:lnTo>
                    <a:pt x="2905785" y="2386927"/>
                  </a:lnTo>
                  <a:lnTo>
                    <a:pt x="2932861" y="2386927"/>
                  </a:lnTo>
                  <a:lnTo>
                    <a:pt x="2966351" y="2407247"/>
                  </a:lnTo>
                  <a:lnTo>
                    <a:pt x="2982798" y="2449157"/>
                  </a:lnTo>
                  <a:lnTo>
                    <a:pt x="2988602" y="2460587"/>
                  </a:lnTo>
                  <a:lnTo>
                    <a:pt x="2993834" y="2466937"/>
                  </a:lnTo>
                  <a:lnTo>
                    <a:pt x="2998127" y="2465667"/>
                  </a:lnTo>
                  <a:lnTo>
                    <a:pt x="3004388" y="2447887"/>
                  </a:lnTo>
                  <a:lnTo>
                    <a:pt x="3014929" y="2446617"/>
                  </a:lnTo>
                  <a:lnTo>
                    <a:pt x="3023908" y="2446617"/>
                  </a:lnTo>
                  <a:lnTo>
                    <a:pt x="3031185" y="2447887"/>
                  </a:lnTo>
                  <a:lnTo>
                    <a:pt x="3036976" y="2449157"/>
                  </a:lnTo>
                  <a:lnTo>
                    <a:pt x="3041523" y="2450427"/>
                  </a:lnTo>
                  <a:lnTo>
                    <a:pt x="3044482" y="2451697"/>
                  </a:lnTo>
                  <a:lnTo>
                    <a:pt x="3045168" y="2451697"/>
                  </a:lnTo>
                  <a:lnTo>
                    <a:pt x="3046158" y="2450427"/>
                  </a:lnTo>
                  <a:lnTo>
                    <a:pt x="3050768" y="2446617"/>
                  </a:lnTo>
                  <a:lnTo>
                    <a:pt x="3053842" y="2444077"/>
                  </a:lnTo>
                  <a:lnTo>
                    <a:pt x="3061855" y="2440267"/>
                  </a:lnTo>
                  <a:lnTo>
                    <a:pt x="3070796" y="2437727"/>
                  </a:lnTo>
                  <a:lnTo>
                    <a:pt x="3081299" y="2436457"/>
                  </a:lnTo>
                  <a:lnTo>
                    <a:pt x="3089033" y="2436457"/>
                  </a:lnTo>
                  <a:lnTo>
                    <a:pt x="3096437" y="2435187"/>
                  </a:lnTo>
                  <a:lnTo>
                    <a:pt x="3104388" y="2432647"/>
                  </a:lnTo>
                  <a:lnTo>
                    <a:pt x="3113748" y="2428837"/>
                  </a:lnTo>
                  <a:lnTo>
                    <a:pt x="3127159" y="2423757"/>
                  </a:lnTo>
                  <a:lnTo>
                    <a:pt x="3133623" y="2418677"/>
                  </a:lnTo>
                  <a:lnTo>
                    <a:pt x="3134258" y="2416137"/>
                  </a:lnTo>
                  <a:close/>
                </a:path>
                <a:path extrusionOk="0" h="3493770" w="5107305">
                  <a:moveTo>
                    <a:pt x="3346018" y="211937"/>
                  </a:moveTo>
                  <a:lnTo>
                    <a:pt x="3321850" y="177419"/>
                  </a:lnTo>
                  <a:lnTo>
                    <a:pt x="3296831" y="165379"/>
                  </a:lnTo>
                  <a:lnTo>
                    <a:pt x="3285198" y="156565"/>
                  </a:lnTo>
                  <a:lnTo>
                    <a:pt x="3276714" y="145999"/>
                  </a:lnTo>
                  <a:lnTo>
                    <a:pt x="3271837" y="135077"/>
                  </a:lnTo>
                  <a:lnTo>
                    <a:pt x="3270897" y="123393"/>
                  </a:lnTo>
                  <a:lnTo>
                    <a:pt x="3273336" y="112712"/>
                  </a:lnTo>
                  <a:lnTo>
                    <a:pt x="3277349" y="103784"/>
                  </a:lnTo>
                  <a:lnTo>
                    <a:pt x="3283331" y="93370"/>
                  </a:lnTo>
                  <a:lnTo>
                    <a:pt x="3286455" y="86550"/>
                  </a:lnTo>
                  <a:lnTo>
                    <a:pt x="3290633" y="76161"/>
                  </a:lnTo>
                  <a:lnTo>
                    <a:pt x="3297478" y="57238"/>
                  </a:lnTo>
                  <a:lnTo>
                    <a:pt x="3308959" y="22860"/>
                  </a:lnTo>
                  <a:lnTo>
                    <a:pt x="3312757" y="12573"/>
                  </a:lnTo>
                  <a:lnTo>
                    <a:pt x="3316465" y="3429"/>
                  </a:lnTo>
                  <a:lnTo>
                    <a:pt x="3310432" y="3822"/>
                  </a:lnTo>
                  <a:lnTo>
                    <a:pt x="3302825" y="4699"/>
                  </a:lnTo>
                  <a:lnTo>
                    <a:pt x="3280803" y="8102"/>
                  </a:lnTo>
                  <a:lnTo>
                    <a:pt x="3267392" y="8255"/>
                  </a:lnTo>
                  <a:lnTo>
                    <a:pt x="3256445" y="5308"/>
                  </a:lnTo>
                  <a:lnTo>
                    <a:pt x="3246361" y="1739"/>
                  </a:lnTo>
                  <a:lnTo>
                    <a:pt x="3235591" y="0"/>
                  </a:lnTo>
                  <a:lnTo>
                    <a:pt x="3224771" y="3759"/>
                  </a:lnTo>
                  <a:lnTo>
                    <a:pt x="3215500" y="12611"/>
                  </a:lnTo>
                  <a:lnTo>
                    <a:pt x="3207664" y="22910"/>
                  </a:lnTo>
                  <a:lnTo>
                    <a:pt x="3201200" y="31038"/>
                  </a:lnTo>
                  <a:lnTo>
                    <a:pt x="3194012" y="36944"/>
                  </a:lnTo>
                  <a:lnTo>
                    <a:pt x="3184715" y="42379"/>
                  </a:lnTo>
                  <a:lnTo>
                    <a:pt x="3174200" y="46355"/>
                  </a:lnTo>
                  <a:lnTo>
                    <a:pt x="3163405" y="47904"/>
                  </a:lnTo>
                  <a:lnTo>
                    <a:pt x="3151149" y="54952"/>
                  </a:lnTo>
                  <a:lnTo>
                    <a:pt x="3121571" y="87757"/>
                  </a:lnTo>
                  <a:lnTo>
                    <a:pt x="3107410" y="97828"/>
                  </a:lnTo>
                  <a:lnTo>
                    <a:pt x="3095929" y="98336"/>
                  </a:lnTo>
                  <a:lnTo>
                    <a:pt x="3087128" y="93573"/>
                  </a:lnTo>
                  <a:lnTo>
                    <a:pt x="3080042" y="86207"/>
                  </a:lnTo>
                  <a:lnTo>
                    <a:pt x="3073679" y="78943"/>
                  </a:lnTo>
                  <a:lnTo>
                    <a:pt x="3065919" y="77330"/>
                  </a:lnTo>
                  <a:lnTo>
                    <a:pt x="3055594" y="82194"/>
                  </a:lnTo>
                  <a:lnTo>
                    <a:pt x="3043174" y="89141"/>
                  </a:lnTo>
                  <a:lnTo>
                    <a:pt x="3029153" y="93789"/>
                  </a:lnTo>
                  <a:lnTo>
                    <a:pt x="3008604" y="88747"/>
                  </a:lnTo>
                  <a:lnTo>
                    <a:pt x="2981883" y="74434"/>
                  </a:lnTo>
                  <a:lnTo>
                    <a:pt x="2957385" y="58153"/>
                  </a:lnTo>
                  <a:lnTo>
                    <a:pt x="2943466" y="47231"/>
                  </a:lnTo>
                  <a:lnTo>
                    <a:pt x="2937370" y="44551"/>
                  </a:lnTo>
                  <a:lnTo>
                    <a:pt x="2930601" y="46507"/>
                  </a:lnTo>
                  <a:lnTo>
                    <a:pt x="2923019" y="50685"/>
                  </a:lnTo>
                  <a:lnTo>
                    <a:pt x="2914446" y="54648"/>
                  </a:lnTo>
                  <a:lnTo>
                    <a:pt x="2905391" y="53340"/>
                  </a:lnTo>
                  <a:lnTo>
                    <a:pt x="2886278" y="39852"/>
                  </a:lnTo>
                  <a:lnTo>
                    <a:pt x="2875330" y="37782"/>
                  </a:lnTo>
                  <a:lnTo>
                    <a:pt x="2865882" y="44958"/>
                  </a:lnTo>
                  <a:lnTo>
                    <a:pt x="2860916" y="59207"/>
                  </a:lnTo>
                  <a:lnTo>
                    <a:pt x="2860624" y="75742"/>
                  </a:lnTo>
                  <a:lnTo>
                    <a:pt x="2865209" y="89738"/>
                  </a:lnTo>
                  <a:lnTo>
                    <a:pt x="2867774" y="99631"/>
                  </a:lnTo>
                  <a:lnTo>
                    <a:pt x="2863519" y="107619"/>
                  </a:lnTo>
                  <a:lnTo>
                    <a:pt x="2855722" y="114592"/>
                  </a:lnTo>
                  <a:lnTo>
                    <a:pt x="2847657" y="121450"/>
                  </a:lnTo>
                  <a:lnTo>
                    <a:pt x="2843492" y="132511"/>
                  </a:lnTo>
                  <a:lnTo>
                    <a:pt x="2843187" y="148691"/>
                  </a:lnTo>
                  <a:lnTo>
                    <a:pt x="2843771" y="165747"/>
                  </a:lnTo>
                  <a:lnTo>
                    <a:pt x="2842260" y="179463"/>
                  </a:lnTo>
                  <a:lnTo>
                    <a:pt x="2836659" y="190119"/>
                  </a:lnTo>
                  <a:lnTo>
                    <a:pt x="2827756" y="200380"/>
                  </a:lnTo>
                  <a:lnTo>
                    <a:pt x="2816847" y="209638"/>
                  </a:lnTo>
                  <a:lnTo>
                    <a:pt x="2805150" y="217246"/>
                  </a:lnTo>
                  <a:lnTo>
                    <a:pt x="2792780" y="225767"/>
                  </a:lnTo>
                  <a:lnTo>
                    <a:pt x="2779522" y="236308"/>
                  </a:lnTo>
                  <a:lnTo>
                    <a:pt x="2766263" y="246100"/>
                  </a:lnTo>
                  <a:lnTo>
                    <a:pt x="2753880" y="252336"/>
                  </a:lnTo>
                  <a:lnTo>
                    <a:pt x="2743682" y="252984"/>
                  </a:lnTo>
                  <a:lnTo>
                    <a:pt x="2734995" y="249377"/>
                  </a:lnTo>
                  <a:lnTo>
                    <a:pt x="2725801" y="243890"/>
                  </a:lnTo>
                  <a:lnTo>
                    <a:pt x="2714079" y="238836"/>
                  </a:lnTo>
                  <a:lnTo>
                    <a:pt x="2701988" y="238569"/>
                  </a:lnTo>
                  <a:lnTo>
                    <a:pt x="2691739" y="243230"/>
                  </a:lnTo>
                  <a:lnTo>
                    <a:pt x="2681351" y="248894"/>
                  </a:lnTo>
                  <a:lnTo>
                    <a:pt x="2668867" y="251663"/>
                  </a:lnTo>
                  <a:lnTo>
                    <a:pt x="2659227" y="247142"/>
                  </a:lnTo>
                  <a:lnTo>
                    <a:pt x="2655468" y="236232"/>
                  </a:lnTo>
                  <a:lnTo>
                    <a:pt x="2652839" y="222910"/>
                  </a:lnTo>
                  <a:lnTo>
                    <a:pt x="2646603" y="211175"/>
                  </a:lnTo>
                  <a:lnTo>
                    <a:pt x="2637117" y="205765"/>
                  </a:lnTo>
                  <a:lnTo>
                    <a:pt x="2626791" y="206375"/>
                  </a:lnTo>
                  <a:lnTo>
                    <a:pt x="2614066" y="209372"/>
                  </a:lnTo>
                  <a:lnTo>
                    <a:pt x="2597353" y="211175"/>
                  </a:lnTo>
                  <a:lnTo>
                    <a:pt x="2577046" y="210718"/>
                  </a:lnTo>
                  <a:lnTo>
                    <a:pt x="2555278" y="209486"/>
                  </a:lnTo>
                  <a:lnTo>
                    <a:pt x="2533129" y="207759"/>
                  </a:lnTo>
                  <a:lnTo>
                    <a:pt x="2488539" y="203631"/>
                  </a:lnTo>
                  <a:lnTo>
                    <a:pt x="2462682" y="201739"/>
                  </a:lnTo>
                  <a:lnTo>
                    <a:pt x="2437206" y="200850"/>
                  </a:lnTo>
                  <a:lnTo>
                    <a:pt x="2415197" y="201739"/>
                  </a:lnTo>
                  <a:lnTo>
                    <a:pt x="2399233" y="209296"/>
                  </a:lnTo>
                  <a:lnTo>
                    <a:pt x="2388209" y="223748"/>
                  </a:lnTo>
                  <a:lnTo>
                    <a:pt x="2379700" y="238823"/>
                  </a:lnTo>
                  <a:lnTo>
                    <a:pt x="2371331" y="248285"/>
                  </a:lnTo>
                  <a:lnTo>
                    <a:pt x="2362911" y="249021"/>
                  </a:lnTo>
                  <a:lnTo>
                    <a:pt x="2355062" y="244068"/>
                  </a:lnTo>
                  <a:lnTo>
                    <a:pt x="2346579" y="236334"/>
                  </a:lnTo>
                  <a:lnTo>
                    <a:pt x="2336254" y="228714"/>
                  </a:lnTo>
                  <a:lnTo>
                    <a:pt x="2327173" y="223647"/>
                  </a:lnTo>
                  <a:lnTo>
                    <a:pt x="2320239" y="221043"/>
                  </a:lnTo>
                  <a:lnTo>
                    <a:pt x="2311019" y="220091"/>
                  </a:lnTo>
                  <a:lnTo>
                    <a:pt x="2295093" y="219951"/>
                  </a:lnTo>
                  <a:lnTo>
                    <a:pt x="2278824" y="219417"/>
                  </a:lnTo>
                  <a:lnTo>
                    <a:pt x="2268613" y="218770"/>
                  </a:lnTo>
                  <a:lnTo>
                    <a:pt x="2260181" y="219379"/>
                  </a:lnTo>
                  <a:lnTo>
                    <a:pt x="2249220" y="222643"/>
                  </a:lnTo>
                  <a:lnTo>
                    <a:pt x="2238895" y="229222"/>
                  </a:lnTo>
                  <a:lnTo>
                    <a:pt x="2233955" y="237744"/>
                  </a:lnTo>
                  <a:lnTo>
                    <a:pt x="2232418" y="246659"/>
                  </a:lnTo>
                  <a:lnTo>
                    <a:pt x="2232342" y="254355"/>
                  </a:lnTo>
                  <a:lnTo>
                    <a:pt x="2234031" y="260731"/>
                  </a:lnTo>
                  <a:lnTo>
                    <a:pt x="2241461" y="273240"/>
                  </a:lnTo>
                  <a:lnTo>
                    <a:pt x="2243150" y="279996"/>
                  </a:lnTo>
                  <a:lnTo>
                    <a:pt x="2240318" y="283552"/>
                  </a:lnTo>
                  <a:lnTo>
                    <a:pt x="2233625" y="282613"/>
                  </a:lnTo>
                  <a:lnTo>
                    <a:pt x="2225789" y="281038"/>
                  </a:lnTo>
                  <a:lnTo>
                    <a:pt x="2219528" y="282689"/>
                  </a:lnTo>
                  <a:lnTo>
                    <a:pt x="2215921" y="288201"/>
                  </a:lnTo>
                  <a:lnTo>
                    <a:pt x="2213165" y="295135"/>
                  </a:lnTo>
                  <a:lnTo>
                    <a:pt x="2209723" y="302755"/>
                  </a:lnTo>
                  <a:lnTo>
                    <a:pt x="2204021" y="310362"/>
                  </a:lnTo>
                  <a:lnTo>
                    <a:pt x="2196719" y="316509"/>
                  </a:lnTo>
                  <a:lnTo>
                    <a:pt x="2182723" y="325399"/>
                  </a:lnTo>
                  <a:lnTo>
                    <a:pt x="2176361" y="330593"/>
                  </a:lnTo>
                  <a:lnTo>
                    <a:pt x="2172538" y="337375"/>
                  </a:lnTo>
                  <a:lnTo>
                    <a:pt x="2169947" y="352945"/>
                  </a:lnTo>
                  <a:lnTo>
                    <a:pt x="2165553" y="360286"/>
                  </a:lnTo>
                  <a:lnTo>
                    <a:pt x="2158746" y="365125"/>
                  </a:lnTo>
                  <a:lnTo>
                    <a:pt x="2145322" y="369862"/>
                  </a:lnTo>
                  <a:lnTo>
                    <a:pt x="2138756" y="374459"/>
                  </a:lnTo>
                  <a:lnTo>
                    <a:pt x="2131491" y="382092"/>
                  </a:lnTo>
                  <a:lnTo>
                    <a:pt x="2123948" y="391287"/>
                  </a:lnTo>
                  <a:lnTo>
                    <a:pt x="2118029" y="401002"/>
                  </a:lnTo>
                  <a:lnTo>
                    <a:pt x="2115629" y="410210"/>
                  </a:lnTo>
                  <a:lnTo>
                    <a:pt x="2115629" y="437870"/>
                  </a:lnTo>
                  <a:lnTo>
                    <a:pt x="2113051" y="440156"/>
                  </a:lnTo>
                  <a:lnTo>
                    <a:pt x="2099551" y="439432"/>
                  </a:lnTo>
                  <a:lnTo>
                    <a:pt x="2093366" y="441921"/>
                  </a:lnTo>
                  <a:lnTo>
                    <a:pt x="2090940" y="448373"/>
                  </a:lnTo>
                  <a:lnTo>
                    <a:pt x="2092147" y="457136"/>
                  </a:lnTo>
                  <a:lnTo>
                    <a:pt x="2095309" y="466725"/>
                  </a:lnTo>
                  <a:lnTo>
                    <a:pt x="2098763" y="475653"/>
                  </a:lnTo>
                  <a:lnTo>
                    <a:pt x="2097836" y="484098"/>
                  </a:lnTo>
                  <a:lnTo>
                    <a:pt x="2091131" y="492899"/>
                  </a:lnTo>
                  <a:lnTo>
                    <a:pt x="2073135" y="509384"/>
                  </a:lnTo>
                  <a:lnTo>
                    <a:pt x="2067953" y="518198"/>
                  </a:lnTo>
                  <a:lnTo>
                    <a:pt x="2066086" y="528739"/>
                  </a:lnTo>
                  <a:lnTo>
                    <a:pt x="2066061" y="539229"/>
                  </a:lnTo>
                  <a:lnTo>
                    <a:pt x="2066378" y="547839"/>
                  </a:lnTo>
                  <a:lnTo>
                    <a:pt x="2066378" y="557288"/>
                  </a:lnTo>
                  <a:lnTo>
                    <a:pt x="2059978" y="550875"/>
                  </a:lnTo>
                  <a:lnTo>
                    <a:pt x="2054910" y="555942"/>
                  </a:lnTo>
                  <a:lnTo>
                    <a:pt x="2051304" y="561708"/>
                  </a:lnTo>
                  <a:lnTo>
                    <a:pt x="2048294" y="570230"/>
                  </a:lnTo>
                  <a:lnTo>
                    <a:pt x="2046236" y="579704"/>
                  </a:lnTo>
                  <a:lnTo>
                    <a:pt x="2045462" y="588327"/>
                  </a:lnTo>
                  <a:lnTo>
                    <a:pt x="2046287" y="596544"/>
                  </a:lnTo>
                  <a:lnTo>
                    <a:pt x="2049005" y="605028"/>
                  </a:lnTo>
                  <a:lnTo>
                    <a:pt x="2054009" y="612228"/>
                  </a:lnTo>
                  <a:lnTo>
                    <a:pt x="2061654" y="616661"/>
                  </a:lnTo>
                  <a:lnTo>
                    <a:pt x="2067458" y="620471"/>
                  </a:lnTo>
                  <a:lnTo>
                    <a:pt x="2068576" y="626364"/>
                  </a:lnTo>
                  <a:lnTo>
                    <a:pt x="2067928" y="633653"/>
                  </a:lnTo>
                  <a:lnTo>
                    <a:pt x="2068410" y="641629"/>
                  </a:lnTo>
                  <a:lnTo>
                    <a:pt x="2070912" y="648919"/>
                  </a:lnTo>
                  <a:lnTo>
                    <a:pt x="2074227" y="655370"/>
                  </a:lnTo>
                  <a:lnTo>
                    <a:pt x="2078177" y="662216"/>
                  </a:lnTo>
                  <a:lnTo>
                    <a:pt x="2082571" y="670636"/>
                  </a:lnTo>
                  <a:lnTo>
                    <a:pt x="2084209" y="678154"/>
                  </a:lnTo>
                  <a:lnTo>
                    <a:pt x="2081479" y="683285"/>
                  </a:lnTo>
                  <a:lnTo>
                    <a:pt x="2076602" y="688657"/>
                  </a:lnTo>
                  <a:lnTo>
                    <a:pt x="2071776" y="696950"/>
                  </a:lnTo>
                  <a:lnTo>
                    <a:pt x="2072449" y="703973"/>
                  </a:lnTo>
                  <a:lnTo>
                    <a:pt x="2079625" y="706056"/>
                  </a:lnTo>
                  <a:lnTo>
                    <a:pt x="2088946" y="706628"/>
                  </a:lnTo>
                  <a:lnTo>
                    <a:pt x="2096058" y="709091"/>
                  </a:lnTo>
                  <a:lnTo>
                    <a:pt x="2099741" y="716419"/>
                  </a:lnTo>
                  <a:lnTo>
                    <a:pt x="2101710" y="727722"/>
                  </a:lnTo>
                  <a:lnTo>
                    <a:pt x="2102040" y="740689"/>
                  </a:lnTo>
                  <a:lnTo>
                    <a:pt x="2100783" y="752944"/>
                  </a:lnTo>
                  <a:lnTo>
                    <a:pt x="2095258" y="762317"/>
                  </a:lnTo>
                  <a:lnTo>
                    <a:pt x="2085187" y="768985"/>
                  </a:lnTo>
                  <a:lnTo>
                    <a:pt x="2074278" y="774217"/>
                  </a:lnTo>
                  <a:lnTo>
                    <a:pt x="2066239" y="779259"/>
                  </a:lnTo>
                  <a:lnTo>
                    <a:pt x="2063140" y="784771"/>
                  </a:lnTo>
                  <a:lnTo>
                    <a:pt x="2063292" y="790714"/>
                  </a:lnTo>
                  <a:lnTo>
                    <a:pt x="2064791" y="797344"/>
                  </a:lnTo>
                  <a:lnTo>
                    <a:pt x="2065705" y="804900"/>
                  </a:lnTo>
                  <a:lnTo>
                    <a:pt x="2065705" y="812876"/>
                  </a:lnTo>
                  <a:lnTo>
                    <a:pt x="2068614" y="819353"/>
                  </a:lnTo>
                  <a:lnTo>
                    <a:pt x="2060625" y="818934"/>
                  </a:lnTo>
                  <a:lnTo>
                    <a:pt x="2056879" y="870038"/>
                  </a:lnTo>
                  <a:lnTo>
                    <a:pt x="2050605" y="912114"/>
                  </a:lnTo>
                  <a:lnTo>
                    <a:pt x="2044776" y="939101"/>
                  </a:lnTo>
                  <a:lnTo>
                    <a:pt x="2043468" y="946950"/>
                  </a:lnTo>
                  <a:lnTo>
                    <a:pt x="2042960" y="953084"/>
                  </a:lnTo>
                  <a:lnTo>
                    <a:pt x="2043366" y="960640"/>
                  </a:lnTo>
                  <a:lnTo>
                    <a:pt x="2045182" y="969505"/>
                  </a:lnTo>
                  <a:lnTo>
                    <a:pt x="2049322" y="976934"/>
                  </a:lnTo>
                  <a:lnTo>
                    <a:pt x="2056688" y="980224"/>
                  </a:lnTo>
                  <a:lnTo>
                    <a:pt x="2069515" y="981329"/>
                  </a:lnTo>
                  <a:lnTo>
                    <a:pt x="2083346" y="984313"/>
                  </a:lnTo>
                  <a:lnTo>
                    <a:pt x="2116023" y="1010399"/>
                  </a:lnTo>
                  <a:lnTo>
                    <a:pt x="2120696" y="1041819"/>
                  </a:lnTo>
                  <a:lnTo>
                    <a:pt x="2120557" y="1066203"/>
                  </a:lnTo>
                  <a:lnTo>
                    <a:pt x="2123033" y="1071194"/>
                  </a:lnTo>
                  <a:lnTo>
                    <a:pt x="2129269" y="1076096"/>
                  </a:lnTo>
                  <a:lnTo>
                    <a:pt x="2137537" y="1080706"/>
                  </a:lnTo>
                  <a:lnTo>
                    <a:pt x="2152878" y="1088072"/>
                  </a:lnTo>
                  <a:lnTo>
                    <a:pt x="2159254" y="1091374"/>
                  </a:lnTo>
                  <a:lnTo>
                    <a:pt x="2164918" y="1094905"/>
                  </a:lnTo>
                  <a:lnTo>
                    <a:pt x="2169604" y="1098791"/>
                  </a:lnTo>
                  <a:lnTo>
                    <a:pt x="2174684" y="1109116"/>
                  </a:lnTo>
                  <a:lnTo>
                    <a:pt x="2173821" y="1121816"/>
                  </a:lnTo>
                  <a:lnTo>
                    <a:pt x="2169122" y="1135786"/>
                  </a:lnTo>
                  <a:lnTo>
                    <a:pt x="2156688" y="1162735"/>
                  </a:lnTo>
                  <a:lnTo>
                    <a:pt x="2155545" y="1166837"/>
                  </a:lnTo>
                  <a:lnTo>
                    <a:pt x="2169325" y="1168819"/>
                  </a:lnTo>
                  <a:lnTo>
                    <a:pt x="2190991" y="1168768"/>
                  </a:lnTo>
                  <a:lnTo>
                    <a:pt x="2215819" y="1167003"/>
                  </a:lnTo>
                  <a:lnTo>
                    <a:pt x="2239099" y="1163853"/>
                  </a:lnTo>
                  <a:lnTo>
                    <a:pt x="2271344" y="1157427"/>
                  </a:lnTo>
                  <a:lnTo>
                    <a:pt x="2280170" y="1155839"/>
                  </a:lnTo>
                  <a:lnTo>
                    <a:pt x="2288502" y="1154772"/>
                  </a:lnTo>
                  <a:lnTo>
                    <a:pt x="2296617" y="1154379"/>
                  </a:lnTo>
                  <a:lnTo>
                    <a:pt x="2306815" y="1157097"/>
                  </a:lnTo>
                  <a:lnTo>
                    <a:pt x="2315565" y="1164031"/>
                  </a:lnTo>
                  <a:lnTo>
                    <a:pt x="2323109" y="1173391"/>
                  </a:lnTo>
                  <a:lnTo>
                    <a:pt x="2335695" y="1192885"/>
                  </a:lnTo>
                  <a:lnTo>
                    <a:pt x="2346325" y="1203985"/>
                  </a:lnTo>
                  <a:lnTo>
                    <a:pt x="2355113" y="1214831"/>
                  </a:lnTo>
                  <a:lnTo>
                    <a:pt x="2363038" y="1227404"/>
                  </a:lnTo>
                  <a:lnTo>
                    <a:pt x="2368905" y="1241488"/>
                  </a:lnTo>
                  <a:lnTo>
                    <a:pt x="2370036" y="1255788"/>
                  </a:lnTo>
                  <a:lnTo>
                    <a:pt x="2365743" y="1267574"/>
                  </a:lnTo>
                  <a:lnTo>
                    <a:pt x="2358606" y="1276997"/>
                  </a:lnTo>
                  <a:lnTo>
                    <a:pt x="2349360" y="1285862"/>
                  </a:lnTo>
                  <a:lnTo>
                    <a:pt x="2352332" y="1288770"/>
                  </a:lnTo>
                  <a:lnTo>
                    <a:pt x="2388425" y="1317472"/>
                  </a:lnTo>
                  <a:lnTo>
                    <a:pt x="2402332" y="1342034"/>
                  </a:lnTo>
                  <a:lnTo>
                    <a:pt x="2403221" y="1342872"/>
                  </a:lnTo>
                  <a:lnTo>
                    <a:pt x="2405138" y="1344142"/>
                  </a:lnTo>
                  <a:lnTo>
                    <a:pt x="2406777" y="1343825"/>
                  </a:lnTo>
                  <a:lnTo>
                    <a:pt x="2422334" y="1326159"/>
                  </a:lnTo>
                  <a:lnTo>
                    <a:pt x="2427351" y="1324203"/>
                  </a:lnTo>
                  <a:lnTo>
                    <a:pt x="2437155" y="1323124"/>
                  </a:lnTo>
                  <a:lnTo>
                    <a:pt x="2444724" y="1327010"/>
                  </a:lnTo>
                  <a:lnTo>
                    <a:pt x="2450414" y="1333512"/>
                  </a:lnTo>
                  <a:lnTo>
                    <a:pt x="2459101" y="1348193"/>
                  </a:lnTo>
                  <a:lnTo>
                    <a:pt x="2460612" y="1348917"/>
                  </a:lnTo>
                  <a:lnTo>
                    <a:pt x="2467114" y="1348841"/>
                  </a:lnTo>
                  <a:lnTo>
                    <a:pt x="2470416" y="1345984"/>
                  </a:lnTo>
                  <a:lnTo>
                    <a:pt x="2480005" y="1336929"/>
                  </a:lnTo>
                  <a:lnTo>
                    <a:pt x="2487714" y="1332433"/>
                  </a:lnTo>
                  <a:lnTo>
                    <a:pt x="2494915" y="1332128"/>
                  </a:lnTo>
                  <a:lnTo>
                    <a:pt x="2501277" y="1334300"/>
                  </a:lnTo>
                  <a:lnTo>
                    <a:pt x="2513152" y="1341361"/>
                  </a:lnTo>
                  <a:lnTo>
                    <a:pt x="2516327" y="1341361"/>
                  </a:lnTo>
                  <a:lnTo>
                    <a:pt x="2526804" y="1337564"/>
                  </a:lnTo>
                  <a:lnTo>
                    <a:pt x="2542209" y="1328305"/>
                  </a:lnTo>
                  <a:lnTo>
                    <a:pt x="2558186" y="1316812"/>
                  </a:lnTo>
                  <a:lnTo>
                    <a:pt x="2570416" y="1306334"/>
                  </a:lnTo>
                  <a:lnTo>
                    <a:pt x="2576411" y="1301877"/>
                  </a:lnTo>
                  <a:lnTo>
                    <a:pt x="2582862" y="1299311"/>
                  </a:lnTo>
                  <a:lnTo>
                    <a:pt x="2589403" y="1298041"/>
                  </a:lnTo>
                  <a:lnTo>
                    <a:pt x="2607360" y="1296517"/>
                  </a:lnTo>
                  <a:lnTo>
                    <a:pt x="2612771" y="1291082"/>
                  </a:lnTo>
                  <a:lnTo>
                    <a:pt x="2624912" y="1277721"/>
                  </a:lnTo>
                  <a:lnTo>
                    <a:pt x="2633688" y="1269923"/>
                  </a:lnTo>
                  <a:lnTo>
                    <a:pt x="2643835" y="1264145"/>
                  </a:lnTo>
                  <a:lnTo>
                    <a:pt x="2655620" y="1261884"/>
                  </a:lnTo>
                  <a:lnTo>
                    <a:pt x="2667114" y="1264920"/>
                  </a:lnTo>
                  <a:lnTo>
                    <a:pt x="2677287" y="1272692"/>
                  </a:lnTo>
                  <a:lnTo>
                    <a:pt x="2686291" y="1283182"/>
                  </a:lnTo>
                  <a:lnTo>
                    <a:pt x="2700451" y="1303362"/>
                  </a:lnTo>
                  <a:lnTo>
                    <a:pt x="2705049" y="1307973"/>
                  </a:lnTo>
                  <a:lnTo>
                    <a:pt x="2745498" y="1320368"/>
                  </a:lnTo>
                  <a:lnTo>
                    <a:pt x="2749702" y="1329143"/>
                  </a:lnTo>
                  <a:lnTo>
                    <a:pt x="2747327" y="1338338"/>
                  </a:lnTo>
                  <a:lnTo>
                    <a:pt x="2741015" y="1347343"/>
                  </a:lnTo>
                  <a:lnTo>
                    <a:pt x="2722359" y="1366989"/>
                  </a:lnTo>
                  <a:lnTo>
                    <a:pt x="2721381" y="1370406"/>
                  </a:lnTo>
                  <a:lnTo>
                    <a:pt x="2723032" y="1375257"/>
                  </a:lnTo>
                  <a:lnTo>
                    <a:pt x="2729420" y="1384655"/>
                  </a:lnTo>
                  <a:lnTo>
                    <a:pt x="2742501" y="1399908"/>
                  </a:lnTo>
                  <a:lnTo>
                    <a:pt x="2767939" y="1426006"/>
                  </a:lnTo>
                  <a:lnTo>
                    <a:pt x="2774937" y="1434007"/>
                  </a:lnTo>
                  <a:lnTo>
                    <a:pt x="2780246" y="1442427"/>
                  </a:lnTo>
                  <a:lnTo>
                    <a:pt x="2783979" y="1451470"/>
                  </a:lnTo>
                  <a:lnTo>
                    <a:pt x="2786227" y="1461350"/>
                  </a:lnTo>
                  <a:lnTo>
                    <a:pt x="2793123" y="1458785"/>
                  </a:lnTo>
                  <a:lnTo>
                    <a:pt x="2832646" y="1444320"/>
                  </a:lnTo>
                  <a:lnTo>
                    <a:pt x="2853728" y="1421739"/>
                  </a:lnTo>
                  <a:lnTo>
                    <a:pt x="2863583" y="1412621"/>
                  </a:lnTo>
                  <a:lnTo>
                    <a:pt x="2873641" y="1406448"/>
                  </a:lnTo>
                  <a:lnTo>
                    <a:pt x="2884132" y="1404594"/>
                  </a:lnTo>
                  <a:lnTo>
                    <a:pt x="2895587" y="1405267"/>
                  </a:lnTo>
                  <a:lnTo>
                    <a:pt x="2907792" y="1417040"/>
                  </a:lnTo>
                  <a:lnTo>
                    <a:pt x="2912376" y="1416177"/>
                  </a:lnTo>
                  <a:lnTo>
                    <a:pt x="2924810" y="1414881"/>
                  </a:lnTo>
                  <a:lnTo>
                    <a:pt x="2934906" y="1416189"/>
                  </a:lnTo>
                  <a:lnTo>
                    <a:pt x="2944584" y="1419834"/>
                  </a:lnTo>
                  <a:lnTo>
                    <a:pt x="2966631" y="1431150"/>
                  </a:lnTo>
                  <a:lnTo>
                    <a:pt x="2979242" y="1436624"/>
                  </a:lnTo>
                  <a:lnTo>
                    <a:pt x="2992666" y="1440459"/>
                  </a:lnTo>
                  <a:lnTo>
                    <a:pt x="3004401" y="1440319"/>
                  </a:lnTo>
                  <a:lnTo>
                    <a:pt x="3011500" y="1438300"/>
                  </a:lnTo>
                  <a:lnTo>
                    <a:pt x="3027045" y="1439278"/>
                  </a:lnTo>
                  <a:lnTo>
                    <a:pt x="3033306" y="1438960"/>
                  </a:lnTo>
                  <a:lnTo>
                    <a:pt x="3041294" y="1437474"/>
                  </a:lnTo>
                  <a:lnTo>
                    <a:pt x="3051835" y="1434223"/>
                  </a:lnTo>
                  <a:lnTo>
                    <a:pt x="3061093" y="1430934"/>
                  </a:lnTo>
                  <a:lnTo>
                    <a:pt x="3085846" y="1423111"/>
                  </a:lnTo>
                  <a:lnTo>
                    <a:pt x="3131197" y="1392110"/>
                  </a:lnTo>
                  <a:lnTo>
                    <a:pt x="3186544" y="1339799"/>
                  </a:lnTo>
                  <a:lnTo>
                    <a:pt x="3214916" y="1263561"/>
                  </a:lnTo>
                  <a:lnTo>
                    <a:pt x="3216351" y="1244536"/>
                  </a:lnTo>
                  <a:lnTo>
                    <a:pt x="3215627" y="1231709"/>
                  </a:lnTo>
                  <a:lnTo>
                    <a:pt x="3215843" y="1211884"/>
                  </a:lnTo>
                  <a:lnTo>
                    <a:pt x="3218827" y="1192174"/>
                  </a:lnTo>
                  <a:lnTo>
                    <a:pt x="3226397" y="1179664"/>
                  </a:lnTo>
                  <a:lnTo>
                    <a:pt x="3243376" y="1169085"/>
                  </a:lnTo>
                  <a:lnTo>
                    <a:pt x="3245281" y="1164907"/>
                  </a:lnTo>
                  <a:lnTo>
                    <a:pt x="3245345" y="1163574"/>
                  </a:lnTo>
                  <a:lnTo>
                    <a:pt x="3240214" y="1156970"/>
                  </a:lnTo>
                  <a:lnTo>
                    <a:pt x="3231464" y="1144625"/>
                  </a:lnTo>
                  <a:lnTo>
                    <a:pt x="3222929" y="1130261"/>
                  </a:lnTo>
                  <a:lnTo>
                    <a:pt x="3218459" y="1117625"/>
                  </a:lnTo>
                  <a:lnTo>
                    <a:pt x="3219246" y="1106220"/>
                  </a:lnTo>
                  <a:lnTo>
                    <a:pt x="3222993" y="1091184"/>
                  </a:lnTo>
                  <a:lnTo>
                    <a:pt x="3228949" y="1076248"/>
                  </a:lnTo>
                  <a:lnTo>
                    <a:pt x="3240252" y="1059230"/>
                  </a:lnTo>
                  <a:lnTo>
                    <a:pt x="3242856" y="1050975"/>
                  </a:lnTo>
                  <a:lnTo>
                    <a:pt x="3244011" y="1041349"/>
                  </a:lnTo>
                  <a:lnTo>
                    <a:pt x="3243503" y="1031379"/>
                  </a:lnTo>
                  <a:lnTo>
                    <a:pt x="3242602" y="1025067"/>
                  </a:lnTo>
                  <a:lnTo>
                    <a:pt x="3234321" y="998651"/>
                  </a:lnTo>
                  <a:lnTo>
                    <a:pt x="3235642" y="990727"/>
                  </a:lnTo>
                  <a:lnTo>
                    <a:pt x="3245523" y="971435"/>
                  </a:lnTo>
                  <a:lnTo>
                    <a:pt x="3248914" y="963498"/>
                  </a:lnTo>
                  <a:lnTo>
                    <a:pt x="3250565" y="957846"/>
                  </a:lnTo>
                  <a:lnTo>
                    <a:pt x="3250476" y="954519"/>
                  </a:lnTo>
                  <a:lnTo>
                    <a:pt x="3245739" y="953312"/>
                  </a:lnTo>
                  <a:lnTo>
                    <a:pt x="3242208" y="956119"/>
                  </a:lnTo>
                  <a:lnTo>
                    <a:pt x="3230334" y="967422"/>
                  </a:lnTo>
                  <a:lnTo>
                    <a:pt x="3224707" y="971575"/>
                  </a:lnTo>
                  <a:lnTo>
                    <a:pt x="3218230" y="974318"/>
                  </a:lnTo>
                  <a:lnTo>
                    <a:pt x="3210776" y="974686"/>
                  </a:lnTo>
                  <a:lnTo>
                    <a:pt x="3202216" y="971651"/>
                  </a:lnTo>
                  <a:lnTo>
                    <a:pt x="3196983" y="966355"/>
                  </a:lnTo>
                  <a:lnTo>
                    <a:pt x="3194075" y="960031"/>
                  </a:lnTo>
                  <a:lnTo>
                    <a:pt x="3190646" y="945642"/>
                  </a:lnTo>
                  <a:lnTo>
                    <a:pt x="3185363" y="939774"/>
                  </a:lnTo>
                  <a:lnTo>
                    <a:pt x="3155492" y="926452"/>
                  </a:lnTo>
                  <a:lnTo>
                    <a:pt x="3145472" y="920737"/>
                  </a:lnTo>
                  <a:lnTo>
                    <a:pt x="3138614" y="914196"/>
                  </a:lnTo>
                  <a:lnTo>
                    <a:pt x="3136074" y="906208"/>
                  </a:lnTo>
                  <a:lnTo>
                    <a:pt x="3136620" y="899033"/>
                  </a:lnTo>
                  <a:lnTo>
                    <a:pt x="3138093" y="889774"/>
                  </a:lnTo>
                  <a:lnTo>
                    <a:pt x="3145218" y="856246"/>
                  </a:lnTo>
                  <a:lnTo>
                    <a:pt x="3146209" y="849325"/>
                  </a:lnTo>
                  <a:lnTo>
                    <a:pt x="3165157" y="827176"/>
                  </a:lnTo>
                  <a:lnTo>
                    <a:pt x="3173565" y="815733"/>
                  </a:lnTo>
                  <a:lnTo>
                    <a:pt x="3179915" y="803706"/>
                  </a:lnTo>
                  <a:lnTo>
                    <a:pt x="3181959" y="792226"/>
                  </a:lnTo>
                  <a:lnTo>
                    <a:pt x="3180270" y="783551"/>
                  </a:lnTo>
                  <a:lnTo>
                    <a:pt x="3176879" y="773099"/>
                  </a:lnTo>
                  <a:lnTo>
                    <a:pt x="3172434" y="761720"/>
                  </a:lnTo>
                  <a:lnTo>
                    <a:pt x="3159785" y="731062"/>
                  </a:lnTo>
                  <a:lnTo>
                    <a:pt x="3154934" y="715238"/>
                  </a:lnTo>
                  <a:lnTo>
                    <a:pt x="3154883" y="703300"/>
                  </a:lnTo>
                  <a:lnTo>
                    <a:pt x="3161411" y="695731"/>
                  </a:lnTo>
                  <a:lnTo>
                    <a:pt x="3169132" y="693928"/>
                  </a:lnTo>
                  <a:lnTo>
                    <a:pt x="3176955" y="695325"/>
                  </a:lnTo>
                  <a:lnTo>
                    <a:pt x="3184677" y="698754"/>
                  </a:lnTo>
                  <a:lnTo>
                    <a:pt x="3199511" y="707542"/>
                  </a:lnTo>
                  <a:lnTo>
                    <a:pt x="3202025" y="708406"/>
                  </a:lnTo>
                  <a:lnTo>
                    <a:pt x="3205619" y="700405"/>
                  </a:lnTo>
                  <a:lnTo>
                    <a:pt x="3208121" y="690778"/>
                  </a:lnTo>
                  <a:lnTo>
                    <a:pt x="3209594" y="680542"/>
                  </a:lnTo>
                  <a:lnTo>
                    <a:pt x="3210064" y="670687"/>
                  </a:lnTo>
                  <a:lnTo>
                    <a:pt x="3210064" y="666419"/>
                  </a:lnTo>
                  <a:lnTo>
                    <a:pt x="3202203" y="646823"/>
                  </a:lnTo>
                  <a:lnTo>
                    <a:pt x="3200108" y="638251"/>
                  </a:lnTo>
                  <a:lnTo>
                    <a:pt x="3200603" y="629856"/>
                  </a:lnTo>
                  <a:lnTo>
                    <a:pt x="3205149" y="622223"/>
                  </a:lnTo>
                  <a:lnTo>
                    <a:pt x="3209429" y="617943"/>
                  </a:lnTo>
                  <a:lnTo>
                    <a:pt x="3226714" y="608838"/>
                  </a:lnTo>
                  <a:lnTo>
                    <a:pt x="3227476" y="607568"/>
                  </a:lnTo>
                  <a:lnTo>
                    <a:pt x="3226168" y="604888"/>
                  </a:lnTo>
                  <a:lnTo>
                    <a:pt x="3209201" y="589508"/>
                  </a:lnTo>
                  <a:lnTo>
                    <a:pt x="3209899" y="580186"/>
                  </a:lnTo>
                  <a:lnTo>
                    <a:pt x="3211106" y="576376"/>
                  </a:lnTo>
                  <a:lnTo>
                    <a:pt x="3226371" y="566191"/>
                  </a:lnTo>
                  <a:lnTo>
                    <a:pt x="3229762" y="562140"/>
                  </a:lnTo>
                  <a:lnTo>
                    <a:pt x="3205492" y="520141"/>
                  </a:lnTo>
                  <a:lnTo>
                    <a:pt x="3201441" y="513867"/>
                  </a:lnTo>
                  <a:lnTo>
                    <a:pt x="3199015" y="507834"/>
                  </a:lnTo>
                  <a:lnTo>
                    <a:pt x="3198838" y="501904"/>
                  </a:lnTo>
                  <a:lnTo>
                    <a:pt x="3199511" y="498462"/>
                  </a:lnTo>
                  <a:lnTo>
                    <a:pt x="3201619" y="495579"/>
                  </a:lnTo>
                  <a:lnTo>
                    <a:pt x="3206521" y="492772"/>
                  </a:lnTo>
                  <a:lnTo>
                    <a:pt x="3207588" y="487464"/>
                  </a:lnTo>
                  <a:lnTo>
                    <a:pt x="3206877" y="485279"/>
                  </a:lnTo>
                  <a:lnTo>
                    <a:pt x="3199561" y="479780"/>
                  </a:lnTo>
                  <a:lnTo>
                    <a:pt x="3188360" y="470141"/>
                  </a:lnTo>
                  <a:lnTo>
                    <a:pt x="3177616" y="458241"/>
                  </a:lnTo>
                  <a:lnTo>
                    <a:pt x="3171647" y="445985"/>
                  </a:lnTo>
                  <a:lnTo>
                    <a:pt x="3168688" y="422122"/>
                  </a:lnTo>
                  <a:lnTo>
                    <a:pt x="3169513" y="406958"/>
                  </a:lnTo>
                  <a:lnTo>
                    <a:pt x="3172841" y="398284"/>
                  </a:lnTo>
                  <a:lnTo>
                    <a:pt x="3177413" y="393890"/>
                  </a:lnTo>
                  <a:lnTo>
                    <a:pt x="3181096" y="391591"/>
                  </a:lnTo>
                  <a:lnTo>
                    <a:pt x="3201212" y="362775"/>
                  </a:lnTo>
                  <a:lnTo>
                    <a:pt x="3234918" y="327583"/>
                  </a:lnTo>
                  <a:lnTo>
                    <a:pt x="3275622" y="311162"/>
                  </a:lnTo>
                  <a:lnTo>
                    <a:pt x="3287522" y="306425"/>
                  </a:lnTo>
                  <a:lnTo>
                    <a:pt x="3297402" y="301320"/>
                  </a:lnTo>
                  <a:lnTo>
                    <a:pt x="3301873" y="296443"/>
                  </a:lnTo>
                  <a:lnTo>
                    <a:pt x="3302546" y="291719"/>
                  </a:lnTo>
                  <a:lnTo>
                    <a:pt x="3298228" y="258203"/>
                  </a:lnTo>
                  <a:lnTo>
                    <a:pt x="3297707" y="245999"/>
                  </a:lnTo>
                  <a:lnTo>
                    <a:pt x="3299485" y="236512"/>
                  </a:lnTo>
                  <a:lnTo>
                    <a:pt x="3304552" y="230276"/>
                  </a:lnTo>
                  <a:lnTo>
                    <a:pt x="3307448" y="228460"/>
                  </a:lnTo>
                  <a:lnTo>
                    <a:pt x="3325838" y="221894"/>
                  </a:lnTo>
                  <a:lnTo>
                    <a:pt x="3333902" y="218732"/>
                  </a:lnTo>
                  <a:lnTo>
                    <a:pt x="3341306" y="215265"/>
                  </a:lnTo>
                  <a:lnTo>
                    <a:pt x="3346018" y="211937"/>
                  </a:lnTo>
                  <a:close/>
                </a:path>
                <a:path extrusionOk="0" h="3493770" w="5107305">
                  <a:moveTo>
                    <a:pt x="3637711" y="2500655"/>
                  </a:moveTo>
                  <a:lnTo>
                    <a:pt x="3624072" y="2490635"/>
                  </a:lnTo>
                  <a:lnTo>
                    <a:pt x="3607600" y="2479421"/>
                  </a:lnTo>
                  <a:lnTo>
                    <a:pt x="3591814" y="2469515"/>
                  </a:lnTo>
                  <a:lnTo>
                    <a:pt x="3580244" y="2463406"/>
                  </a:lnTo>
                  <a:lnTo>
                    <a:pt x="3568446" y="2479637"/>
                  </a:lnTo>
                  <a:lnTo>
                    <a:pt x="3562413" y="2485656"/>
                  </a:lnTo>
                  <a:lnTo>
                    <a:pt x="3554082" y="2495245"/>
                  </a:lnTo>
                  <a:lnTo>
                    <a:pt x="3547961" y="2500541"/>
                  </a:lnTo>
                  <a:lnTo>
                    <a:pt x="3540785" y="2503754"/>
                  </a:lnTo>
                  <a:lnTo>
                    <a:pt x="3532441" y="2503335"/>
                  </a:lnTo>
                  <a:lnTo>
                    <a:pt x="3526942" y="2501646"/>
                  </a:lnTo>
                  <a:lnTo>
                    <a:pt x="3508451" y="2482202"/>
                  </a:lnTo>
                  <a:lnTo>
                    <a:pt x="3496564" y="2482202"/>
                  </a:lnTo>
                  <a:lnTo>
                    <a:pt x="3469640" y="2486698"/>
                  </a:lnTo>
                  <a:lnTo>
                    <a:pt x="3463582" y="2480627"/>
                  </a:lnTo>
                  <a:lnTo>
                    <a:pt x="3457600" y="2476208"/>
                  </a:lnTo>
                  <a:lnTo>
                    <a:pt x="3448240" y="2470835"/>
                  </a:lnTo>
                  <a:lnTo>
                    <a:pt x="3438334" y="2466302"/>
                  </a:lnTo>
                  <a:lnTo>
                    <a:pt x="3430701" y="2464397"/>
                  </a:lnTo>
                  <a:lnTo>
                    <a:pt x="3413391" y="2465590"/>
                  </a:lnTo>
                  <a:lnTo>
                    <a:pt x="3403422" y="2465362"/>
                  </a:lnTo>
                  <a:lnTo>
                    <a:pt x="3393846" y="2463139"/>
                  </a:lnTo>
                  <a:lnTo>
                    <a:pt x="3385667" y="2457869"/>
                  </a:lnTo>
                  <a:lnTo>
                    <a:pt x="3383330" y="2455532"/>
                  </a:lnTo>
                  <a:lnTo>
                    <a:pt x="3361220" y="2443162"/>
                  </a:lnTo>
                  <a:lnTo>
                    <a:pt x="3351936" y="2436317"/>
                  </a:lnTo>
                  <a:lnTo>
                    <a:pt x="3346069" y="2428329"/>
                  </a:lnTo>
                  <a:lnTo>
                    <a:pt x="3345688" y="2418829"/>
                  </a:lnTo>
                  <a:lnTo>
                    <a:pt x="3347199" y="2413698"/>
                  </a:lnTo>
                  <a:lnTo>
                    <a:pt x="3364153" y="2388095"/>
                  </a:lnTo>
                  <a:lnTo>
                    <a:pt x="3358350" y="2382291"/>
                  </a:lnTo>
                  <a:lnTo>
                    <a:pt x="3318116" y="2375573"/>
                  </a:lnTo>
                  <a:lnTo>
                    <a:pt x="3287534" y="2348712"/>
                  </a:lnTo>
                  <a:lnTo>
                    <a:pt x="3238804" y="2301354"/>
                  </a:lnTo>
                  <a:lnTo>
                    <a:pt x="3232251" y="2297493"/>
                  </a:lnTo>
                  <a:lnTo>
                    <a:pt x="3220936" y="2292934"/>
                  </a:lnTo>
                  <a:lnTo>
                    <a:pt x="3207461" y="2288235"/>
                  </a:lnTo>
                  <a:lnTo>
                    <a:pt x="3170771" y="2275967"/>
                  </a:lnTo>
                  <a:lnTo>
                    <a:pt x="3164255" y="2273477"/>
                  </a:lnTo>
                  <a:lnTo>
                    <a:pt x="3149523" y="2267318"/>
                  </a:lnTo>
                  <a:lnTo>
                    <a:pt x="3135109" y="2260219"/>
                  </a:lnTo>
                  <a:lnTo>
                    <a:pt x="3122739" y="2251837"/>
                  </a:lnTo>
                  <a:lnTo>
                    <a:pt x="3114116" y="2241804"/>
                  </a:lnTo>
                  <a:lnTo>
                    <a:pt x="3110801" y="2243963"/>
                  </a:lnTo>
                  <a:lnTo>
                    <a:pt x="3109112" y="2254008"/>
                  </a:lnTo>
                  <a:lnTo>
                    <a:pt x="3103842" y="2259279"/>
                  </a:lnTo>
                  <a:lnTo>
                    <a:pt x="3099866" y="2265438"/>
                  </a:lnTo>
                  <a:lnTo>
                    <a:pt x="3097834" y="2273033"/>
                  </a:lnTo>
                  <a:lnTo>
                    <a:pt x="3097085" y="2281136"/>
                  </a:lnTo>
                  <a:lnTo>
                    <a:pt x="3096971" y="2291829"/>
                  </a:lnTo>
                  <a:lnTo>
                    <a:pt x="3099549" y="2294026"/>
                  </a:lnTo>
                  <a:lnTo>
                    <a:pt x="3112884" y="2303907"/>
                  </a:lnTo>
                  <a:lnTo>
                    <a:pt x="3116453" y="2307463"/>
                  </a:lnTo>
                  <a:lnTo>
                    <a:pt x="3122142" y="2317229"/>
                  </a:lnTo>
                  <a:lnTo>
                    <a:pt x="3125025" y="2330920"/>
                  </a:lnTo>
                  <a:lnTo>
                    <a:pt x="3125940" y="2347188"/>
                  </a:lnTo>
                  <a:lnTo>
                    <a:pt x="3125559" y="2371179"/>
                  </a:lnTo>
                  <a:lnTo>
                    <a:pt x="3127044" y="2377656"/>
                  </a:lnTo>
                  <a:lnTo>
                    <a:pt x="3131121" y="2385745"/>
                  </a:lnTo>
                  <a:lnTo>
                    <a:pt x="3137293" y="2394572"/>
                  </a:lnTo>
                  <a:lnTo>
                    <a:pt x="3145015" y="2403259"/>
                  </a:lnTo>
                  <a:lnTo>
                    <a:pt x="3149536" y="2407767"/>
                  </a:lnTo>
                  <a:lnTo>
                    <a:pt x="3151365" y="2413304"/>
                  </a:lnTo>
                  <a:lnTo>
                    <a:pt x="3119437" y="2443480"/>
                  </a:lnTo>
                  <a:lnTo>
                    <a:pt x="3073958" y="2452840"/>
                  </a:lnTo>
                  <a:lnTo>
                    <a:pt x="3068040" y="2454351"/>
                  </a:lnTo>
                  <a:lnTo>
                    <a:pt x="3062846" y="2457234"/>
                  </a:lnTo>
                  <a:lnTo>
                    <a:pt x="3057639" y="2461780"/>
                  </a:lnTo>
                  <a:lnTo>
                    <a:pt x="3051429" y="2466187"/>
                  </a:lnTo>
                  <a:lnTo>
                    <a:pt x="3045637" y="2467457"/>
                  </a:lnTo>
                  <a:lnTo>
                    <a:pt x="3040367" y="2466746"/>
                  </a:lnTo>
                  <a:lnTo>
                    <a:pt x="3025978" y="2461463"/>
                  </a:lnTo>
                  <a:lnTo>
                    <a:pt x="3016313" y="2462580"/>
                  </a:lnTo>
                  <a:lnTo>
                    <a:pt x="3013659" y="2469705"/>
                  </a:lnTo>
                  <a:lnTo>
                    <a:pt x="3010446" y="2474811"/>
                  </a:lnTo>
                  <a:lnTo>
                    <a:pt x="3004921" y="2479446"/>
                  </a:lnTo>
                  <a:lnTo>
                    <a:pt x="2996209" y="2482519"/>
                  </a:lnTo>
                  <a:lnTo>
                    <a:pt x="2984233" y="2479471"/>
                  </a:lnTo>
                  <a:lnTo>
                    <a:pt x="2974276" y="2467546"/>
                  </a:lnTo>
                  <a:lnTo>
                    <a:pt x="2965716" y="2449804"/>
                  </a:lnTo>
                  <a:lnTo>
                    <a:pt x="2951099" y="2410841"/>
                  </a:lnTo>
                  <a:lnTo>
                    <a:pt x="2949371" y="2408694"/>
                  </a:lnTo>
                  <a:lnTo>
                    <a:pt x="2945866" y="2405748"/>
                  </a:lnTo>
                  <a:lnTo>
                    <a:pt x="2940926" y="2403957"/>
                  </a:lnTo>
                  <a:lnTo>
                    <a:pt x="2932011" y="2403068"/>
                  </a:lnTo>
                  <a:lnTo>
                    <a:pt x="2916605" y="2402827"/>
                  </a:lnTo>
                  <a:lnTo>
                    <a:pt x="2906547" y="2402090"/>
                  </a:lnTo>
                  <a:lnTo>
                    <a:pt x="2899219" y="2400135"/>
                  </a:lnTo>
                  <a:lnTo>
                    <a:pt x="2893796" y="2397290"/>
                  </a:lnTo>
                  <a:lnTo>
                    <a:pt x="2885211" y="2390229"/>
                  </a:lnTo>
                  <a:lnTo>
                    <a:pt x="2878798" y="2390229"/>
                  </a:lnTo>
                  <a:lnTo>
                    <a:pt x="2872028" y="2391181"/>
                  </a:lnTo>
                  <a:lnTo>
                    <a:pt x="2866593" y="2394000"/>
                  </a:lnTo>
                  <a:lnTo>
                    <a:pt x="2861653" y="2398674"/>
                  </a:lnTo>
                  <a:lnTo>
                    <a:pt x="2850464" y="2412669"/>
                  </a:lnTo>
                  <a:lnTo>
                    <a:pt x="2835643" y="2427986"/>
                  </a:lnTo>
                  <a:lnTo>
                    <a:pt x="2815717" y="2449893"/>
                  </a:lnTo>
                  <a:lnTo>
                    <a:pt x="2812821" y="2452840"/>
                  </a:lnTo>
                  <a:lnTo>
                    <a:pt x="2812681" y="2454745"/>
                  </a:lnTo>
                  <a:lnTo>
                    <a:pt x="2816263" y="2469223"/>
                  </a:lnTo>
                  <a:lnTo>
                    <a:pt x="2817088" y="2476423"/>
                  </a:lnTo>
                  <a:lnTo>
                    <a:pt x="2816098" y="2483358"/>
                  </a:lnTo>
                  <a:lnTo>
                    <a:pt x="2812275" y="2489517"/>
                  </a:lnTo>
                  <a:lnTo>
                    <a:pt x="2803410" y="2496464"/>
                  </a:lnTo>
                  <a:lnTo>
                    <a:pt x="2793784" y="2500185"/>
                  </a:lnTo>
                  <a:lnTo>
                    <a:pt x="2782976" y="2500757"/>
                  </a:lnTo>
                  <a:lnTo>
                    <a:pt x="2760548" y="2496045"/>
                  </a:lnTo>
                  <a:lnTo>
                    <a:pt x="2750870" y="2495880"/>
                  </a:lnTo>
                  <a:lnTo>
                    <a:pt x="2708618" y="2509443"/>
                  </a:lnTo>
                  <a:lnTo>
                    <a:pt x="2694978" y="2525293"/>
                  </a:lnTo>
                  <a:lnTo>
                    <a:pt x="2689009" y="2531275"/>
                  </a:lnTo>
                  <a:lnTo>
                    <a:pt x="2685123" y="2532672"/>
                  </a:lnTo>
                  <a:lnTo>
                    <a:pt x="2681160" y="2532113"/>
                  </a:lnTo>
                  <a:lnTo>
                    <a:pt x="2675153" y="2529700"/>
                  </a:lnTo>
                  <a:lnTo>
                    <a:pt x="2669971" y="2524683"/>
                  </a:lnTo>
                  <a:lnTo>
                    <a:pt x="2665158" y="2517610"/>
                  </a:lnTo>
                  <a:lnTo>
                    <a:pt x="2652471" y="2494965"/>
                  </a:lnTo>
                  <a:lnTo>
                    <a:pt x="2648699" y="2491194"/>
                  </a:lnTo>
                  <a:lnTo>
                    <a:pt x="2642857" y="2486685"/>
                  </a:lnTo>
                  <a:lnTo>
                    <a:pt x="2636177" y="2483866"/>
                  </a:lnTo>
                  <a:lnTo>
                    <a:pt x="2628265" y="2482075"/>
                  </a:lnTo>
                  <a:lnTo>
                    <a:pt x="2609011" y="2479319"/>
                  </a:lnTo>
                  <a:lnTo>
                    <a:pt x="2603436" y="2478328"/>
                  </a:lnTo>
                  <a:lnTo>
                    <a:pt x="2596362" y="2478074"/>
                  </a:lnTo>
                  <a:lnTo>
                    <a:pt x="2590571" y="2479992"/>
                  </a:lnTo>
                  <a:lnTo>
                    <a:pt x="2585262" y="2483815"/>
                  </a:lnTo>
                  <a:lnTo>
                    <a:pt x="2570429" y="2498725"/>
                  </a:lnTo>
                  <a:lnTo>
                    <a:pt x="2563965" y="2501963"/>
                  </a:lnTo>
                  <a:lnTo>
                    <a:pt x="2555494" y="2504656"/>
                  </a:lnTo>
                  <a:lnTo>
                    <a:pt x="2548356" y="2504363"/>
                  </a:lnTo>
                  <a:lnTo>
                    <a:pt x="2542387" y="2502230"/>
                  </a:lnTo>
                  <a:lnTo>
                    <a:pt x="2529065" y="2494419"/>
                  </a:lnTo>
                  <a:lnTo>
                    <a:pt x="2522512" y="2494419"/>
                  </a:lnTo>
                  <a:lnTo>
                    <a:pt x="2520962" y="2494750"/>
                  </a:lnTo>
                  <a:lnTo>
                    <a:pt x="2519642" y="2499169"/>
                  </a:lnTo>
                  <a:lnTo>
                    <a:pt x="2519654" y="2506218"/>
                  </a:lnTo>
                  <a:lnTo>
                    <a:pt x="2520429" y="2514142"/>
                  </a:lnTo>
                  <a:lnTo>
                    <a:pt x="2523071" y="2532875"/>
                  </a:lnTo>
                  <a:lnTo>
                    <a:pt x="2523071" y="2537549"/>
                  </a:lnTo>
                  <a:lnTo>
                    <a:pt x="2521788" y="2546489"/>
                  </a:lnTo>
                  <a:lnTo>
                    <a:pt x="2518499" y="2554084"/>
                  </a:lnTo>
                  <a:lnTo>
                    <a:pt x="2514066" y="2560574"/>
                  </a:lnTo>
                  <a:lnTo>
                    <a:pt x="2503449" y="2572931"/>
                  </a:lnTo>
                  <a:lnTo>
                    <a:pt x="2502370" y="2575763"/>
                  </a:lnTo>
                  <a:lnTo>
                    <a:pt x="2498394" y="2582519"/>
                  </a:lnTo>
                  <a:lnTo>
                    <a:pt x="2491536" y="2590177"/>
                  </a:lnTo>
                  <a:lnTo>
                    <a:pt x="2482037" y="2598991"/>
                  </a:lnTo>
                  <a:lnTo>
                    <a:pt x="2457500" y="2619933"/>
                  </a:lnTo>
                  <a:lnTo>
                    <a:pt x="2453475" y="2623972"/>
                  </a:lnTo>
                  <a:lnTo>
                    <a:pt x="2443607" y="2629458"/>
                  </a:lnTo>
                  <a:lnTo>
                    <a:pt x="2430945" y="2630513"/>
                  </a:lnTo>
                  <a:lnTo>
                    <a:pt x="2416264" y="2628569"/>
                  </a:lnTo>
                  <a:lnTo>
                    <a:pt x="2383244" y="2621330"/>
                  </a:lnTo>
                  <a:lnTo>
                    <a:pt x="2375204" y="2620086"/>
                  </a:lnTo>
                  <a:lnTo>
                    <a:pt x="2332367" y="2635059"/>
                  </a:lnTo>
                  <a:lnTo>
                    <a:pt x="2326652" y="2638501"/>
                  </a:lnTo>
                  <a:lnTo>
                    <a:pt x="2320455" y="2641473"/>
                  </a:lnTo>
                  <a:lnTo>
                    <a:pt x="2313571" y="2643746"/>
                  </a:lnTo>
                  <a:lnTo>
                    <a:pt x="2289772" y="2640698"/>
                  </a:lnTo>
                  <a:lnTo>
                    <a:pt x="2265172" y="2627033"/>
                  </a:lnTo>
                  <a:lnTo>
                    <a:pt x="2245830" y="2611932"/>
                  </a:lnTo>
                  <a:lnTo>
                    <a:pt x="2235593" y="2602433"/>
                  </a:lnTo>
                  <a:lnTo>
                    <a:pt x="2230742" y="2604325"/>
                  </a:lnTo>
                  <a:lnTo>
                    <a:pt x="2186241" y="2618663"/>
                  </a:lnTo>
                  <a:lnTo>
                    <a:pt x="2177516" y="2617571"/>
                  </a:lnTo>
                  <a:lnTo>
                    <a:pt x="2169833" y="2615247"/>
                  </a:lnTo>
                  <a:lnTo>
                    <a:pt x="2150478" y="2607018"/>
                  </a:lnTo>
                  <a:lnTo>
                    <a:pt x="2142718" y="2607018"/>
                  </a:lnTo>
                  <a:lnTo>
                    <a:pt x="2136368" y="2608605"/>
                  </a:lnTo>
                  <a:lnTo>
                    <a:pt x="2130615" y="2613126"/>
                  </a:lnTo>
                  <a:lnTo>
                    <a:pt x="2124989" y="2620175"/>
                  </a:lnTo>
                  <a:lnTo>
                    <a:pt x="2111146" y="2641943"/>
                  </a:lnTo>
                  <a:lnTo>
                    <a:pt x="2069465" y="2684462"/>
                  </a:lnTo>
                  <a:lnTo>
                    <a:pt x="2065235" y="2691739"/>
                  </a:lnTo>
                  <a:lnTo>
                    <a:pt x="2064004" y="2700705"/>
                  </a:lnTo>
                  <a:lnTo>
                    <a:pt x="2064677" y="2710269"/>
                  </a:lnTo>
                  <a:lnTo>
                    <a:pt x="2067648" y="2727629"/>
                  </a:lnTo>
                  <a:lnTo>
                    <a:pt x="2067648" y="2730817"/>
                  </a:lnTo>
                  <a:lnTo>
                    <a:pt x="2035594" y="2759379"/>
                  </a:lnTo>
                  <a:lnTo>
                    <a:pt x="2024608" y="2761513"/>
                  </a:lnTo>
                  <a:lnTo>
                    <a:pt x="2015324" y="2759773"/>
                  </a:lnTo>
                  <a:lnTo>
                    <a:pt x="2007616" y="2755823"/>
                  </a:lnTo>
                  <a:lnTo>
                    <a:pt x="1994128" y="2745651"/>
                  </a:lnTo>
                  <a:lnTo>
                    <a:pt x="1991461" y="2745651"/>
                  </a:lnTo>
                  <a:lnTo>
                    <a:pt x="1986864" y="2748584"/>
                  </a:lnTo>
                  <a:lnTo>
                    <a:pt x="1982470" y="2755455"/>
                  </a:lnTo>
                  <a:lnTo>
                    <a:pt x="1979142" y="2763393"/>
                  </a:lnTo>
                  <a:lnTo>
                    <a:pt x="1977732" y="2769514"/>
                  </a:lnTo>
                  <a:lnTo>
                    <a:pt x="1973300" y="2779014"/>
                  </a:lnTo>
                  <a:lnTo>
                    <a:pt x="1962213" y="2786342"/>
                  </a:lnTo>
                  <a:lnTo>
                    <a:pt x="1947837" y="2791041"/>
                  </a:lnTo>
                  <a:lnTo>
                    <a:pt x="1933486" y="2792717"/>
                  </a:lnTo>
                  <a:lnTo>
                    <a:pt x="1924850" y="2792717"/>
                  </a:lnTo>
                  <a:lnTo>
                    <a:pt x="1913636" y="2808224"/>
                  </a:lnTo>
                  <a:lnTo>
                    <a:pt x="1906651" y="2815209"/>
                  </a:lnTo>
                  <a:lnTo>
                    <a:pt x="1902218" y="2817215"/>
                  </a:lnTo>
                  <a:lnTo>
                    <a:pt x="1888617" y="2817139"/>
                  </a:lnTo>
                  <a:lnTo>
                    <a:pt x="1872907" y="2801137"/>
                  </a:lnTo>
                  <a:lnTo>
                    <a:pt x="1859546" y="2814904"/>
                  </a:lnTo>
                  <a:lnTo>
                    <a:pt x="1853463" y="2819743"/>
                  </a:lnTo>
                  <a:lnTo>
                    <a:pt x="1845373" y="2823743"/>
                  </a:lnTo>
                  <a:lnTo>
                    <a:pt x="1834642" y="2826080"/>
                  </a:lnTo>
                  <a:lnTo>
                    <a:pt x="1830489" y="2830880"/>
                  </a:lnTo>
                  <a:lnTo>
                    <a:pt x="1824875" y="2834602"/>
                  </a:lnTo>
                  <a:lnTo>
                    <a:pt x="1818462" y="2837548"/>
                  </a:lnTo>
                  <a:lnTo>
                    <a:pt x="1796364" y="2845562"/>
                  </a:lnTo>
                  <a:lnTo>
                    <a:pt x="1796199" y="2858579"/>
                  </a:lnTo>
                  <a:lnTo>
                    <a:pt x="1795068" y="2868765"/>
                  </a:lnTo>
                  <a:lnTo>
                    <a:pt x="1791982" y="2877528"/>
                  </a:lnTo>
                  <a:lnTo>
                    <a:pt x="1785988" y="2883839"/>
                  </a:lnTo>
                  <a:lnTo>
                    <a:pt x="1780387" y="2887243"/>
                  </a:lnTo>
                  <a:lnTo>
                    <a:pt x="1773491" y="2886849"/>
                  </a:lnTo>
                  <a:lnTo>
                    <a:pt x="1744319" y="2860903"/>
                  </a:lnTo>
                  <a:lnTo>
                    <a:pt x="1735442" y="2846603"/>
                  </a:lnTo>
                  <a:lnTo>
                    <a:pt x="1733804" y="2844279"/>
                  </a:lnTo>
                  <a:lnTo>
                    <a:pt x="1702384" y="2872422"/>
                  </a:lnTo>
                  <a:lnTo>
                    <a:pt x="1681276" y="2904502"/>
                  </a:lnTo>
                  <a:lnTo>
                    <a:pt x="1676298" y="2917037"/>
                  </a:lnTo>
                  <a:lnTo>
                    <a:pt x="1669199" y="2933535"/>
                  </a:lnTo>
                  <a:lnTo>
                    <a:pt x="1665300" y="2943847"/>
                  </a:lnTo>
                  <a:lnTo>
                    <a:pt x="1662531" y="2954007"/>
                  </a:lnTo>
                  <a:lnTo>
                    <a:pt x="1660537" y="2972536"/>
                  </a:lnTo>
                  <a:lnTo>
                    <a:pt x="1658137" y="2979623"/>
                  </a:lnTo>
                  <a:lnTo>
                    <a:pt x="1654898" y="2985465"/>
                  </a:lnTo>
                  <a:lnTo>
                    <a:pt x="1650339" y="2991967"/>
                  </a:lnTo>
                  <a:lnTo>
                    <a:pt x="1655279" y="2991777"/>
                  </a:lnTo>
                  <a:lnTo>
                    <a:pt x="1671218" y="2993402"/>
                  </a:lnTo>
                  <a:lnTo>
                    <a:pt x="1688896" y="2987725"/>
                  </a:lnTo>
                  <a:lnTo>
                    <a:pt x="1697647" y="2986316"/>
                  </a:lnTo>
                  <a:lnTo>
                    <a:pt x="1705508" y="2987827"/>
                  </a:lnTo>
                  <a:lnTo>
                    <a:pt x="1713191" y="2993301"/>
                  </a:lnTo>
                  <a:lnTo>
                    <a:pt x="1722996" y="3004070"/>
                  </a:lnTo>
                  <a:lnTo>
                    <a:pt x="1725244" y="3006026"/>
                  </a:lnTo>
                  <a:lnTo>
                    <a:pt x="1730235" y="2993517"/>
                  </a:lnTo>
                  <a:lnTo>
                    <a:pt x="1734413" y="2986201"/>
                  </a:lnTo>
                  <a:lnTo>
                    <a:pt x="1740471" y="2980563"/>
                  </a:lnTo>
                  <a:lnTo>
                    <a:pt x="1748993" y="2978315"/>
                  </a:lnTo>
                  <a:lnTo>
                    <a:pt x="1758480" y="2978315"/>
                  </a:lnTo>
                  <a:lnTo>
                    <a:pt x="1767751" y="2987954"/>
                  </a:lnTo>
                  <a:lnTo>
                    <a:pt x="1772627" y="2987954"/>
                  </a:lnTo>
                  <a:lnTo>
                    <a:pt x="1787105" y="2980296"/>
                  </a:lnTo>
                  <a:lnTo>
                    <a:pt x="1795487" y="2985325"/>
                  </a:lnTo>
                  <a:lnTo>
                    <a:pt x="1797177" y="2988856"/>
                  </a:lnTo>
                  <a:lnTo>
                    <a:pt x="1797278" y="3003346"/>
                  </a:lnTo>
                  <a:lnTo>
                    <a:pt x="1798218" y="3012325"/>
                  </a:lnTo>
                  <a:lnTo>
                    <a:pt x="1826869" y="3042196"/>
                  </a:lnTo>
                  <a:lnTo>
                    <a:pt x="1837283" y="3042856"/>
                  </a:lnTo>
                  <a:lnTo>
                    <a:pt x="1880616" y="3042856"/>
                  </a:lnTo>
                  <a:lnTo>
                    <a:pt x="1901685" y="3044380"/>
                  </a:lnTo>
                  <a:lnTo>
                    <a:pt x="1912023" y="3044812"/>
                  </a:lnTo>
                  <a:lnTo>
                    <a:pt x="1921535" y="3044571"/>
                  </a:lnTo>
                  <a:lnTo>
                    <a:pt x="1928926" y="3043263"/>
                  </a:lnTo>
                  <a:lnTo>
                    <a:pt x="1932165" y="3042183"/>
                  </a:lnTo>
                  <a:lnTo>
                    <a:pt x="1942172" y="3029991"/>
                  </a:lnTo>
                  <a:lnTo>
                    <a:pt x="1947633" y="3025051"/>
                  </a:lnTo>
                  <a:lnTo>
                    <a:pt x="1954784" y="3021330"/>
                  </a:lnTo>
                  <a:lnTo>
                    <a:pt x="1964131" y="3019856"/>
                  </a:lnTo>
                  <a:lnTo>
                    <a:pt x="1978609" y="3019882"/>
                  </a:lnTo>
                  <a:lnTo>
                    <a:pt x="2021116" y="3025152"/>
                  </a:lnTo>
                  <a:lnTo>
                    <a:pt x="2069312" y="3038094"/>
                  </a:lnTo>
                  <a:lnTo>
                    <a:pt x="2076577" y="3035541"/>
                  </a:lnTo>
                  <a:lnTo>
                    <a:pt x="2087219" y="3022460"/>
                  </a:lnTo>
                  <a:lnTo>
                    <a:pt x="2092960" y="3017164"/>
                  </a:lnTo>
                  <a:lnTo>
                    <a:pt x="2100275" y="3013151"/>
                  </a:lnTo>
                  <a:lnTo>
                    <a:pt x="2109546" y="3011563"/>
                  </a:lnTo>
                  <a:lnTo>
                    <a:pt x="2117128" y="3011563"/>
                  </a:lnTo>
                  <a:lnTo>
                    <a:pt x="2136902" y="3009455"/>
                  </a:lnTo>
                  <a:lnTo>
                    <a:pt x="2175230" y="3026270"/>
                  </a:lnTo>
                  <a:lnTo>
                    <a:pt x="2176843" y="3027108"/>
                  </a:lnTo>
                  <a:lnTo>
                    <a:pt x="2181618" y="3021076"/>
                  </a:lnTo>
                  <a:lnTo>
                    <a:pt x="2186470" y="3016948"/>
                  </a:lnTo>
                  <a:lnTo>
                    <a:pt x="2193112" y="3014611"/>
                  </a:lnTo>
                  <a:lnTo>
                    <a:pt x="2201659" y="3016008"/>
                  </a:lnTo>
                  <a:lnTo>
                    <a:pt x="2208809" y="3018955"/>
                  </a:lnTo>
                  <a:lnTo>
                    <a:pt x="2215578" y="3028581"/>
                  </a:lnTo>
                  <a:lnTo>
                    <a:pt x="2215731" y="3028416"/>
                  </a:lnTo>
                  <a:lnTo>
                    <a:pt x="2252916" y="3000718"/>
                  </a:lnTo>
                  <a:lnTo>
                    <a:pt x="2263178" y="2991777"/>
                  </a:lnTo>
                  <a:lnTo>
                    <a:pt x="2273439" y="2985744"/>
                  </a:lnTo>
                  <a:lnTo>
                    <a:pt x="2284323" y="2982341"/>
                  </a:lnTo>
                  <a:lnTo>
                    <a:pt x="2296490" y="2981274"/>
                  </a:lnTo>
                  <a:lnTo>
                    <a:pt x="2308034" y="2981845"/>
                  </a:lnTo>
                  <a:lnTo>
                    <a:pt x="2345702" y="2988335"/>
                  </a:lnTo>
                  <a:lnTo>
                    <a:pt x="2371560" y="3027997"/>
                  </a:lnTo>
                  <a:lnTo>
                    <a:pt x="2375395" y="3038475"/>
                  </a:lnTo>
                  <a:lnTo>
                    <a:pt x="2380437" y="3047428"/>
                  </a:lnTo>
                  <a:lnTo>
                    <a:pt x="2387130" y="3053461"/>
                  </a:lnTo>
                  <a:lnTo>
                    <a:pt x="2399322" y="3056902"/>
                  </a:lnTo>
                  <a:lnTo>
                    <a:pt x="2414155" y="3057296"/>
                  </a:lnTo>
                  <a:lnTo>
                    <a:pt x="2429205" y="3055924"/>
                  </a:lnTo>
                  <a:lnTo>
                    <a:pt x="2451747" y="3052495"/>
                  </a:lnTo>
                  <a:lnTo>
                    <a:pt x="2463635" y="3052495"/>
                  </a:lnTo>
                  <a:lnTo>
                    <a:pt x="2470518" y="3066592"/>
                  </a:lnTo>
                  <a:lnTo>
                    <a:pt x="2474430" y="3066592"/>
                  </a:lnTo>
                  <a:lnTo>
                    <a:pt x="2482253" y="3059544"/>
                  </a:lnTo>
                  <a:lnTo>
                    <a:pt x="2488450" y="3054324"/>
                  </a:lnTo>
                  <a:lnTo>
                    <a:pt x="2496274" y="3049854"/>
                  </a:lnTo>
                  <a:lnTo>
                    <a:pt x="2505125" y="3048876"/>
                  </a:lnTo>
                  <a:lnTo>
                    <a:pt x="2514396" y="3054134"/>
                  </a:lnTo>
                  <a:lnTo>
                    <a:pt x="2518943" y="3061487"/>
                  </a:lnTo>
                  <a:lnTo>
                    <a:pt x="2520531" y="3070352"/>
                  </a:lnTo>
                  <a:lnTo>
                    <a:pt x="2520188" y="3080029"/>
                  </a:lnTo>
                  <a:lnTo>
                    <a:pt x="2518181" y="3095180"/>
                  </a:lnTo>
                  <a:lnTo>
                    <a:pt x="2523439" y="3091357"/>
                  </a:lnTo>
                  <a:lnTo>
                    <a:pt x="2539936" y="3073362"/>
                  </a:lnTo>
                  <a:lnTo>
                    <a:pt x="2547086" y="3066948"/>
                  </a:lnTo>
                  <a:lnTo>
                    <a:pt x="2554884" y="3062389"/>
                  </a:lnTo>
                  <a:lnTo>
                    <a:pt x="2563571" y="3060649"/>
                  </a:lnTo>
                  <a:lnTo>
                    <a:pt x="2572524" y="3060649"/>
                  </a:lnTo>
                  <a:lnTo>
                    <a:pt x="2598128" y="3068815"/>
                  </a:lnTo>
                  <a:lnTo>
                    <a:pt x="2617254" y="3069107"/>
                  </a:lnTo>
                  <a:lnTo>
                    <a:pt x="2631427" y="3071215"/>
                  </a:lnTo>
                  <a:lnTo>
                    <a:pt x="2643200" y="3076930"/>
                  </a:lnTo>
                  <a:lnTo>
                    <a:pt x="2648102" y="3088055"/>
                  </a:lnTo>
                  <a:lnTo>
                    <a:pt x="2648978" y="3099816"/>
                  </a:lnTo>
                  <a:lnTo>
                    <a:pt x="2648483" y="3106331"/>
                  </a:lnTo>
                  <a:lnTo>
                    <a:pt x="2646007" y="3113265"/>
                  </a:lnTo>
                  <a:lnTo>
                    <a:pt x="2640520" y="3120504"/>
                  </a:lnTo>
                  <a:lnTo>
                    <a:pt x="2636202" y="3124822"/>
                  </a:lnTo>
                  <a:lnTo>
                    <a:pt x="2618943" y="3133750"/>
                  </a:lnTo>
                  <a:lnTo>
                    <a:pt x="2623083" y="3139084"/>
                  </a:lnTo>
                  <a:lnTo>
                    <a:pt x="2630894" y="3164687"/>
                  </a:lnTo>
                  <a:lnTo>
                    <a:pt x="2640025" y="3173819"/>
                  </a:lnTo>
                  <a:lnTo>
                    <a:pt x="2664688" y="3181413"/>
                  </a:lnTo>
                  <a:lnTo>
                    <a:pt x="2678557" y="3195320"/>
                  </a:lnTo>
                  <a:lnTo>
                    <a:pt x="2685313" y="3203867"/>
                  </a:lnTo>
                  <a:lnTo>
                    <a:pt x="2690520" y="3214293"/>
                  </a:lnTo>
                  <a:lnTo>
                    <a:pt x="2692603" y="3226778"/>
                  </a:lnTo>
                  <a:lnTo>
                    <a:pt x="2692603" y="3237344"/>
                  </a:lnTo>
                  <a:lnTo>
                    <a:pt x="2682227" y="3255124"/>
                  </a:lnTo>
                  <a:lnTo>
                    <a:pt x="2682227" y="3264192"/>
                  </a:lnTo>
                  <a:lnTo>
                    <a:pt x="2679890" y="3283559"/>
                  </a:lnTo>
                  <a:lnTo>
                    <a:pt x="2702306" y="3288373"/>
                  </a:lnTo>
                  <a:lnTo>
                    <a:pt x="2721457" y="3283788"/>
                  </a:lnTo>
                  <a:lnTo>
                    <a:pt x="2737370" y="3278619"/>
                  </a:lnTo>
                  <a:lnTo>
                    <a:pt x="2745689" y="3277031"/>
                  </a:lnTo>
                  <a:lnTo>
                    <a:pt x="2784106" y="3293884"/>
                  </a:lnTo>
                  <a:lnTo>
                    <a:pt x="2798622" y="3308007"/>
                  </a:lnTo>
                  <a:lnTo>
                    <a:pt x="2807157" y="3315424"/>
                  </a:lnTo>
                  <a:lnTo>
                    <a:pt x="2815082" y="3320478"/>
                  </a:lnTo>
                  <a:lnTo>
                    <a:pt x="2821178" y="3321113"/>
                  </a:lnTo>
                  <a:lnTo>
                    <a:pt x="2825470" y="3318002"/>
                  </a:lnTo>
                  <a:lnTo>
                    <a:pt x="2829915" y="3313099"/>
                  </a:lnTo>
                  <a:lnTo>
                    <a:pt x="2834449" y="3307054"/>
                  </a:lnTo>
                  <a:lnTo>
                    <a:pt x="2847594" y="3288334"/>
                  </a:lnTo>
                  <a:lnTo>
                    <a:pt x="2857335" y="3277285"/>
                  </a:lnTo>
                  <a:lnTo>
                    <a:pt x="2868803" y="3269246"/>
                  </a:lnTo>
                  <a:lnTo>
                    <a:pt x="2882569" y="3266148"/>
                  </a:lnTo>
                  <a:lnTo>
                    <a:pt x="2892945" y="3266808"/>
                  </a:lnTo>
                  <a:lnTo>
                    <a:pt x="2900502" y="3268649"/>
                  </a:lnTo>
                  <a:lnTo>
                    <a:pt x="2906179" y="3271418"/>
                  </a:lnTo>
                  <a:lnTo>
                    <a:pt x="2917075" y="3279749"/>
                  </a:lnTo>
                  <a:lnTo>
                    <a:pt x="2925407" y="3281095"/>
                  </a:lnTo>
                  <a:lnTo>
                    <a:pt x="2933179" y="3282696"/>
                  </a:lnTo>
                  <a:lnTo>
                    <a:pt x="2940520" y="3284778"/>
                  </a:lnTo>
                  <a:lnTo>
                    <a:pt x="2961068" y="3292170"/>
                  </a:lnTo>
                  <a:lnTo>
                    <a:pt x="2967659" y="3294240"/>
                  </a:lnTo>
                  <a:lnTo>
                    <a:pt x="2973641" y="3295383"/>
                  </a:lnTo>
                  <a:lnTo>
                    <a:pt x="2978975" y="3295231"/>
                  </a:lnTo>
                  <a:lnTo>
                    <a:pt x="2984322" y="3294202"/>
                  </a:lnTo>
                  <a:lnTo>
                    <a:pt x="3005480" y="3292259"/>
                  </a:lnTo>
                  <a:lnTo>
                    <a:pt x="3056864" y="3274936"/>
                  </a:lnTo>
                  <a:lnTo>
                    <a:pt x="3064243" y="3252317"/>
                  </a:lnTo>
                  <a:lnTo>
                    <a:pt x="3063430" y="3244342"/>
                  </a:lnTo>
                  <a:lnTo>
                    <a:pt x="3060649" y="3228505"/>
                  </a:lnTo>
                  <a:lnTo>
                    <a:pt x="3060649" y="3216960"/>
                  </a:lnTo>
                  <a:lnTo>
                    <a:pt x="3084284" y="3202190"/>
                  </a:lnTo>
                  <a:lnTo>
                    <a:pt x="3084893" y="3200311"/>
                  </a:lnTo>
                  <a:lnTo>
                    <a:pt x="3083839" y="3197707"/>
                  </a:lnTo>
                  <a:lnTo>
                    <a:pt x="3079559" y="3184804"/>
                  </a:lnTo>
                  <a:lnTo>
                    <a:pt x="3076930" y="3170136"/>
                  </a:lnTo>
                  <a:lnTo>
                    <a:pt x="3079292" y="3156623"/>
                  </a:lnTo>
                  <a:lnTo>
                    <a:pt x="3090024" y="3147276"/>
                  </a:lnTo>
                  <a:lnTo>
                    <a:pt x="3101086" y="3143212"/>
                  </a:lnTo>
                  <a:lnTo>
                    <a:pt x="3110725" y="3141091"/>
                  </a:lnTo>
                  <a:lnTo>
                    <a:pt x="3121012" y="3141256"/>
                  </a:lnTo>
                  <a:lnTo>
                    <a:pt x="3134017" y="3144050"/>
                  </a:lnTo>
                  <a:lnTo>
                    <a:pt x="3141281" y="3146082"/>
                  </a:lnTo>
                  <a:lnTo>
                    <a:pt x="3156674" y="3153968"/>
                  </a:lnTo>
                  <a:lnTo>
                    <a:pt x="3158210" y="3153549"/>
                  </a:lnTo>
                  <a:lnTo>
                    <a:pt x="3161296" y="3150451"/>
                  </a:lnTo>
                  <a:lnTo>
                    <a:pt x="3180931" y="3127159"/>
                  </a:lnTo>
                  <a:lnTo>
                    <a:pt x="3194215" y="3113963"/>
                  </a:lnTo>
                  <a:lnTo>
                    <a:pt x="3207499" y="3104858"/>
                  </a:lnTo>
                  <a:lnTo>
                    <a:pt x="3220847" y="3101467"/>
                  </a:lnTo>
                  <a:lnTo>
                    <a:pt x="3228924" y="3101467"/>
                  </a:lnTo>
                  <a:lnTo>
                    <a:pt x="3250031" y="3105696"/>
                  </a:lnTo>
                  <a:lnTo>
                    <a:pt x="3252838" y="3106102"/>
                  </a:lnTo>
                  <a:lnTo>
                    <a:pt x="3261537" y="3106394"/>
                  </a:lnTo>
                  <a:lnTo>
                    <a:pt x="3263188" y="3106115"/>
                  </a:lnTo>
                  <a:lnTo>
                    <a:pt x="3264585" y="3105556"/>
                  </a:lnTo>
                  <a:lnTo>
                    <a:pt x="3268294" y="3101848"/>
                  </a:lnTo>
                  <a:lnTo>
                    <a:pt x="3276663" y="3088436"/>
                  </a:lnTo>
                  <a:lnTo>
                    <a:pt x="3282124" y="3081985"/>
                  </a:lnTo>
                  <a:lnTo>
                    <a:pt x="3289757" y="3076270"/>
                  </a:lnTo>
                  <a:lnTo>
                    <a:pt x="3300425" y="3072041"/>
                  </a:lnTo>
                  <a:lnTo>
                    <a:pt x="3312490" y="3068434"/>
                  </a:lnTo>
                  <a:lnTo>
                    <a:pt x="3321139" y="3065018"/>
                  </a:lnTo>
                  <a:lnTo>
                    <a:pt x="3326892" y="3062033"/>
                  </a:lnTo>
                  <a:lnTo>
                    <a:pt x="3330270" y="3059734"/>
                  </a:lnTo>
                  <a:lnTo>
                    <a:pt x="3330295" y="3057474"/>
                  </a:lnTo>
                  <a:lnTo>
                    <a:pt x="3328606" y="3042043"/>
                  </a:lnTo>
                  <a:lnTo>
                    <a:pt x="3328492" y="3034461"/>
                  </a:lnTo>
                  <a:lnTo>
                    <a:pt x="3329838" y="3027972"/>
                  </a:lnTo>
                  <a:lnTo>
                    <a:pt x="3333356" y="3022993"/>
                  </a:lnTo>
                  <a:lnTo>
                    <a:pt x="3335147" y="3021482"/>
                  </a:lnTo>
                  <a:lnTo>
                    <a:pt x="3339007" y="3019221"/>
                  </a:lnTo>
                  <a:lnTo>
                    <a:pt x="3350552" y="3022612"/>
                  </a:lnTo>
                  <a:lnTo>
                    <a:pt x="3362960" y="3031045"/>
                  </a:lnTo>
                  <a:lnTo>
                    <a:pt x="3364014" y="3031274"/>
                  </a:lnTo>
                  <a:lnTo>
                    <a:pt x="3367481" y="3027883"/>
                  </a:lnTo>
                  <a:lnTo>
                    <a:pt x="3375355" y="3007817"/>
                  </a:lnTo>
                  <a:lnTo>
                    <a:pt x="3379838" y="2999867"/>
                  </a:lnTo>
                  <a:lnTo>
                    <a:pt x="3385985" y="2993961"/>
                  </a:lnTo>
                  <a:lnTo>
                    <a:pt x="3394456" y="2991662"/>
                  </a:lnTo>
                  <a:lnTo>
                    <a:pt x="3402444" y="2991662"/>
                  </a:lnTo>
                  <a:lnTo>
                    <a:pt x="3412172" y="2999321"/>
                  </a:lnTo>
                  <a:lnTo>
                    <a:pt x="3461575" y="2949270"/>
                  </a:lnTo>
                  <a:lnTo>
                    <a:pt x="3469271" y="2940875"/>
                  </a:lnTo>
                  <a:lnTo>
                    <a:pt x="3475761" y="2932493"/>
                  </a:lnTo>
                  <a:lnTo>
                    <a:pt x="3478212" y="2926334"/>
                  </a:lnTo>
                  <a:lnTo>
                    <a:pt x="3475723" y="2924187"/>
                  </a:lnTo>
                  <a:lnTo>
                    <a:pt x="3469551" y="2917914"/>
                  </a:lnTo>
                  <a:lnTo>
                    <a:pt x="3463950" y="2910128"/>
                  </a:lnTo>
                  <a:lnTo>
                    <a:pt x="3459873" y="2899702"/>
                  </a:lnTo>
                  <a:lnTo>
                    <a:pt x="3458299" y="2885529"/>
                  </a:lnTo>
                  <a:lnTo>
                    <a:pt x="3457727" y="2867228"/>
                  </a:lnTo>
                  <a:lnTo>
                    <a:pt x="3456343" y="2855912"/>
                  </a:lnTo>
                  <a:lnTo>
                    <a:pt x="3454679" y="2849892"/>
                  </a:lnTo>
                  <a:lnTo>
                    <a:pt x="3453257" y="2847505"/>
                  </a:lnTo>
                  <a:lnTo>
                    <a:pt x="3449180" y="2843428"/>
                  </a:lnTo>
                  <a:lnTo>
                    <a:pt x="3445446" y="2838043"/>
                  </a:lnTo>
                  <a:lnTo>
                    <a:pt x="3438283" y="2821825"/>
                  </a:lnTo>
                  <a:lnTo>
                    <a:pt x="3442271" y="2815399"/>
                  </a:lnTo>
                  <a:lnTo>
                    <a:pt x="3446932" y="2810560"/>
                  </a:lnTo>
                  <a:lnTo>
                    <a:pt x="3447707" y="2799664"/>
                  </a:lnTo>
                  <a:lnTo>
                    <a:pt x="3435451" y="2787408"/>
                  </a:lnTo>
                  <a:lnTo>
                    <a:pt x="3429685" y="2781300"/>
                  </a:lnTo>
                  <a:lnTo>
                    <a:pt x="3426866" y="2774404"/>
                  </a:lnTo>
                  <a:lnTo>
                    <a:pt x="3425139" y="2767673"/>
                  </a:lnTo>
                  <a:lnTo>
                    <a:pt x="3425507" y="2761170"/>
                  </a:lnTo>
                  <a:lnTo>
                    <a:pt x="3454603" y="2732113"/>
                  </a:lnTo>
                  <a:lnTo>
                    <a:pt x="3503879" y="2706852"/>
                  </a:lnTo>
                  <a:lnTo>
                    <a:pt x="3517747" y="2699131"/>
                  </a:lnTo>
                  <a:lnTo>
                    <a:pt x="3575304" y="2663075"/>
                  </a:lnTo>
                  <a:lnTo>
                    <a:pt x="3594493" y="2645778"/>
                  </a:lnTo>
                  <a:lnTo>
                    <a:pt x="3587178" y="2638958"/>
                  </a:lnTo>
                  <a:lnTo>
                    <a:pt x="3581184" y="2635288"/>
                  </a:lnTo>
                  <a:lnTo>
                    <a:pt x="3572764" y="2633180"/>
                  </a:lnTo>
                  <a:lnTo>
                    <a:pt x="3559784" y="2632506"/>
                  </a:lnTo>
                  <a:lnTo>
                    <a:pt x="3547999" y="2631376"/>
                  </a:lnTo>
                  <a:lnTo>
                    <a:pt x="3538131" y="2628481"/>
                  </a:lnTo>
                  <a:lnTo>
                    <a:pt x="3529812" y="2624594"/>
                  </a:lnTo>
                  <a:lnTo>
                    <a:pt x="3513163" y="2614701"/>
                  </a:lnTo>
                  <a:lnTo>
                    <a:pt x="3509441" y="2614701"/>
                  </a:lnTo>
                  <a:lnTo>
                    <a:pt x="3478885" y="2591308"/>
                  </a:lnTo>
                  <a:lnTo>
                    <a:pt x="3476853" y="2583992"/>
                  </a:lnTo>
                  <a:lnTo>
                    <a:pt x="3476866" y="2577058"/>
                  </a:lnTo>
                  <a:lnTo>
                    <a:pt x="3504565" y="2548166"/>
                  </a:lnTo>
                  <a:lnTo>
                    <a:pt x="3528733" y="2539873"/>
                  </a:lnTo>
                  <a:lnTo>
                    <a:pt x="3537280" y="2539873"/>
                  </a:lnTo>
                  <a:lnTo>
                    <a:pt x="3549967" y="2555240"/>
                  </a:lnTo>
                  <a:lnTo>
                    <a:pt x="3557676" y="2551760"/>
                  </a:lnTo>
                  <a:lnTo>
                    <a:pt x="3569512" y="2537726"/>
                  </a:lnTo>
                  <a:lnTo>
                    <a:pt x="3580739" y="2537206"/>
                  </a:lnTo>
                  <a:lnTo>
                    <a:pt x="3587343" y="2543937"/>
                  </a:lnTo>
                  <a:lnTo>
                    <a:pt x="3599434" y="2558262"/>
                  </a:lnTo>
                  <a:lnTo>
                    <a:pt x="3609352" y="2555087"/>
                  </a:lnTo>
                  <a:lnTo>
                    <a:pt x="3616185" y="2551773"/>
                  </a:lnTo>
                  <a:lnTo>
                    <a:pt x="3620376" y="2547010"/>
                  </a:lnTo>
                  <a:lnTo>
                    <a:pt x="3622916" y="2540457"/>
                  </a:lnTo>
                  <a:lnTo>
                    <a:pt x="3626294" y="2524226"/>
                  </a:lnTo>
                  <a:lnTo>
                    <a:pt x="3628580" y="2516327"/>
                  </a:lnTo>
                  <a:lnTo>
                    <a:pt x="3632187" y="2508351"/>
                  </a:lnTo>
                  <a:lnTo>
                    <a:pt x="3637711" y="2500655"/>
                  </a:lnTo>
                  <a:close/>
                </a:path>
                <a:path extrusionOk="0" h="3493770" w="5107305">
                  <a:moveTo>
                    <a:pt x="4352556" y="1998497"/>
                  </a:moveTo>
                  <a:lnTo>
                    <a:pt x="4350258" y="1994636"/>
                  </a:lnTo>
                  <a:lnTo>
                    <a:pt x="4328592" y="1978367"/>
                  </a:lnTo>
                  <a:lnTo>
                    <a:pt x="4321594" y="1971357"/>
                  </a:lnTo>
                  <a:lnTo>
                    <a:pt x="4322051" y="1966963"/>
                  </a:lnTo>
                  <a:lnTo>
                    <a:pt x="4324769" y="1958035"/>
                  </a:lnTo>
                  <a:lnTo>
                    <a:pt x="4347324" y="1953628"/>
                  </a:lnTo>
                  <a:lnTo>
                    <a:pt x="4350169" y="1952523"/>
                  </a:lnTo>
                  <a:lnTo>
                    <a:pt x="4346397" y="1948078"/>
                  </a:lnTo>
                  <a:lnTo>
                    <a:pt x="4341088" y="1942909"/>
                  </a:lnTo>
                  <a:lnTo>
                    <a:pt x="4322610" y="1926869"/>
                  </a:lnTo>
                  <a:lnTo>
                    <a:pt x="4319943" y="1924202"/>
                  </a:lnTo>
                  <a:lnTo>
                    <a:pt x="4315485" y="1917433"/>
                  </a:lnTo>
                  <a:lnTo>
                    <a:pt x="4313618" y="1909648"/>
                  </a:lnTo>
                  <a:lnTo>
                    <a:pt x="4313466" y="1901507"/>
                  </a:lnTo>
                  <a:lnTo>
                    <a:pt x="4314952" y="1885086"/>
                  </a:lnTo>
                  <a:lnTo>
                    <a:pt x="4314583" y="1882457"/>
                  </a:lnTo>
                  <a:lnTo>
                    <a:pt x="4311662" y="1882952"/>
                  </a:lnTo>
                  <a:lnTo>
                    <a:pt x="4292181" y="1890052"/>
                  </a:lnTo>
                  <a:lnTo>
                    <a:pt x="4281284" y="1892744"/>
                  </a:lnTo>
                  <a:lnTo>
                    <a:pt x="4245622" y="1877644"/>
                  </a:lnTo>
                  <a:lnTo>
                    <a:pt x="4231449" y="1857781"/>
                  </a:lnTo>
                  <a:lnTo>
                    <a:pt x="4222534" y="1848434"/>
                  </a:lnTo>
                  <a:lnTo>
                    <a:pt x="4214088" y="1837664"/>
                  </a:lnTo>
                  <a:lnTo>
                    <a:pt x="4206430" y="1824266"/>
                  </a:lnTo>
                  <a:lnTo>
                    <a:pt x="4203103" y="1810207"/>
                  </a:lnTo>
                  <a:lnTo>
                    <a:pt x="4203115" y="1797659"/>
                  </a:lnTo>
                  <a:lnTo>
                    <a:pt x="4202239" y="1788668"/>
                  </a:lnTo>
                  <a:lnTo>
                    <a:pt x="4199636" y="1780057"/>
                  </a:lnTo>
                  <a:lnTo>
                    <a:pt x="4194441" y="1772513"/>
                  </a:lnTo>
                  <a:lnTo>
                    <a:pt x="4189882" y="1767954"/>
                  </a:lnTo>
                  <a:lnTo>
                    <a:pt x="4170921" y="1774888"/>
                  </a:lnTo>
                  <a:lnTo>
                    <a:pt x="4164342" y="1774888"/>
                  </a:lnTo>
                  <a:lnTo>
                    <a:pt x="4154894" y="1773491"/>
                  </a:lnTo>
                  <a:lnTo>
                    <a:pt x="4147743" y="1769884"/>
                  </a:lnTo>
                  <a:lnTo>
                    <a:pt x="4142206" y="1764931"/>
                  </a:lnTo>
                  <a:lnTo>
                    <a:pt x="4133545" y="1754352"/>
                  </a:lnTo>
                  <a:lnTo>
                    <a:pt x="4126611" y="1747405"/>
                  </a:lnTo>
                  <a:lnTo>
                    <a:pt x="4083380" y="1739239"/>
                  </a:lnTo>
                  <a:lnTo>
                    <a:pt x="4049661" y="1718729"/>
                  </a:lnTo>
                  <a:lnTo>
                    <a:pt x="4032554" y="1670888"/>
                  </a:lnTo>
                  <a:lnTo>
                    <a:pt x="4032110" y="1659902"/>
                  </a:lnTo>
                  <a:lnTo>
                    <a:pt x="4034040" y="1650149"/>
                  </a:lnTo>
                  <a:lnTo>
                    <a:pt x="4039070" y="1641462"/>
                  </a:lnTo>
                  <a:lnTo>
                    <a:pt x="4045991" y="1633639"/>
                  </a:lnTo>
                  <a:lnTo>
                    <a:pt x="4064292" y="1616748"/>
                  </a:lnTo>
                  <a:lnTo>
                    <a:pt x="4067111" y="1612188"/>
                  </a:lnTo>
                  <a:lnTo>
                    <a:pt x="4068432" y="1606892"/>
                  </a:lnTo>
                  <a:lnTo>
                    <a:pt x="4067695" y="1599704"/>
                  </a:lnTo>
                  <a:lnTo>
                    <a:pt x="4065562" y="1591183"/>
                  </a:lnTo>
                  <a:lnTo>
                    <a:pt x="4058755" y="1568869"/>
                  </a:lnTo>
                  <a:lnTo>
                    <a:pt x="4056964" y="1561973"/>
                  </a:lnTo>
                  <a:lnTo>
                    <a:pt x="4055440" y="1554848"/>
                  </a:lnTo>
                  <a:lnTo>
                    <a:pt x="4050525" y="1554835"/>
                  </a:lnTo>
                  <a:lnTo>
                    <a:pt x="4033215" y="1553552"/>
                  </a:lnTo>
                  <a:lnTo>
                    <a:pt x="4029202" y="1553552"/>
                  </a:lnTo>
                  <a:lnTo>
                    <a:pt x="4021302" y="1554010"/>
                  </a:lnTo>
                  <a:lnTo>
                    <a:pt x="3986517" y="1571307"/>
                  </a:lnTo>
                  <a:lnTo>
                    <a:pt x="3959136" y="1595678"/>
                  </a:lnTo>
                  <a:lnTo>
                    <a:pt x="3953599" y="1597215"/>
                  </a:lnTo>
                  <a:lnTo>
                    <a:pt x="3947401" y="1597215"/>
                  </a:lnTo>
                  <a:lnTo>
                    <a:pt x="3938587" y="1596351"/>
                  </a:lnTo>
                  <a:lnTo>
                    <a:pt x="3929392" y="1594116"/>
                  </a:lnTo>
                  <a:lnTo>
                    <a:pt x="3920286" y="1591106"/>
                  </a:lnTo>
                  <a:lnTo>
                    <a:pt x="3905453" y="1585531"/>
                  </a:lnTo>
                  <a:lnTo>
                    <a:pt x="3904818" y="1585633"/>
                  </a:lnTo>
                  <a:lnTo>
                    <a:pt x="3894886" y="1591056"/>
                  </a:lnTo>
                  <a:lnTo>
                    <a:pt x="3887584" y="1593392"/>
                  </a:lnTo>
                  <a:lnTo>
                    <a:pt x="3878072" y="1593811"/>
                  </a:lnTo>
                  <a:lnTo>
                    <a:pt x="3865854" y="1591030"/>
                  </a:lnTo>
                  <a:lnTo>
                    <a:pt x="3858730" y="1588516"/>
                  </a:lnTo>
                  <a:lnTo>
                    <a:pt x="3853916" y="1584337"/>
                  </a:lnTo>
                  <a:lnTo>
                    <a:pt x="3851592" y="1578610"/>
                  </a:lnTo>
                  <a:lnTo>
                    <a:pt x="3850068" y="1570164"/>
                  </a:lnTo>
                  <a:lnTo>
                    <a:pt x="3851478" y="1561401"/>
                  </a:lnTo>
                  <a:lnTo>
                    <a:pt x="3854754" y="1552600"/>
                  </a:lnTo>
                  <a:lnTo>
                    <a:pt x="3864559" y="1532445"/>
                  </a:lnTo>
                  <a:lnTo>
                    <a:pt x="3864559" y="1529588"/>
                  </a:lnTo>
                  <a:lnTo>
                    <a:pt x="3861384" y="1523149"/>
                  </a:lnTo>
                  <a:lnTo>
                    <a:pt x="3852761" y="1512735"/>
                  </a:lnTo>
                  <a:lnTo>
                    <a:pt x="3838727" y="1498396"/>
                  </a:lnTo>
                  <a:lnTo>
                    <a:pt x="3810406" y="1471891"/>
                  </a:lnTo>
                  <a:lnTo>
                    <a:pt x="3806088" y="1466062"/>
                  </a:lnTo>
                  <a:lnTo>
                    <a:pt x="3803777" y="1459763"/>
                  </a:lnTo>
                  <a:lnTo>
                    <a:pt x="3802811" y="1453184"/>
                  </a:lnTo>
                  <a:lnTo>
                    <a:pt x="3802176" y="1434541"/>
                  </a:lnTo>
                  <a:lnTo>
                    <a:pt x="3800106" y="1427861"/>
                  </a:lnTo>
                  <a:lnTo>
                    <a:pt x="3796195" y="1418539"/>
                  </a:lnTo>
                  <a:lnTo>
                    <a:pt x="3790683" y="1410284"/>
                  </a:lnTo>
                  <a:lnTo>
                    <a:pt x="3783431" y="1402105"/>
                  </a:lnTo>
                  <a:lnTo>
                    <a:pt x="3767658" y="1386395"/>
                  </a:lnTo>
                  <a:lnTo>
                    <a:pt x="3754869" y="1369923"/>
                  </a:lnTo>
                  <a:lnTo>
                    <a:pt x="3745522" y="1350759"/>
                  </a:lnTo>
                  <a:lnTo>
                    <a:pt x="3740708" y="1331722"/>
                  </a:lnTo>
                  <a:lnTo>
                    <a:pt x="3741458" y="1315681"/>
                  </a:lnTo>
                  <a:lnTo>
                    <a:pt x="3742550" y="1311859"/>
                  </a:lnTo>
                  <a:lnTo>
                    <a:pt x="3743490" y="1306804"/>
                  </a:lnTo>
                  <a:lnTo>
                    <a:pt x="3741750" y="1304493"/>
                  </a:lnTo>
                  <a:lnTo>
                    <a:pt x="3740835" y="1303299"/>
                  </a:lnTo>
                  <a:lnTo>
                    <a:pt x="3737419" y="1300518"/>
                  </a:lnTo>
                  <a:lnTo>
                    <a:pt x="3725126" y="1300518"/>
                  </a:lnTo>
                  <a:lnTo>
                    <a:pt x="3714051" y="1302981"/>
                  </a:lnTo>
                  <a:lnTo>
                    <a:pt x="3702189" y="1309344"/>
                  </a:lnTo>
                  <a:lnTo>
                    <a:pt x="3690035" y="1318094"/>
                  </a:lnTo>
                  <a:lnTo>
                    <a:pt x="3665537" y="1337856"/>
                  </a:lnTo>
                  <a:lnTo>
                    <a:pt x="3659581" y="1342174"/>
                  </a:lnTo>
                  <a:lnTo>
                    <a:pt x="3653891" y="1345704"/>
                  </a:lnTo>
                  <a:lnTo>
                    <a:pt x="3634689" y="1348549"/>
                  </a:lnTo>
                  <a:lnTo>
                    <a:pt x="3615372" y="1340497"/>
                  </a:lnTo>
                  <a:lnTo>
                    <a:pt x="3597922" y="1327150"/>
                  </a:lnTo>
                  <a:lnTo>
                    <a:pt x="3581895" y="1311630"/>
                  </a:lnTo>
                  <a:lnTo>
                    <a:pt x="3580942" y="1311656"/>
                  </a:lnTo>
                  <a:lnTo>
                    <a:pt x="3575875" y="1313649"/>
                  </a:lnTo>
                  <a:lnTo>
                    <a:pt x="3569893" y="1318387"/>
                  </a:lnTo>
                  <a:lnTo>
                    <a:pt x="3563899" y="1324279"/>
                  </a:lnTo>
                  <a:lnTo>
                    <a:pt x="3552977" y="1335976"/>
                  </a:lnTo>
                  <a:lnTo>
                    <a:pt x="3546487" y="1342059"/>
                  </a:lnTo>
                  <a:lnTo>
                    <a:pt x="3536150" y="1350454"/>
                  </a:lnTo>
                  <a:lnTo>
                    <a:pt x="3523284" y="1358722"/>
                  </a:lnTo>
                  <a:lnTo>
                    <a:pt x="3509213" y="1364399"/>
                  </a:lnTo>
                  <a:lnTo>
                    <a:pt x="3500882" y="1364970"/>
                  </a:lnTo>
                  <a:lnTo>
                    <a:pt x="3491585" y="1363243"/>
                  </a:lnTo>
                  <a:lnTo>
                    <a:pt x="3481387" y="1359877"/>
                  </a:lnTo>
                  <a:lnTo>
                    <a:pt x="3454793" y="1349527"/>
                  </a:lnTo>
                  <a:lnTo>
                    <a:pt x="3447072" y="1347038"/>
                  </a:lnTo>
                  <a:lnTo>
                    <a:pt x="3439503" y="1345184"/>
                  </a:lnTo>
                  <a:lnTo>
                    <a:pt x="3429990" y="1343863"/>
                  </a:lnTo>
                  <a:lnTo>
                    <a:pt x="3419957" y="1343304"/>
                  </a:lnTo>
                  <a:lnTo>
                    <a:pt x="3409467" y="1343266"/>
                  </a:lnTo>
                  <a:lnTo>
                    <a:pt x="3377171" y="1343761"/>
                  </a:lnTo>
                  <a:lnTo>
                    <a:pt x="3365639" y="1343431"/>
                  </a:lnTo>
                  <a:lnTo>
                    <a:pt x="3324085" y="1333601"/>
                  </a:lnTo>
                  <a:lnTo>
                    <a:pt x="3299168" y="1313865"/>
                  </a:lnTo>
                  <a:lnTo>
                    <a:pt x="3291205" y="1310055"/>
                  </a:lnTo>
                  <a:lnTo>
                    <a:pt x="3285096" y="1315135"/>
                  </a:lnTo>
                  <a:lnTo>
                    <a:pt x="3267532" y="1331150"/>
                  </a:lnTo>
                  <a:lnTo>
                    <a:pt x="3262490" y="1333525"/>
                  </a:lnTo>
                  <a:lnTo>
                    <a:pt x="3254006" y="1335722"/>
                  </a:lnTo>
                  <a:lnTo>
                    <a:pt x="3245307" y="1335100"/>
                  </a:lnTo>
                  <a:lnTo>
                    <a:pt x="3236531" y="1332636"/>
                  </a:lnTo>
                  <a:lnTo>
                    <a:pt x="3218738" y="1325829"/>
                  </a:lnTo>
                  <a:lnTo>
                    <a:pt x="3212427" y="1335290"/>
                  </a:lnTo>
                  <a:lnTo>
                    <a:pt x="3141510" y="1404683"/>
                  </a:lnTo>
                  <a:lnTo>
                    <a:pt x="3109849" y="1430655"/>
                  </a:lnTo>
                  <a:lnTo>
                    <a:pt x="3066313" y="1446288"/>
                  </a:lnTo>
                  <a:lnTo>
                    <a:pt x="3057309" y="1449514"/>
                  </a:lnTo>
                  <a:lnTo>
                    <a:pt x="3044494" y="1453400"/>
                  </a:lnTo>
                  <a:lnTo>
                    <a:pt x="3034588" y="1455153"/>
                  </a:lnTo>
                  <a:lnTo>
                    <a:pt x="3026854" y="1455508"/>
                  </a:lnTo>
                  <a:lnTo>
                    <a:pt x="3013240" y="1454683"/>
                  </a:lnTo>
                  <a:lnTo>
                    <a:pt x="3008871" y="1455928"/>
                  </a:lnTo>
                  <a:lnTo>
                    <a:pt x="2995015" y="1457096"/>
                  </a:lnTo>
                  <a:lnTo>
                    <a:pt x="2980067" y="1454061"/>
                  </a:lnTo>
                  <a:lnTo>
                    <a:pt x="2964713" y="1448142"/>
                  </a:lnTo>
                  <a:lnTo>
                    <a:pt x="2938145" y="1434744"/>
                  </a:lnTo>
                  <a:lnTo>
                    <a:pt x="2930766" y="1431874"/>
                  </a:lnTo>
                  <a:lnTo>
                    <a:pt x="2923883" y="1431086"/>
                  </a:lnTo>
                  <a:lnTo>
                    <a:pt x="2915374" y="1432128"/>
                  </a:lnTo>
                  <a:lnTo>
                    <a:pt x="2902534" y="1434553"/>
                  </a:lnTo>
                  <a:lnTo>
                    <a:pt x="2888653" y="1421117"/>
                  </a:lnTo>
                  <a:lnTo>
                    <a:pt x="2849308" y="1450479"/>
                  </a:lnTo>
                  <a:lnTo>
                    <a:pt x="2842895" y="1456994"/>
                  </a:lnTo>
                  <a:lnTo>
                    <a:pt x="2836532" y="1462557"/>
                  </a:lnTo>
                  <a:lnTo>
                    <a:pt x="2830144" y="1466761"/>
                  </a:lnTo>
                  <a:lnTo>
                    <a:pt x="2820593" y="1471815"/>
                  </a:lnTo>
                  <a:lnTo>
                    <a:pt x="2799867" y="1474279"/>
                  </a:lnTo>
                  <a:lnTo>
                    <a:pt x="2794228" y="1475130"/>
                  </a:lnTo>
                  <a:lnTo>
                    <a:pt x="2786850" y="1478889"/>
                  </a:lnTo>
                  <a:lnTo>
                    <a:pt x="2784602" y="1491856"/>
                  </a:lnTo>
                  <a:lnTo>
                    <a:pt x="2780538" y="1506270"/>
                  </a:lnTo>
                  <a:lnTo>
                    <a:pt x="2775191" y="1520291"/>
                  </a:lnTo>
                  <a:lnTo>
                    <a:pt x="2769070" y="1532077"/>
                  </a:lnTo>
                  <a:lnTo>
                    <a:pt x="2786811" y="1551914"/>
                  </a:lnTo>
                  <a:lnTo>
                    <a:pt x="2793822" y="1558925"/>
                  </a:lnTo>
                  <a:lnTo>
                    <a:pt x="2808833" y="1576298"/>
                  </a:lnTo>
                  <a:lnTo>
                    <a:pt x="2821686" y="1589138"/>
                  </a:lnTo>
                  <a:lnTo>
                    <a:pt x="2844914" y="1591284"/>
                  </a:lnTo>
                  <a:lnTo>
                    <a:pt x="2862224" y="1596529"/>
                  </a:lnTo>
                  <a:lnTo>
                    <a:pt x="2866479" y="1600517"/>
                  </a:lnTo>
                  <a:lnTo>
                    <a:pt x="2867241" y="1606029"/>
                  </a:lnTo>
                  <a:lnTo>
                    <a:pt x="2866237" y="1612722"/>
                  </a:lnTo>
                  <a:lnTo>
                    <a:pt x="2862008" y="1618500"/>
                  </a:lnTo>
                  <a:lnTo>
                    <a:pt x="2855671" y="1623656"/>
                  </a:lnTo>
                  <a:lnTo>
                    <a:pt x="2843453" y="1631632"/>
                  </a:lnTo>
                  <a:lnTo>
                    <a:pt x="2845003" y="1638096"/>
                  </a:lnTo>
                  <a:lnTo>
                    <a:pt x="2883001" y="1668995"/>
                  </a:lnTo>
                  <a:lnTo>
                    <a:pt x="2890139" y="1671574"/>
                  </a:lnTo>
                  <a:lnTo>
                    <a:pt x="2898660" y="1676501"/>
                  </a:lnTo>
                  <a:lnTo>
                    <a:pt x="2904960" y="1683664"/>
                  </a:lnTo>
                  <a:lnTo>
                    <a:pt x="2909773" y="1692249"/>
                  </a:lnTo>
                  <a:lnTo>
                    <a:pt x="2920428" y="1717306"/>
                  </a:lnTo>
                  <a:lnTo>
                    <a:pt x="2925534" y="1722424"/>
                  </a:lnTo>
                  <a:lnTo>
                    <a:pt x="2931782" y="1731670"/>
                  </a:lnTo>
                  <a:lnTo>
                    <a:pt x="2933535" y="1740890"/>
                  </a:lnTo>
                  <a:lnTo>
                    <a:pt x="2932480" y="1749513"/>
                  </a:lnTo>
                  <a:lnTo>
                    <a:pt x="2927667" y="1765071"/>
                  </a:lnTo>
                  <a:lnTo>
                    <a:pt x="2928429" y="1766582"/>
                  </a:lnTo>
                  <a:lnTo>
                    <a:pt x="2930461" y="1774710"/>
                  </a:lnTo>
                  <a:lnTo>
                    <a:pt x="2928899" y="1781683"/>
                  </a:lnTo>
                  <a:lnTo>
                    <a:pt x="2925267" y="1787550"/>
                  </a:lnTo>
                  <a:lnTo>
                    <a:pt x="2915018" y="1798891"/>
                  </a:lnTo>
                  <a:lnTo>
                    <a:pt x="2913621" y="1802676"/>
                  </a:lnTo>
                  <a:lnTo>
                    <a:pt x="2943225" y="1837499"/>
                  </a:lnTo>
                  <a:lnTo>
                    <a:pt x="2971063" y="1847570"/>
                  </a:lnTo>
                  <a:lnTo>
                    <a:pt x="2985693" y="1855470"/>
                  </a:lnTo>
                  <a:lnTo>
                    <a:pt x="2995117" y="1863051"/>
                  </a:lnTo>
                  <a:lnTo>
                    <a:pt x="3001822" y="1873097"/>
                  </a:lnTo>
                  <a:lnTo>
                    <a:pt x="3006585" y="1884324"/>
                  </a:lnTo>
                  <a:lnTo>
                    <a:pt x="3014065" y="1908340"/>
                  </a:lnTo>
                  <a:lnTo>
                    <a:pt x="3016389" y="1912213"/>
                  </a:lnTo>
                  <a:lnTo>
                    <a:pt x="3022943" y="1918728"/>
                  </a:lnTo>
                  <a:lnTo>
                    <a:pt x="3031934" y="1922805"/>
                  </a:lnTo>
                  <a:lnTo>
                    <a:pt x="3041535" y="1924913"/>
                  </a:lnTo>
                  <a:lnTo>
                    <a:pt x="3049879" y="1925510"/>
                  </a:lnTo>
                  <a:lnTo>
                    <a:pt x="3061474" y="1929790"/>
                  </a:lnTo>
                  <a:lnTo>
                    <a:pt x="3067431" y="1940344"/>
                  </a:lnTo>
                  <a:lnTo>
                    <a:pt x="3069628" y="1953780"/>
                  </a:lnTo>
                  <a:lnTo>
                    <a:pt x="3069945" y="1972233"/>
                  </a:lnTo>
                  <a:lnTo>
                    <a:pt x="3086138" y="1989696"/>
                  </a:lnTo>
                  <a:lnTo>
                    <a:pt x="3090595" y="1994928"/>
                  </a:lnTo>
                  <a:lnTo>
                    <a:pt x="3094863" y="2000707"/>
                  </a:lnTo>
                  <a:lnTo>
                    <a:pt x="3098685" y="2007120"/>
                  </a:lnTo>
                  <a:lnTo>
                    <a:pt x="3100222" y="2018525"/>
                  </a:lnTo>
                  <a:lnTo>
                    <a:pt x="3094952" y="2031885"/>
                  </a:lnTo>
                  <a:lnTo>
                    <a:pt x="3084271" y="2047316"/>
                  </a:lnTo>
                  <a:lnTo>
                    <a:pt x="3059569" y="2076615"/>
                  </a:lnTo>
                  <a:lnTo>
                    <a:pt x="3058045" y="2079193"/>
                  </a:lnTo>
                  <a:lnTo>
                    <a:pt x="3060408" y="2084514"/>
                  </a:lnTo>
                  <a:lnTo>
                    <a:pt x="3065983" y="2092680"/>
                  </a:lnTo>
                  <a:lnTo>
                    <a:pt x="3074276" y="2102815"/>
                  </a:lnTo>
                  <a:lnTo>
                    <a:pt x="3084804" y="2114054"/>
                  </a:lnTo>
                  <a:lnTo>
                    <a:pt x="3090773" y="2122093"/>
                  </a:lnTo>
                  <a:lnTo>
                    <a:pt x="3117875" y="2188641"/>
                  </a:lnTo>
                  <a:lnTo>
                    <a:pt x="3127171" y="2230107"/>
                  </a:lnTo>
                  <a:lnTo>
                    <a:pt x="3131794" y="2238222"/>
                  </a:lnTo>
                  <a:lnTo>
                    <a:pt x="3170377" y="2258453"/>
                  </a:lnTo>
                  <a:lnTo>
                    <a:pt x="3217926" y="2274633"/>
                  </a:lnTo>
                  <a:lnTo>
                    <a:pt x="3232543" y="2279993"/>
                  </a:lnTo>
                  <a:lnTo>
                    <a:pt x="3243338" y="2284958"/>
                  </a:lnTo>
                  <a:lnTo>
                    <a:pt x="3250285" y="2289873"/>
                  </a:lnTo>
                  <a:lnTo>
                    <a:pt x="3299650" y="2337854"/>
                  </a:lnTo>
                  <a:lnTo>
                    <a:pt x="3314890" y="2356878"/>
                  </a:lnTo>
                  <a:lnTo>
                    <a:pt x="3329609" y="2362631"/>
                  </a:lnTo>
                  <a:lnTo>
                    <a:pt x="3367176" y="2369909"/>
                  </a:lnTo>
                  <a:lnTo>
                    <a:pt x="3378581" y="2383726"/>
                  </a:lnTo>
                  <a:lnTo>
                    <a:pt x="3377742" y="2393416"/>
                  </a:lnTo>
                  <a:lnTo>
                    <a:pt x="3373437" y="2403043"/>
                  </a:lnTo>
                  <a:lnTo>
                    <a:pt x="3362502" y="2419985"/>
                  </a:lnTo>
                  <a:lnTo>
                    <a:pt x="3361474" y="2422791"/>
                  </a:lnTo>
                  <a:lnTo>
                    <a:pt x="3363366" y="2426068"/>
                  </a:lnTo>
                  <a:lnTo>
                    <a:pt x="3393173" y="2442413"/>
                  </a:lnTo>
                  <a:lnTo>
                    <a:pt x="3401301" y="2450554"/>
                  </a:lnTo>
                  <a:lnTo>
                    <a:pt x="3428060" y="2448153"/>
                  </a:lnTo>
                  <a:lnTo>
                    <a:pt x="3430714" y="2448153"/>
                  </a:lnTo>
                  <a:lnTo>
                    <a:pt x="3442373" y="2450579"/>
                  </a:lnTo>
                  <a:lnTo>
                    <a:pt x="3455568" y="2456370"/>
                  </a:lnTo>
                  <a:lnTo>
                    <a:pt x="3467430" y="2463304"/>
                  </a:lnTo>
                  <a:lnTo>
                    <a:pt x="3475063" y="2469146"/>
                  </a:lnTo>
                  <a:lnTo>
                    <a:pt x="3495230" y="2465959"/>
                  </a:lnTo>
                  <a:lnTo>
                    <a:pt x="3502215" y="2465959"/>
                  </a:lnTo>
                  <a:lnTo>
                    <a:pt x="3511283" y="2467470"/>
                  </a:lnTo>
                  <a:lnTo>
                    <a:pt x="3518839" y="2471305"/>
                  </a:lnTo>
                  <a:lnTo>
                    <a:pt x="3525101" y="2476373"/>
                  </a:lnTo>
                  <a:lnTo>
                    <a:pt x="3535769" y="2487371"/>
                  </a:lnTo>
                  <a:lnTo>
                    <a:pt x="3538944" y="2488209"/>
                  </a:lnTo>
                  <a:lnTo>
                    <a:pt x="3550653" y="2474480"/>
                  </a:lnTo>
                  <a:lnTo>
                    <a:pt x="3556063" y="2469070"/>
                  </a:lnTo>
                  <a:lnTo>
                    <a:pt x="3568522" y="2451785"/>
                  </a:lnTo>
                  <a:lnTo>
                    <a:pt x="3571151" y="2449157"/>
                  </a:lnTo>
                  <a:lnTo>
                    <a:pt x="3576053" y="2446426"/>
                  </a:lnTo>
                  <a:lnTo>
                    <a:pt x="3583838" y="2447480"/>
                  </a:lnTo>
                  <a:lnTo>
                    <a:pt x="3629114" y="2474417"/>
                  </a:lnTo>
                  <a:lnTo>
                    <a:pt x="3655707" y="2494661"/>
                  </a:lnTo>
                  <a:lnTo>
                    <a:pt x="3664369" y="2500198"/>
                  </a:lnTo>
                  <a:lnTo>
                    <a:pt x="3681476" y="2509888"/>
                  </a:lnTo>
                  <a:lnTo>
                    <a:pt x="3758539" y="2551861"/>
                  </a:lnTo>
                  <a:lnTo>
                    <a:pt x="3782364" y="2565082"/>
                  </a:lnTo>
                  <a:lnTo>
                    <a:pt x="3798201" y="2574340"/>
                  </a:lnTo>
                  <a:lnTo>
                    <a:pt x="3806621" y="2580119"/>
                  </a:lnTo>
                  <a:lnTo>
                    <a:pt x="3810736" y="2577884"/>
                  </a:lnTo>
                  <a:lnTo>
                    <a:pt x="3817747" y="2566733"/>
                  </a:lnTo>
                  <a:lnTo>
                    <a:pt x="3818394" y="2562733"/>
                  </a:lnTo>
                  <a:lnTo>
                    <a:pt x="3818369" y="2560320"/>
                  </a:lnTo>
                  <a:lnTo>
                    <a:pt x="3819753" y="2547023"/>
                  </a:lnTo>
                  <a:lnTo>
                    <a:pt x="3819753" y="2531707"/>
                  </a:lnTo>
                  <a:lnTo>
                    <a:pt x="3830091" y="2505164"/>
                  </a:lnTo>
                  <a:lnTo>
                    <a:pt x="3830091" y="2495715"/>
                  </a:lnTo>
                  <a:lnTo>
                    <a:pt x="3811803" y="2480716"/>
                  </a:lnTo>
                  <a:lnTo>
                    <a:pt x="3809301" y="2474455"/>
                  </a:lnTo>
                  <a:lnTo>
                    <a:pt x="3807866" y="2467813"/>
                  </a:lnTo>
                  <a:lnTo>
                    <a:pt x="3808323" y="2460942"/>
                  </a:lnTo>
                  <a:lnTo>
                    <a:pt x="3810050" y="2453970"/>
                  </a:lnTo>
                  <a:lnTo>
                    <a:pt x="3816299" y="2435758"/>
                  </a:lnTo>
                  <a:lnTo>
                    <a:pt x="3816299" y="2431453"/>
                  </a:lnTo>
                  <a:lnTo>
                    <a:pt x="3817670" y="2423147"/>
                  </a:lnTo>
                  <a:lnTo>
                    <a:pt x="3821239" y="2417051"/>
                  </a:lnTo>
                  <a:lnTo>
                    <a:pt x="3826141" y="2412517"/>
                  </a:lnTo>
                  <a:lnTo>
                    <a:pt x="3838651" y="2404338"/>
                  </a:lnTo>
                  <a:lnTo>
                    <a:pt x="3844861" y="2398141"/>
                  </a:lnTo>
                  <a:lnTo>
                    <a:pt x="3842931" y="2380069"/>
                  </a:lnTo>
                  <a:lnTo>
                    <a:pt x="3858780" y="2364232"/>
                  </a:lnTo>
                  <a:lnTo>
                    <a:pt x="3870312" y="2349246"/>
                  </a:lnTo>
                  <a:lnTo>
                    <a:pt x="3904970" y="2321052"/>
                  </a:lnTo>
                  <a:lnTo>
                    <a:pt x="3928287" y="2310473"/>
                  </a:lnTo>
                  <a:lnTo>
                    <a:pt x="3957993" y="2295245"/>
                  </a:lnTo>
                  <a:lnTo>
                    <a:pt x="3969321" y="2289759"/>
                  </a:lnTo>
                  <a:lnTo>
                    <a:pt x="3977640" y="2286381"/>
                  </a:lnTo>
                  <a:lnTo>
                    <a:pt x="3985437" y="2284145"/>
                  </a:lnTo>
                  <a:lnTo>
                    <a:pt x="3995267" y="2282126"/>
                  </a:lnTo>
                  <a:lnTo>
                    <a:pt x="4004081" y="2279650"/>
                  </a:lnTo>
                  <a:lnTo>
                    <a:pt x="4011587" y="2275941"/>
                  </a:lnTo>
                  <a:lnTo>
                    <a:pt x="4018330" y="2271064"/>
                  </a:lnTo>
                  <a:lnTo>
                    <a:pt x="4031564" y="2258999"/>
                  </a:lnTo>
                  <a:lnTo>
                    <a:pt x="4037355" y="2255113"/>
                  </a:lnTo>
                  <a:lnTo>
                    <a:pt x="4042689" y="2252611"/>
                  </a:lnTo>
                  <a:lnTo>
                    <a:pt x="4051985" y="2249360"/>
                  </a:lnTo>
                  <a:lnTo>
                    <a:pt x="4057967" y="2248141"/>
                  </a:lnTo>
                  <a:lnTo>
                    <a:pt x="4064533" y="2248255"/>
                  </a:lnTo>
                  <a:lnTo>
                    <a:pt x="4071556" y="2249271"/>
                  </a:lnTo>
                  <a:lnTo>
                    <a:pt x="4093032" y="2253704"/>
                  </a:lnTo>
                  <a:lnTo>
                    <a:pt x="4114139" y="2253704"/>
                  </a:lnTo>
                  <a:lnTo>
                    <a:pt x="4119651" y="2250224"/>
                  </a:lnTo>
                  <a:lnTo>
                    <a:pt x="4123436" y="2246439"/>
                  </a:lnTo>
                  <a:lnTo>
                    <a:pt x="4124312" y="2240254"/>
                  </a:lnTo>
                  <a:lnTo>
                    <a:pt x="4123969" y="2230463"/>
                  </a:lnTo>
                  <a:lnTo>
                    <a:pt x="4122623" y="2220620"/>
                  </a:lnTo>
                  <a:lnTo>
                    <a:pt x="4120489" y="2214257"/>
                  </a:lnTo>
                  <a:lnTo>
                    <a:pt x="4114025" y="2207831"/>
                  </a:lnTo>
                  <a:lnTo>
                    <a:pt x="4118991" y="2183968"/>
                  </a:lnTo>
                  <a:lnTo>
                    <a:pt x="4118991" y="2179091"/>
                  </a:lnTo>
                  <a:lnTo>
                    <a:pt x="4121950" y="2168512"/>
                  </a:lnTo>
                  <a:lnTo>
                    <a:pt x="4129417" y="2159355"/>
                  </a:lnTo>
                  <a:lnTo>
                    <a:pt x="4139323" y="2151519"/>
                  </a:lnTo>
                  <a:lnTo>
                    <a:pt x="4155694" y="2141042"/>
                  </a:lnTo>
                  <a:lnTo>
                    <a:pt x="4156545" y="2140242"/>
                  </a:lnTo>
                  <a:lnTo>
                    <a:pt x="4162107" y="2137143"/>
                  </a:lnTo>
                  <a:lnTo>
                    <a:pt x="4168254" y="2137613"/>
                  </a:lnTo>
                  <a:lnTo>
                    <a:pt x="4174833" y="2140483"/>
                  </a:lnTo>
                  <a:lnTo>
                    <a:pt x="4188282" y="2148624"/>
                  </a:lnTo>
                  <a:lnTo>
                    <a:pt x="4195546" y="2152637"/>
                  </a:lnTo>
                  <a:lnTo>
                    <a:pt x="4203535" y="2156168"/>
                  </a:lnTo>
                  <a:lnTo>
                    <a:pt x="4212234" y="2158746"/>
                  </a:lnTo>
                  <a:lnTo>
                    <a:pt x="4229354" y="2158365"/>
                  </a:lnTo>
                  <a:lnTo>
                    <a:pt x="4273740" y="2134044"/>
                  </a:lnTo>
                  <a:lnTo>
                    <a:pt x="4291088" y="2089023"/>
                  </a:lnTo>
                  <a:lnTo>
                    <a:pt x="4292739" y="2073592"/>
                  </a:lnTo>
                  <a:lnTo>
                    <a:pt x="4292130" y="2056587"/>
                  </a:lnTo>
                  <a:lnTo>
                    <a:pt x="4290568" y="2045119"/>
                  </a:lnTo>
                  <a:lnTo>
                    <a:pt x="4288447" y="2038121"/>
                  </a:lnTo>
                  <a:lnTo>
                    <a:pt x="4286148" y="2034514"/>
                  </a:lnTo>
                  <a:lnTo>
                    <a:pt x="4282618" y="2030984"/>
                  </a:lnTo>
                  <a:lnTo>
                    <a:pt x="4281551" y="2026386"/>
                  </a:lnTo>
                  <a:lnTo>
                    <a:pt x="4318597" y="2009165"/>
                  </a:lnTo>
                  <a:lnTo>
                    <a:pt x="4324985" y="2008936"/>
                  </a:lnTo>
                  <a:lnTo>
                    <a:pt x="4332783" y="2008263"/>
                  </a:lnTo>
                  <a:lnTo>
                    <a:pt x="4340047" y="2006282"/>
                  </a:lnTo>
                  <a:lnTo>
                    <a:pt x="4346664" y="2003018"/>
                  </a:lnTo>
                  <a:lnTo>
                    <a:pt x="4352556" y="1998497"/>
                  </a:lnTo>
                  <a:close/>
                </a:path>
                <a:path extrusionOk="0" h="3493770" w="5107305">
                  <a:moveTo>
                    <a:pt x="4397946" y="1403388"/>
                  </a:moveTo>
                  <a:lnTo>
                    <a:pt x="4389691" y="1390688"/>
                  </a:lnTo>
                  <a:lnTo>
                    <a:pt x="4381741" y="1390688"/>
                  </a:lnTo>
                  <a:lnTo>
                    <a:pt x="4374680" y="1377988"/>
                  </a:lnTo>
                  <a:lnTo>
                    <a:pt x="4369066" y="1377988"/>
                  </a:lnTo>
                  <a:lnTo>
                    <a:pt x="4362666" y="1365288"/>
                  </a:lnTo>
                  <a:lnTo>
                    <a:pt x="4359364" y="1352588"/>
                  </a:lnTo>
                  <a:lnTo>
                    <a:pt x="4357205" y="1339888"/>
                  </a:lnTo>
                  <a:lnTo>
                    <a:pt x="4354233" y="1327188"/>
                  </a:lnTo>
                  <a:lnTo>
                    <a:pt x="4339958" y="1327188"/>
                  </a:lnTo>
                  <a:lnTo>
                    <a:pt x="4326953" y="1314488"/>
                  </a:lnTo>
                  <a:lnTo>
                    <a:pt x="4308907" y="1314488"/>
                  </a:lnTo>
                  <a:lnTo>
                    <a:pt x="4290250" y="1301788"/>
                  </a:lnTo>
                  <a:lnTo>
                    <a:pt x="4285754" y="1289088"/>
                  </a:lnTo>
                  <a:lnTo>
                    <a:pt x="4276788" y="1263688"/>
                  </a:lnTo>
                  <a:lnTo>
                    <a:pt x="4269803" y="1225588"/>
                  </a:lnTo>
                  <a:lnTo>
                    <a:pt x="4270578" y="1200188"/>
                  </a:lnTo>
                  <a:lnTo>
                    <a:pt x="4277576" y="1187488"/>
                  </a:lnTo>
                  <a:lnTo>
                    <a:pt x="4306328" y="1187488"/>
                  </a:lnTo>
                  <a:lnTo>
                    <a:pt x="4308589" y="1174788"/>
                  </a:lnTo>
                  <a:lnTo>
                    <a:pt x="4303712" y="1162088"/>
                  </a:lnTo>
                  <a:lnTo>
                    <a:pt x="4296930" y="1162088"/>
                  </a:lnTo>
                  <a:lnTo>
                    <a:pt x="4293514" y="1149388"/>
                  </a:lnTo>
                  <a:lnTo>
                    <a:pt x="4293413" y="1136688"/>
                  </a:lnTo>
                  <a:lnTo>
                    <a:pt x="4292752" y="1136688"/>
                  </a:lnTo>
                  <a:lnTo>
                    <a:pt x="4290949" y="1123988"/>
                  </a:lnTo>
                  <a:lnTo>
                    <a:pt x="4287444" y="1111288"/>
                  </a:lnTo>
                  <a:lnTo>
                    <a:pt x="4282287" y="1098588"/>
                  </a:lnTo>
                  <a:lnTo>
                    <a:pt x="4276344" y="1098588"/>
                  </a:lnTo>
                  <a:lnTo>
                    <a:pt x="4270210" y="1085888"/>
                  </a:lnTo>
                  <a:lnTo>
                    <a:pt x="4264495" y="1085888"/>
                  </a:lnTo>
                  <a:lnTo>
                    <a:pt x="4257421" y="1073188"/>
                  </a:lnTo>
                  <a:lnTo>
                    <a:pt x="4256405" y="1073188"/>
                  </a:lnTo>
                  <a:lnTo>
                    <a:pt x="4256405" y="1047788"/>
                  </a:lnTo>
                  <a:lnTo>
                    <a:pt x="4244264" y="1047788"/>
                  </a:lnTo>
                  <a:lnTo>
                    <a:pt x="4240073" y="1035088"/>
                  </a:lnTo>
                  <a:lnTo>
                    <a:pt x="4238752" y="1022388"/>
                  </a:lnTo>
                  <a:lnTo>
                    <a:pt x="4238955" y="1022388"/>
                  </a:lnTo>
                  <a:lnTo>
                    <a:pt x="4239323" y="1009688"/>
                  </a:lnTo>
                  <a:lnTo>
                    <a:pt x="4236339" y="996988"/>
                  </a:lnTo>
                  <a:lnTo>
                    <a:pt x="4228960" y="984288"/>
                  </a:lnTo>
                  <a:lnTo>
                    <a:pt x="4219575" y="984288"/>
                  </a:lnTo>
                  <a:lnTo>
                    <a:pt x="4210520" y="971588"/>
                  </a:lnTo>
                  <a:lnTo>
                    <a:pt x="4209097" y="958888"/>
                  </a:lnTo>
                  <a:lnTo>
                    <a:pt x="4217060" y="946188"/>
                  </a:lnTo>
                  <a:lnTo>
                    <a:pt x="4228503" y="933488"/>
                  </a:lnTo>
                  <a:lnTo>
                    <a:pt x="4237520" y="933488"/>
                  </a:lnTo>
                  <a:lnTo>
                    <a:pt x="4238828" y="920788"/>
                  </a:lnTo>
                  <a:lnTo>
                    <a:pt x="4232834" y="920788"/>
                  </a:lnTo>
                  <a:lnTo>
                    <a:pt x="4222089" y="908088"/>
                  </a:lnTo>
                  <a:lnTo>
                    <a:pt x="4209173" y="908088"/>
                  </a:lnTo>
                  <a:lnTo>
                    <a:pt x="4195470" y="895388"/>
                  </a:lnTo>
                  <a:lnTo>
                    <a:pt x="4180497" y="908088"/>
                  </a:lnTo>
                  <a:lnTo>
                    <a:pt x="4145750" y="908088"/>
                  </a:lnTo>
                  <a:lnTo>
                    <a:pt x="4131056" y="895388"/>
                  </a:lnTo>
                  <a:lnTo>
                    <a:pt x="4123105" y="869988"/>
                  </a:lnTo>
                  <a:lnTo>
                    <a:pt x="4119956" y="844588"/>
                  </a:lnTo>
                  <a:lnTo>
                    <a:pt x="4118381" y="831888"/>
                  </a:lnTo>
                  <a:lnTo>
                    <a:pt x="4113377" y="819188"/>
                  </a:lnTo>
                  <a:lnTo>
                    <a:pt x="4106557" y="806488"/>
                  </a:lnTo>
                  <a:lnTo>
                    <a:pt x="4087990" y="806488"/>
                  </a:lnTo>
                  <a:lnTo>
                    <a:pt x="4074922" y="793788"/>
                  </a:lnTo>
                  <a:lnTo>
                    <a:pt x="4058894" y="806488"/>
                  </a:lnTo>
                  <a:lnTo>
                    <a:pt x="4041343" y="806488"/>
                  </a:lnTo>
                  <a:lnTo>
                    <a:pt x="4024045" y="819188"/>
                  </a:lnTo>
                  <a:lnTo>
                    <a:pt x="4008793" y="831888"/>
                  </a:lnTo>
                  <a:lnTo>
                    <a:pt x="3994480" y="831888"/>
                  </a:lnTo>
                  <a:lnTo>
                    <a:pt x="3977754" y="844588"/>
                  </a:lnTo>
                  <a:lnTo>
                    <a:pt x="3930535" y="844588"/>
                  </a:lnTo>
                  <a:lnTo>
                    <a:pt x="3909441" y="831888"/>
                  </a:lnTo>
                  <a:lnTo>
                    <a:pt x="3901211" y="819188"/>
                  </a:lnTo>
                  <a:lnTo>
                    <a:pt x="3898887" y="806488"/>
                  </a:lnTo>
                  <a:lnTo>
                    <a:pt x="3895445" y="793788"/>
                  </a:lnTo>
                  <a:lnTo>
                    <a:pt x="3816261" y="793788"/>
                  </a:lnTo>
                  <a:lnTo>
                    <a:pt x="3807790" y="781088"/>
                  </a:lnTo>
                  <a:lnTo>
                    <a:pt x="3781272" y="781088"/>
                  </a:lnTo>
                  <a:lnTo>
                    <a:pt x="3769614" y="793788"/>
                  </a:lnTo>
                  <a:lnTo>
                    <a:pt x="3758971" y="806488"/>
                  </a:lnTo>
                  <a:lnTo>
                    <a:pt x="3723779" y="806488"/>
                  </a:lnTo>
                  <a:lnTo>
                    <a:pt x="3713391" y="793788"/>
                  </a:lnTo>
                  <a:lnTo>
                    <a:pt x="3705187" y="793788"/>
                  </a:lnTo>
                  <a:lnTo>
                    <a:pt x="3704729" y="781088"/>
                  </a:lnTo>
                  <a:lnTo>
                    <a:pt x="3713454" y="768388"/>
                  </a:lnTo>
                  <a:lnTo>
                    <a:pt x="3725964" y="755688"/>
                  </a:lnTo>
                  <a:lnTo>
                    <a:pt x="3736898" y="755688"/>
                  </a:lnTo>
                  <a:lnTo>
                    <a:pt x="3742537" y="742988"/>
                  </a:lnTo>
                  <a:lnTo>
                    <a:pt x="3744099" y="730288"/>
                  </a:lnTo>
                  <a:lnTo>
                    <a:pt x="3742969" y="717588"/>
                  </a:lnTo>
                  <a:lnTo>
                    <a:pt x="3738676" y="704888"/>
                  </a:lnTo>
                  <a:lnTo>
                    <a:pt x="3728377" y="704888"/>
                  </a:lnTo>
                  <a:lnTo>
                    <a:pt x="3715918" y="692188"/>
                  </a:lnTo>
                  <a:lnTo>
                    <a:pt x="3705187" y="692188"/>
                  </a:lnTo>
                  <a:lnTo>
                    <a:pt x="3698811" y="679488"/>
                  </a:lnTo>
                  <a:lnTo>
                    <a:pt x="3696754" y="679488"/>
                  </a:lnTo>
                  <a:lnTo>
                    <a:pt x="3698735" y="666788"/>
                  </a:lnTo>
                  <a:lnTo>
                    <a:pt x="3704513" y="654088"/>
                  </a:lnTo>
                  <a:lnTo>
                    <a:pt x="3709301" y="654088"/>
                  </a:lnTo>
                  <a:lnTo>
                    <a:pt x="3709987" y="641388"/>
                  </a:lnTo>
                  <a:lnTo>
                    <a:pt x="3707892" y="603288"/>
                  </a:lnTo>
                  <a:lnTo>
                    <a:pt x="3692804" y="565188"/>
                  </a:lnTo>
                  <a:lnTo>
                    <a:pt x="3687648" y="565188"/>
                  </a:lnTo>
                  <a:lnTo>
                    <a:pt x="3683343" y="552488"/>
                  </a:lnTo>
                  <a:lnTo>
                    <a:pt x="3678453" y="552488"/>
                  </a:lnTo>
                  <a:lnTo>
                    <a:pt x="3674465" y="539788"/>
                  </a:lnTo>
                  <a:lnTo>
                    <a:pt x="3672814" y="527088"/>
                  </a:lnTo>
                  <a:lnTo>
                    <a:pt x="3669080" y="514388"/>
                  </a:lnTo>
                  <a:lnTo>
                    <a:pt x="3651732" y="514388"/>
                  </a:lnTo>
                  <a:lnTo>
                    <a:pt x="3646487" y="501688"/>
                  </a:lnTo>
                  <a:lnTo>
                    <a:pt x="3648100" y="501688"/>
                  </a:lnTo>
                  <a:lnTo>
                    <a:pt x="3655847" y="488988"/>
                  </a:lnTo>
                  <a:lnTo>
                    <a:pt x="3668026" y="488988"/>
                  </a:lnTo>
                  <a:lnTo>
                    <a:pt x="3682936" y="476288"/>
                  </a:lnTo>
                  <a:lnTo>
                    <a:pt x="3698163" y="476288"/>
                  </a:lnTo>
                  <a:lnTo>
                    <a:pt x="3712184" y="463588"/>
                  </a:lnTo>
                  <a:lnTo>
                    <a:pt x="3772916" y="463588"/>
                  </a:lnTo>
                  <a:lnTo>
                    <a:pt x="3783025" y="450888"/>
                  </a:lnTo>
                  <a:lnTo>
                    <a:pt x="3789464" y="425488"/>
                  </a:lnTo>
                  <a:lnTo>
                    <a:pt x="3789515" y="412788"/>
                  </a:lnTo>
                  <a:lnTo>
                    <a:pt x="3779761" y="400088"/>
                  </a:lnTo>
                  <a:lnTo>
                    <a:pt x="3762908" y="387388"/>
                  </a:lnTo>
                  <a:lnTo>
                    <a:pt x="3745357" y="361988"/>
                  </a:lnTo>
                  <a:lnTo>
                    <a:pt x="3733533" y="349288"/>
                  </a:lnTo>
                  <a:lnTo>
                    <a:pt x="3715258" y="349288"/>
                  </a:lnTo>
                  <a:lnTo>
                    <a:pt x="3703777" y="336588"/>
                  </a:lnTo>
                  <a:lnTo>
                    <a:pt x="3691699" y="336588"/>
                  </a:lnTo>
                  <a:lnTo>
                    <a:pt x="3682390" y="323888"/>
                  </a:lnTo>
                  <a:lnTo>
                    <a:pt x="3677526" y="311188"/>
                  </a:lnTo>
                  <a:lnTo>
                    <a:pt x="3675189" y="298488"/>
                  </a:lnTo>
                  <a:lnTo>
                    <a:pt x="3673487" y="298488"/>
                  </a:lnTo>
                  <a:lnTo>
                    <a:pt x="3669296" y="285788"/>
                  </a:lnTo>
                  <a:lnTo>
                    <a:pt x="3637026" y="285788"/>
                  </a:lnTo>
                  <a:lnTo>
                    <a:pt x="3637623" y="273088"/>
                  </a:lnTo>
                  <a:lnTo>
                    <a:pt x="3640632" y="273088"/>
                  </a:lnTo>
                  <a:lnTo>
                    <a:pt x="3642436" y="260388"/>
                  </a:lnTo>
                  <a:lnTo>
                    <a:pt x="3639185" y="247688"/>
                  </a:lnTo>
                  <a:lnTo>
                    <a:pt x="3631641" y="247688"/>
                  </a:lnTo>
                  <a:lnTo>
                    <a:pt x="3623081" y="234988"/>
                  </a:lnTo>
                  <a:lnTo>
                    <a:pt x="3616807" y="222288"/>
                  </a:lnTo>
                  <a:lnTo>
                    <a:pt x="3615055" y="209588"/>
                  </a:lnTo>
                  <a:lnTo>
                    <a:pt x="3616464" y="196888"/>
                  </a:lnTo>
                  <a:lnTo>
                    <a:pt x="3618890" y="184188"/>
                  </a:lnTo>
                  <a:lnTo>
                    <a:pt x="3620185" y="171488"/>
                  </a:lnTo>
                  <a:lnTo>
                    <a:pt x="3619804" y="158788"/>
                  </a:lnTo>
                  <a:lnTo>
                    <a:pt x="3618153" y="146088"/>
                  </a:lnTo>
                  <a:lnTo>
                    <a:pt x="3614483" y="133388"/>
                  </a:lnTo>
                  <a:lnTo>
                    <a:pt x="3608032" y="120688"/>
                  </a:lnTo>
                  <a:lnTo>
                    <a:pt x="3599434" y="120688"/>
                  </a:lnTo>
                  <a:lnTo>
                    <a:pt x="3589896" y="107988"/>
                  </a:lnTo>
                  <a:lnTo>
                    <a:pt x="3568230" y="95288"/>
                  </a:lnTo>
                  <a:lnTo>
                    <a:pt x="3559759" y="95288"/>
                  </a:lnTo>
                  <a:lnTo>
                    <a:pt x="3555873" y="82588"/>
                  </a:lnTo>
                  <a:lnTo>
                    <a:pt x="3553955" y="69888"/>
                  </a:lnTo>
                  <a:lnTo>
                    <a:pt x="3551364" y="69888"/>
                  </a:lnTo>
                  <a:lnTo>
                    <a:pt x="3545243" y="57188"/>
                  </a:lnTo>
                  <a:lnTo>
                    <a:pt x="3535807" y="57188"/>
                  </a:lnTo>
                  <a:lnTo>
                    <a:pt x="3525037" y="44488"/>
                  </a:lnTo>
                  <a:lnTo>
                    <a:pt x="3514928" y="31788"/>
                  </a:lnTo>
                  <a:lnTo>
                    <a:pt x="3507206" y="31788"/>
                  </a:lnTo>
                  <a:lnTo>
                    <a:pt x="3501771" y="19088"/>
                  </a:lnTo>
                  <a:lnTo>
                    <a:pt x="3497846" y="6388"/>
                  </a:lnTo>
                  <a:lnTo>
                    <a:pt x="3434804" y="6388"/>
                  </a:lnTo>
                  <a:lnTo>
                    <a:pt x="3424796" y="19088"/>
                  </a:lnTo>
                  <a:lnTo>
                    <a:pt x="3412375" y="19088"/>
                  </a:lnTo>
                  <a:lnTo>
                    <a:pt x="3399904" y="31788"/>
                  </a:lnTo>
                  <a:lnTo>
                    <a:pt x="3390531" y="44488"/>
                  </a:lnTo>
                  <a:lnTo>
                    <a:pt x="3382289" y="57188"/>
                  </a:lnTo>
                  <a:lnTo>
                    <a:pt x="3365868" y="57188"/>
                  </a:lnTo>
                  <a:lnTo>
                    <a:pt x="3362058" y="44488"/>
                  </a:lnTo>
                  <a:lnTo>
                    <a:pt x="3358959" y="31788"/>
                  </a:lnTo>
                  <a:lnTo>
                    <a:pt x="3353676" y="19088"/>
                  </a:lnTo>
                  <a:lnTo>
                    <a:pt x="3348596" y="6388"/>
                  </a:lnTo>
                  <a:lnTo>
                    <a:pt x="3334499" y="6388"/>
                  </a:lnTo>
                  <a:lnTo>
                    <a:pt x="3324872" y="31788"/>
                  </a:lnTo>
                  <a:lnTo>
                    <a:pt x="3320364" y="44488"/>
                  </a:lnTo>
                  <a:lnTo>
                    <a:pt x="3316452" y="57188"/>
                  </a:lnTo>
                  <a:lnTo>
                    <a:pt x="3312833" y="69888"/>
                  </a:lnTo>
                  <a:lnTo>
                    <a:pt x="3311309" y="69888"/>
                  </a:lnTo>
                  <a:lnTo>
                    <a:pt x="3306407" y="82588"/>
                  </a:lnTo>
                  <a:lnTo>
                    <a:pt x="3302063" y="95288"/>
                  </a:lnTo>
                  <a:lnTo>
                    <a:pt x="3298240" y="107988"/>
                  </a:lnTo>
                  <a:lnTo>
                    <a:pt x="3294900" y="107988"/>
                  </a:lnTo>
                  <a:lnTo>
                    <a:pt x="3291382" y="120688"/>
                  </a:lnTo>
                  <a:lnTo>
                    <a:pt x="3288550" y="120688"/>
                  </a:lnTo>
                  <a:lnTo>
                    <a:pt x="3287052" y="133388"/>
                  </a:lnTo>
                  <a:lnTo>
                    <a:pt x="3287509" y="133388"/>
                  </a:lnTo>
                  <a:lnTo>
                    <a:pt x="3290557" y="146088"/>
                  </a:lnTo>
                  <a:lnTo>
                    <a:pt x="3296285" y="146088"/>
                  </a:lnTo>
                  <a:lnTo>
                    <a:pt x="3304476" y="158788"/>
                  </a:lnTo>
                  <a:lnTo>
                    <a:pt x="3314890" y="158788"/>
                  </a:lnTo>
                  <a:lnTo>
                    <a:pt x="3328644" y="171488"/>
                  </a:lnTo>
                  <a:lnTo>
                    <a:pt x="3340900" y="184188"/>
                  </a:lnTo>
                  <a:lnTo>
                    <a:pt x="3351619" y="196888"/>
                  </a:lnTo>
                  <a:lnTo>
                    <a:pt x="3360813" y="209588"/>
                  </a:lnTo>
                  <a:lnTo>
                    <a:pt x="3362871" y="209588"/>
                  </a:lnTo>
                  <a:lnTo>
                    <a:pt x="3363150" y="222288"/>
                  </a:lnTo>
                  <a:lnTo>
                    <a:pt x="3361639" y="222288"/>
                  </a:lnTo>
                  <a:lnTo>
                    <a:pt x="3356813" y="234988"/>
                  </a:lnTo>
                  <a:lnTo>
                    <a:pt x="3337649" y="234988"/>
                  </a:lnTo>
                  <a:lnTo>
                    <a:pt x="3324542" y="247688"/>
                  </a:lnTo>
                  <a:lnTo>
                    <a:pt x="3314204" y="247688"/>
                  </a:lnTo>
                  <a:lnTo>
                    <a:pt x="3313861" y="260388"/>
                  </a:lnTo>
                  <a:lnTo>
                    <a:pt x="3314293" y="260388"/>
                  </a:lnTo>
                  <a:lnTo>
                    <a:pt x="3315144" y="273088"/>
                  </a:lnTo>
                  <a:lnTo>
                    <a:pt x="3317125" y="285788"/>
                  </a:lnTo>
                  <a:lnTo>
                    <a:pt x="3317925" y="298488"/>
                  </a:lnTo>
                  <a:lnTo>
                    <a:pt x="3318268" y="298488"/>
                  </a:lnTo>
                  <a:lnTo>
                    <a:pt x="3317938" y="311188"/>
                  </a:lnTo>
                  <a:lnTo>
                    <a:pt x="3312680" y="311188"/>
                  </a:lnTo>
                  <a:lnTo>
                    <a:pt x="3301657" y="323888"/>
                  </a:lnTo>
                  <a:lnTo>
                    <a:pt x="3286874" y="336588"/>
                  </a:lnTo>
                  <a:lnTo>
                    <a:pt x="3253651" y="336588"/>
                  </a:lnTo>
                  <a:lnTo>
                    <a:pt x="3243770" y="349288"/>
                  </a:lnTo>
                  <a:lnTo>
                    <a:pt x="3236544" y="349288"/>
                  </a:lnTo>
                  <a:lnTo>
                    <a:pt x="3230359" y="361988"/>
                  </a:lnTo>
                  <a:lnTo>
                    <a:pt x="3223564" y="361988"/>
                  </a:lnTo>
                  <a:lnTo>
                    <a:pt x="3219272" y="374688"/>
                  </a:lnTo>
                  <a:lnTo>
                    <a:pt x="3214192" y="374688"/>
                  </a:lnTo>
                  <a:lnTo>
                    <a:pt x="3205530" y="387388"/>
                  </a:lnTo>
                  <a:lnTo>
                    <a:pt x="3200323" y="400088"/>
                  </a:lnTo>
                  <a:lnTo>
                    <a:pt x="3195485" y="400088"/>
                  </a:lnTo>
                  <a:lnTo>
                    <a:pt x="3190798" y="412788"/>
                  </a:lnTo>
                  <a:lnTo>
                    <a:pt x="3185604" y="412788"/>
                  </a:lnTo>
                  <a:lnTo>
                    <a:pt x="3184893" y="425488"/>
                  </a:lnTo>
                  <a:lnTo>
                    <a:pt x="3185147" y="425488"/>
                  </a:lnTo>
                  <a:lnTo>
                    <a:pt x="3187623" y="450888"/>
                  </a:lnTo>
                  <a:lnTo>
                    <a:pt x="3191586" y="450888"/>
                  </a:lnTo>
                  <a:lnTo>
                    <a:pt x="3199663" y="463588"/>
                  </a:lnTo>
                  <a:lnTo>
                    <a:pt x="3208832" y="476288"/>
                  </a:lnTo>
                  <a:lnTo>
                    <a:pt x="3220758" y="476288"/>
                  </a:lnTo>
                  <a:lnTo>
                    <a:pt x="3223387" y="488988"/>
                  </a:lnTo>
                  <a:lnTo>
                    <a:pt x="3223260" y="501688"/>
                  </a:lnTo>
                  <a:lnTo>
                    <a:pt x="3221126" y="501688"/>
                  </a:lnTo>
                  <a:lnTo>
                    <a:pt x="3215589" y="514388"/>
                  </a:lnTo>
                  <a:lnTo>
                    <a:pt x="3217189" y="514388"/>
                  </a:lnTo>
                  <a:lnTo>
                    <a:pt x="3227324" y="527088"/>
                  </a:lnTo>
                  <a:lnTo>
                    <a:pt x="3229013" y="527088"/>
                  </a:lnTo>
                  <a:lnTo>
                    <a:pt x="3234347" y="539788"/>
                  </a:lnTo>
                  <a:lnTo>
                    <a:pt x="3239871" y="552488"/>
                  </a:lnTo>
                  <a:lnTo>
                    <a:pt x="3244456" y="552488"/>
                  </a:lnTo>
                  <a:lnTo>
                    <a:pt x="3246996" y="565188"/>
                  </a:lnTo>
                  <a:lnTo>
                    <a:pt x="3246755" y="565188"/>
                  </a:lnTo>
                  <a:lnTo>
                    <a:pt x="3243618" y="577888"/>
                  </a:lnTo>
                  <a:lnTo>
                    <a:pt x="3237420" y="577888"/>
                  </a:lnTo>
                  <a:lnTo>
                    <a:pt x="3227971" y="590588"/>
                  </a:lnTo>
                  <a:lnTo>
                    <a:pt x="3230130" y="590588"/>
                  </a:lnTo>
                  <a:lnTo>
                    <a:pt x="3240062" y="603288"/>
                  </a:lnTo>
                  <a:lnTo>
                    <a:pt x="3242500" y="603288"/>
                  </a:lnTo>
                  <a:lnTo>
                    <a:pt x="3243300" y="615988"/>
                  </a:lnTo>
                  <a:lnTo>
                    <a:pt x="3239554" y="628688"/>
                  </a:lnTo>
                  <a:lnTo>
                    <a:pt x="3227057" y="628688"/>
                  </a:lnTo>
                  <a:lnTo>
                    <a:pt x="3219170" y="641388"/>
                  </a:lnTo>
                  <a:lnTo>
                    <a:pt x="3214865" y="641388"/>
                  </a:lnTo>
                  <a:lnTo>
                    <a:pt x="3226308" y="666788"/>
                  </a:lnTo>
                  <a:lnTo>
                    <a:pt x="3226308" y="679488"/>
                  </a:lnTo>
                  <a:lnTo>
                    <a:pt x="3225673" y="692188"/>
                  </a:lnTo>
                  <a:lnTo>
                    <a:pt x="3223641" y="704888"/>
                  </a:lnTo>
                  <a:lnTo>
                    <a:pt x="3219970" y="717588"/>
                  </a:lnTo>
                  <a:lnTo>
                    <a:pt x="3214420" y="730288"/>
                  </a:lnTo>
                  <a:lnTo>
                    <a:pt x="3191192" y="730288"/>
                  </a:lnTo>
                  <a:lnTo>
                    <a:pt x="3183737" y="717588"/>
                  </a:lnTo>
                  <a:lnTo>
                    <a:pt x="3172041" y="717588"/>
                  </a:lnTo>
                  <a:lnTo>
                    <a:pt x="3175076" y="730288"/>
                  </a:lnTo>
                  <a:lnTo>
                    <a:pt x="3178848" y="742988"/>
                  </a:lnTo>
                  <a:lnTo>
                    <a:pt x="3187903" y="768388"/>
                  </a:lnTo>
                  <a:lnTo>
                    <a:pt x="3192678" y="781088"/>
                  </a:lnTo>
                  <a:lnTo>
                    <a:pt x="3196298" y="781088"/>
                  </a:lnTo>
                  <a:lnTo>
                    <a:pt x="3198152" y="793788"/>
                  </a:lnTo>
                  <a:lnTo>
                    <a:pt x="3196056" y="819188"/>
                  </a:lnTo>
                  <a:lnTo>
                    <a:pt x="3188893" y="831888"/>
                  </a:lnTo>
                  <a:lnTo>
                    <a:pt x="3179140" y="844588"/>
                  </a:lnTo>
                  <a:lnTo>
                    <a:pt x="3169247" y="857288"/>
                  </a:lnTo>
                  <a:lnTo>
                    <a:pt x="3161500" y="857288"/>
                  </a:lnTo>
                  <a:lnTo>
                    <a:pt x="3161055" y="869988"/>
                  </a:lnTo>
                  <a:lnTo>
                    <a:pt x="3156737" y="882688"/>
                  </a:lnTo>
                  <a:lnTo>
                    <a:pt x="3154705" y="895388"/>
                  </a:lnTo>
                  <a:lnTo>
                    <a:pt x="3153092" y="908088"/>
                  </a:lnTo>
                  <a:lnTo>
                    <a:pt x="3152330" y="908088"/>
                  </a:lnTo>
                  <a:lnTo>
                    <a:pt x="3154870" y="920788"/>
                  </a:lnTo>
                  <a:lnTo>
                    <a:pt x="3181997" y="920788"/>
                  </a:lnTo>
                  <a:lnTo>
                    <a:pt x="3189274" y="933488"/>
                  </a:lnTo>
                  <a:lnTo>
                    <a:pt x="3200260" y="933488"/>
                  </a:lnTo>
                  <a:lnTo>
                    <a:pt x="3205569" y="946188"/>
                  </a:lnTo>
                  <a:lnTo>
                    <a:pt x="3210090" y="958888"/>
                  </a:lnTo>
                  <a:lnTo>
                    <a:pt x="3215868" y="971588"/>
                  </a:lnTo>
                  <a:lnTo>
                    <a:pt x="3223971" y="958888"/>
                  </a:lnTo>
                  <a:lnTo>
                    <a:pt x="3229800" y="946188"/>
                  </a:lnTo>
                  <a:lnTo>
                    <a:pt x="3263531" y="946188"/>
                  </a:lnTo>
                  <a:lnTo>
                    <a:pt x="3265424" y="958888"/>
                  </a:lnTo>
                  <a:lnTo>
                    <a:pt x="3266859" y="958888"/>
                  </a:lnTo>
                  <a:lnTo>
                    <a:pt x="3264979" y="971588"/>
                  </a:lnTo>
                  <a:lnTo>
                    <a:pt x="3260648" y="984288"/>
                  </a:lnTo>
                  <a:lnTo>
                    <a:pt x="3254756" y="996988"/>
                  </a:lnTo>
                  <a:lnTo>
                    <a:pt x="3251123" y="996988"/>
                  </a:lnTo>
                  <a:lnTo>
                    <a:pt x="3251085" y="1009688"/>
                  </a:lnTo>
                  <a:lnTo>
                    <a:pt x="3258489" y="1022388"/>
                  </a:lnTo>
                  <a:lnTo>
                    <a:pt x="3259582" y="1035088"/>
                  </a:lnTo>
                  <a:lnTo>
                    <a:pt x="3260217" y="1047788"/>
                  </a:lnTo>
                  <a:lnTo>
                    <a:pt x="3258705" y="1060488"/>
                  </a:lnTo>
                  <a:lnTo>
                    <a:pt x="3254705" y="1073188"/>
                  </a:lnTo>
                  <a:lnTo>
                    <a:pt x="3247898" y="1085888"/>
                  </a:lnTo>
                  <a:lnTo>
                    <a:pt x="3242970" y="1085888"/>
                  </a:lnTo>
                  <a:lnTo>
                    <a:pt x="3238512" y="1098588"/>
                  </a:lnTo>
                  <a:lnTo>
                    <a:pt x="3235426" y="1111288"/>
                  </a:lnTo>
                  <a:lnTo>
                    <a:pt x="3234588" y="1123988"/>
                  </a:lnTo>
                  <a:lnTo>
                    <a:pt x="3236785" y="1123988"/>
                  </a:lnTo>
                  <a:lnTo>
                    <a:pt x="3241941" y="1136688"/>
                  </a:lnTo>
                  <a:lnTo>
                    <a:pt x="3249244" y="1149388"/>
                  </a:lnTo>
                  <a:lnTo>
                    <a:pt x="3257880" y="1162088"/>
                  </a:lnTo>
                  <a:lnTo>
                    <a:pt x="3262147" y="1162088"/>
                  </a:lnTo>
                  <a:lnTo>
                    <a:pt x="3261347" y="1174788"/>
                  </a:lnTo>
                  <a:lnTo>
                    <a:pt x="3258147" y="1174788"/>
                  </a:lnTo>
                  <a:lnTo>
                    <a:pt x="3252114" y="1187488"/>
                  </a:lnTo>
                  <a:lnTo>
                    <a:pt x="3244291" y="1187488"/>
                  </a:lnTo>
                  <a:lnTo>
                    <a:pt x="3235490" y="1200188"/>
                  </a:lnTo>
                  <a:lnTo>
                    <a:pt x="3233356" y="1212888"/>
                  </a:lnTo>
                  <a:lnTo>
                    <a:pt x="3232150" y="1225588"/>
                  </a:lnTo>
                  <a:lnTo>
                    <a:pt x="3231858" y="1238288"/>
                  </a:lnTo>
                  <a:lnTo>
                    <a:pt x="3232543" y="1250988"/>
                  </a:lnTo>
                  <a:lnTo>
                    <a:pt x="3232454" y="1263688"/>
                  </a:lnTo>
                  <a:lnTo>
                    <a:pt x="3231273" y="1263688"/>
                  </a:lnTo>
                  <a:lnTo>
                    <a:pt x="3229381" y="1289088"/>
                  </a:lnTo>
                  <a:lnTo>
                    <a:pt x="3224796" y="1314488"/>
                  </a:lnTo>
                  <a:lnTo>
                    <a:pt x="3230842" y="1314488"/>
                  </a:lnTo>
                  <a:lnTo>
                    <a:pt x="3250869" y="1327188"/>
                  </a:lnTo>
                  <a:lnTo>
                    <a:pt x="3258413" y="1327188"/>
                  </a:lnTo>
                  <a:lnTo>
                    <a:pt x="3266033" y="1314488"/>
                  </a:lnTo>
                  <a:lnTo>
                    <a:pt x="3273590" y="1314488"/>
                  </a:lnTo>
                  <a:lnTo>
                    <a:pt x="3282289" y="1301788"/>
                  </a:lnTo>
                  <a:lnTo>
                    <a:pt x="3308235" y="1301788"/>
                  </a:lnTo>
                  <a:lnTo>
                    <a:pt x="3317392" y="1314488"/>
                  </a:lnTo>
                  <a:lnTo>
                    <a:pt x="3324199" y="1314488"/>
                  </a:lnTo>
                  <a:lnTo>
                    <a:pt x="3332124" y="1327188"/>
                  </a:lnTo>
                  <a:lnTo>
                    <a:pt x="3355314" y="1327188"/>
                  </a:lnTo>
                  <a:lnTo>
                    <a:pt x="3366516" y="1339888"/>
                  </a:lnTo>
                  <a:lnTo>
                    <a:pt x="3387902" y="1339888"/>
                  </a:lnTo>
                  <a:lnTo>
                    <a:pt x="3409759" y="1327188"/>
                  </a:lnTo>
                  <a:lnTo>
                    <a:pt x="3420999" y="1327188"/>
                  </a:lnTo>
                  <a:lnTo>
                    <a:pt x="3431946" y="1339888"/>
                  </a:lnTo>
                  <a:lnTo>
                    <a:pt x="3468306" y="1339888"/>
                  </a:lnTo>
                  <a:lnTo>
                    <a:pt x="3484829" y="1352588"/>
                  </a:lnTo>
                  <a:lnTo>
                    <a:pt x="3514572" y="1352588"/>
                  </a:lnTo>
                  <a:lnTo>
                    <a:pt x="3524186" y="1339888"/>
                  </a:lnTo>
                  <a:lnTo>
                    <a:pt x="3533394" y="1339888"/>
                  </a:lnTo>
                  <a:lnTo>
                    <a:pt x="3541496" y="1327188"/>
                  </a:lnTo>
                  <a:lnTo>
                    <a:pt x="3546856" y="1327188"/>
                  </a:lnTo>
                  <a:lnTo>
                    <a:pt x="3554298" y="1314488"/>
                  </a:lnTo>
                  <a:lnTo>
                    <a:pt x="3562477" y="1314488"/>
                  </a:lnTo>
                  <a:lnTo>
                    <a:pt x="3571278" y="1301788"/>
                  </a:lnTo>
                  <a:lnTo>
                    <a:pt x="3590506" y="1301788"/>
                  </a:lnTo>
                  <a:lnTo>
                    <a:pt x="3595878" y="1314488"/>
                  </a:lnTo>
                  <a:lnTo>
                    <a:pt x="3605961" y="1314488"/>
                  </a:lnTo>
                  <a:lnTo>
                    <a:pt x="3619512" y="1327188"/>
                  </a:lnTo>
                  <a:lnTo>
                    <a:pt x="3633787" y="1339888"/>
                  </a:lnTo>
                  <a:lnTo>
                    <a:pt x="3650881" y="1339888"/>
                  </a:lnTo>
                  <a:lnTo>
                    <a:pt x="3656190" y="1327188"/>
                  </a:lnTo>
                  <a:lnTo>
                    <a:pt x="3667823" y="1327188"/>
                  </a:lnTo>
                  <a:lnTo>
                    <a:pt x="3681399" y="1314488"/>
                  </a:lnTo>
                  <a:lnTo>
                    <a:pt x="3695623" y="1301788"/>
                  </a:lnTo>
                  <a:lnTo>
                    <a:pt x="3710279" y="1289088"/>
                  </a:lnTo>
                  <a:lnTo>
                    <a:pt x="3743401" y="1289088"/>
                  </a:lnTo>
                  <a:lnTo>
                    <a:pt x="3749903" y="1301788"/>
                  </a:lnTo>
                  <a:lnTo>
                    <a:pt x="3754704" y="1301788"/>
                  </a:lnTo>
                  <a:lnTo>
                    <a:pt x="3758171" y="1314488"/>
                  </a:lnTo>
                  <a:lnTo>
                    <a:pt x="3758933" y="1314488"/>
                  </a:lnTo>
                  <a:lnTo>
                    <a:pt x="3758158" y="1327188"/>
                  </a:lnTo>
                  <a:lnTo>
                    <a:pt x="3757066" y="1327188"/>
                  </a:lnTo>
                  <a:lnTo>
                    <a:pt x="3756977" y="1339888"/>
                  </a:lnTo>
                  <a:lnTo>
                    <a:pt x="3761067" y="1352588"/>
                  </a:lnTo>
                  <a:lnTo>
                    <a:pt x="3768674" y="1365288"/>
                  </a:lnTo>
                  <a:lnTo>
                    <a:pt x="3779126" y="1377988"/>
                  </a:lnTo>
                  <a:lnTo>
                    <a:pt x="3785692" y="1390688"/>
                  </a:lnTo>
                  <a:lnTo>
                    <a:pt x="3795611" y="1403388"/>
                  </a:lnTo>
                  <a:lnTo>
                    <a:pt x="3803967" y="1403388"/>
                  </a:lnTo>
                  <a:lnTo>
                    <a:pt x="3810673" y="1416088"/>
                  </a:lnTo>
                  <a:lnTo>
                    <a:pt x="3815626" y="1428788"/>
                  </a:lnTo>
                  <a:lnTo>
                    <a:pt x="3818331" y="1441488"/>
                  </a:lnTo>
                  <a:lnTo>
                    <a:pt x="3818940" y="1454188"/>
                  </a:lnTo>
                  <a:lnTo>
                    <a:pt x="3819194" y="1466888"/>
                  </a:lnTo>
                  <a:lnTo>
                    <a:pt x="3823525" y="1466888"/>
                  </a:lnTo>
                  <a:lnTo>
                    <a:pt x="3830282" y="1479588"/>
                  </a:lnTo>
                  <a:lnTo>
                    <a:pt x="3851986" y="1492288"/>
                  </a:lnTo>
                  <a:lnTo>
                    <a:pt x="3867823" y="1517688"/>
                  </a:lnTo>
                  <a:lnTo>
                    <a:pt x="3877500" y="1530388"/>
                  </a:lnTo>
                  <a:lnTo>
                    <a:pt x="3880789" y="1530388"/>
                  </a:lnTo>
                  <a:lnTo>
                    <a:pt x="3880789" y="1543088"/>
                  </a:lnTo>
                  <a:lnTo>
                    <a:pt x="3877195" y="1555788"/>
                  </a:lnTo>
                  <a:lnTo>
                    <a:pt x="3864927" y="1568488"/>
                  </a:lnTo>
                  <a:lnTo>
                    <a:pt x="3867124" y="1581188"/>
                  </a:lnTo>
                  <a:lnTo>
                    <a:pt x="3897160" y="1581188"/>
                  </a:lnTo>
                  <a:lnTo>
                    <a:pt x="3903700" y="1568488"/>
                  </a:lnTo>
                  <a:lnTo>
                    <a:pt x="3912717" y="1581188"/>
                  </a:lnTo>
                  <a:lnTo>
                    <a:pt x="3959669" y="1581188"/>
                  </a:lnTo>
                  <a:lnTo>
                    <a:pt x="3968204" y="1568488"/>
                  </a:lnTo>
                  <a:lnTo>
                    <a:pt x="3977640" y="1568488"/>
                  </a:lnTo>
                  <a:lnTo>
                    <a:pt x="3988206" y="1555788"/>
                  </a:lnTo>
                  <a:lnTo>
                    <a:pt x="4002862" y="1555788"/>
                  </a:lnTo>
                  <a:lnTo>
                    <a:pt x="4009860" y="1543088"/>
                  </a:lnTo>
                  <a:lnTo>
                    <a:pt x="4075430" y="1543088"/>
                  </a:lnTo>
                  <a:lnTo>
                    <a:pt x="4087939" y="1530388"/>
                  </a:lnTo>
                  <a:lnTo>
                    <a:pt x="4103141" y="1530388"/>
                  </a:lnTo>
                  <a:lnTo>
                    <a:pt x="4111409" y="1517688"/>
                  </a:lnTo>
                  <a:lnTo>
                    <a:pt x="4119791" y="1517688"/>
                  </a:lnTo>
                  <a:lnTo>
                    <a:pt x="4135056" y="1492288"/>
                  </a:lnTo>
                  <a:lnTo>
                    <a:pt x="4149140" y="1492288"/>
                  </a:lnTo>
                  <a:lnTo>
                    <a:pt x="4161993" y="1479588"/>
                  </a:lnTo>
                  <a:lnTo>
                    <a:pt x="4181043" y="1479588"/>
                  </a:lnTo>
                  <a:lnTo>
                    <a:pt x="4195635" y="1492288"/>
                  </a:lnTo>
                  <a:lnTo>
                    <a:pt x="4202900" y="1492288"/>
                  </a:lnTo>
                  <a:lnTo>
                    <a:pt x="4206456" y="1479588"/>
                  </a:lnTo>
                  <a:lnTo>
                    <a:pt x="4208945" y="1466888"/>
                  </a:lnTo>
                  <a:lnTo>
                    <a:pt x="4212793" y="1454188"/>
                  </a:lnTo>
                  <a:lnTo>
                    <a:pt x="4244340" y="1454188"/>
                  </a:lnTo>
                  <a:lnTo>
                    <a:pt x="4251515" y="1441488"/>
                  </a:lnTo>
                  <a:lnTo>
                    <a:pt x="4260608" y="1441488"/>
                  </a:lnTo>
                  <a:lnTo>
                    <a:pt x="4266933" y="1416088"/>
                  </a:lnTo>
                  <a:lnTo>
                    <a:pt x="4272077" y="1416088"/>
                  </a:lnTo>
                  <a:lnTo>
                    <a:pt x="4280103" y="1403388"/>
                  </a:lnTo>
                  <a:lnTo>
                    <a:pt x="4291927" y="1403388"/>
                  </a:lnTo>
                  <a:lnTo>
                    <a:pt x="4301985" y="1416088"/>
                  </a:lnTo>
                  <a:lnTo>
                    <a:pt x="4316158" y="1428788"/>
                  </a:lnTo>
                  <a:lnTo>
                    <a:pt x="4339844" y="1428788"/>
                  </a:lnTo>
                  <a:lnTo>
                    <a:pt x="4359465" y="1416088"/>
                  </a:lnTo>
                  <a:lnTo>
                    <a:pt x="4379912" y="1416088"/>
                  </a:lnTo>
                  <a:lnTo>
                    <a:pt x="4397946" y="1403388"/>
                  </a:lnTo>
                  <a:close/>
                </a:path>
                <a:path extrusionOk="0" h="3493770" w="5107305">
                  <a:moveTo>
                    <a:pt x="5107000" y="2891180"/>
                  </a:moveTo>
                  <a:lnTo>
                    <a:pt x="5100955" y="2867736"/>
                  </a:lnTo>
                  <a:lnTo>
                    <a:pt x="5100358" y="2864015"/>
                  </a:lnTo>
                  <a:lnTo>
                    <a:pt x="5098453" y="2855214"/>
                  </a:lnTo>
                  <a:lnTo>
                    <a:pt x="5054397" y="2813545"/>
                  </a:lnTo>
                  <a:lnTo>
                    <a:pt x="5050028" y="2809176"/>
                  </a:lnTo>
                  <a:lnTo>
                    <a:pt x="5046472" y="2803017"/>
                  </a:lnTo>
                  <a:lnTo>
                    <a:pt x="5044732" y="2793238"/>
                  </a:lnTo>
                  <a:lnTo>
                    <a:pt x="5044389" y="2779039"/>
                  </a:lnTo>
                  <a:lnTo>
                    <a:pt x="5045786" y="2739644"/>
                  </a:lnTo>
                  <a:lnTo>
                    <a:pt x="5045138" y="2736367"/>
                  </a:lnTo>
                  <a:lnTo>
                    <a:pt x="5053000" y="2683154"/>
                  </a:lnTo>
                  <a:lnTo>
                    <a:pt x="5075402" y="2645486"/>
                  </a:lnTo>
                  <a:lnTo>
                    <a:pt x="5073370" y="2634526"/>
                  </a:lnTo>
                  <a:lnTo>
                    <a:pt x="5068925" y="2629814"/>
                  </a:lnTo>
                  <a:lnTo>
                    <a:pt x="5060594" y="2626080"/>
                  </a:lnTo>
                  <a:lnTo>
                    <a:pt x="5058448" y="2626842"/>
                  </a:lnTo>
                  <a:lnTo>
                    <a:pt x="5053927" y="2631948"/>
                  </a:lnTo>
                  <a:lnTo>
                    <a:pt x="5052631" y="2637269"/>
                  </a:lnTo>
                  <a:lnTo>
                    <a:pt x="5051018" y="2647912"/>
                  </a:lnTo>
                  <a:lnTo>
                    <a:pt x="5047335" y="2656332"/>
                  </a:lnTo>
                  <a:lnTo>
                    <a:pt x="5039144" y="2663939"/>
                  </a:lnTo>
                  <a:lnTo>
                    <a:pt x="5024285" y="2669197"/>
                  </a:lnTo>
                  <a:lnTo>
                    <a:pt x="5015293" y="2670886"/>
                  </a:lnTo>
                  <a:lnTo>
                    <a:pt x="5010493" y="2667520"/>
                  </a:lnTo>
                  <a:lnTo>
                    <a:pt x="5008029" y="2664396"/>
                  </a:lnTo>
                  <a:lnTo>
                    <a:pt x="5004892" y="2656078"/>
                  </a:lnTo>
                  <a:lnTo>
                    <a:pt x="5005844" y="2645499"/>
                  </a:lnTo>
                  <a:lnTo>
                    <a:pt x="5009794" y="2633103"/>
                  </a:lnTo>
                  <a:lnTo>
                    <a:pt x="5017909" y="2614180"/>
                  </a:lnTo>
                  <a:lnTo>
                    <a:pt x="5001272" y="2606129"/>
                  </a:lnTo>
                  <a:lnTo>
                    <a:pt x="4996294" y="2601633"/>
                  </a:lnTo>
                  <a:lnTo>
                    <a:pt x="4987861" y="2607970"/>
                  </a:lnTo>
                  <a:lnTo>
                    <a:pt x="4978920" y="2612529"/>
                  </a:lnTo>
                  <a:lnTo>
                    <a:pt x="4969903" y="2615831"/>
                  </a:lnTo>
                  <a:lnTo>
                    <a:pt x="4956632" y="2619679"/>
                  </a:lnTo>
                  <a:lnTo>
                    <a:pt x="4947513" y="2621584"/>
                  </a:lnTo>
                  <a:lnTo>
                    <a:pt x="4940274" y="2621610"/>
                  </a:lnTo>
                  <a:lnTo>
                    <a:pt x="4934102" y="2620302"/>
                  </a:lnTo>
                  <a:lnTo>
                    <a:pt x="4923155" y="2616327"/>
                  </a:lnTo>
                  <a:lnTo>
                    <a:pt x="4919904" y="2615336"/>
                  </a:lnTo>
                  <a:lnTo>
                    <a:pt x="4914290" y="2613126"/>
                  </a:lnTo>
                  <a:lnTo>
                    <a:pt x="4908486" y="2610027"/>
                  </a:lnTo>
                  <a:lnTo>
                    <a:pt x="4890046" y="2598039"/>
                  </a:lnTo>
                  <a:lnTo>
                    <a:pt x="4883734" y="2594165"/>
                  </a:lnTo>
                  <a:lnTo>
                    <a:pt x="4878006" y="2591282"/>
                  </a:lnTo>
                  <a:lnTo>
                    <a:pt x="4873536" y="2590152"/>
                  </a:lnTo>
                  <a:lnTo>
                    <a:pt x="4864443" y="2599245"/>
                  </a:lnTo>
                  <a:lnTo>
                    <a:pt x="4852479" y="2616860"/>
                  </a:lnTo>
                  <a:lnTo>
                    <a:pt x="4841659" y="2635643"/>
                  </a:lnTo>
                  <a:lnTo>
                    <a:pt x="4835995" y="2648242"/>
                  </a:lnTo>
                  <a:lnTo>
                    <a:pt x="4834674" y="2656446"/>
                  </a:lnTo>
                  <a:lnTo>
                    <a:pt x="4830686" y="2666250"/>
                  </a:lnTo>
                  <a:lnTo>
                    <a:pt x="4823498" y="2675458"/>
                  </a:lnTo>
                  <a:lnTo>
                    <a:pt x="4812550" y="2681897"/>
                  </a:lnTo>
                  <a:lnTo>
                    <a:pt x="4809312" y="2682976"/>
                  </a:lnTo>
                  <a:lnTo>
                    <a:pt x="4806150" y="2683522"/>
                  </a:lnTo>
                  <a:lnTo>
                    <a:pt x="4798276" y="2683522"/>
                  </a:lnTo>
                  <a:lnTo>
                    <a:pt x="4793805" y="2682151"/>
                  </a:lnTo>
                  <a:lnTo>
                    <a:pt x="4784229" y="2675242"/>
                  </a:lnTo>
                  <a:lnTo>
                    <a:pt x="4780902" y="2668397"/>
                  </a:lnTo>
                  <a:lnTo>
                    <a:pt x="4780902" y="2655874"/>
                  </a:lnTo>
                  <a:lnTo>
                    <a:pt x="4785639" y="2636507"/>
                  </a:lnTo>
                  <a:lnTo>
                    <a:pt x="4782286" y="2621280"/>
                  </a:lnTo>
                  <a:lnTo>
                    <a:pt x="4779073" y="2604795"/>
                  </a:lnTo>
                  <a:lnTo>
                    <a:pt x="4771720" y="2597442"/>
                  </a:lnTo>
                  <a:lnTo>
                    <a:pt x="4755680" y="2587345"/>
                  </a:lnTo>
                  <a:lnTo>
                    <a:pt x="4749609" y="2583230"/>
                  </a:lnTo>
                  <a:lnTo>
                    <a:pt x="4743539" y="2578570"/>
                  </a:lnTo>
                  <a:lnTo>
                    <a:pt x="4737620" y="2573210"/>
                  </a:lnTo>
                  <a:lnTo>
                    <a:pt x="4733175" y="2568752"/>
                  </a:lnTo>
                  <a:lnTo>
                    <a:pt x="4715103" y="2555163"/>
                  </a:lnTo>
                  <a:lnTo>
                    <a:pt x="4708537" y="2549563"/>
                  </a:lnTo>
                  <a:lnTo>
                    <a:pt x="4703013" y="2543556"/>
                  </a:lnTo>
                  <a:lnTo>
                    <a:pt x="4698936" y="2536863"/>
                  </a:lnTo>
                  <a:lnTo>
                    <a:pt x="4696752" y="2532024"/>
                  </a:lnTo>
                  <a:lnTo>
                    <a:pt x="4697463" y="2528087"/>
                  </a:lnTo>
                  <a:lnTo>
                    <a:pt x="4701070" y="2519134"/>
                  </a:lnTo>
                  <a:lnTo>
                    <a:pt x="4718329" y="2512136"/>
                  </a:lnTo>
                  <a:lnTo>
                    <a:pt x="4719993" y="2511196"/>
                  </a:lnTo>
                  <a:lnTo>
                    <a:pt x="4717656" y="2509850"/>
                  </a:lnTo>
                  <a:lnTo>
                    <a:pt x="4703851" y="2505151"/>
                  </a:lnTo>
                  <a:lnTo>
                    <a:pt x="4697819" y="2502674"/>
                  </a:lnTo>
                  <a:lnTo>
                    <a:pt x="4692091" y="2499537"/>
                  </a:lnTo>
                  <a:lnTo>
                    <a:pt x="4687024" y="2495473"/>
                  </a:lnTo>
                  <a:lnTo>
                    <a:pt x="4669320" y="2476106"/>
                  </a:lnTo>
                  <a:lnTo>
                    <a:pt x="4660265" y="2473464"/>
                  </a:lnTo>
                  <a:lnTo>
                    <a:pt x="4653369" y="2471166"/>
                  </a:lnTo>
                  <a:lnTo>
                    <a:pt x="4647323" y="2468664"/>
                  </a:lnTo>
                  <a:lnTo>
                    <a:pt x="4628045" y="2458694"/>
                  </a:lnTo>
                  <a:lnTo>
                    <a:pt x="4617707" y="2454198"/>
                  </a:lnTo>
                  <a:lnTo>
                    <a:pt x="4615700" y="2450503"/>
                  </a:lnTo>
                  <a:lnTo>
                    <a:pt x="4614926" y="2447810"/>
                  </a:lnTo>
                  <a:lnTo>
                    <a:pt x="4614570" y="2441905"/>
                  </a:lnTo>
                  <a:lnTo>
                    <a:pt x="4616399" y="2435961"/>
                  </a:lnTo>
                  <a:lnTo>
                    <a:pt x="4619726" y="2429916"/>
                  </a:lnTo>
                  <a:lnTo>
                    <a:pt x="4631893" y="2412085"/>
                  </a:lnTo>
                  <a:lnTo>
                    <a:pt x="4631614" y="2409533"/>
                  </a:lnTo>
                  <a:lnTo>
                    <a:pt x="4625251" y="2399690"/>
                  </a:lnTo>
                  <a:lnTo>
                    <a:pt x="4615573" y="2388590"/>
                  </a:lnTo>
                  <a:lnTo>
                    <a:pt x="4605464" y="2379040"/>
                  </a:lnTo>
                  <a:lnTo>
                    <a:pt x="4597806" y="2373846"/>
                  </a:lnTo>
                  <a:lnTo>
                    <a:pt x="4593044" y="2376297"/>
                  </a:lnTo>
                  <a:lnTo>
                    <a:pt x="4586389" y="2380869"/>
                  </a:lnTo>
                  <a:lnTo>
                    <a:pt x="4559897" y="2401379"/>
                  </a:lnTo>
                  <a:lnTo>
                    <a:pt x="4549775" y="2408504"/>
                  </a:lnTo>
                  <a:lnTo>
                    <a:pt x="4541329" y="2413000"/>
                  </a:lnTo>
                  <a:lnTo>
                    <a:pt x="4534205" y="2414562"/>
                  </a:lnTo>
                  <a:lnTo>
                    <a:pt x="4524540" y="2414562"/>
                  </a:lnTo>
                  <a:lnTo>
                    <a:pt x="4509071" y="2402865"/>
                  </a:lnTo>
                  <a:lnTo>
                    <a:pt x="4500778" y="2401278"/>
                  </a:lnTo>
                  <a:lnTo>
                    <a:pt x="4479150" y="2399449"/>
                  </a:lnTo>
                  <a:lnTo>
                    <a:pt x="4469168" y="2398255"/>
                  </a:lnTo>
                  <a:lnTo>
                    <a:pt x="4459173" y="2396464"/>
                  </a:lnTo>
                  <a:lnTo>
                    <a:pt x="4439590" y="2391168"/>
                  </a:lnTo>
                  <a:lnTo>
                    <a:pt x="4429569" y="2389949"/>
                  </a:lnTo>
                  <a:lnTo>
                    <a:pt x="4419384" y="2389619"/>
                  </a:lnTo>
                  <a:lnTo>
                    <a:pt x="4399102" y="2389873"/>
                  </a:lnTo>
                  <a:lnTo>
                    <a:pt x="4386846" y="2388781"/>
                  </a:lnTo>
                  <a:lnTo>
                    <a:pt x="4333887" y="2364244"/>
                  </a:lnTo>
                  <a:lnTo>
                    <a:pt x="4300385" y="2339581"/>
                  </a:lnTo>
                  <a:lnTo>
                    <a:pt x="4290199" y="2321369"/>
                  </a:lnTo>
                  <a:lnTo>
                    <a:pt x="4287190" y="2318347"/>
                  </a:lnTo>
                  <a:lnTo>
                    <a:pt x="4275226" y="2317267"/>
                  </a:lnTo>
                  <a:lnTo>
                    <a:pt x="4257776" y="2312289"/>
                  </a:lnTo>
                  <a:lnTo>
                    <a:pt x="4249191" y="2293315"/>
                  </a:lnTo>
                  <a:lnTo>
                    <a:pt x="4242701" y="2286825"/>
                  </a:lnTo>
                  <a:lnTo>
                    <a:pt x="4224363" y="2277732"/>
                  </a:lnTo>
                  <a:lnTo>
                    <a:pt x="4215600" y="2268994"/>
                  </a:lnTo>
                  <a:lnTo>
                    <a:pt x="4211180" y="2269032"/>
                  </a:lnTo>
                  <a:lnTo>
                    <a:pt x="4196664" y="2269845"/>
                  </a:lnTo>
                  <a:lnTo>
                    <a:pt x="4193641" y="2269845"/>
                  </a:lnTo>
                  <a:lnTo>
                    <a:pt x="4187088" y="2270391"/>
                  </a:lnTo>
                  <a:lnTo>
                    <a:pt x="4180357" y="2271788"/>
                  </a:lnTo>
                  <a:lnTo>
                    <a:pt x="4173651" y="2273719"/>
                  </a:lnTo>
                  <a:lnTo>
                    <a:pt x="4158919" y="2278507"/>
                  </a:lnTo>
                  <a:lnTo>
                    <a:pt x="4149991" y="2279205"/>
                  </a:lnTo>
                  <a:lnTo>
                    <a:pt x="4142498" y="2276360"/>
                  </a:lnTo>
                  <a:lnTo>
                    <a:pt x="4135971" y="2271179"/>
                  </a:lnTo>
                  <a:lnTo>
                    <a:pt x="4128376" y="2263165"/>
                  </a:lnTo>
                  <a:lnTo>
                    <a:pt x="4122509" y="2266200"/>
                  </a:lnTo>
                  <a:lnTo>
                    <a:pt x="4115854" y="2268309"/>
                  </a:lnTo>
                  <a:lnTo>
                    <a:pt x="4108234" y="2269540"/>
                  </a:lnTo>
                  <a:lnTo>
                    <a:pt x="4099522" y="2269934"/>
                  </a:lnTo>
                  <a:lnTo>
                    <a:pt x="4091343" y="2269934"/>
                  </a:lnTo>
                  <a:lnTo>
                    <a:pt x="4060660" y="2263495"/>
                  </a:lnTo>
                  <a:lnTo>
                    <a:pt x="4043464" y="2269363"/>
                  </a:lnTo>
                  <a:lnTo>
                    <a:pt x="4009872" y="2294839"/>
                  </a:lnTo>
                  <a:lnTo>
                    <a:pt x="3989882" y="2299754"/>
                  </a:lnTo>
                  <a:lnTo>
                    <a:pt x="3983253" y="2301608"/>
                  </a:lnTo>
                  <a:lnTo>
                    <a:pt x="3975874" y="2304618"/>
                  </a:lnTo>
                  <a:lnTo>
                    <a:pt x="3959517" y="2312619"/>
                  </a:lnTo>
                  <a:lnTo>
                    <a:pt x="3935336" y="2325090"/>
                  </a:lnTo>
                  <a:lnTo>
                    <a:pt x="3928338" y="2328392"/>
                  </a:lnTo>
                  <a:lnTo>
                    <a:pt x="3888067" y="2354440"/>
                  </a:lnTo>
                  <a:lnTo>
                    <a:pt x="3870985" y="2374963"/>
                  </a:lnTo>
                  <a:lnTo>
                    <a:pt x="3859885" y="2386063"/>
                  </a:lnTo>
                  <a:lnTo>
                    <a:pt x="3861816" y="2404122"/>
                  </a:lnTo>
                  <a:lnTo>
                    <a:pt x="3848874" y="2417076"/>
                  </a:lnTo>
                  <a:lnTo>
                    <a:pt x="3833393" y="2426944"/>
                  </a:lnTo>
                  <a:lnTo>
                    <a:pt x="3832529" y="2427935"/>
                  </a:lnTo>
                  <a:lnTo>
                    <a:pt x="3832529" y="2438501"/>
                  </a:lnTo>
                  <a:lnTo>
                    <a:pt x="3823144" y="2465387"/>
                  </a:lnTo>
                  <a:lnTo>
                    <a:pt x="3825303" y="2470759"/>
                  </a:lnTo>
                  <a:lnTo>
                    <a:pt x="3836593" y="2480094"/>
                  </a:lnTo>
                  <a:lnTo>
                    <a:pt x="3841331" y="2485237"/>
                  </a:lnTo>
                  <a:lnTo>
                    <a:pt x="3844912" y="2491663"/>
                  </a:lnTo>
                  <a:lnTo>
                    <a:pt x="3846322" y="2499703"/>
                  </a:lnTo>
                  <a:lnTo>
                    <a:pt x="3846322" y="2508212"/>
                  </a:lnTo>
                  <a:lnTo>
                    <a:pt x="3835971" y="2534755"/>
                  </a:lnTo>
                  <a:lnTo>
                    <a:pt x="3835971" y="2547874"/>
                  </a:lnTo>
                  <a:lnTo>
                    <a:pt x="3834600" y="2560891"/>
                  </a:lnTo>
                  <a:lnTo>
                    <a:pt x="3834600" y="2563139"/>
                  </a:lnTo>
                  <a:lnTo>
                    <a:pt x="3832656" y="2571013"/>
                  </a:lnTo>
                  <a:lnTo>
                    <a:pt x="3808044" y="2596667"/>
                  </a:lnTo>
                  <a:lnTo>
                    <a:pt x="3802303" y="2596667"/>
                  </a:lnTo>
                  <a:lnTo>
                    <a:pt x="3798786" y="2595194"/>
                  </a:lnTo>
                  <a:lnTo>
                    <a:pt x="3795928" y="2592324"/>
                  </a:lnTo>
                  <a:lnTo>
                    <a:pt x="3786136" y="2585974"/>
                  </a:lnTo>
                  <a:lnTo>
                    <a:pt x="3766909" y="2575014"/>
                  </a:lnTo>
                  <a:lnTo>
                    <a:pt x="3674453" y="2524556"/>
                  </a:lnTo>
                  <a:lnTo>
                    <a:pt x="3660165" y="2516492"/>
                  </a:lnTo>
                  <a:lnTo>
                    <a:pt x="3650488" y="2510675"/>
                  </a:lnTo>
                  <a:lnTo>
                    <a:pt x="3646474" y="2515971"/>
                  </a:lnTo>
                  <a:lnTo>
                    <a:pt x="3643820" y="2521775"/>
                  </a:lnTo>
                  <a:lnTo>
                    <a:pt x="3642055" y="2528024"/>
                  </a:lnTo>
                  <a:lnTo>
                    <a:pt x="3638537" y="2544838"/>
                  </a:lnTo>
                  <a:lnTo>
                    <a:pt x="3634498" y="2554973"/>
                  </a:lnTo>
                  <a:lnTo>
                    <a:pt x="3626967" y="2563939"/>
                  </a:lnTo>
                  <a:lnTo>
                    <a:pt x="3614293" y="2570543"/>
                  </a:lnTo>
                  <a:lnTo>
                    <a:pt x="3600983" y="2572397"/>
                  </a:lnTo>
                  <a:lnTo>
                    <a:pt x="3590988" y="2569591"/>
                  </a:lnTo>
                  <a:lnTo>
                    <a:pt x="3583597" y="2564168"/>
                  </a:lnTo>
                  <a:lnTo>
                    <a:pt x="3575812" y="2555443"/>
                  </a:lnTo>
                  <a:lnTo>
                    <a:pt x="3567696" y="2565044"/>
                  </a:lnTo>
                  <a:lnTo>
                    <a:pt x="3559505" y="2568727"/>
                  </a:lnTo>
                  <a:lnTo>
                    <a:pt x="3550018" y="2570848"/>
                  </a:lnTo>
                  <a:lnTo>
                    <a:pt x="3542627" y="2568892"/>
                  </a:lnTo>
                  <a:lnTo>
                    <a:pt x="3537102" y="2564790"/>
                  </a:lnTo>
                  <a:lnTo>
                    <a:pt x="3529634" y="2556103"/>
                  </a:lnTo>
                  <a:lnTo>
                    <a:pt x="3528733" y="2556103"/>
                  </a:lnTo>
                  <a:lnTo>
                    <a:pt x="3493706" y="2577414"/>
                  </a:lnTo>
                  <a:lnTo>
                    <a:pt x="3491573" y="2579547"/>
                  </a:lnTo>
                  <a:lnTo>
                    <a:pt x="3496945" y="2592501"/>
                  </a:lnTo>
                  <a:lnTo>
                    <a:pt x="3504895" y="2598470"/>
                  </a:lnTo>
                  <a:lnTo>
                    <a:pt x="3517684" y="2598470"/>
                  </a:lnTo>
                  <a:lnTo>
                    <a:pt x="3537115" y="2610091"/>
                  </a:lnTo>
                  <a:lnTo>
                    <a:pt x="3543655" y="2613202"/>
                  </a:lnTo>
                  <a:lnTo>
                    <a:pt x="3551085" y="2615425"/>
                  </a:lnTo>
                  <a:lnTo>
                    <a:pt x="3559784" y="2616276"/>
                  </a:lnTo>
                  <a:lnTo>
                    <a:pt x="3576548" y="2617381"/>
                  </a:lnTo>
                  <a:lnTo>
                    <a:pt x="3588143" y="2620607"/>
                  </a:lnTo>
                  <a:lnTo>
                    <a:pt x="3596703" y="2625826"/>
                  </a:lnTo>
                  <a:lnTo>
                    <a:pt x="3605682" y="2634221"/>
                  </a:lnTo>
                  <a:lnTo>
                    <a:pt x="3610495" y="2639034"/>
                  </a:lnTo>
                  <a:lnTo>
                    <a:pt x="3611016" y="2644190"/>
                  </a:lnTo>
                  <a:lnTo>
                    <a:pt x="3610610" y="2647670"/>
                  </a:lnTo>
                  <a:lnTo>
                    <a:pt x="3539375" y="2705036"/>
                  </a:lnTo>
                  <a:lnTo>
                    <a:pt x="3478022" y="2737548"/>
                  </a:lnTo>
                  <a:lnTo>
                    <a:pt x="3463887" y="2745448"/>
                  </a:lnTo>
                  <a:lnTo>
                    <a:pt x="3452749" y="2753029"/>
                  </a:lnTo>
                  <a:lnTo>
                    <a:pt x="3443960" y="2760700"/>
                  </a:lnTo>
                  <a:lnTo>
                    <a:pt x="3440569" y="2764078"/>
                  </a:lnTo>
                  <a:lnTo>
                    <a:pt x="3441014" y="2766123"/>
                  </a:lnTo>
                  <a:lnTo>
                    <a:pt x="3443490" y="2772156"/>
                  </a:lnTo>
                  <a:lnTo>
                    <a:pt x="3452114" y="2781122"/>
                  </a:lnTo>
                  <a:lnTo>
                    <a:pt x="3459454" y="2791879"/>
                  </a:lnTo>
                  <a:lnTo>
                    <a:pt x="3462490" y="2803715"/>
                  </a:lnTo>
                  <a:lnTo>
                    <a:pt x="3461588" y="2814840"/>
                  </a:lnTo>
                  <a:lnTo>
                    <a:pt x="3457130" y="2823464"/>
                  </a:lnTo>
                  <a:lnTo>
                    <a:pt x="3457308" y="2825762"/>
                  </a:lnTo>
                  <a:lnTo>
                    <a:pt x="3460292" y="2831579"/>
                  </a:lnTo>
                  <a:lnTo>
                    <a:pt x="3464725" y="2836011"/>
                  </a:lnTo>
                  <a:lnTo>
                    <a:pt x="3469195" y="2842730"/>
                  </a:lnTo>
                  <a:lnTo>
                    <a:pt x="3472243" y="2852813"/>
                  </a:lnTo>
                  <a:lnTo>
                    <a:pt x="3473983" y="2866872"/>
                  </a:lnTo>
                  <a:lnTo>
                    <a:pt x="3474529" y="2885516"/>
                  </a:lnTo>
                  <a:lnTo>
                    <a:pt x="3475456" y="2895092"/>
                  </a:lnTo>
                  <a:lnTo>
                    <a:pt x="3478047" y="2902026"/>
                  </a:lnTo>
                  <a:lnTo>
                    <a:pt x="3481984" y="2907461"/>
                  </a:lnTo>
                  <a:lnTo>
                    <a:pt x="3489960" y="2915399"/>
                  </a:lnTo>
                  <a:lnTo>
                    <a:pt x="3494595" y="2927261"/>
                  </a:lnTo>
                  <a:lnTo>
                    <a:pt x="3425418" y="3009214"/>
                  </a:lnTo>
                  <a:lnTo>
                    <a:pt x="3410153" y="3015767"/>
                  </a:lnTo>
                  <a:lnTo>
                    <a:pt x="3404616" y="3013735"/>
                  </a:lnTo>
                  <a:lnTo>
                    <a:pt x="3396704" y="3007880"/>
                  </a:lnTo>
                  <a:lnTo>
                    <a:pt x="3394456" y="3007880"/>
                  </a:lnTo>
                  <a:lnTo>
                    <a:pt x="3392208" y="3008655"/>
                  </a:lnTo>
                  <a:lnTo>
                    <a:pt x="3381400" y="3036913"/>
                  </a:lnTo>
                  <a:lnTo>
                    <a:pt x="3376447" y="3041853"/>
                  </a:lnTo>
                  <a:lnTo>
                    <a:pt x="3368586" y="3046907"/>
                  </a:lnTo>
                  <a:lnTo>
                    <a:pt x="3361258" y="3047250"/>
                  </a:lnTo>
                  <a:lnTo>
                    <a:pt x="3354794" y="3044825"/>
                  </a:lnTo>
                  <a:lnTo>
                    <a:pt x="3344646" y="3038411"/>
                  </a:lnTo>
                  <a:lnTo>
                    <a:pt x="3344786" y="3041624"/>
                  </a:lnTo>
                  <a:lnTo>
                    <a:pt x="3328149" y="3079661"/>
                  </a:lnTo>
                  <a:lnTo>
                    <a:pt x="3294253" y="3090405"/>
                  </a:lnTo>
                  <a:lnTo>
                    <a:pt x="3281146" y="3111944"/>
                  </a:lnTo>
                  <a:lnTo>
                    <a:pt x="3273437" y="3119640"/>
                  </a:lnTo>
                  <a:lnTo>
                    <a:pt x="3269297" y="3121520"/>
                  </a:lnTo>
                  <a:lnTo>
                    <a:pt x="3264852" y="3122333"/>
                  </a:lnTo>
                  <a:lnTo>
                    <a:pt x="3260039" y="3145917"/>
                  </a:lnTo>
                  <a:lnTo>
                    <a:pt x="3260039" y="3152381"/>
                  </a:lnTo>
                  <a:lnTo>
                    <a:pt x="3268218" y="3167469"/>
                  </a:lnTo>
                  <a:lnTo>
                    <a:pt x="3268218" y="3178733"/>
                  </a:lnTo>
                  <a:lnTo>
                    <a:pt x="3261766" y="3190646"/>
                  </a:lnTo>
                  <a:lnTo>
                    <a:pt x="3261715" y="3191497"/>
                  </a:lnTo>
                  <a:lnTo>
                    <a:pt x="3263506" y="3192856"/>
                  </a:lnTo>
                  <a:lnTo>
                    <a:pt x="3275952" y="3199104"/>
                  </a:lnTo>
                  <a:lnTo>
                    <a:pt x="3281578" y="3203117"/>
                  </a:lnTo>
                  <a:lnTo>
                    <a:pt x="3285833" y="3208604"/>
                  </a:lnTo>
                  <a:lnTo>
                    <a:pt x="3287509" y="3216084"/>
                  </a:lnTo>
                  <a:lnTo>
                    <a:pt x="3287509" y="3222917"/>
                  </a:lnTo>
                  <a:lnTo>
                    <a:pt x="3277209" y="3241281"/>
                  </a:lnTo>
                  <a:lnTo>
                    <a:pt x="3277209" y="3253308"/>
                  </a:lnTo>
                  <a:lnTo>
                    <a:pt x="3271494" y="3285540"/>
                  </a:lnTo>
                  <a:lnTo>
                    <a:pt x="3274466" y="3294443"/>
                  </a:lnTo>
                  <a:lnTo>
                    <a:pt x="3282848" y="3303714"/>
                  </a:lnTo>
                  <a:lnTo>
                    <a:pt x="3288855" y="3310725"/>
                  </a:lnTo>
                  <a:lnTo>
                    <a:pt x="3293897" y="3318726"/>
                  </a:lnTo>
                  <a:lnTo>
                    <a:pt x="3295523" y="3327146"/>
                  </a:lnTo>
                  <a:lnTo>
                    <a:pt x="3291332" y="3335363"/>
                  </a:lnTo>
                  <a:lnTo>
                    <a:pt x="3285096" y="3341586"/>
                  </a:lnTo>
                  <a:lnTo>
                    <a:pt x="3254578" y="3342373"/>
                  </a:lnTo>
                  <a:lnTo>
                    <a:pt x="3245091" y="3351860"/>
                  </a:lnTo>
                  <a:lnTo>
                    <a:pt x="3246996" y="3371672"/>
                  </a:lnTo>
                  <a:lnTo>
                    <a:pt x="3246996" y="3384054"/>
                  </a:lnTo>
                  <a:lnTo>
                    <a:pt x="3254933" y="3408946"/>
                  </a:lnTo>
                  <a:lnTo>
                    <a:pt x="3255187" y="3413315"/>
                  </a:lnTo>
                  <a:lnTo>
                    <a:pt x="3257016" y="3415639"/>
                  </a:lnTo>
                  <a:lnTo>
                    <a:pt x="3277997" y="3431044"/>
                  </a:lnTo>
                  <a:lnTo>
                    <a:pt x="3282569" y="3435096"/>
                  </a:lnTo>
                  <a:lnTo>
                    <a:pt x="3286556" y="3431895"/>
                  </a:lnTo>
                  <a:lnTo>
                    <a:pt x="3291509" y="3429457"/>
                  </a:lnTo>
                  <a:lnTo>
                    <a:pt x="3297555" y="3428517"/>
                  </a:lnTo>
                  <a:lnTo>
                    <a:pt x="3304819" y="3429800"/>
                  </a:lnTo>
                  <a:lnTo>
                    <a:pt x="3307550" y="3430701"/>
                  </a:lnTo>
                  <a:lnTo>
                    <a:pt x="3324872" y="3433965"/>
                  </a:lnTo>
                  <a:lnTo>
                    <a:pt x="3340481" y="3449777"/>
                  </a:lnTo>
                  <a:lnTo>
                    <a:pt x="3341916" y="3450945"/>
                  </a:lnTo>
                  <a:lnTo>
                    <a:pt x="3346907" y="3450945"/>
                  </a:lnTo>
                  <a:lnTo>
                    <a:pt x="3361956" y="3447808"/>
                  </a:lnTo>
                  <a:lnTo>
                    <a:pt x="3371227" y="3447008"/>
                  </a:lnTo>
                  <a:lnTo>
                    <a:pt x="3380257" y="3448431"/>
                  </a:lnTo>
                  <a:lnTo>
                    <a:pt x="3388156" y="3453320"/>
                  </a:lnTo>
                  <a:lnTo>
                    <a:pt x="3392259" y="3457410"/>
                  </a:lnTo>
                  <a:lnTo>
                    <a:pt x="3407791" y="3487521"/>
                  </a:lnTo>
                  <a:lnTo>
                    <a:pt x="3411029" y="3492106"/>
                  </a:lnTo>
                  <a:lnTo>
                    <a:pt x="3416160" y="3470300"/>
                  </a:lnTo>
                  <a:lnTo>
                    <a:pt x="3434562" y="3470300"/>
                  </a:lnTo>
                  <a:lnTo>
                    <a:pt x="3450221" y="3472624"/>
                  </a:lnTo>
                  <a:lnTo>
                    <a:pt x="3453371" y="3472840"/>
                  </a:lnTo>
                  <a:lnTo>
                    <a:pt x="3460750" y="3465474"/>
                  </a:lnTo>
                  <a:lnTo>
                    <a:pt x="3476968" y="3455327"/>
                  </a:lnTo>
                  <a:lnTo>
                    <a:pt x="3480028" y="3452279"/>
                  </a:lnTo>
                  <a:lnTo>
                    <a:pt x="3510724" y="3426828"/>
                  </a:lnTo>
                  <a:lnTo>
                    <a:pt x="3514255" y="3428149"/>
                  </a:lnTo>
                  <a:lnTo>
                    <a:pt x="3521938" y="3435820"/>
                  </a:lnTo>
                  <a:lnTo>
                    <a:pt x="3533457" y="3460915"/>
                  </a:lnTo>
                  <a:lnTo>
                    <a:pt x="3535807" y="3463252"/>
                  </a:lnTo>
                  <a:lnTo>
                    <a:pt x="3576485" y="3491052"/>
                  </a:lnTo>
                  <a:lnTo>
                    <a:pt x="3584625" y="3493351"/>
                  </a:lnTo>
                  <a:lnTo>
                    <a:pt x="3607917" y="3485248"/>
                  </a:lnTo>
                  <a:lnTo>
                    <a:pt x="3617798" y="3482060"/>
                  </a:lnTo>
                  <a:lnTo>
                    <a:pt x="3649027" y="3469157"/>
                  </a:lnTo>
                  <a:lnTo>
                    <a:pt x="3659962" y="3464941"/>
                  </a:lnTo>
                  <a:lnTo>
                    <a:pt x="3669665" y="3461994"/>
                  </a:lnTo>
                  <a:lnTo>
                    <a:pt x="3677691" y="3460877"/>
                  </a:lnTo>
                  <a:lnTo>
                    <a:pt x="3685019" y="3461677"/>
                  </a:lnTo>
                  <a:lnTo>
                    <a:pt x="3693350" y="3463747"/>
                  </a:lnTo>
                  <a:lnTo>
                    <a:pt x="3702316" y="3466668"/>
                  </a:lnTo>
                  <a:lnTo>
                    <a:pt x="3726726" y="3475520"/>
                  </a:lnTo>
                  <a:lnTo>
                    <a:pt x="3780371" y="3487255"/>
                  </a:lnTo>
                  <a:lnTo>
                    <a:pt x="3796398" y="3490137"/>
                  </a:lnTo>
                  <a:lnTo>
                    <a:pt x="3808184" y="3491306"/>
                  </a:lnTo>
                  <a:lnTo>
                    <a:pt x="3816197" y="3490099"/>
                  </a:lnTo>
                  <a:lnTo>
                    <a:pt x="3825684" y="3487051"/>
                  </a:lnTo>
                  <a:lnTo>
                    <a:pt x="3835603" y="3483013"/>
                  </a:lnTo>
                  <a:lnTo>
                    <a:pt x="3857866" y="3472992"/>
                  </a:lnTo>
                  <a:lnTo>
                    <a:pt x="3865905" y="3470694"/>
                  </a:lnTo>
                  <a:lnTo>
                    <a:pt x="3883952" y="3463201"/>
                  </a:lnTo>
                  <a:lnTo>
                    <a:pt x="3892410" y="3460115"/>
                  </a:lnTo>
                  <a:lnTo>
                    <a:pt x="3900805" y="3457879"/>
                  </a:lnTo>
                  <a:lnTo>
                    <a:pt x="3918826" y="3455733"/>
                  </a:lnTo>
                  <a:lnTo>
                    <a:pt x="3930739" y="3452393"/>
                  </a:lnTo>
                  <a:lnTo>
                    <a:pt x="3942677" y="3447783"/>
                  </a:lnTo>
                  <a:lnTo>
                    <a:pt x="3952798" y="3442678"/>
                  </a:lnTo>
                  <a:lnTo>
                    <a:pt x="3955745" y="3440938"/>
                  </a:lnTo>
                  <a:lnTo>
                    <a:pt x="3974592" y="3427844"/>
                  </a:lnTo>
                  <a:lnTo>
                    <a:pt x="3985857" y="3420986"/>
                  </a:lnTo>
                  <a:lnTo>
                    <a:pt x="3997134" y="3415893"/>
                  </a:lnTo>
                  <a:lnTo>
                    <a:pt x="4007789" y="3413899"/>
                  </a:lnTo>
                  <a:lnTo>
                    <a:pt x="4020591" y="3414318"/>
                  </a:lnTo>
                  <a:lnTo>
                    <a:pt x="4061968" y="3419589"/>
                  </a:lnTo>
                  <a:lnTo>
                    <a:pt x="4091952" y="3427653"/>
                  </a:lnTo>
                  <a:lnTo>
                    <a:pt x="4103027" y="3430435"/>
                  </a:lnTo>
                  <a:lnTo>
                    <a:pt x="4113695" y="3432467"/>
                  </a:lnTo>
                  <a:lnTo>
                    <a:pt x="4123359" y="3433241"/>
                  </a:lnTo>
                  <a:lnTo>
                    <a:pt x="4148086" y="3434194"/>
                  </a:lnTo>
                  <a:lnTo>
                    <a:pt x="4159072" y="3434308"/>
                  </a:lnTo>
                  <a:lnTo>
                    <a:pt x="4168724" y="3433597"/>
                  </a:lnTo>
                  <a:lnTo>
                    <a:pt x="4174236" y="3431527"/>
                  </a:lnTo>
                  <a:lnTo>
                    <a:pt x="4178477" y="3423005"/>
                  </a:lnTo>
                  <a:lnTo>
                    <a:pt x="4177271" y="3412083"/>
                  </a:lnTo>
                  <a:lnTo>
                    <a:pt x="4171010" y="3404438"/>
                  </a:lnTo>
                  <a:lnTo>
                    <a:pt x="4166285" y="3396653"/>
                  </a:lnTo>
                  <a:lnTo>
                    <a:pt x="4162615" y="3387483"/>
                  </a:lnTo>
                  <a:lnTo>
                    <a:pt x="4161129" y="3377781"/>
                  </a:lnTo>
                  <a:lnTo>
                    <a:pt x="4161129" y="3373577"/>
                  </a:lnTo>
                  <a:lnTo>
                    <a:pt x="4170007" y="3341128"/>
                  </a:lnTo>
                  <a:lnTo>
                    <a:pt x="4173588" y="3326625"/>
                  </a:lnTo>
                  <a:lnTo>
                    <a:pt x="4176141" y="3313201"/>
                  </a:lnTo>
                  <a:lnTo>
                    <a:pt x="4176280" y="3304489"/>
                  </a:lnTo>
                  <a:lnTo>
                    <a:pt x="4169245" y="3296374"/>
                  </a:lnTo>
                  <a:lnTo>
                    <a:pt x="4161561" y="3285388"/>
                  </a:lnTo>
                  <a:lnTo>
                    <a:pt x="4155376" y="3273260"/>
                  </a:lnTo>
                  <a:lnTo>
                    <a:pt x="4152836" y="3261664"/>
                  </a:lnTo>
                  <a:lnTo>
                    <a:pt x="4152836" y="3257651"/>
                  </a:lnTo>
                  <a:lnTo>
                    <a:pt x="4157713" y="3227578"/>
                  </a:lnTo>
                  <a:lnTo>
                    <a:pt x="4156049" y="3224492"/>
                  </a:lnTo>
                  <a:lnTo>
                    <a:pt x="4155097" y="3223818"/>
                  </a:lnTo>
                  <a:lnTo>
                    <a:pt x="4132008" y="3212973"/>
                  </a:lnTo>
                  <a:lnTo>
                    <a:pt x="4119689" y="3206013"/>
                  </a:lnTo>
                  <a:lnTo>
                    <a:pt x="4109466" y="3197885"/>
                  </a:lnTo>
                  <a:lnTo>
                    <a:pt x="4103154" y="3188297"/>
                  </a:lnTo>
                  <a:lnTo>
                    <a:pt x="4101376" y="3183420"/>
                  </a:lnTo>
                  <a:lnTo>
                    <a:pt x="4101617" y="3178327"/>
                  </a:lnTo>
                  <a:lnTo>
                    <a:pt x="4150969" y="3145294"/>
                  </a:lnTo>
                  <a:lnTo>
                    <a:pt x="4154360" y="3138246"/>
                  </a:lnTo>
                  <a:lnTo>
                    <a:pt x="4153382" y="3136023"/>
                  </a:lnTo>
                  <a:lnTo>
                    <a:pt x="4137393" y="3122942"/>
                  </a:lnTo>
                  <a:lnTo>
                    <a:pt x="4132084" y="3117659"/>
                  </a:lnTo>
                  <a:lnTo>
                    <a:pt x="4113555" y="3103359"/>
                  </a:lnTo>
                  <a:lnTo>
                    <a:pt x="4105529" y="3095447"/>
                  </a:lnTo>
                  <a:lnTo>
                    <a:pt x="4101134" y="3087141"/>
                  </a:lnTo>
                  <a:lnTo>
                    <a:pt x="4102277" y="3078327"/>
                  </a:lnTo>
                  <a:lnTo>
                    <a:pt x="4104055" y="3074784"/>
                  </a:lnTo>
                  <a:lnTo>
                    <a:pt x="4112818" y="3063773"/>
                  </a:lnTo>
                  <a:lnTo>
                    <a:pt x="4113644" y="3062097"/>
                  </a:lnTo>
                  <a:lnTo>
                    <a:pt x="4108729" y="3051225"/>
                  </a:lnTo>
                  <a:lnTo>
                    <a:pt x="4106189" y="3035947"/>
                  </a:lnTo>
                  <a:lnTo>
                    <a:pt x="4106697" y="3020860"/>
                  </a:lnTo>
                  <a:lnTo>
                    <a:pt x="4110926" y="3010598"/>
                  </a:lnTo>
                  <a:lnTo>
                    <a:pt x="4113365" y="3008160"/>
                  </a:lnTo>
                  <a:lnTo>
                    <a:pt x="4116692" y="3007106"/>
                  </a:lnTo>
                  <a:lnTo>
                    <a:pt x="4122470" y="3008122"/>
                  </a:lnTo>
                  <a:lnTo>
                    <a:pt x="4124769" y="3009417"/>
                  </a:lnTo>
                  <a:lnTo>
                    <a:pt x="4129951" y="3014599"/>
                  </a:lnTo>
                  <a:lnTo>
                    <a:pt x="4147147" y="3035147"/>
                  </a:lnTo>
                  <a:lnTo>
                    <a:pt x="4158970" y="3035147"/>
                  </a:lnTo>
                  <a:lnTo>
                    <a:pt x="4182618" y="3021330"/>
                  </a:lnTo>
                  <a:lnTo>
                    <a:pt x="4196092" y="3014789"/>
                  </a:lnTo>
                  <a:lnTo>
                    <a:pt x="4216057" y="2996438"/>
                  </a:lnTo>
                  <a:lnTo>
                    <a:pt x="4230827" y="2996438"/>
                  </a:lnTo>
                  <a:lnTo>
                    <a:pt x="4255935" y="2999397"/>
                  </a:lnTo>
                  <a:lnTo>
                    <a:pt x="4267720" y="3000387"/>
                  </a:lnTo>
                  <a:lnTo>
                    <a:pt x="4278960" y="3000578"/>
                  </a:lnTo>
                  <a:lnTo>
                    <a:pt x="4288434" y="2999435"/>
                  </a:lnTo>
                  <a:lnTo>
                    <a:pt x="4294949" y="2997860"/>
                  </a:lnTo>
                  <a:lnTo>
                    <a:pt x="4307332" y="2991180"/>
                  </a:lnTo>
                  <a:lnTo>
                    <a:pt x="4312539" y="2989300"/>
                  </a:lnTo>
                  <a:lnTo>
                    <a:pt x="4318762" y="2988526"/>
                  </a:lnTo>
                  <a:lnTo>
                    <a:pt x="4326445" y="2989453"/>
                  </a:lnTo>
                  <a:lnTo>
                    <a:pt x="4332948" y="2990951"/>
                  </a:lnTo>
                  <a:lnTo>
                    <a:pt x="4345483" y="2997123"/>
                  </a:lnTo>
                  <a:lnTo>
                    <a:pt x="4351134" y="2999333"/>
                  </a:lnTo>
                  <a:lnTo>
                    <a:pt x="4396689" y="3007118"/>
                  </a:lnTo>
                  <a:lnTo>
                    <a:pt x="4413466" y="3008566"/>
                  </a:lnTo>
                  <a:lnTo>
                    <a:pt x="4421340" y="3009468"/>
                  </a:lnTo>
                  <a:lnTo>
                    <a:pt x="4428261" y="3010700"/>
                  </a:lnTo>
                  <a:lnTo>
                    <a:pt x="4434230" y="3012452"/>
                  </a:lnTo>
                  <a:lnTo>
                    <a:pt x="4448937" y="3018091"/>
                  </a:lnTo>
                  <a:lnTo>
                    <a:pt x="4451566" y="3017253"/>
                  </a:lnTo>
                  <a:lnTo>
                    <a:pt x="4493615" y="2982798"/>
                  </a:lnTo>
                  <a:lnTo>
                    <a:pt x="4507649" y="2979293"/>
                  </a:lnTo>
                  <a:lnTo>
                    <a:pt x="4517745" y="2980067"/>
                  </a:lnTo>
                  <a:lnTo>
                    <a:pt x="4526140" y="2982163"/>
                  </a:lnTo>
                  <a:lnTo>
                    <a:pt x="4533557" y="2985211"/>
                  </a:lnTo>
                  <a:lnTo>
                    <a:pt x="4548822" y="2993161"/>
                  </a:lnTo>
                  <a:lnTo>
                    <a:pt x="4562983" y="2999409"/>
                  </a:lnTo>
                  <a:lnTo>
                    <a:pt x="4581868" y="3015780"/>
                  </a:lnTo>
                  <a:lnTo>
                    <a:pt x="4586059" y="3019107"/>
                  </a:lnTo>
                  <a:lnTo>
                    <a:pt x="4593348" y="3019107"/>
                  </a:lnTo>
                  <a:lnTo>
                    <a:pt x="4598886" y="3018142"/>
                  </a:lnTo>
                  <a:lnTo>
                    <a:pt x="4605502" y="3015653"/>
                  </a:lnTo>
                  <a:lnTo>
                    <a:pt x="4612678" y="3012224"/>
                  </a:lnTo>
                  <a:lnTo>
                    <a:pt x="4630623" y="3002940"/>
                  </a:lnTo>
                  <a:lnTo>
                    <a:pt x="4640808" y="2998749"/>
                  </a:lnTo>
                  <a:lnTo>
                    <a:pt x="4673663" y="3035338"/>
                  </a:lnTo>
                  <a:lnTo>
                    <a:pt x="4675060" y="3036595"/>
                  </a:lnTo>
                  <a:lnTo>
                    <a:pt x="4676749" y="3036913"/>
                  </a:lnTo>
                  <a:lnTo>
                    <a:pt x="4694567" y="3020390"/>
                  </a:lnTo>
                  <a:lnTo>
                    <a:pt x="4703686" y="3023222"/>
                  </a:lnTo>
                  <a:lnTo>
                    <a:pt x="4707166" y="3025483"/>
                  </a:lnTo>
                  <a:lnTo>
                    <a:pt x="4710036" y="3038132"/>
                  </a:lnTo>
                  <a:lnTo>
                    <a:pt x="4705235" y="3072231"/>
                  </a:lnTo>
                  <a:lnTo>
                    <a:pt x="4709185" y="3078810"/>
                  </a:lnTo>
                  <a:lnTo>
                    <a:pt x="4742078" y="3101606"/>
                  </a:lnTo>
                  <a:lnTo>
                    <a:pt x="4749063" y="3128822"/>
                  </a:lnTo>
                  <a:lnTo>
                    <a:pt x="4747387" y="3140570"/>
                  </a:lnTo>
                  <a:lnTo>
                    <a:pt x="4740084" y="3151848"/>
                  </a:lnTo>
                  <a:lnTo>
                    <a:pt x="4736312" y="3157080"/>
                  </a:lnTo>
                  <a:lnTo>
                    <a:pt x="4733861" y="3163430"/>
                  </a:lnTo>
                  <a:lnTo>
                    <a:pt x="4732985" y="3169882"/>
                  </a:lnTo>
                  <a:lnTo>
                    <a:pt x="4733937" y="3175431"/>
                  </a:lnTo>
                  <a:lnTo>
                    <a:pt x="4734763" y="3177413"/>
                  </a:lnTo>
                  <a:lnTo>
                    <a:pt x="4736249" y="3179457"/>
                  </a:lnTo>
                  <a:lnTo>
                    <a:pt x="4740999" y="3179457"/>
                  </a:lnTo>
                  <a:lnTo>
                    <a:pt x="4746053" y="3177857"/>
                  </a:lnTo>
                  <a:lnTo>
                    <a:pt x="4751032" y="3173755"/>
                  </a:lnTo>
                  <a:lnTo>
                    <a:pt x="4755794" y="3168205"/>
                  </a:lnTo>
                  <a:lnTo>
                    <a:pt x="4764722" y="3156242"/>
                  </a:lnTo>
                  <a:lnTo>
                    <a:pt x="4769282" y="3151136"/>
                  </a:lnTo>
                  <a:lnTo>
                    <a:pt x="4774184" y="3147491"/>
                  </a:lnTo>
                  <a:lnTo>
                    <a:pt x="4779784" y="3145840"/>
                  </a:lnTo>
                  <a:lnTo>
                    <a:pt x="4782540" y="3145663"/>
                  </a:lnTo>
                  <a:lnTo>
                    <a:pt x="4786846" y="3146209"/>
                  </a:lnTo>
                  <a:lnTo>
                    <a:pt x="4794402" y="3153765"/>
                  </a:lnTo>
                  <a:lnTo>
                    <a:pt x="4808118" y="3170961"/>
                  </a:lnTo>
                  <a:lnTo>
                    <a:pt x="4815446" y="3179114"/>
                  </a:lnTo>
                  <a:lnTo>
                    <a:pt x="4822558" y="3185172"/>
                  </a:lnTo>
                  <a:lnTo>
                    <a:pt x="4828032" y="3186404"/>
                  </a:lnTo>
                  <a:lnTo>
                    <a:pt x="4832286" y="3184271"/>
                  </a:lnTo>
                  <a:lnTo>
                    <a:pt x="4837227" y="3175482"/>
                  </a:lnTo>
                  <a:lnTo>
                    <a:pt x="4840922" y="3169424"/>
                  </a:lnTo>
                  <a:lnTo>
                    <a:pt x="4846218" y="3163570"/>
                  </a:lnTo>
                  <a:lnTo>
                    <a:pt x="4853927" y="3159569"/>
                  </a:lnTo>
                  <a:lnTo>
                    <a:pt x="4864849" y="3159074"/>
                  </a:lnTo>
                  <a:lnTo>
                    <a:pt x="4873422" y="3160268"/>
                  </a:lnTo>
                  <a:lnTo>
                    <a:pt x="4899876" y="3170224"/>
                  </a:lnTo>
                  <a:lnTo>
                    <a:pt x="4907686" y="3167684"/>
                  </a:lnTo>
                  <a:lnTo>
                    <a:pt x="4912982" y="3165310"/>
                  </a:lnTo>
                  <a:lnTo>
                    <a:pt x="4918786" y="3161677"/>
                  </a:lnTo>
                  <a:lnTo>
                    <a:pt x="4944554" y="3141891"/>
                  </a:lnTo>
                  <a:lnTo>
                    <a:pt x="4951133" y="3138259"/>
                  </a:lnTo>
                  <a:lnTo>
                    <a:pt x="4948186" y="3134880"/>
                  </a:lnTo>
                  <a:lnTo>
                    <a:pt x="4945469" y="3130943"/>
                  </a:lnTo>
                  <a:lnTo>
                    <a:pt x="4944313" y="3125749"/>
                  </a:lnTo>
                  <a:lnTo>
                    <a:pt x="4943970" y="3115043"/>
                  </a:lnTo>
                  <a:lnTo>
                    <a:pt x="4947564" y="3108210"/>
                  </a:lnTo>
                  <a:lnTo>
                    <a:pt x="4953292" y="3104134"/>
                  </a:lnTo>
                  <a:lnTo>
                    <a:pt x="4970081" y="3097492"/>
                  </a:lnTo>
                  <a:lnTo>
                    <a:pt x="4977574" y="3085909"/>
                  </a:lnTo>
                  <a:lnTo>
                    <a:pt x="4977650" y="3082518"/>
                  </a:lnTo>
                  <a:lnTo>
                    <a:pt x="4962118" y="3071685"/>
                  </a:lnTo>
                  <a:lnTo>
                    <a:pt x="4957737" y="3067304"/>
                  </a:lnTo>
                  <a:lnTo>
                    <a:pt x="4952060" y="3058337"/>
                  </a:lnTo>
                  <a:lnTo>
                    <a:pt x="4948618" y="3046387"/>
                  </a:lnTo>
                  <a:lnTo>
                    <a:pt x="4946713" y="3032760"/>
                  </a:lnTo>
                  <a:lnTo>
                    <a:pt x="4944859" y="3008223"/>
                  </a:lnTo>
                  <a:lnTo>
                    <a:pt x="4943526" y="2998889"/>
                  </a:lnTo>
                  <a:lnTo>
                    <a:pt x="4975415" y="2975254"/>
                  </a:lnTo>
                  <a:lnTo>
                    <a:pt x="5002276" y="2971419"/>
                  </a:lnTo>
                  <a:lnTo>
                    <a:pt x="5013325" y="2972955"/>
                  </a:lnTo>
                  <a:lnTo>
                    <a:pt x="5023002" y="2976994"/>
                  </a:lnTo>
                  <a:lnTo>
                    <a:pt x="5031727" y="2982645"/>
                  </a:lnTo>
                  <a:lnTo>
                    <a:pt x="5046561" y="2994456"/>
                  </a:lnTo>
                  <a:lnTo>
                    <a:pt x="5050142" y="2996958"/>
                  </a:lnTo>
                  <a:lnTo>
                    <a:pt x="5057914" y="3000997"/>
                  </a:lnTo>
                  <a:lnTo>
                    <a:pt x="5066284" y="3002216"/>
                  </a:lnTo>
                  <a:lnTo>
                    <a:pt x="5076380" y="3000591"/>
                  </a:lnTo>
                  <a:lnTo>
                    <a:pt x="5089283" y="2996082"/>
                  </a:lnTo>
                  <a:lnTo>
                    <a:pt x="5093665" y="2991815"/>
                  </a:lnTo>
                  <a:lnTo>
                    <a:pt x="5095367" y="2984411"/>
                  </a:lnTo>
                  <a:lnTo>
                    <a:pt x="5095176" y="2974759"/>
                  </a:lnTo>
                  <a:lnTo>
                    <a:pt x="5092687" y="2955175"/>
                  </a:lnTo>
                  <a:lnTo>
                    <a:pt x="5092687" y="2945549"/>
                  </a:lnTo>
                  <a:lnTo>
                    <a:pt x="5084826" y="2926562"/>
                  </a:lnTo>
                  <a:lnTo>
                    <a:pt x="5083632" y="2922524"/>
                  </a:lnTo>
                  <a:lnTo>
                    <a:pt x="5083480" y="2914104"/>
                  </a:lnTo>
                  <a:lnTo>
                    <a:pt x="5087213" y="2907461"/>
                  </a:lnTo>
                  <a:lnTo>
                    <a:pt x="5092941" y="2902369"/>
                  </a:lnTo>
                  <a:lnTo>
                    <a:pt x="5104943" y="2894812"/>
                  </a:lnTo>
                  <a:lnTo>
                    <a:pt x="5107000" y="2891180"/>
                  </a:lnTo>
                  <a:close/>
                </a:path>
              </a:pathLst>
            </a:custGeom>
            <a:gradFill>
              <a:gsLst>
                <a:gs pos="0">
                  <a:srgbClr val="F5F7FC"/>
                </a:gs>
                <a:gs pos="48000">
                  <a:srgbClr val="A9BEE4"/>
                </a:gs>
                <a:gs pos="83000">
                  <a:srgbClr val="A9BEE4"/>
                </a:gs>
                <a:gs pos="100000">
                  <a:srgbClr val="C5D3E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p:txBody>
        </p:sp>
        <p:sp>
          <p:nvSpPr>
            <p:cNvPr id="96" name="Google Shape;96;p2"/>
            <p:cNvSpPr/>
            <p:nvPr/>
          </p:nvSpPr>
          <p:spPr>
            <a:xfrm>
              <a:off x="0" y="2372004"/>
              <a:ext cx="6592570" cy="3896995"/>
            </a:xfrm>
            <a:custGeom>
              <a:rect b="b" l="l" r="r" t="t"/>
              <a:pathLst>
                <a:path extrusionOk="0" h="3896995" w="6592570">
                  <a:moveTo>
                    <a:pt x="578027" y="1465656"/>
                  </a:moveTo>
                  <a:lnTo>
                    <a:pt x="572985" y="1451825"/>
                  </a:lnTo>
                  <a:lnTo>
                    <a:pt x="570852" y="1446695"/>
                  </a:lnTo>
                  <a:lnTo>
                    <a:pt x="569671" y="1443672"/>
                  </a:lnTo>
                  <a:lnTo>
                    <a:pt x="556196" y="1412938"/>
                  </a:lnTo>
                  <a:lnTo>
                    <a:pt x="552615" y="1407020"/>
                  </a:lnTo>
                  <a:lnTo>
                    <a:pt x="545769" y="1398955"/>
                  </a:lnTo>
                  <a:lnTo>
                    <a:pt x="543877" y="1397063"/>
                  </a:lnTo>
                  <a:lnTo>
                    <a:pt x="542963" y="1396911"/>
                  </a:lnTo>
                  <a:lnTo>
                    <a:pt x="541718" y="1397063"/>
                  </a:lnTo>
                  <a:lnTo>
                    <a:pt x="525932" y="1412938"/>
                  </a:lnTo>
                  <a:lnTo>
                    <a:pt x="517258" y="1412938"/>
                  </a:lnTo>
                  <a:lnTo>
                    <a:pt x="491642" y="1396542"/>
                  </a:lnTo>
                  <a:lnTo>
                    <a:pt x="490435" y="1395082"/>
                  </a:lnTo>
                  <a:lnTo>
                    <a:pt x="489140" y="1398473"/>
                  </a:lnTo>
                  <a:lnTo>
                    <a:pt x="484390" y="1414170"/>
                  </a:lnTo>
                  <a:lnTo>
                    <a:pt x="481965" y="1420964"/>
                  </a:lnTo>
                  <a:lnTo>
                    <a:pt x="479082" y="1426959"/>
                  </a:lnTo>
                  <a:lnTo>
                    <a:pt x="475576" y="1431632"/>
                  </a:lnTo>
                  <a:lnTo>
                    <a:pt x="467410" y="1436204"/>
                  </a:lnTo>
                  <a:lnTo>
                    <a:pt x="458990" y="1435531"/>
                  </a:lnTo>
                  <a:lnTo>
                    <a:pt x="450748" y="1431632"/>
                  </a:lnTo>
                  <a:lnTo>
                    <a:pt x="443382" y="1426654"/>
                  </a:lnTo>
                  <a:lnTo>
                    <a:pt x="432498" y="1418882"/>
                  </a:lnTo>
                  <a:lnTo>
                    <a:pt x="424116" y="1415935"/>
                  </a:lnTo>
                  <a:lnTo>
                    <a:pt x="385533" y="1436649"/>
                  </a:lnTo>
                  <a:lnTo>
                    <a:pt x="372656" y="1435608"/>
                  </a:lnTo>
                  <a:lnTo>
                    <a:pt x="363524" y="1432725"/>
                  </a:lnTo>
                  <a:lnTo>
                    <a:pt x="356882" y="1428407"/>
                  </a:lnTo>
                  <a:lnTo>
                    <a:pt x="351497" y="1423009"/>
                  </a:lnTo>
                  <a:lnTo>
                    <a:pt x="344957" y="1415694"/>
                  </a:lnTo>
                  <a:lnTo>
                    <a:pt x="329158" y="1411897"/>
                  </a:lnTo>
                  <a:lnTo>
                    <a:pt x="326694" y="1414170"/>
                  </a:lnTo>
                  <a:lnTo>
                    <a:pt x="319989" y="1423885"/>
                  </a:lnTo>
                  <a:lnTo>
                    <a:pt x="315163" y="1430502"/>
                  </a:lnTo>
                  <a:lnTo>
                    <a:pt x="308927" y="1436916"/>
                  </a:lnTo>
                  <a:lnTo>
                    <a:pt x="300685" y="1441754"/>
                  </a:lnTo>
                  <a:lnTo>
                    <a:pt x="289826" y="1443672"/>
                  </a:lnTo>
                  <a:lnTo>
                    <a:pt x="282448" y="1443672"/>
                  </a:lnTo>
                  <a:lnTo>
                    <a:pt x="277012" y="1441754"/>
                  </a:lnTo>
                  <a:lnTo>
                    <a:pt x="271970" y="1436535"/>
                  </a:lnTo>
                  <a:lnTo>
                    <a:pt x="267347" y="1431747"/>
                  </a:lnTo>
                  <a:lnTo>
                    <a:pt x="268071" y="1411097"/>
                  </a:lnTo>
                  <a:lnTo>
                    <a:pt x="268109" y="1402295"/>
                  </a:lnTo>
                  <a:lnTo>
                    <a:pt x="264769" y="1398955"/>
                  </a:lnTo>
                  <a:lnTo>
                    <a:pt x="263664" y="1397876"/>
                  </a:lnTo>
                  <a:lnTo>
                    <a:pt x="262432" y="1400708"/>
                  </a:lnTo>
                  <a:lnTo>
                    <a:pt x="260718" y="1404124"/>
                  </a:lnTo>
                  <a:lnTo>
                    <a:pt x="257797" y="1407045"/>
                  </a:lnTo>
                  <a:lnTo>
                    <a:pt x="251307" y="1411008"/>
                  </a:lnTo>
                  <a:lnTo>
                    <a:pt x="245122" y="1411097"/>
                  </a:lnTo>
                  <a:lnTo>
                    <a:pt x="239737" y="1409001"/>
                  </a:lnTo>
                  <a:lnTo>
                    <a:pt x="235635" y="1406423"/>
                  </a:lnTo>
                  <a:lnTo>
                    <a:pt x="228777" y="1401737"/>
                  </a:lnTo>
                  <a:lnTo>
                    <a:pt x="224320" y="1401381"/>
                  </a:lnTo>
                  <a:lnTo>
                    <a:pt x="224853" y="1404302"/>
                  </a:lnTo>
                  <a:lnTo>
                    <a:pt x="231203" y="1421752"/>
                  </a:lnTo>
                  <a:lnTo>
                    <a:pt x="231203" y="1429575"/>
                  </a:lnTo>
                  <a:lnTo>
                    <a:pt x="229565" y="1432801"/>
                  </a:lnTo>
                  <a:lnTo>
                    <a:pt x="226707" y="1434744"/>
                  </a:lnTo>
                  <a:lnTo>
                    <a:pt x="221907" y="1436535"/>
                  </a:lnTo>
                  <a:lnTo>
                    <a:pt x="216242" y="1436192"/>
                  </a:lnTo>
                  <a:lnTo>
                    <a:pt x="209410" y="1434172"/>
                  </a:lnTo>
                  <a:lnTo>
                    <a:pt x="199402" y="1430312"/>
                  </a:lnTo>
                  <a:lnTo>
                    <a:pt x="204990" y="1435938"/>
                  </a:lnTo>
                  <a:lnTo>
                    <a:pt x="208356" y="1441221"/>
                  </a:lnTo>
                  <a:lnTo>
                    <a:pt x="208368" y="1451508"/>
                  </a:lnTo>
                  <a:lnTo>
                    <a:pt x="206705" y="1455534"/>
                  </a:lnTo>
                  <a:lnTo>
                    <a:pt x="203568" y="1458620"/>
                  </a:lnTo>
                  <a:lnTo>
                    <a:pt x="196405" y="1463014"/>
                  </a:lnTo>
                  <a:lnTo>
                    <a:pt x="187198" y="1465160"/>
                  </a:lnTo>
                  <a:lnTo>
                    <a:pt x="179158" y="1465656"/>
                  </a:lnTo>
                  <a:lnTo>
                    <a:pt x="578027" y="1465656"/>
                  </a:lnTo>
                  <a:close/>
                </a:path>
                <a:path extrusionOk="0" h="3896995" w="6592570">
                  <a:moveTo>
                    <a:pt x="589749" y="1515922"/>
                  </a:moveTo>
                  <a:lnTo>
                    <a:pt x="578827" y="1467840"/>
                  </a:lnTo>
                  <a:lnTo>
                    <a:pt x="578091" y="1465808"/>
                  </a:lnTo>
                  <a:lnTo>
                    <a:pt x="176695" y="1465808"/>
                  </a:lnTo>
                  <a:lnTo>
                    <a:pt x="161264" y="1465808"/>
                  </a:lnTo>
                  <a:lnTo>
                    <a:pt x="162052" y="1467840"/>
                  </a:lnTo>
                  <a:lnTo>
                    <a:pt x="164414" y="1474330"/>
                  </a:lnTo>
                  <a:lnTo>
                    <a:pt x="166014" y="1482217"/>
                  </a:lnTo>
                  <a:lnTo>
                    <a:pt x="165188" y="1490497"/>
                  </a:lnTo>
                  <a:lnTo>
                    <a:pt x="160337" y="1498371"/>
                  </a:lnTo>
                  <a:lnTo>
                    <a:pt x="157353" y="1501343"/>
                  </a:lnTo>
                  <a:lnTo>
                    <a:pt x="153454" y="1502765"/>
                  </a:lnTo>
                  <a:lnTo>
                    <a:pt x="149339" y="1502295"/>
                  </a:lnTo>
                  <a:lnTo>
                    <a:pt x="120713" y="1476146"/>
                  </a:lnTo>
                  <a:lnTo>
                    <a:pt x="104940" y="1452283"/>
                  </a:lnTo>
                  <a:lnTo>
                    <a:pt x="100901" y="1446237"/>
                  </a:lnTo>
                  <a:lnTo>
                    <a:pt x="99555" y="1444358"/>
                  </a:lnTo>
                  <a:lnTo>
                    <a:pt x="97307" y="1441221"/>
                  </a:lnTo>
                  <a:lnTo>
                    <a:pt x="94399" y="1437779"/>
                  </a:lnTo>
                  <a:lnTo>
                    <a:pt x="89103" y="1432483"/>
                  </a:lnTo>
                  <a:lnTo>
                    <a:pt x="70256" y="1435773"/>
                  </a:lnTo>
                  <a:lnTo>
                    <a:pt x="57289" y="1435773"/>
                  </a:lnTo>
                  <a:lnTo>
                    <a:pt x="49364" y="1439748"/>
                  </a:lnTo>
                  <a:lnTo>
                    <a:pt x="43573" y="1442427"/>
                  </a:lnTo>
                  <a:lnTo>
                    <a:pt x="36537" y="1444345"/>
                  </a:lnTo>
                  <a:lnTo>
                    <a:pt x="27686" y="1444358"/>
                  </a:lnTo>
                  <a:lnTo>
                    <a:pt x="16446" y="1441373"/>
                  </a:lnTo>
                  <a:lnTo>
                    <a:pt x="7124" y="1437779"/>
                  </a:lnTo>
                  <a:lnTo>
                    <a:pt x="0" y="1433779"/>
                  </a:lnTo>
                  <a:lnTo>
                    <a:pt x="0" y="1722297"/>
                  </a:lnTo>
                  <a:lnTo>
                    <a:pt x="1866" y="1719567"/>
                  </a:lnTo>
                  <a:lnTo>
                    <a:pt x="5549" y="1708975"/>
                  </a:lnTo>
                  <a:lnTo>
                    <a:pt x="5994" y="1698066"/>
                  </a:lnTo>
                  <a:lnTo>
                    <a:pt x="5562" y="1687791"/>
                  </a:lnTo>
                  <a:lnTo>
                    <a:pt x="6578" y="1679092"/>
                  </a:lnTo>
                  <a:lnTo>
                    <a:pt x="13957" y="1673872"/>
                  </a:lnTo>
                  <a:lnTo>
                    <a:pt x="28676" y="1672259"/>
                  </a:lnTo>
                  <a:lnTo>
                    <a:pt x="47180" y="1672539"/>
                  </a:lnTo>
                  <a:lnTo>
                    <a:pt x="65951" y="1673009"/>
                  </a:lnTo>
                  <a:lnTo>
                    <a:pt x="68948" y="1672259"/>
                  </a:lnTo>
                  <a:lnTo>
                    <a:pt x="78524" y="1669846"/>
                  </a:lnTo>
                  <a:lnTo>
                    <a:pt x="83997" y="1662887"/>
                  </a:lnTo>
                  <a:lnTo>
                    <a:pt x="87210" y="1655927"/>
                  </a:lnTo>
                  <a:lnTo>
                    <a:pt x="92938" y="1652765"/>
                  </a:lnTo>
                  <a:lnTo>
                    <a:pt x="99491" y="1654454"/>
                  </a:lnTo>
                  <a:lnTo>
                    <a:pt x="103898" y="1658162"/>
                  </a:lnTo>
                  <a:lnTo>
                    <a:pt x="109067" y="1661871"/>
                  </a:lnTo>
                  <a:lnTo>
                    <a:pt x="132613" y="1643075"/>
                  </a:lnTo>
                  <a:lnTo>
                    <a:pt x="136118" y="1635899"/>
                  </a:lnTo>
                  <a:lnTo>
                    <a:pt x="141744" y="1634871"/>
                  </a:lnTo>
                  <a:lnTo>
                    <a:pt x="148691" y="1638769"/>
                  </a:lnTo>
                  <a:lnTo>
                    <a:pt x="157276" y="1642922"/>
                  </a:lnTo>
                  <a:lnTo>
                    <a:pt x="167830" y="1642656"/>
                  </a:lnTo>
                  <a:lnTo>
                    <a:pt x="172961" y="1635366"/>
                  </a:lnTo>
                  <a:lnTo>
                    <a:pt x="172821" y="1634871"/>
                  </a:lnTo>
                  <a:lnTo>
                    <a:pt x="169849" y="1623847"/>
                  </a:lnTo>
                  <a:lnTo>
                    <a:pt x="165747" y="1611439"/>
                  </a:lnTo>
                  <a:lnTo>
                    <a:pt x="167830" y="1601508"/>
                  </a:lnTo>
                  <a:lnTo>
                    <a:pt x="175996" y="1595399"/>
                  </a:lnTo>
                  <a:lnTo>
                    <a:pt x="185039" y="1591640"/>
                  </a:lnTo>
                  <a:lnTo>
                    <a:pt x="194589" y="1589265"/>
                  </a:lnTo>
                  <a:lnTo>
                    <a:pt x="204266" y="1587334"/>
                  </a:lnTo>
                  <a:lnTo>
                    <a:pt x="212877" y="1588554"/>
                  </a:lnTo>
                  <a:lnTo>
                    <a:pt x="219735" y="1594294"/>
                  </a:lnTo>
                  <a:lnTo>
                    <a:pt x="225272" y="1601609"/>
                  </a:lnTo>
                  <a:lnTo>
                    <a:pt x="229895" y="1607578"/>
                  </a:lnTo>
                  <a:lnTo>
                    <a:pt x="235140" y="1610652"/>
                  </a:lnTo>
                  <a:lnTo>
                    <a:pt x="241706" y="1611198"/>
                  </a:lnTo>
                  <a:lnTo>
                    <a:pt x="248780" y="1609090"/>
                  </a:lnTo>
                  <a:lnTo>
                    <a:pt x="255536" y="1604200"/>
                  </a:lnTo>
                  <a:lnTo>
                    <a:pt x="257822" y="1595780"/>
                  </a:lnTo>
                  <a:lnTo>
                    <a:pt x="254901" y="1587334"/>
                  </a:lnTo>
                  <a:lnTo>
                    <a:pt x="254063" y="1584921"/>
                  </a:lnTo>
                  <a:lnTo>
                    <a:pt x="247332" y="1574266"/>
                  </a:lnTo>
                  <a:lnTo>
                    <a:pt x="240690" y="1566418"/>
                  </a:lnTo>
                  <a:lnTo>
                    <a:pt x="239026" y="1561934"/>
                  </a:lnTo>
                  <a:lnTo>
                    <a:pt x="243560" y="1558912"/>
                  </a:lnTo>
                  <a:lnTo>
                    <a:pt x="251891" y="1556270"/>
                  </a:lnTo>
                  <a:lnTo>
                    <a:pt x="261620" y="1552930"/>
                  </a:lnTo>
                  <a:lnTo>
                    <a:pt x="268262" y="1548752"/>
                  </a:lnTo>
                  <a:lnTo>
                    <a:pt x="271233" y="1544840"/>
                  </a:lnTo>
                  <a:lnTo>
                    <a:pt x="273951" y="1541932"/>
                  </a:lnTo>
                  <a:lnTo>
                    <a:pt x="279831" y="1540789"/>
                  </a:lnTo>
                  <a:lnTo>
                    <a:pt x="292023" y="1546313"/>
                  </a:lnTo>
                  <a:lnTo>
                    <a:pt x="309092" y="1558658"/>
                  </a:lnTo>
                  <a:lnTo>
                    <a:pt x="327558" y="1571523"/>
                  </a:lnTo>
                  <a:lnTo>
                    <a:pt x="343928" y="1578559"/>
                  </a:lnTo>
                  <a:lnTo>
                    <a:pt x="356323" y="1575269"/>
                  </a:lnTo>
                  <a:lnTo>
                    <a:pt x="365683" y="1564894"/>
                  </a:lnTo>
                  <a:lnTo>
                    <a:pt x="372757" y="1552752"/>
                  </a:lnTo>
                  <a:lnTo>
                    <a:pt x="378333" y="1544154"/>
                  </a:lnTo>
                  <a:lnTo>
                    <a:pt x="392315" y="1545945"/>
                  </a:lnTo>
                  <a:lnTo>
                    <a:pt x="417804" y="1556461"/>
                  </a:lnTo>
                  <a:lnTo>
                    <a:pt x="445312" y="1568246"/>
                  </a:lnTo>
                  <a:lnTo>
                    <a:pt x="465366" y="1573834"/>
                  </a:lnTo>
                  <a:lnTo>
                    <a:pt x="478878" y="1566252"/>
                  </a:lnTo>
                  <a:lnTo>
                    <a:pt x="492277" y="1548752"/>
                  </a:lnTo>
                  <a:lnTo>
                    <a:pt x="495109" y="1544154"/>
                  </a:lnTo>
                  <a:lnTo>
                    <a:pt x="497192" y="1540789"/>
                  </a:lnTo>
                  <a:lnTo>
                    <a:pt x="504126" y="1529562"/>
                  </a:lnTo>
                  <a:lnTo>
                    <a:pt x="513270" y="1516481"/>
                  </a:lnTo>
                  <a:lnTo>
                    <a:pt x="522033" y="1514779"/>
                  </a:lnTo>
                  <a:lnTo>
                    <a:pt x="532282" y="1521079"/>
                  </a:lnTo>
                  <a:lnTo>
                    <a:pt x="541972" y="1530477"/>
                  </a:lnTo>
                  <a:lnTo>
                    <a:pt x="549021" y="1538084"/>
                  </a:lnTo>
                  <a:lnTo>
                    <a:pt x="554101" y="1539151"/>
                  </a:lnTo>
                  <a:lnTo>
                    <a:pt x="559739" y="1534528"/>
                  </a:lnTo>
                  <a:lnTo>
                    <a:pt x="566775" y="1527632"/>
                  </a:lnTo>
                  <a:lnTo>
                    <a:pt x="576021" y="1521879"/>
                  </a:lnTo>
                  <a:lnTo>
                    <a:pt x="583196" y="1519135"/>
                  </a:lnTo>
                  <a:lnTo>
                    <a:pt x="586232" y="1517446"/>
                  </a:lnTo>
                  <a:lnTo>
                    <a:pt x="589749" y="1515922"/>
                  </a:lnTo>
                  <a:close/>
                </a:path>
                <a:path extrusionOk="0" h="3896995" w="6592570">
                  <a:moveTo>
                    <a:pt x="1816582" y="1553679"/>
                  </a:moveTo>
                  <a:lnTo>
                    <a:pt x="1775828" y="1553679"/>
                  </a:lnTo>
                  <a:lnTo>
                    <a:pt x="1770316" y="1540979"/>
                  </a:lnTo>
                  <a:lnTo>
                    <a:pt x="1766316" y="1540979"/>
                  </a:lnTo>
                  <a:lnTo>
                    <a:pt x="1768348" y="1528279"/>
                  </a:lnTo>
                  <a:lnTo>
                    <a:pt x="1774240" y="1515579"/>
                  </a:lnTo>
                  <a:lnTo>
                    <a:pt x="1781797" y="1502879"/>
                  </a:lnTo>
                  <a:lnTo>
                    <a:pt x="1790255" y="1502879"/>
                  </a:lnTo>
                  <a:lnTo>
                    <a:pt x="1790877" y="1490179"/>
                  </a:lnTo>
                  <a:lnTo>
                    <a:pt x="1777263" y="1464779"/>
                  </a:lnTo>
                  <a:lnTo>
                    <a:pt x="1774850" y="1464779"/>
                  </a:lnTo>
                  <a:lnTo>
                    <a:pt x="1768652" y="1452079"/>
                  </a:lnTo>
                  <a:lnTo>
                    <a:pt x="1764919" y="1439379"/>
                  </a:lnTo>
                  <a:lnTo>
                    <a:pt x="1763090" y="1426679"/>
                  </a:lnTo>
                  <a:lnTo>
                    <a:pt x="1762607" y="1413979"/>
                  </a:lnTo>
                  <a:lnTo>
                    <a:pt x="1761299" y="1401279"/>
                  </a:lnTo>
                  <a:lnTo>
                    <a:pt x="1728914" y="1401279"/>
                  </a:lnTo>
                  <a:lnTo>
                    <a:pt x="1723072" y="1388579"/>
                  </a:lnTo>
                  <a:lnTo>
                    <a:pt x="1716544" y="1375879"/>
                  </a:lnTo>
                  <a:lnTo>
                    <a:pt x="1714639" y="1375879"/>
                  </a:lnTo>
                  <a:lnTo>
                    <a:pt x="1715655" y="1363179"/>
                  </a:lnTo>
                  <a:lnTo>
                    <a:pt x="1717929" y="1350479"/>
                  </a:lnTo>
                  <a:lnTo>
                    <a:pt x="1720697" y="1350479"/>
                  </a:lnTo>
                  <a:lnTo>
                    <a:pt x="1720697" y="1337779"/>
                  </a:lnTo>
                  <a:lnTo>
                    <a:pt x="1679892" y="1337779"/>
                  </a:lnTo>
                  <a:lnTo>
                    <a:pt x="1668754" y="1325079"/>
                  </a:lnTo>
                  <a:lnTo>
                    <a:pt x="1662938" y="1312379"/>
                  </a:lnTo>
                  <a:lnTo>
                    <a:pt x="1660664" y="1299679"/>
                  </a:lnTo>
                  <a:lnTo>
                    <a:pt x="1660182" y="1286979"/>
                  </a:lnTo>
                  <a:lnTo>
                    <a:pt x="1659978" y="1274279"/>
                  </a:lnTo>
                  <a:lnTo>
                    <a:pt x="1655965" y="1261579"/>
                  </a:lnTo>
                  <a:lnTo>
                    <a:pt x="1649907" y="1236179"/>
                  </a:lnTo>
                  <a:lnTo>
                    <a:pt x="1645691" y="1223479"/>
                  </a:lnTo>
                  <a:lnTo>
                    <a:pt x="1639785" y="1223479"/>
                  </a:lnTo>
                  <a:lnTo>
                    <a:pt x="1617230" y="1210779"/>
                  </a:lnTo>
                  <a:lnTo>
                    <a:pt x="1612582" y="1210779"/>
                  </a:lnTo>
                  <a:lnTo>
                    <a:pt x="1608696" y="1198079"/>
                  </a:lnTo>
                  <a:lnTo>
                    <a:pt x="1610118" y="1198079"/>
                  </a:lnTo>
                  <a:lnTo>
                    <a:pt x="1614932" y="1185379"/>
                  </a:lnTo>
                  <a:lnTo>
                    <a:pt x="1621218" y="1172679"/>
                  </a:lnTo>
                  <a:lnTo>
                    <a:pt x="1629371" y="1159979"/>
                  </a:lnTo>
                  <a:lnTo>
                    <a:pt x="1617738" y="1159979"/>
                  </a:lnTo>
                  <a:lnTo>
                    <a:pt x="1610741" y="1147279"/>
                  </a:lnTo>
                  <a:lnTo>
                    <a:pt x="1596580" y="1147279"/>
                  </a:lnTo>
                  <a:lnTo>
                    <a:pt x="1591005" y="1134579"/>
                  </a:lnTo>
                  <a:lnTo>
                    <a:pt x="1588604" y="1134579"/>
                  </a:lnTo>
                  <a:lnTo>
                    <a:pt x="1589443" y="1121879"/>
                  </a:lnTo>
                  <a:lnTo>
                    <a:pt x="1591856" y="1121879"/>
                  </a:lnTo>
                  <a:lnTo>
                    <a:pt x="1596428" y="1109179"/>
                  </a:lnTo>
                  <a:lnTo>
                    <a:pt x="1608607" y="1109179"/>
                  </a:lnTo>
                  <a:lnTo>
                    <a:pt x="1617167" y="1096479"/>
                  </a:lnTo>
                  <a:lnTo>
                    <a:pt x="1623885" y="1096479"/>
                  </a:lnTo>
                  <a:lnTo>
                    <a:pt x="1636649" y="1071079"/>
                  </a:lnTo>
                  <a:lnTo>
                    <a:pt x="1642300" y="1071079"/>
                  </a:lnTo>
                  <a:lnTo>
                    <a:pt x="1647875" y="1058379"/>
                  </a:lnTo>
                  <a:lnTo>
                    <a:pt x="1653006" y="1045679"/>
                  </a:lnTo>
                  <a:lnTo>
                    <a:pt x="1656753" y="1020279"/>
                  </a:lnTo>
                  <a:lnTo>
                    <a:pt x="1658213" y="1007579"/>
                  </a:lnTo>
                  <a:lnTo>
                    <a:pt x="1655699" y="1007579"/>
                  </a:lnTo>
                  <a:lnTo>
                    <a:pt x="1649323" y="994879"/>
                  </a:lnTo>
                  <a:lnTo>
                    <a:pt x="1640890" y="982179"/>
                  </a:lnTo>
                  <a:lnTo>
                    <a:pt x="1626082" y="982179"/>
                  </a:lnTo>
                  <a:lnTo>
                    <a:pt x="1620024" y="969479"/>
                  </a:lnTo>
                  <a:lnTo>
                    <a:pt x="1614208" y="969479"/>
                  </a:lnTo>
                  <a:lnTo>
                    <a:pt x="1608759" y="956779"/>
                  </a:lnTo>
                  <a:lnTo>
                    <a:pt x="1601470" y="956779"/>
                  </a:lnTo>
                  <a:lnTo>
                    <a:pt x="1594281" y="944079"/>
                  </a:lnTo>
                  <a:lnTo>
                    <a:pt x="1587195" y="944079"/>
                  </a:lnTo>
                  <a:lnTo>
                    <a:pt x="1573707" y="931379"/>
                  </a:lnTo>
                  <a:lnTo>
                    <a:pt x="1567281" y="918679"/>
                  </a:lnTo>
                  <a:lnTo>
                    <a:pt x="1560931" y="905979"/>
                  </a:lnTo>
                  <a:lnTo>
                    <a:pt x="1548561" y="905979"/>
                  </a:lnTo>
                  <a:lnTo>
                    <a:pt x="1547749" y="893279"/>
                  </a:lnTo>
                  <a:lnTo>
                    <a:pt x="1548142" y="893279"/>
                  </a:lnTo>
                  <a:lnTo>
                    <a:pt x="1551190" y="880579"/>
                  </a:lnTo>
                  <a:lnTo>
                    <a:pt x="1557705" y="867879"/>
                  </a:lnTo>
                  <a:lnTo>
                    <a:pt x="1566468" y="867879"/>
                  </a:lnTo>
                  <a:lnTo>
                    <a:pt x="1576273" y="855179"/>
                  </a:lnTo>
                  <a:lnTo>
                    <a:pt x="1587030" y="855179"/>
                  </a:lnTo>
                  <a:lnTo>
                    <a:pt x="1593316" y="842479"/>
                  </a:lnTo>
                  <a:lnTo>
                    <a:pt x="1593773" y="842479"/>
                  </a:lnTo>
                  <a:lnTo>
                    <a:pt x="1589265" y="829779"/>
                  </a:lnTo>
                  <a:lnTo>
                    <a:pt x="1583601" y="829779"/>
                  </a:lnTo>
                  <a:lnTo>
                    <a:pt x="1574634" y="817079"/>
                  </a:lnTo>
                  <a:lnTo>
                    <a:pt x="1570824" y="817079"/>
                  </a:lnTo>
                  <a:lnTo>
                    <a:pt x="1571434" y="804379"/>
                  </a:lnTo>
                  <a:lnTo>
                    <a:pt x="1586623" y="791679"/>
                  </a:lnTo>
                  <a:lnTo>
                    <a:pt x="1588325" y="778979"/>
                  </a:lnTo>
                  <a:lnTo>
                    <a:pt x="1584909" y="778979"/>
                  </a:lnTo>
                  <a:lnTo>
                    <a:pt x="1574927" y="766279"/>
                  </a:lnTo>
                  <a:lnTo>
                    <a:pt x="1569427" y="766279"/>
                  </a:lnTo>
                  <a:lnTo>
                    <a:pt x="1563611" y="753579"/>
                  </a:lnTo>
                  <a:lnTo>
                    <a:pt x="1557794" y="753579"/>
                  </a:lnTo>
                  <a:lnTo>
                    <a:pt x="1552270" y="740879"/>
                  </a:lnTo>
                  <a:lnTo>
                    <a:pt x="1547101" y="740879"/>
                  </a:lnTo>
                  <a:lnTo>
                    <a:pt x="1546504" y="728179"/>
                  </a:lnTo>
                  <a:lnTo>
                    <a:pt x="1548701" y="715479"/>
                  </a:lnTo>
                  <a:lnTo>
                    <a:pt x="1551876" y="715479"/>
                  </a:lnTo>
                  <a:lnTo>
                    <a:pt x="1555889" y="702779"/>
                  </a:lnTo>
                  <a:lnTo>
                    <a:pt x="1526997" y="702779"/>
                  </a:lnTo>
                  <a:lnTo>
                    <a:pt x="1518920" y="715479"/>
                  </a:lnTo>
                  <a:lnTo>
                    <a:pt x="1496580" y="715479"/>
                  </a:lnTo>
                  <a:lnTo>
                    <a:pt x="1487398" y="728179"/>
                  </a:lnTo>
                  <a:lnTo>
                    <a:pt x="1468767" y="728179"/>
                  </a:lnTo>
                  <a:lnTo>
                    <a:pt x="1460093" y="740879"/>
                  </a:lnTo>
                  <a:lnTo>
                    <a:pt x="1323809" y="740879"/>
                  </a:lnTo>
                  <a:lnTo>
                    <a:pt x="1319542" y="728179"/>
                  </a:lnTo>
                  <a:lnTo>
                    <a:pt x="1318691" y="715479"/>
                  </a:lnTo>
                  <a:lnTo>
                    <a:pt x="1319860" y="702779"/>
                  </a:lnTo>
                  <a:lnTo>
                    <a:pt x="1321600" y="702779"/>
                  </a:lnTo>
                  <a:lnTo>
                    <a:pt x="1320406" y="690079"/>
                  </a:lnTo>
                  <a:lnTo>
                    <a:pt x="1315123" y="677379"/>
                  </a:lnTo>
                  <a:lnTo>
                    <a:pt x="1307719" y="677379"/>
                  </a:lnTo>
                  <a:lnTo>
                    <a:pt x="1300137" y="664679"/>
                  </a:lnTo>
                  <a:lnTo>
                    <a:pt x="1295501" y="664679"/>
                  </a:lnTo>
                  <a:lnTo>
                    <a:pt x="1294879" y="651979"/>
                  </a:lnTo>
                  <a:lnTo>
                    <a:pt x="1295908" y="651979"/>
                  </a:lnTo>
                  <a:lnTo>
                    <a:pt x="1317574" y="626579"/>
                  </a:lnTo>
                  <a:lnTo>
                    <a:pt x="1317244" y="626579"/>
                  </a:lnTo>
                  <a:lnTo>
                    <a:pt x="1315605" y="613879"/>
                  </a:lnTo>
                  <a:lnTo>
                    <a:pt x="1311744" y="613879"/>
                  </a:lnTo>
                  <a:lnTo>
                    <a:pt x="1304709" y="601179"/>
                  </a:lnTo>
                  <a:lnTo>
                    <a:pt x="1297559" y="588479"/>
                  </a:lnTo>
                  <a:lnTo>
                    <a:pt x="1294828" y="575779"/>
                  </a:lnTo>
                  <a:lnTo>
                    <a:pt x="1294917" y="563079"/>
                  </a:lnTo>
                  <a:lnTo>
                    <a:pt x="1296174" y="563079"/>
                  </a:lnTo>
                  <a:lnTo>
                    <a:pt x="1297000" y="550379"/>
                  </a:lnTo>
                  <a:lnTo>
                    <a:pt x="1297711" y="537679"/>
                  </a:lnTo>
                  <a:lnTo>
                    <a:pt x="1297152" y="537679"/>
                  </a:lnTo>
                  <a:lnTo>
                    <a:pt x="1288669" y="524979"/>
                  </a:lnTo>
                  <a:lnTo>
                    <a:pt x="1276489" y="524979"/>
                  </a:lnTo>
                  <a:lnTo>
                    <a:pt x="1263154" y="537679"/>
                  </a:lnTo>
                  <a:lnTo>
                    <a:pt x="1250022" y="537679"/>
                  </a:lnTo>
                  <a:lnTo>
                    <a:pt x="1238453" y="550379"/>
                  </a:lnTo>
                  <a:lnTo>
                    <a:pt x="1232585" y="550379"/>
                  </a:lnTo>
                  <a:lnTo>
                    <a:pt x="1227099" y="563079"/>
                  </a:lnTo>
                  <a:lnTo>
                    <a:pt x="1221955" y="563079"/>
                  </a:lnTo>
                  <a:lnTo>
                    <a:pt x="1206804" y="588479"/>
                  </a:lnTo>
                  <a:lnTo>
                    <a:pt x="1165377" y="588479"/>
                  </a:lnTo>
                  <a:lnTo>
                    <a:pt x="1159662" y="575779"/>
                  </a:lnTo>
                  <a:lnTo>
                    <a:pt x="1156093" y="575779"/>
                  </a:lnTo>
                  <a:lnTo>
                    <a:pt x="1151267" y="588479"/>
                  </a:lnTo>
                  <a:lnTo>
                    <a:pt x="1113942" y="588479"/>
                  </a:lnTo>
                  <a:lnTo>
                    <a:pt x="1103388" y="575779"/>
                  </a:lnTo>
                  <a:lnTo>
                    <a:pt x="1060424" y="575779"/>
                  </a:lnTo>
                  <a:lnTo>
                    <a:pt x="1048512" y="588479"/>
                  </a:lnTo>
                  <a:lnTo>
                    <a:pt x="1035837" y="588479"/>
                  </a:lnTo>
                  <a:lnTo>
                    <a:pt x="1029246" y="601179"/>
                  </a:lnTo>
                  <a:lnTo>
                    <a:pt x="1017930" y="588479"/>
                  </a:lnTo>
                  <a:lnTo>
                    <a:pt x="998905" y="588479"/>
                  </a:lnTo>
                  <a:lnTo>
                    <a:pt x="992009" y="575779"/>
                  </a:lnTo>
                  <a:lnTo>
                    <a:pt x="990092" y="575779"/>
                  </a:lnTo>
                  <a:lnTo>
                    <a:pt x="979284" y="588479"/>
                  </a:lnTo>
                  <a:lnTo>
                    <a:pt x="973277" y="588479"/>
                  </a:lnTo>
                  <a:lnTo>
                    <a:pt x="966520" y="601179"/>
                  </a:lnTo>
                  <a:lnTo>
                    <a:pt x="958850" y="601179"/>
                  </a:lnTo>
                  <a:lnTo>
                    <a:pt x="952652" y="588479"/>
                  </a:lnTo>
                  <a:lnTo>
                    <a:pt x="915390" y="588479"/>
                  </a:lnTo>
                  <a:lnTo>
                    <a:pt x="906957" y="601179"/>
                  </a:lnTo>
                  <a:lnTo>
                    <a:pt x="855091" y="601179"/>
                  </a:lnTo>
                  <a:lnTo>
                    <a:pt x="844461" y="588479"/>
                  </a:lnTo>
                  <a:lnTo>
                    <a:pt x="835583" y="588479"/>
                  </a:lnTo>
                  <a:lnTo>
                    <a:pt x="810171" y="601179"/>
                  </a:lnTo>
                  <a:lnTo>
                    <a:pt x="798245" y="601179"/>
                  </a:lnTo>
                  <a:lnTo>
                    <a:pt x="800989" y="613879"/>
                  </a:lnTo>
                  <a:lnTo>
                    <a:pt x="790867" y="626579"/>
                  </a:lnTo>
                  <a:lnTo>
                    <a:pt x="763828" y="639279"/>
                  </a:lnTo>
                  <a:lnTo>
                    <a:pt x="763155" y="639279"/>
                  </a:lnTo>
                  <a:lnTo>
                    <a:pt x="761263" y="651979"/>
                  </a:lnTo>
                  <a:lnTo>
                    <a:pt x="772096" y="651979"/>
                  </a:lnTo>
                  <a:lnTo>
                    <a:pt x="777544" y="664679"/>
                  </a:lnTo>
                  <a:lnTo>
                    <a:pt x="786828" y="664679"/>
                  </a:lnTo>
                  <a:lnTo>
                    <a:pt x="788403" y="677379"/>
                  </a:lnTo>
                  <a:lnTo>
                    <a:pt x="787438" y="677379"/>
                  </a:lnTo>
                  <a:lnTo>
                    <a:pt x="784644" y="690079"/>
                  </a:lnTo>
                  <a:lnTo>
                    <a:pt x="780211" y="690079"/>
                  </a:lnTo>
                  <a:lnTo>
                    <a:pt x="774319" y="702779"/>
                  </a:lnTo>
                  <a:lnTo>
                    <a:pt x="764578" y="715479"/>
                  </a:lnTo>
                  <a:lnTo>
                    <a:pt x="764133" y="715479"/>
                  </a:lnTo>
                  <a:lnTo>
                    <a:pt x="768362" y="728179"/>
                  </a:lnTo>
                  <a:lnTo>
                    <a:pt x="771639" y="740879"/>
                  </a:lnTo>
                  <a:lnTo>
                    <a:pt x="772261" y="753579"/>
                  </a:lnTo>
                  <a:lnTo>
                    <a:pt x="768515" y="753579"/>
                  </a:lnTo>
                  <a:lnTo>
                    <a:pt x="765708" y="766279"/>
                  </a:lnTo>
                  <a:lnTo>
                    <a:pt x="735787" y="766279"/>
                  </a:lnTo>
                  <a:lnTo>
                    <a:pt x="732675" y="778979"/>
                  </a:lnTo>
                  <a:lnTo>
                    <a:pt x="752195" y="778979"/>
                  </a:lnTo>
                  <a:lnTo>
                    <a:pt x="754405" y="791679"/>
                  </a:lnTo>
                  <a:lnTo>
                    <a:pt x="753656" y="804379"/>
                  </a:lnTo>
                  <a:lnTo>
                    <a:pt x="761276" y="817079"/>
                  </a:lnTo>
                  <a:lnTo>
                    <a:pt x="769670" y="817079"/>
                  </a:lnTo>
                  <a:lnTo>
                    <a:pt x="777087" y="829779"/>
                  </a:lnTo>
                  <a:lnTo>
                    <a:pt x="783577" y="829779"/>
                  </a:lnTo>
                  <a:lnTo>
                    <a:pt x="786930" y="842479"/>
                  </a:lnTo>
                  <a:lnTo>
                    <a:pt x="784910" y="855179"/>
                  </a:lnTo>
                  <a:lnTo>
                    <a:pt x="780643" y="855179"/>
                  </a:lnTo>
                  <a:lnTo>
                    <a:pt x="775462" y="867879"/>
                  </a:lnTo>
                  <a:lnTo>
                    <a:pt x="771372" y="867879"/>
                  </a:lnTo>
                  <a:lnTo>
                    <a:pt x="776541" y="880579"/>
                  </a:lnTo>
                  <a:lnTo>
                    <a:pt x="785380" y="880579"/>
                  </a:lnTo>
                  <a:lnTo>
                    <a:pt x="796086" y="893279"/>
                  </a:lnTo>
                  <a:lnTo>
                    <a:pt x="800138" y="905979"/>
                  </a:lnTo>
                  <a:lnTo>
                    <a:pt x="792619" y="918679"/>
                  </a:lnTo>
                  <a:lnTo>
                    <a:pt x="800760" y="918679"/>
                  </a:lnTo>
                  <a:lnTo>
                    <a:pt x="804024" y="931379"/>
                  </a:lnTo>
                  <a:lnTo>
                    <a:pt x="804024" y="944079"/>
                  </a:lnTo>
                  <a:lnTo>
                    <a:pt x="794753" y="956779"/>
                  </a:lnTo>
                  <a:lnTo>
                    <a:pt x="793483" y="956779"/>
                  </a:lnTo>
                  <a:lnTo>
                    <a:pt x="796607" y="969479"/>
                  </a:lnTo>
                  <a:lnTo>
                    <a:pt x="799160" y="969479"/>
                  </a:lnTo>
                  <a:lnTo>
                    <a:pt x="801243" y="982179"/>
                  </a:lnTo>
                  <a:lnTo>
                    <a:pt x="803910" y="1007579"/>
                  </a:lnTo>
                  <a:lnTo>
                    <a:pt x="804176" y="1007579"/>
                  </a:lnTo>
                  <a:lnTo>
                    <a:pt x="801585" y="1020279"/>
                  </a:lnTo>
                  <a:lnTo>
                    <a:pt x="794816" y="1032979"/>
                  </a:lnTo>
                  <a:lnTo>
                    <a:pt x="779538" y="1032979"/>
                  </a:lnTo>
                  <a:lnTo>
                    <a:pt x="772896" y="1045679"/>
                  </a:lnTo>
                  <a:lnTo>
                    <a:pt x="707326" y="1045679"/>
                  </a:lnTo>
                  <a:lnTo>
                    <a:pt x="699160" y="1032979"/>
                  </a:lnTo>
                  <a:lnTo>
                    <a:pt x="697103" y="1032979"/>
                  </a:lnTo>
                  <a:lnTo>
                    <a:pt x="684288" y="1020279"/>
                  </a:lnTo>
                  <a:lnTo>
                    <a:pt x="672503" y="1020279"/>
                  </a:lnTo>
                  <a:lnTo>
                    <a:pt x="659472" y="1045679"/>
                  </a:lnTo>
                  <a:lnTo>
                    <a:pt x="606793" y="1045679"/>
                  </a:lnTo>
                  <a:lnTo>
                    <a:pt x="606793" y="1058379"/>
                  </a:lnTo>
                  <a:lnTo>
                    <a:pt x="607326" y="1071079"/>
                  </a:lnTo>
                  <a:lnTo>
                    <a:pt x="596925" y="1083779"/>
                  </a:lnTo>
                  <a:lnTo>
                    <a:pt x="588467" y="1083779"/>
                  </a:lnTo>
                  <a:lnTo>
                    <a:pt x="582371" y="1096479"/>
                  </a:lnTo>
                  <a:lnTo>
                    <a:pt x="570738" y="1096479"/>
                  </a:lnTo>
                  <a:lnTo>
                    <a:pt x="568248" y="1109179"/>
                  </a:lnTo>
                  <a:lnTo>
                    <a:pt x="567537" y="1109179"/>
                  </a:lnTo>
                  <a:lnTo>
                    <a:pt x="569290" y="1134579"/>
                  </a:lnTo>
                  <a:lnTo>
                    <a:pt x="566077" y="1147279"/>
                  </a:lnTo>
                  <a:lnTo>
                    <a:pt x="563714" y="1147279"/>
                  </a:lnTo>
                  <a:lnTo>
                    <a:pt x="553250" y="1159979"/>
                  </a:lnTo>
                  <a:lnTo>
                    <a:pt x="552983" y="1159979"/>
                  </a:lnTo>
                  <a:lnTo>
                    <a:pt x="555434" y="1172679"/>
                  </a:lnTo>
                  <a:lnTo>
                    <a:pt x="557403" y="1185379"/>
                  </a:lnTo>
                  <a:lnTo>
                    <a:pt x="558711" y="1198079"/>
                  </a:lnTo>
                  <a:lnTo>
                    <a:pt x="559193" y="1210779"/>
                  </a:lnTo>
                  <a:lnTo>
                    <a:pt x="559193" y="1223479"/>
                  </a:lnTo>
                  <a:lnTo>
                    <a:pt x="558241" y="1223479"/>
                  </a:lnTo>
                  <a:lnTo>
                    <a:pt x="557542" y="1236179"/>
                  </a:lnTo>
                  <a:lnTo>
                    <a:pt x="557225" y="1248879"/>
                  </a:lnTo>
                  <a:lnTo>
                    <a:pt x="557745" y="1248879"/>
                  </a:lnTo>
                  <a:lnTo>
                    <a:pt x="559562" y="1261579"/>
                  </a:lnTo>
                  <a:lnTo>
                    <a:pt x="566254" y="1261579"/>
                  </a:lnTo>
                  <a:lnTo>
                    <a:pt x="571588" y="1274279"/>
                  </a:lnTo>
                  <a:lnTo>
                    <a:pt x="575957" y="1286979"/>
                  </a:lnTo>
                  <a:lnTo>
                    <a:pt x="577113" y="1286979"/>
                  </a:lnTo>
                  <a:lnTo>
                    <a:pt x="572808" y="1299679"/>
                  </a:lnTo>
                  <a:lnTo>
                    <a:pt x="560412" y="1299679"/>
                  </a:lnTo>
                  <a:lnTo>
                    <a:pt x="558571" y="1312379"/>
                  </a:lnTo>
                  <a:lnTo>
                    <a:pt x="557110" y="1312379"/>
                  </a:lnTo>
                  <a:lnTo>
                    <a:pt x="555345" y="1337779"/>
                  </a:lnTo>
                  <a:lnTo>
                    <a:pt x="554761" y="1350479"/>
                  </a:lnTo>
                  <a:lnTo>
                    <a:pt x="554101" y="1350479"/>
                  </a:lnTo>
                  <a:lnTo>
                    <a:pt x="553326" y="1363179"/>
                  </a:lnTo>
                  <a:lnTo>
                    <a:pt x="552437" y="1363179"/>
                  </a:lnTo>
                  <a:lnTo>
                    <a:pt x="541667" y="1375879"/>
                  </a:lnTo>
                  <a:lnTo>
                    <a:pt x="542391" y="1388579"/>
                  </a:lnTo>
                  <a:lnTo>
                    <a:pt x="557237" y="1388579"/>
                  </a:lnTo>
                  <a:lnTo>
                    <a:pt x="565594" y="1401279"/>
                  </a:lnTo>
                  <a:lnTo>
                    <a:pt x="571969" y="1413979"/>
                  </a:lnTo>
                  <a:lnTo>
                    <a:pt x="577253" y="1426679"/>
                  </a:lnTo>
                  <a:lnTo>
                    <a:pt x="582371" y="1439379"/>
                  </a:lnTo>
                  <a:lnTo>
                    <a:pt x="585901" y="1452079"/>
                  </a:lnTo>
                  <a:lnTo>
                    <a:pt x="587971" y="1452079"/>
                  </a:lnTo>
                  <a:lnTo>
                    <a:pt x="594131" y="1464779"/>
                  </a:lnTo>
                  <a:lnTo>
                    <a:pt x="598728" y="1490179"/>
                  </a:lnTo>
                  <a:lnTo>
                    <a:pt x="602310" y="1502879"/>
                  </a:lnTo>
                  <a:lnTo>
                    <a:pt x="605383" y="1515579"/>
                  </a:lnTo>
                  <a:lnTo>
                    <a:pt x="623747" y="1515579"/>
                  </a:lnTo>
                  <a:lnTo>
                    <a:pt x="630377" y="1502879"/>
                  </a:lnTo>
                  <a:lnTo>
                    <a:pt x="638759" y="1515579"/>
                  </a:lnTo>
                  <a:lnTo>
                    <a:pt x="648157" y="1515579"/>
                  </a:lnTo>
                  <a:lnTo>
                    <a:pt x="656717" y="1528279"/>
                  </a:lnTo>
                  <a:lnTo>
                    <a:pt x="665416" y="1528279"/>
                  </a:lnTo>
                  <a:lnTo>
                    <a:pt x="675182" y="1540979"/>
                  </a:lnTo>
                  <a:lnTo>
                    <a:pt x="709625" y="1540979"/>
                  </a:lnTo>
                  <a:lnTo>
                    <a:pt x="720394" y="1528279"/>
                  </a:lnTo>
                  <a:lnTo>
                    <a:pt x="731824" y="1540979"/>
                  </a:lnTo>
                  <a:lnTo>
                    <a:pt x="744512" y="1553679"/>
                  </a:lnTo>
                  <a:lnTo>
                    <a:pt x="756450" y="1566379"/>
                  </a:lnTo>
                  <a:lnTo>
                    <a:pt x="765594" y="1566379"/>
                  </a:lnTo>
                  <a:lnTo>
                    <a:pt x="774788" y="1579079"/>
                  </a:lnTo>
                  <a:lnTo>
                    <a:pt x="786726" y="1604479"/>
                  </a:lnTo>
                  <a:lnTo>
                    <a:pt x="799223" y="1617179"/>
                  </a:lnTo>
                  <a:lnTo>
                    <a:pt x="810120" y="1629879"/>
                  </a:lnTo>
                  <a:lnTo>
                    <a:pt x="824572" y="1642579"/>
                  </a:lnTo>
                  <a:lnTo>
                    <a:pt x="878941" y="1642579"/>
                  </a:lnTo>
                  <a:lnTo>
                    <a:pt x="881849" y="1655279"/>
                  </a:lnTo>
                  <a:lnTo>
                    <a:pt x="877392" y="1667979"/>
                  </a:lnTo>
                  <a:lnTo>
                    <a:pt x="870839" y="1680679"/>
                  </a:lnTo>
                  <a:lnTo>
                    <a:pt x="867473" y="1693379"/>
                  </a:lnTo>
                  <a:lnTo>
                    <a:pt x="896937" y="1693379"/>
                  </a:lnTo>
                  <a:lnTo>
                    <a:pt x="906602" y="1680679"/>
                  </a:lnTo>
                  <a:lnTo>
                    <a:pt x="915758" y="1680679"/>
                  </a:lnTo>
                  <a:lnTo>
                    <a:pt x="916051" y="1693379"/>
                  </a:lnTo>
                  <a:lnTo>
                    <a:pt x="916419" y="1693379"/>
                  </a:lnTo>
                  <a:lnTo>
                    <a:pt x="918502" y="1706079"/>
                  </a:lnTo>
                  <a:lnTo>
                    <a:pt x="923734" y="1706079"/>
                  </a:lnTo>
                  <a:lnTo>
                    <a:pt x="933589" y="1718779"/>
                  </a:lnTo>
                  <a:lnTo>
                    <a:pt x="945273" y="1718779"/>
                  </a:lnTo>
                  <a:lnTo>
                    <a:pt x="956195" y="1706079"/>
                  </a:lnTo>
                  <a:lnTo>
                    <a:pt x="968133" y="1693379"/>
                  </a:lnTo>
                  <a:lnTo>
                    <a:pt x="1000302" y="1693379"/>
                  </a:lnTo>
                  <a:lnTo>
                    <a:pt x="1001356" y="1718779"/>
                  </a:lnTo>
                  <a:lnTo>
                    <a:pt x="1001064" y="1731479"/>
                  </a:lnTo>
                  <a:lnTo>
                    <a:pt x="996734" y="1744179"/>
                  </a:lnTo>
                  <a:lnTo>
                    <a:pt x="987945" y="1756879"/>
                  </a:lnTo>
                  <a:lnTo>
                    <a:pt x="980998" y="1769579"/>
                  </a:lnTo>
                  <a:lnTo>
                    <a:pt x="982167" y="1782279"/>
                  </a:lnTo>
                  <a:lnTo>
                    <a:pt x="992009" y="1782279"/>
                  </a:lnTo>
                  <a:lnTo>
                    <a:pt x="1005154" y="1769579"/>
                  </a:lnTo>
                  <a:lnTo>
                    <a:pt x="1019124" y="1756879"/>
                  </a:lnTo>
                  <a:lnTo>
                    <a:pt x="1031417" y="1744179"/>
                  </a:lnTo>
                  <a:lnTo>
                    <a:pt x="1037297" y="1756879"/>
                  </a:lnTo>
                  <a:lnTo>
                    <a:pt x="1036396" y="1769579"/>
                  </a:lnTo>
                  <a:lnTo>
                    <a:pt x="1032840" y="1782279"/>
                  </a:lnTo>
                  <a:lnTo>
                    <a:pt x="1030744" y="1794979"/>
                  </a:lnTo>
                  <a:lnTo>
                    <a:pt x="1030871" y="1807679"/>
                  </a:lnTo>
                  <a:lnTo>
                    <a:pt x="1032268" y="1807679"/>
                  </a:lnTo>
                  <a:lnTo>
                    <a:pt x="1036447" y="1820379"/>
                  </a:lnTo>
                  <a:lnTo>
                    <a:pt x="1044917" y="1820379"/>
                  </a:lnTo>
                  <a:lnTo>
                    <a:pt x="1054023" y="1807679"/>
                  </a:lnTo>
                  <a:lnTo>
                    <a:pt x="1059599" y="1794979"/>
                  </a:lnTo>
                  <a:lnTo>
                    <a:pt x="1062380" y="1782279"/>
                  </a:lnTo>
                  <a:lnTo>
                    <a:pt x="1063129" y="1769579"/>
                  </a:lnTo>
                  <a:lnTo>
                    <a:pt x="1066609" y="1756879"/>
                  </a:lnTo>
                  <a:lnTo>
                    <a:pt x="1128915" y="1756879"/>
                  </a:lnTo>
                  <a:lnTo>
                    <a:pt x="1146695" y="1769579"/>
                  </a:lnTo>
                  <a:lnTo>
                    <a:pt x="1170432" y="1769579"/>
                  </a:lnTo>
                  <a:lnTo>
                    <a:pt x="1180782" y="1782279"/>
                  </a:lnTo>
                  <a:lnTo>
                    <a:pt x="1212126" y="1782279"/>
                  </a:lnTo>
                  <a:lnTo>
                    <a:pt x="1217218" y="1794979"/>
                  </a:lnTo>
                  <a:lnTo>
                    <a:pt x="1218628" y="1794979"/>
                  </a:lnTo>
                  <a:lnTo>
                    <a:pt x="1216952" y="1807679"/>
                  </a:lnTo>
                  <a:lnTo>
                    <a:pt x="1215872" y="1820379"/>
                  </a:lnTo>
                  <a:lnTo>
                    <a:pt x="1217891" y="1820379"/>
                  </a:lnTo>
                  <a:lnTo>
                    <a:pt x="1221803" y="1833079"/>
                  </a:lnTo>
                  <a:lnTo>
                    <a:pt x="1226400" y="1845779"/>
                  </a:lnTo>
                  <a:lnTo>
                    <a:pt x="1275791" y="1845779"/>
                  </a:lnTo>
                  <a:lnTo>
                    <a:pt x="1283081" y="1833079"/>
                  </a:lnTo>
                  <a:lnTo>
                    <a:pt x="1287907" y="1833079"/>
                  </a:lnTo>
                  <a:lnTo>
                    <a:pt x="1304886" y="1807679"/>
                  </a:lnTo>
                  <a:lnTo>
                    <a:pt x="1315072" y="1807679"/>
                  </a:lnTo>
                  <a:lnTo>
                    <a:pt x="1319949" y="1794979"/>
                  </a:lnTo>
                  <a:lnTo>
                    <a:pt x="1321066" y="1794979"/>
                  </a:lnTo>
                  <a:lnTo>
                    <a:pt x="1320292" y="1782279"/>
                  </a:lnTo>
                  <a:lnTo>
                    <a:pt x="1321269" y="1769579"/>
                  </a:lnTo>
                  <a:lnTo>
                    <a:pt x="1326095" y="1769579"/>
                  </a:lnTo>
                  <a:lnTo>
                    <a:pt x="1336827" y="1756879"/>
                  </a:lnTo>
                  <a:lnTo>
                    <a:pt x="1365567" y="1756879"/>
                  </a:lnTo>
                  <a:lnTo>
                    <a:pt x="1375651" y="1769579"/>
                  </a:lnTo>
                  <a:lnTo>
                    <a:pt x="1383499" y="1782279"/>
                  </a:lnTo>
                  <a:lnTo>
                    <a:pt x="1389519" y="1794979"/>
                  </a:lnTo>
                  <a:lnTo>
                    <a:pt x="1404366" y="1794979"/>
                  </a:lnTo>
                  <a:lnTo>
                    <a:pt x="1424063" y="1807679"/>
                  </a:lnTo>
                  <a:lnTo>
                    <a:pt x="1479981" y="1807679"/>
                  </a:lnTo>
                  <a:lnTo>
                    <a:pt x="1493240" y="1794979"/>
                  </a:lnTo>
                  <a:lnTo>
                    <a:pt x="1505115" y="1794979"/>
                  </a:lnTo>
                  <a:lnTo>
                    <a:pt x="1512747" y="1782279"/>
                  </a:lnTo>
                  <a:lnTo>
                    <a:pt x="1530121" y="1782279"/>
                  </a:lnTo>
                  <a:lnTo>
                    <a:pt x="1544828" y="1807679"/>
                  </a:lnTo>
                  <a:lnTo>
                    <a:pt x="1602854" y="1807679"/>
                  </a:lnTo>
                  <a:lnTo>
                    <a:pt x="1624990" y="1794979"/>
                  </a:lnTo>
                  <a:lnTo>
                    <a:pt x="1633499" y="1794979"/>
                  </a:lnTo>
                  <a:lnTo>
                    <a:pt x="1635467" y="1782279"/>
                  </a:lnTo>
                  <a:lnTo>
                    <a:pt x="1633740" y="1756879"/>
                  </a:lnTo>
                  <a:lnTo>
                    <a:pt x="1631099" y="1756879"/>
                  </a:lnTo>
                  <a:lnTo>
                    <a:pt x="1629168" y="1744179"/>
                  </a:lnTo>
                  <a:lnTo>
                    <a:pt x="1630591" y="1731479"/>
                  </a:lnTo>
                  <a:lnTo>
                    <a:pt x="1634070" y="1718779"/>
                  </a:lnTo>
                  <a:lnTo>
                    <a:pt x="1638325" y="1718779"/>
                  </a:lnTo>
                  <a:lnTo>
                    <a:pt x="1645246" y="1706079"/>
                  </a:lnTo>
                  <a:lnTo>
                    <a:pt x="1645246" y="1693379"/>
                  </a:lnTo>
                  <a:lnTo>
                    <a:pt x="1646428" y="1693379"/>
                  </a:lnTo>
                  <a:lnTo>
                    <a:pt x="1649501" y="1680679"/>
                  </a:lnTo>
                  <a:lnTo>
                    <a:pt x="1653832" y="1667979"/>
                  </a:lnTo>
                  <a:lnTo>
                    <a:pt x="1658734" y="1655279"/>
                  </a:lnTo>
                  <a:lnTo>
                    <a:pt x="1665605" y="1642579"/>
                  </a:lnTo>
                  <a:lnTo>
                    <a:pt x="1667662" y="1629879"/>
                  </a:lnTo>
                  <a:lnTo>
                    <a:pt x="1674596" y="1617179"/>
                  </a:lnTo>
                  <a:lnTo>
                    <a:pt x="1686547" y="1604479"/>
                  </a:lnTo>
                  <a:lnTo>
                    <a:pt x="1701596" y="1591779"/>
                  </a:lnTo>
                  <a:lnTo>
                    <a:pt x="1717840" y="1566379"/>
                  </a:lnTo>
                  <a:lnTo>
                    <a:pt x="1742414" y="1566379"/>
                  </a:lnTo>
                  <a:lnTo>
                    <a:pt x="1752917" y="1579079"/>
                  </a:lnTo>
                  <a:lnTo>
                    <a:pt x="1757299" y="1591779"/>
                  </a:lnTo>
                  <a:lnTo>
                    <a:pt x="1762125" y="1591779"/>
                  </a:lnTo>
                  <a:lnTo>
                    <a:pt x="1767357" y="1604479"/>
                  </a:lnTo>
                  <a:lnTo>
                    <a:pt x="1780133" y="1604479"/>
                  </a:lnTo>
                  <a:lnTo>
                    <a:pt x="1780133" y="1579079"/>
                  </a:lnTo>
                  <a:lnTo>
                    <a:pt x="1782597" y="1579079"/>
                  </a:lnTo>
                  <a:lnTo>
                    <a:pt x="1788909" y="1566379"/>
                  </a:lnTo>
                  <a:lnTo>
                    <a:pt x="1806460" y="1566379"/>
                  </a:lnTo>
                  <a:lnTo>
                    <a:pt x="1816582" y="1553679"/>
                  </a:lnTo>
                  <a:close/>
                </a:path>
                <a:path extrusionOk="0" h="3896995" w="6592570">
                  <a:moveTo>
                    <a:pt x="2411768" y="2539441"/>
                  </a:moveTo>
                  <a:lnTo>
                    <a:pt x="2411399" y="2536812"/>
                  </a:lnTo>
                  <a:lnTo>
                    <a:pt x="2410803" y="2534894"/>
                  </a:lnTo>
                  <a:lnTo>
                    <a:pt x="2402103" y="2533078"/>
                  </a:lnTo>
                  <a:lnTo>
                    <a:pt x="2397379" y="2531097"/>
                  </a:lnTo>
                  <a:lnTo>
                    <a:pt x="2390178" y="2526601"/>
                  </a:lnTo>
                  <a:lnTo>
                    <a:pt x="2385809" y="2521039"/>
                  </a:lnTo>
                  <a:lnTo>
                    <a:pt x="2383396" y="2515095"/>
                  </a:lnTo>
                  <a:lnTo>
                    <a:pt x="2380538" y="2502166"/>
                  </a:lnTo>
                  <a:lnTo>
                    <a:pt x="2375763" y="2494572"/>
                  </a:lnTo>
                  <a:lnTo>
                    <a:pt x="2373134" y="2494292"/>
                  </a:lnTo>
                  <a:lnTo>
                    <a:pt x="2356104" y="2495270"/>
                  </a:lnTo>
                  <a:lnTo>
                    <a:pt x="2352725" y="2495270"/>
                  </a:lnTo>
                  <a:lnTo>
                    <a:pt x="2342718" y="2494000"/>
                  </a:lnTo>
                  <a:lnTo>
                    <a:pt x="2335276" y="2490698"/>
                  </a:lnTo>
                  <a:lnTo>
                    <a:pt x="2329573" y="2486063"/>
                  </a:lnTo>
                  <a:lnTo>
                    <a:pt x="2321649" y="2477173"/>
                  </a:lnTo>
                  <a:lnTo>
                    <a:pt x="2315629" y="2471166"/>
                  </a:lnTo>
                  <a:lnTo>
                    <a:pt x="2313559" y="2466657"/>
                  </a:lnTo>
                  <a:lnTo>
                    <a:pt x="2313698" y="2453754"/>
                  </a:lnTo>
                  <a:lnTo>
                    <a:pt x="2328545" y="2439492"/>
                  </a:lnTo>
                  <a:lnTo>
                    <a:pt x="2335377" y="2430119"/>
                  </a:lnTo>
                  <a:lnTo>
                    <a:pt x="2337104" y="2422385"/>
                  </a:lnTo>
                  <a:lnTo>
                    <a:pt x="2335936" y="2416594"/>
                  </a:lnTo>
                  <a:lnTo>
                    <a:pt x="2334069" y="2412987"/>
                  </a:lnTo>
                  <a:lnTo>
                    <a:pt x="2328786" y="2411285"/>
                  </a:lnTo>
                  <a:lnTo>
                    <a:pt x="2320188" y="2413647"/>
                  </a:lnTo>
                  <a:lnTo>
                    <a:pt x="2311044" y="2417775"/>
                  </a:lnTo>
                  <a:lnTo>
                    <a:pt x="2297404" y="2424950"/>
                  </a:lnTo>
                  <a:lnTo>
                    <a:pt x="2287600" y="2427186"/>
                  </a:lnTo>
                  <a:lnTo>
                    <a:pt x="2279370" y="2425154"/>
                  </a:lnTo>
                  <a:lnTo>
                    <a:pt x="2272220" y="2420289"/>
                  </a:lnTo>
                  <a:lnTo>
                    <a:pt x="2265667" y="2414079"/>
                  </a:lnTo>
                  <a:lnTo>
                    <a:pt x="2264270" y="2413292"/>
                  </a:lnTo>
                  <a:lnTo>
                    <a:pt x="2246833" y="2416302"/>
                  </a:lnTo>
                  <a:lnTo>
                    <a:pt x="2238794" y="2416886"/>
                  </a:lnTo>
                  <a:lnTo>
                    <a:pt x="2230488" y="2416022"/>
                  </a:lnTo>
                  <a:lnTo>
                    <a:pt x="2204961" y="2387358"/>
                  </a:lnTo>
                  <a:lnTo>
                    <a:pt x="2199513" y="2361844"/>
                  </a:lnTo>
                  <a:lnTo>
                    <a:pt x="2196706" y="2354084"/>
                  </a:lnTo>
                  <a:lnTo>
                    <a:pt x="2190610" y="2335085"/>
                  </a:lnTo>
                  <a:lnTo>
                    <a:pt x="2186571" y="2318448"/>
                  </a:lnTo>
                  <a:lnTo>
                    <a:pt x="2184336" y="2304796"/>
                  </a:lnTo>
                  <a:lnTo>
                    <a:pt x="2183650" y="2294737"/>
                  </a:lnTo>
                  <a:lnTo>
                    <a:pt x="2184844" y="2282190"/>
                  </a:lnTo>
                  <a:lnTo>
                    <a:pt x="2187625" y="2268905"/>
                  </a:lnTo>
                  <a:lnTo>
                    <a:pt x="2190839" y="2257209"/>
                  </a:lnTo>
                  <a:lnTo>
                    <a:pt x="2198065" y="2235339"/>
                  </a:lnTo>
                  <a:lnTo>
                    <a:pt x="2200173" y="2228138"/>
                  </a:lnTo>
                  <a:lnTo>
                    <a:pt x="2201583" y="2221077"/>
                  </a:lnTo>
                  <a:lnTo>
                    <a:pt x="2202091" y="2213826"/>
                  </a:lnTo>
                  <a:lnTo>
                    <a:pt x="2199627" y="2208949"/>
                  </a:lnTo>
                  <a:lnTo>
                    <a:pt x="2193709" y="2203132"/>
                  </a:lnTo>
                  <a:lnTo>
                    <a:pt x="2186571" y="2197481"/>
                  </a:lnTo>
                  <a:lnTo>
                    <a:pt x="2171827" y="2186940"/>
                  </a:lnTo>
                  <a:lnTo>
                    <a:pt x="2169261" y="2184349"/>
                  </a:lnTo>
                  <a:lnTo>
                    <a:pt x="2165134" y="2178532"/>
                  </a:lnTo>
                  <a:lnTo>
                    <a:pt x="2163013" y="2172106"/>
                  </a:lnTo>
                  <a:lnTo>
                    <a:pt x="2162251" y="2165527"/>
                  </a:lnTo>
                  <a:lnTo>
                    <a:pt x="2162149" y="2152561"/>
                  </a:lnTo>
                  <a:lnTo>
                    <a:pt x="2161349" y="2149208"/>
                  </a:lnTo>
                  <a:lnTo>
                    <a:pt x="2159266" y="2148967"/>
                  </a:lnTo>
                  <a:lnTo>
                    <a:pt x="2142375" y="2151240"/>
                  </a:lnTo>
                  <a:lnTo>
                    <a:pt x="2129155" y="2170607"/>
                  </a:lnTo>
                  <a:lnTo>
                    <a:pt x="2120252" y="2172690"/>
                  </a:lnTo>
                  <a:lnTo>
                    <a:pt x="2110714" y="2172589"/>
                  </a:lnTo>
                  <a:lnTo>
                    <a:pt x="2103983" y="2168563"/>
                  </a:lnTo>
                  <a:lnTo>
                    <a:pt x="2099487" y="2162733"/>
                  </a:lnTo>
                  <a:lnTo>
                    <a:pt x="2094433" y="2152294"/>
                  </a:lnTo>
                  <a:lnTo>
                    <a:pt x="2091499" y="2149348"/>
                  </a:lnTo>
                  <a:lnTo>
                    <a:pt x="2088883" y="2149373"/>
                  </a:lnTo>
                  <a:lnTo>
                    <a:pt x="2077453" y="2150262"/>
                  </a:lnTo>
                  <a:lnTo>
                    <a:pt x="2068322" y="2150262"/>
                  </a:lnTo>
                  <a:lnTo>
                    <a:pt x="2064334" y="2152370"/>
                  </a:lnTo>
                  <a:lnTo>
                    <a:pt x="2057082" y="2159622"/>
                  </a:lnTo>
                  <a:lnTo>
                    <a:pt x="2050122" y="2164397"/>
                  </a:lnTo>
                  <a:lnTo>
                    <a:pt x="2042858" y="2165985"/>
                  </a:lnTo>
                  <a:lnTo>
                    <a:pt x="2035543" y="2165477"/>
                  </a:lnTo>
                  <a:lnTo>
                    <a:pt x="2021827" y="2162467"/>
                  </a:lnTo>
                  <a:lnTo>
                    <a:pt x="2017941" y="2161933"/>
                  </a:lnTo>
                  <a:lnTo>
                    <a:pt x="1978101" y="2140343"/>
                  </a:lnTo>
                  <a:lnTo>
                    <a:pt x="1970989" y="2121116"/>
                  </a:lnTo>
                  <a:lnTo>
                    <a:pt x="1971941" y="2110587"/>
                  </a:lnTo>
                  <a:lnTo>
                    <a:pt x="1975726" y="2093061"/>
                  </a:lnTo>
                  <a:lnTo>
                    <a:pt x="1975726" y="2087003"/>
                  </a:lnTo>
                  <a:lnTo>
                    <a:pt x="1973173" y="2084285"/>
                  </a:lnTo>
                  <a:lnTo>
                    <a:pt x="1960499" y="2072436"/>
                  </a:lnTo>
                  <a:lnTo>
                    <a:pt x="1955914" y="2064600"/>
                  </a:lnTo>
                  <a:lnTo>
                    <a:pt x="1956130" y="2056879"/>
                  </a:lnTo>
                  <a:lnTo>
                    <a:pt x="1959063" y="2049919"/>
                  </a:lnTo>
                  <a:lnTo>
                    <a:pt x="1967344" y="2037613"/>
                  </a:lnTo>
                  <a:lnTo>
                    <a:pt x="1967344" y="2035683"/>
                  </a:lnTo>
                  <a:lnTo>
                    <a:pt x="1966506" y="2033968"/>
                  </a:lnTo>
                  <a:lnTo>
                    <a:pt x="1941944" y="2022436"/>
                  </a:lnTo>
                  <a:lnTo>
                    <a:pt x="1937029" y="2017522"/>
                  </a:lnTo>
                  <a:lnTo>
                    <a:pt x="1932508" y="2011260"/>
                  </a:lnTo>
                  <a:lnTo>
                    <a:pt x="1929752" y="2003996"/>
                  </a:lnTo>
                  <a:lnTo>
                    <a:pt x="1928177" y="1996236"/>
                  </a:lnTo>
                  <a:lnTo>
                    <a:pt x="1925904" y="1976247"/>
                  </a:lnTo>
                  <a:lnTo>
                    <a:pt x="1924075" y="1973211"/>
                  </a:lnTo>
                  <a:lnTo>
                    <a:pt x="1921294" y="1966163"/>
                  </a:lnTo>
                  <a:lnTo>
                    <a:pt x="1920379" y="1958416"/>
                  </a:lnTo>
                  <a:lnTo>
                    <a:pt x="1920671" y="1950364"/>
                  </a:lnTo>
                  <a:lnTo>
                    <a:pt x="1922792" y="1932152"/>
                  </a:lnTo>
                  <a:lnTo>
                    <a:pt x="1922259" y="1929663"/>
                  </a:lnTo>
                  <a:lnTo>
                    <a:pt x="1889112" y="1889544"/>
                  </a:lnTo>
                  <a:lnTo>
                    <a:pt x="1884210" y="1884641"/>
                  </a:lnTo>
                  <a:lnTo>
                    <a:pt x="1879396" y="1876894"/>
                  </a:lnTo>
                  <a:lnTo>
                    <a:pt x="1879320" y="1869846"/>
                  </a:lnTo>
                  <a:lnTo>
                    <a:pt x="1881847" y="1863966"/>
                  </a:lnTo>
                  <a:lnTo>
                    <a:pt x="1887728" y="1856092"/>
                  </a:lnTo>
                  <a:lnTo>
                    <a:pt x="1888058" y="1854796"/>
                  </a:lnTo>
                  <a:lnTo>
                    <a:pt x="1873288" y="1847875"/>
                  </a:lnTo>
                  <a:lnTo>
                    <a:pt x="1871840" y="1837232"/>
                  </a:lnTo>
                  <a:lnTo>
                    <a:pt x="1873554" y="1826196"/>
                  </a:lnTo>
                  <a:lnTo>
                    <a:pt x="1880501" y="1818589"/>
                  </a:lnTo>
                  <a:lnTo>
                    <a:pt x="1890179" y="1813521"/>
                  </a:lnTo>
                  <a:lnTo>
                    <a:pt x="1908733" y="1807298"/>
                  </a:lnTo>
                  <a:lnTo>
                    <a:pt x="1923440" y="1809610"/>
                  </a:lnTo>
                  <a:lnTo>
                    <a:pt x="1927682" y="1805381"/>
                  </a:lnTo>
                  <a:lnTo>
                    <a:pt x="1924519" y="1797583"/>
                  </a:lnTo>
                  <a:lnTo>
                    <a:pt x="1921217" y="1790204"/>
                  </a:lnTo>
                  <a:lnTo>
                    <a:pt x="1913851" y="1790420"/>
                  </a:lnTo>
                  <a:lnTo>
                    <a:pt x="1898294" y="1789811"/>
                  </a:lnTo>
                  <a:lnTo>
                    <a:pt x="1879993" y="1788464"/>
                  </a:lnTo>
                  <a:lnTo>
                    <a:pt x="1837283" y="1788464"/>
                  </a:lnTo>
                  <a:lnTo>
                    <a:pt x="1823199" y="1787359"/>
                  </a:lnTo>
                  <a:lnTo>
                    <a:pt x="1787601" y="1760537"/>
                  </a:lnTo>
                  <a:lnTo>
                    <a:pt x="1780971" y="1731086"/>
                  </a:lnTo>
                  <a:lnTo>
                    <a:pt x="1777822" y="1732419"/>
                  </a:lnTo>
                  <a:lnTo>
                    <a:pt x="1774024" y="1733562"/>
                  </a:lnTo>
                  <a:lnTo>
                    <a:pt x="1760829" y="1733562"/>
                  </a:lnTo>
                  <a:lnTo>
                    <a:pt x="1751558" y="1723923"/>
                  </a:lnTo>
                  <a:lnTo>
                    <a:pt x="1746961" y="1723923"/>
                  </a:lnTo>
                  <a:lnTo>
                    <a:pt x="1738718" y="1746021"/>
                  </a:lnTo>
                  <a:lnTo>
                    <a:pt x="1732940" y="1751787"/>
                  </a:lnTo>
                  <a:lnTo>
                    <a:pt x="1729663" y="1753057"/>
                  </a:lnTo>
                  <a:lnTo>
                    <a:pt x="1718513" y="1752803"/>
                  </a:lnTo>
                  <a:lnTo>
                    <a:pt x="1701711" y="1734159"/>
                  </a:lnTo>
                  <a:lnTo>
                    <a:pt x="1698383" y="1730832"/>
                  </a:lnTo>
                  <a:lnTo>
                    <a:pt x="1672983" y="1739303"/>
                  </a:lnTo>
                  <a:lnTo>
                    <a:pt x="1652308" y="1737156"/>
                  </a:lnTo>
                  <a:lnTo>
                    <a:pt x="1645869" y="1737956"/>
                  </a:lnTo>
                  <a:lnTo>
                    <a:pt x="1646669" y="1741258"/>
                  </a:lnTo>
                  <a:lnTo>
                    <a:pt x="1651495" y="1765947"/>
                  </a:lnTo>
                  <a:lnTo>
                    <a:pt x="1650212" y="1785759"/>
                  </a:lnTo>
                  <a:lnTo>
                    <a:pt x="1617395" y="1811807"/>
                  </a:lnTo>
                  <a:lnTo>
                    <a:pt x="1558074" y="1820392"/>
                  </a:lnTo>
                  <a:lnTo>
                    <a:pt x="1536369" y="1814055"/>
                  </a:lnTo>
                  <a:lnTo>
                    <a:pt x="1532178" y="1809877"/>
                  </a:lnTo>
                  <a:lnTo>
                    <a:pt x="1521663" y="1794217"/>
                  </a:lnTo>
                  <a:lnTo>
                    <a:pt x="1511261" y="1801126"/>
                  </a:lnTo>
                  <a:lnTo>
                    <a:pt x="1497368" y="1808111"/>
                  </a:lnTo>
                  <a:lnTo>
                    <a:pt x="1482255" y="1813509"/>
                  </a:lnTo>
                  <a:lnTo>
                    <a:pt x="1468183" y="1815680"/>
                  </a:lnTo>
                  <a:lnTo>
                    <a:pt x="1453959" y="1815325"/>
                  </a:lnTo>
                  <a:lnTo>
                    <a:pt x="1400771" y="1808035"/>
                  </a:lnTo>
                  <a:lnTo>
                    <a:pt x="1370215" y="1784451"/>
                  </a:lnTo>
                  <a:lnTo>
                    <a:pt x="1362989" y="1774761"/>
                  </a:lnTo>
                  <a:lnTo>
                    <a:pt x="1356715" y="1768627"/>
                  </a:lnTo>
                  <a:lnTo>
                    <a:pt x="1350518" y="1766227"/>
                  </a:lnTo>
                  <a:lnTo>
                    <a:pt x="1343507" y="1767700"/>
                  </a:lnTo>
                  <a:lnTo>
                    <a:pt x="1335659" y="1771256"/>
                  </a:lnTo>
                  <a:lnTo>
                    <a:pt x="1337767" y="1785010"/>
                  </a:lnTo>
                  <a:lnTo>
                    <a:pt x="1337691" y="1790877"/>
                  </a:lnTo>
                  <a:lnTo>
                    <a:pt x="1335900" y="1797138"/>
                  </a:lnTo>
                  <a:lnTo>
                    <a:pt x="1331429" y="1803387"/>
                  </a:lnTo>
                  <a:lnTo>
                    <a:pt x="1299235" y="1833283"/>
                  </a:lnTo>
                  <a:lnTo>
                    <a:pt x="1294841" y="1837677"/>
                  </a:lnTo>
                  <a:lnTo>
                    <a:pt x="1286814" y="1845195"/>
                  </a:lnTo>
                  <a:lnTo>
                    <a:pt x="1275791" y="1852853"/>
                  </a:lnTo>
                  <a:lnTo>
                    <a:pt x="1260690" y="1859013"/>
                  </a:lnTo>
                  <a:lnTo>
                    <a:pt x="1240459" y="1861985"/>
                  </a:lnTo>
                  <a:lnTo>
                    <a:pt x="1245235" y="1868627"/>
                  </a:lnTo>
                  <a:lnTo>
                    <a:pt x="1247990" y="1871383"/>
                  </a:lnTo>
                  <a:lnTo>
                    <a:pt x="1257477" y="1882228"/>
                  </a:lnTo>
                  <a:lnTo>
                    <a:pt x="1282153" y="1912924"/>
                  </a:lnTo>
                  <a:lnTo>
                    <a:pt x="1290497" y="1922653"/>
                  </a:lnTo>
                  <a:lnTo>
                    <a:pt x="1297292" y="1925942"/>
                  </a:lnTo>
                  <a:lnTo>
                    <a:pt x="1306106" y="1925510"/>
                  </a:lnTo>
                  <a:lnTo>
                    <a:pt x="1315554" y="1921789"/>
                  </a:lnTo>
                  <a:lnTo>
                    <a:pt x="1324229" y="1915223"/>
                  </a:lnTo>
                  <a:lnTo>
                    <a:pt x="1329347" y="1907819"/>
                  </a:lnTo>
                  <a:lnTo>
                    <a:pt x="1332966" y="1894166"/>
                  </a:lnTo>
                  <a:lnTo>
                    <a:pt x="1337945" y="1886902"/>
                  </a:lnTo>
                  <a:lnTo>
                    <a:pt x="1346504" y="1882432"/>
                  </a:lnTo>
                  <a:lnTo>
                    <a:pt x="1356690" y="1883892"/>
                  </a:lnTo>
                  <a:lnTo>
                    <a:pt x="1368234" y="1890572"/>
                  </a:lnTo>
                  <a:lnTo>
                    <a:pt x="1380909" y="1901736"/>
                  </a:lnTo>
                  <a:lnTo>
                    <a:pt x="1390421" y="1915528"/>
                  </a:lnTo>
                  <a:lnTo>
                    <a:pt x="1394231" y="1929638"/>
                  </a:lnTo>
                  <a:lnTo>
                    <a:pt x="1394764" y="1942617"/>
                  </a:lnTo>
                  <a:lnTo>
                    <a:pt x="1394396" y="1953006"/>
                  </a:lnTo>
                  <a:lnTo>
                    <a:pt x="1397850" y="1959610"/>
                  </a:lnTo>
                  <a:lnTo>
                    <a:pt x="1406080" y="1963597"/>
                  </a:lnTo>
                  <a:lnTo>
                    <a:pt x="1415897" y="1967001"/>
                  </a:lnTo>
                  <a:lnTo>
                    <a:pt x="1424089" y="1971903"/>
                  </a:lnTo>
                  <a:lnTo>
                    <a:pt x="1425295" y="1978012"/>
                  </a:lnTo>
                  <a:lnTo>
                    <a:pt x="1419072" y="1983917"/>
                  </a:lnTo>
                  <a:lnTo>
                    <a:pt x="1409623" y="1989886"/>
                  </a:lnTo>
                  <a:lnTo>
                    <a:pt x="1401140" y="1996198"/>
                  </a:lnTo>
                  <a:lnTo>
                    <a:pt x="1395857" y="2002917"/>
                  </a:lnTo>
                  <a:lnTo>
                    <a:pt x="1392796" y="2010016"/>
                  </a:lnTo>
                  <a:lnTo>
                    <a:pt x="1391373" y="2017636"/>
                  </a:lnTo>
                  <a:lnTo>
                    <a:pt x="1391018" y="2025878"/>
                  </a:lnTo>
                  <a:lnTo>
                    <a:pt x="1395552" y="2032914"/>
                  </a:lnTo>
                  <a:lnTo>
                    <a:pt x="1415503" y="2043709"/>
                  </a:lnTo>
                  <a:lnTo>
                    <a:pt x="1420037" y="2051507"/>
                  </a:lnTo>
                  <a:lnTo>
                    <a:pt x="1417548" y="2059940"/>
                  </a:lnTo>
                  <a:lnTo>
                    <a:pt x="1411185" y="2066861"/>
                  </a:lnTo>
                  <a:lnTo>
                    <a:pt x="1402676" y="2073516"/>
                  </a:lnTo>
                  <a:lnTo>
                    <a:pt x="1393723" y="2081199"/>
                  </a:lnTo>
                  <a:lnTo>
                    <a:pt x="1388681" y="2094788"/>
                  </a:lnTo>
                  <a:lnTo>
                    <a:pt x="1388745" y="2114600"/>
                  </a:lnTo>
                  <a:lnTo>
                    <a:pt x="1390967" y="2134895"/>
                  </a:lnTo>
                  <a:lnTo>
                    <a:pt x="1392364" y="2150021"/>
                  </a:lnTo>
                  <a:lnTo>
                    <a:pt x="1389722" y="2158796"/>
                  </a:lnTo>
                  <a:lnTo>
                    <a:pt x="1383245" y="2164956"/>
                  </a:lnTo>
                  <a:lnTo>
                    <a:pt x="1375079" y="2170150"/>
                  </a:lnTo>
                  <a:lnTo>
                    <a:pt x="1367409" y="2175992"/>
                  </a:lnTo>
                  <a:lnTo>
                    <a:pt x="1361846" y="2183130"/>
                  </a:lnTo>
                  <a:lnTo>
                    <a:pt x="1358328" y="2191397"/>
                  </a:lnTo>
                  <a:lnTo>
                    <a:pt x="1356474" y="2201151"/>
                  </a:lnTo>
                  <a:lnTo>
                    <a:pt x="1355940" y="2212771"/>
                  </a:lnTo>
                  <a:lnTo>
                    <a:pt x="1358265" y="2224087"/>
                  </a:lnTo>
                  <a:lnTo>
                    <a:pt x="1363878" y="2233498"/>
                  </a:lnTo>
                  <a:lnTo>
                    <a:pt x="1370749" y="2242172"/>
                  </a:lnTo>
                  <a:lnTo>
                    <a:pt x="1376857" y="2251227"/>
                  </a:lnTo>
                  <a:lnTo>
                    <a:pt x="1379131" y="2259736"/>
                  </a:lnTo>
                  <a:lnTo>
                    <a:pt x="1378292" y="2266734"/>
                  </a:lnTo>
                  <a:lnTo>
                    <a:pt x="1378089" y="2273223"/>
                  </a:lnTo>
                  <a:lnTo>
                    <a:pt x="1382255" y="2280234"/>
                  </a:lnTo>
                  <a:lnTo>
                    <a:pt x="1390205" y="2283041"/>
                  </a:lnTo>
                  <a:lnTo>
                    <a:pt x="1398282" y="2278888"/>
                  </a:lnTo>
                  <a:lnTo>
                    <a:pt x="1405597" y="2271699"/>
                  </a:lnTo>
                  <a:lnTo>
                    <a:pt x="1411262" y="2265400"/>
                  </a:lnTo>
                  <a:lnTo>
                    <a:pt x="1414360" y="2264219"/>
                  </a:lnTo>
                  <a:lnTo>
                    <a:pt x="1415237" y="2268093"/>
                  </a:lnTo>
                  <a:lnTo>
                    <a:pt x="1414640" y="2280907"/>
                  </a:lnTo>
                  <a:lnTo>
                    <a:pt x="1417485" y="2285085"/>
                  </a:lnTo>
                  <a:lnTo>
                    <a:pt x="1424254" y="2287562"/>
                  </a:lnTo>
                  <a:lnTo>
                    <a:pt x="1432293" y="2289911"/>
                  </a:lnTo>
                  <a:lnTo>
                    <a:pt x="1438922" y="2293721"/>
                  </a:lnTo>
                  <a:lnTo>
                    <a:pt x="1442135" y="2298852"/>
                  </a:lnTo>
                  <a:lnTo>
                    <a:pt x="1442808" y="2304427"/>
                  </a:lnTo>
                  <a:lnTo>
                    <a:pt x="1442732" y="2310892"/>
                  </a:lnTo>
                  <a:lnTo>
                    <a:pt x="1443647" y="2318689"/>
                  </a:lnTo>
                  <a:lnTo>
                    <a:pt x="1447711" y="2324747"/>
                  </a:lnTo>
                  <a:lnTo>
                    <a:pt x="1454581" y="2327503"/>
                  </a:lnTo>
                  <a:lnTo>
                    <a:pt x="1462392" y="2329548"/>
                  </a:lnTo>
                  <a:lnTo>
                    <a:pt x="1469288" y="2333536"/>
                  </a:lnTo>
                  <a:lnTo>
                    <a:pt x="1473098" y="2340597"/>
                  </a:lnTo>
                  <a:lnTo>
                    <a:pt x="1473898" y="2349589"/>
                  </a:lnTo>
                  <a:lnTo>
                    <a:pt x="1472666" y="2369959"/>
                  </a:lnTo>
                  <a:lnTo>
                    <a:pt x="1476082" y="2379764"/>
                  </a:lnTo>
                  <a:lnTo>
                    <a:pt x="1484807" y="2388184"/>
                  </a:lnTo>
                  <a:lnTo>
                    <a:pt x="1496568" y="2394064"/>
                  </a:lnTo>
                  <a:lnTo>
                    <a:pt x="1509090" y="2396286"/>
                  </a:lnTo>
                  <a:lnTo>
                    <a:pt x="1518183" y="2390978"/>
                  </a:lnTo>
                  <a:lnTo>
                    <a:pt x="1522590" y="2378646"/>
                  </a:lnTo>
                  <a:lnTo>
                    <a:pt x="1525955" y="2354440"/>
                  </a:lnTo>
                  <a:lnTo>
                    <a:pt x="1530362" y="2349131"/>
                  </a:lnTo>
                  <a:lnTo>
                    <a:pt x="1538439" y="2346426"/>
                  </a:lnTo>
                  <a:lnTo>
                    <a:pt x="1548549" y="2346375"/>
                  </a:lnTo>
                  <a:lnTo>
                    <a:pt x="1559026" y="2349042"/>
                  </a:lnTo>
                  <a:lnTo>
                    <a:pt x="1569224" y="2359787"/>
                  </a:lnTo>
                  <a:lnTo>
                    <a:pt x="1577835" y="2378811"/>
                  </a:lnTo>
                  <a:lnTo>
                    <a:pt x="1582267" y="2398484"/>
                  </a:lnTo>
                  <a:lnTo>
                    <a:pt x="1579930" y="2411120"/>
                  </a:lnTo>
                  <a:lnTo>
                    <a:pt x="1575193" y="2416073"/>
                  </a:lnTo>
                  <a:lnTo>
                    <a:pt x="1569745" y="2422448"/>
                  </a:lnTo>
                  <a:lnTo>
                    <a:pt x="1564424" y="2427986"/>
                  </a:lnTo>
                  <a:lnTo>
                    <a:pt x="1559877" y="2435060"/>
                  </a:lnTo>
                  <a:lnTo>
                    <a:pt x="1559407" y="2442032"/>
                  </a:lnTo>
                  <a:lnTo>
                    <a:pt x="1560766" y="2449576"/>
                  </a:lnTo>
                  <a:lnTo>
                    <a:pt x="1562925" y="2470670"/>
                  </a:lnTo>
                  <a:lnTo>
                    <a:pt x="1564970" y="2485872"/>
                  </a:lnTo>
                  <a:lnTo>
                    <a:pt x="1565567" y="2500134"/>
                  </a:lnTo>
                  <a:lnTo>
                    <a:pt x="1562392" y="2509621"/>
                  </a:lnTo>
                  <a:lnTo>
                    <a:pt x="1556664" y="2511806"/>
                  </a:lnTo>
                  <a:lnTo>
                    <a:pt x="1542808" y="2506446"/>
                  </a:lnTo>
                  <a:lnTo>
                    <a:pt x="1532699" y="2506929"/>
                  </a:lnTo>
                  <a:lnTo>
                    <a:pt x="1525905" y="2512872"/>
                  </a:lnTo>
                  <a:lnTo>
                    <a:pt x="1526590" y="2521889"/>
                  </a:lnTo>
                  <a:lnTo>
                    <a:pt x="1531531" y="2531351"/>
                  </a:lnTo>
                  <a:lnTo>
                    <a:pt x="1537436" y="2538641"/>
                  </a:lnTo>
                  <a:lnTo>
                    <a:pt x="1543380" y="2541308"/>
                  </a:lnTo>
                  <a:lnTo>
                    <a:pt x="1550047" y="2539771"/>
                  </a:lnTo>
                  <a:lnTo>
                    <a:pt x="1556651" y="2535644"/>
                  </a:lnTo>
                  <a:lnTo>
                    <a:pt x="1562392" y="2530538"/>
                  </a:lnTo>
                  <a:lnTo>
                    <a:pt x="1567586" y="2529484"/>
                  </a:lnTo>
                  <a:lnTo>
                    <a:pt x="1573022" y="2533739"/>
                  </a:lnTo>
                  <a:lnTo>
                    <a:pt x="1578711" y="2539263"/>
                  </a:lnTo>
                  <a:lnTo>
                    <a:pt x="1589125" y="2544292"/>
                  </a:lnTo>
                  <a:lnTo>
                    <a:pt x="1591068" y="2550185"/>
                  </a:lnTo>
                  <a:lnTo>
                    <a:pt x="1591487" y="2558224"/>
                  </a:lnTo>
                  <a:lnTo>
                    <a:pt x="1591398" y="2566974"/>
                  </a:lnTo>
                  <a:lnTo>
                    <a:pt x="1588566" y="2574747"/>
                  </a:lnTo>
                  <a:lnTo>
                    <a:pt x="1581873" y="2581135"/>
                  </a:lnTo>
                  <a:lnTo>
                    <a:pt x="1574050" y="2586507"/>
                  </a:lnTo>
                  <a:lnTo>
                    <a:pt x="1567789" y="2591257"/>
                  </a:lnTo>
                  <a:lnTo>
                    <a:pt x="1564919" y="2598826"/>
                  </a:lnTo>
                  <a:lnTo>
                    <a:pt x="1564513" y="2610307"/>
                  </a:lnTo>
                  <a:lnTo>
                    <a:pt x="1565770" y="2632418"/>
                  </a:lnTo>
                  <a:lnTo>
                    <a:pt x="1565770" y="2642539"/>
                  </a:lnTo>
                  <a:lnTo>
                    <a:pt x="1575892" y="2646591"/>
                  </a:lnTo>
                  <a:lnTo>
                    <a:pt x="1592072" y="2646591"/>
                  </a:lnTo>
                  <a:lnTo>
                    <a:pt x="1592745" y="2660751"/>
                  </a:lnTo>
                  <a:lnTo>
                    <a:pt x="1597469" y="2665476"/>
                  </a:lnTo>
                  <a:lnTo>
                    <a:pt x="1602028" y="2667457"/>
                  </a:lnTo>
                  <a:lnTo>
                    <a:pt x="1608112" y="2667241"/>
                  </a:lnTo>
                  <a:lnTo>
                    <a:pt x="1614944" y="2666136"/>
                  </a:lnTo>
                  <a:lnTo>
                    <a:pt x="1621764" y="2665476"/>
                  </a:lnTo>
                  <a:lnTo>
                    <a:pt x="1654238" y="2692717"/>
                  </a:lnTo>
                  <a:lnTo>
                    <a:pt x="1659026" y="2696921"/>
                  </a:lnTo>
                  <a:lnTo>
                    <a:pt x="1668310" y="2700566"/>
                  </a:lnTo>
                  <a:lnTo>
                    <a:pt x="1679867" y="2702826"/>
                  </a:lnTo>
                  <a:lnTo>
                    <a:pt x="1699158" y="2704071"/>
                  </a:lnTo>
                  <a:lnTo>
                    <a:pt x="1708797" y="2705963"/>
                  </a:lnTo>
                  <a:lnTo>
                    <a:pt x="1716125" y="2711602"/>
                  </a:lnTo>
                  <a:lnTo>
                    <a:pt x="1719554" y="2720581"/>
                  </a:lnTo>
                  <a:lnTo>
                    <a:pt x="1721650" y="2730004"/>
                  </a:lnTo>
                  <a:lnTo>
                    <a:pt x="1724990" y="2736989"/>
                  </a:lnTo>
                  <a:lnTo>
                    <a:pt x="1731403" y="2743403"/>
                  </a:lnTo>
                  <a:lnTo>
                    <a:pt x="1733080" y="2740368"/>
                  </a:lnTo>
                  <a:lnTo>
                    <a:pt x="1745907" y="2743733"/>
                  </a:lnTo>
                  <a:lnTo>
                    <a:pt x="1751063" y="2749740"/>
                  </a:lnTo>
                  <a:lnTo>
                    <a:pt x="1750631" y="2760434"/>
                  </a:lnTo>
                  <a:lnTo>
                    <a:pt x="1749704" y="2772384"/>
                  </a:lnTo>
                  <a:lnTo>
                    <a:pt x="1753336" y="2782189"/>
                  </a:lnTo>
                  <a:lnTo>
                    <a:pt x="1757819" y="2791752"/>
                  </a:lnTo>
                  <a:lnTo>
                    <a:pt x="1757807" y="2804109"/>
                  </a:lnTo>
                  <a:lnTo>
                    <a:pt x="1755902" y="2817482"/>
                  </a:lnTo>
                  <a:lnTo>
                    <a:pt x="1754682" y="2830106"/>
                  </a:lnTo>
                  <a:lnTo>
                    <a:pt x="1754035" y="2841409"/>
                  </a:lnTo>
                  <a:lnTo>
                    <a:pt x="1751698" y="2852064"/>
                  </a:lnTo>
                  <a:lnTo>
                    <a:pt x="1747139" y="2862021"/>
                  </a:lnTo>
                  <a:lnTo>
                    <a:pt x="1739836" y="2871254"/>
                  </a:lnTo>
                  <a:lnTo>
                    <a:pt x="1737474" y="2879610"/>
                  </a:lnTo>
                  <a:lnTo>
                    <a:pt x="1744179" y="2887573"/>
                  </a:lnTo>
                  <a:lnTo>
                    <a:pt x="1754124" y="2895968"/>
                  </a:lnTo>
                  <a:lnTo>
                    <a:pt x="1761426" y="2905658"/>
                  </a:lnTo>
                  <a:lnTo>
                    <a:pt x="1758848" y="2913964"/>
                  </a:lnTo>
                  <a:lnTo>
                    <a:pt x="1747342" y="2918980"/>
                  </a:lnTo>
                  <a:lnTo>
                    <a:pt x="1733435" y="2922740"/>
                  </a:lnTo>
                  <a:lnTo>
                    <a:pt x="1723644" y="2927248"/>
                  </a:lnTo>
                  <a:lnTo>
                    <a:pt x="1730857" y="2965297"/>
                  </a:lnTo>
                  <a:lnTo>
                    <a:pt x="1754428" y="2977007"/>
                  </a:lnTo>
                  <a:lnTo>
                    <a:pt x="1760994" y="2975699"/>
                  </a:lnTo>
                  <a:lnTo>
                    <a:pt x="1769516" y="2973133"/>
                  </a:lnTo>
                  <a:lnTo>
                    <a:pt x="1776056" y="2973501"/>
                  </a:lnTo>
                  <a:lnTo>
                    <a:pt x="1777288" y="2979115"/>
                  </a:lnTo>
                  <a:lnTo>
                    <a:pt x="1775968" y="2987637"/>
                  </a:lnTo>
                  <a:lnTo>
                    <a:pt x="1774913" y="2996742"/>
                  </a:lnTo>
                  <a:lnTo>
                    <a:pt x="1776196" y="3003067"/>
                  </a:lnTo>
                  <a:lnTo>
                    <a:pt x="1780057" y="3006356"/>
                  </a:lnTo>
                  <a:lnTo>
                    <a:pt x="1786585" y="3008884"/>
                  </a:lnTo>
                  <a:lnTo>
                    <a:pt x="1795830" y="3012935"/>
                  </a:lnTo>
                  <a:lnTo>
                    <a:pt x="1807933" y="3019564"/>
                  </a:lnTo>
                  <a:lnTo>
                    <a:pt x="1820214" y="3028023"/>
                  </a:lnTo>
                  <a:lnTo>
                    <a:pt x="1828571" y="3037878"/>
                  </a:lnTo>
                  <a:lnTo>
                    <a:pt x="1828888" y="3048685"/>
                  </a:lnTo>
                  <a:lnTo>
                    <a:pt x="1812518" y="3055201"/>
                  </a:lnTo>
                  <a:lnTo>
                    <a:pt x="1781835" y="3055264"/>
                  </a:lnTo>
                  <a:lnTo>
                    <a:pt x="1749386" y="3053054"/>
                  </a:lnTo>
                  <a:lnTo>
                    <a:pt x="1727682" y="3052737"/>
                  </a:lnTo>
                  <a:lnTo>
                    <a:pt x="1718297" y="3057334"/>
                  </a:lnTo>
                  <a:lnTo>
                    <a:pt x="1712264" y="3065221"/>
                  </a:lnTo>
                  <a:lnTo>
                    <a:pt x="1706346" y="3073603"/>
                  </a:lnTo>
                  <a:lnTo>
                    <a:pt x="1697329" y="3079724"/>
                  </a:lnTo>
                  <a:lnTo>
                    <a:pt x="1688680" y="3077222"/>
                  </a:lnTo>
                  <a:lnTo>
                    <a:pt x="1684769" y="3065805"/>
                  </a:lnTo>
                  <a:lnTo>
                    <a:pt x="1683766" y="3051733"/>
                  </a:lnTo>
                  <a:lnTo>
                    <a:pt x="1683842" y="3041269"/>
                  </a:lnTo>
                  <a:lnTo>
                    <a:pt x="1682127" y="3034804"/>
                  </a:lnTo>
                  <a:lnTo>
                    <a:pt x="1677479" y="3028238"/>
                  </a:lnTo>
                  <a:lnTo>
                    <a:pt x="1670608" y="3021114"/>
                  </a:lnTo>
                  <a:lnTo>
                    <a:pt x="1662239" y="3012935"/>
                  </a:lnTo>
                  <a:lnTo>
                    <a:pt x="1654670" y="3003981"/>
                  </a:lnTo>
                  <a:lnTo>
                    <a:pt x="1643938" y="2987217"/>
                  </a:lnTo>
                  <a:lnTo>
                    <a:pt x="1638630" y="2980550"/>
                  </a:lnTo>
                  <a:lnTo>
                    <a:pt x="1633816" y="2980702"/>
                  </a:lnTo>
                  <a:lnTo>
                    <a:pt x="1630413" y="2989440"/>
                  </a:lnTo>
                  <a:lnTo>
                    <a:pt x="1627593" y="3001657"/>
                  </a:lnTo>
                  <a:lnTo>
                    <a:pt x="1624469" y="3012262"/>
                  </a:lnTo>
                  <a:lnTo>
                    <a:pt x="1619897" y="3016339"/>
                  </a:lnTo>
                  <a:lnTo>
                    <a:pt x="1613890" y="3015335"/>
                  </a:lnTo>
                  <a:lnTo>
                    <a:pt x="1607439" y="3013633"/>
                  </a:lnTo>
                  <a:lnTo>
                    <a:pt x="1601520" y="3015640"/>
                  </a:lnTo>
                  <a:lnTo>
                    <a:pt x="1598510" y="3020885"/>
                  </a:lnTo>
                  <a:lnTo>
                    <a:pt x="1599120" y="3026295"/>
                  </a:lnTo>
                  <a:lnTo>
                    <a:pt x="1601952" y="3032277"/>
                  </a:lnTo>
                  <a:lnTo>
                    <a:pt x="1605572" y="3039249"/>
                  </a:lnTo>
                  <a:lnTo>
                    <a:pt x="1607312" y="3046565"/>
                  </a:lnTo>
                  <a:lnTo>
                    <a:pt x="1605280" y="3052813"/>
                  </a:lnTo>
                  <a:lnTo>
                    <a:pt x="1599234" y="3057169"/>
                  </a:lnTo>
                  <a:lnTo>
                    <a:pt x="1588973" y="3058807"/>
                  </a:lnTo>
                  <a:lnTo>
                    <a:pt x="1578343" y="3055429"/>
                  </a:lnTo>
                  <a:lnTo>
                    <a:pt x="1570647" y="3047504"/>
                  </a:lnTo>
                  <a:lnTo>
                    <a:pt x="1564792" y="3038322"/>
                  </a:lnTo>
                  <a:lnTo>
                    <a:pt x="1559699" y="3031159"/>
                  </a:lnTo>
                  <a:lnTo>
                    <a:pt x="1552956" y="3024403"/>
                  </a:lnTo>
                  <a:lnTo>
                    <a:pt x="1550924" y="3023057"/>
                  </a:lnTo>
                  <a:lnTo>
                    <a:pt x="1537436" y="3020364"/>
                  </a:lnTo>
                  <a:lnTo>
                    <a:pt x="1529816" y="3018129"/>
                  </a:lnTo>
                  <a:lnTo>
                    <a:pt x="1525549" y="3015208"/>
                  </a:lnTo>
                  <a:lnTo>
                    <a:pt x="1517192" y="3005518"/>
                  </a:lnTo>
                  <a:lnTo>
                    <a:pt x="1515732" y="2997720"/>
                  </a:lnTo>
                  <a:lnTo>
                    <a:pt x="1520139" y="2988221"/>
                  </a:lnTo>
                  <a:lnTo>
                    <a:pt x="1523923" y="2978086"/>
                  </a:lnTo>
                  <a:lnTo>
                    <a:pt x="1520558" y="2968409"/>
                  </a:lnTo>
                  <a:lnTo>
                    <a:pt x="1511325" y="2963824"/>
                  </a:lnTo>
                  <a:lnTo>
                    <a:pt x="1502270" y="2966123"/>
                  </a:lnTo>
                  <a:lnTo>
                    <a:pt x="1494091" y="2972104"/>
                  </a:lnTo>
                  <a:lnTo>
                    <a:pt x="1487500" y="2978531"/>
                  </a:lnTo>
                  <a:lnTo>
                    <a:pt x="1482064" y="2985770"/>
                  </a:lnTo>
                  <a:lnTo>
                    <a:pt x="1476375" y="2994964"/>
                  </a:lnTo>
                  <a:lnTo>
                    <a:pt x="1469669" y="3004045"/>
                  </a:lnTo>
                  <a:lnTo>
                    <a:pt x="1461185" y="3010916"/>
                  </a:lnTo>
                  <a:lnTo>
                    <a:pt x="1454759" y="3009036"/>
                  </a:lnTo>
                  <a:lnTo>
                    <a:pt x="1452473" y="2997708"/>
                  </a:lnTo>
                  <a:lnTo>
                    <a:pt x="1451000" y="2983534"/>
                  </a:lnTo>
                  <a:lnTo>
                    <a:pt x="1447025" y="2973133"/>
                  </a:lnTo>
                  <a:lnTo>
                    <a:pt x="1440345" y="2969958"/>
                  </a:lnTo>
                  <a:lnTo>
                    <a:pt x="1433283" y="2971774"/>
                  </a:lnTo>
                  <a:lnTo>
                    <a:pt x="1426349" y="2976638"/>
                  </a:lnTo>
                  <a:lnTo>
                    <a:pt x="1420037" y="2982582"/>
                  </a:lnTo>
                  <a:lnTo>
                    <a:pt x="1416138" y="2990100"/>
                  </a:lnTo>
                  <a:lnTo>
                    <a:pt x="1415110" y="3000248"/>
                  </a:lnTo>
                  <a:lnTo>
                    <a:pt x="1415986" y="3023730"/>
                  </a:lnTo>
                  <a:lnTo>
                    <a:pt x="1413192" y="3030855"/>
                  </a:lnTo>
                  <a:lnTo>
                    <a:pt x="1406499" y="3031947"/>
                  </a:lnTo>
                  <a:lnTo>
                    <a:pt x="1398485" y="3031464"/>
                  </a:lnTo>
                  <a:lnTo>
                    <a:pt x="1391704" y="3033852"/>
                  </a:lnTo>
                  <a:lnTo>
                    <a:pt x="1386928" y="3040303"/>
                  </a:lnTo>
                  <a:lnTo>
                    <a:pt x="1382814" y="3047123"/>
                  </a:lnTo>
                  <a:lnTo>
                    <a:pt x="1378750" y="3051352"/>
                  </a:lnTo>
                  <a:lnTo>
                    <a:pt x="1374152" y="3050044"/>
                  </a:lnTo>
                  <a:lnTo>
                    <a:pt x="1372793" y="3038729"/>
                  </a:lnTo>
                  <a:lnTo>
                    <a:pt x="1376349" y="3019336"/>
                  </a:lnTo>
                  <a:lnTo>
                    <a:pt x="1381175" y="2998432"/>
                  </a:lnTo>
                  <a:lnTo>
                    <a:pt x="1383601" y="2982582"/>
                  </a:lnTo>
                  <a:lnTo>
                    <a:pt x="1384160" y="2954947"/>
                  </a:lnTo>
                  <a:lnTo>
                    <a:pt x="1382890" y="2941624"/>
                  </a:lnTo>
                  <a:lnTo>
                    <a:pt x="1378877" y="2932646"/>
                  </a:lnTo>
                  <a:lnTo>
                    <a:pt x="1371955" y="2929471"/>
                  </a:lnTo>
                  <a:lnTo>
                    <a:pt x="1362989" y="2930575"/>
                  </a:lnTo>
                  <a:lnTo>
                    <a:pt x="1352169" y="2934398"/>
                  </a:lnTo>
                  <a:lnTo>
                    <a:pt x="1339748" y="2939389"/>
                  </a:lnTo>
                  <a:lnTo>
                    <a:pt x="1299997" y="2954286"/>
                  </a:lnTo>
                  <a:lnTo>
                    <a:pt x="1262418" y="2976588"/>
                  </a:lnTo>
                  <a:lnTo>
                    <a:pt x="1234948" y="3005747"/>
                  </a:lnTo>
                  <a:lnTo>
                    <a:pt x="1233652" y="3017228"/>
                  </a:lnTo>
                  <a:lnTo>
                    <a:pt x="1235151" y="3029089"/>
                  </a:lnTo>
                  <a:lnTo>
                    <a:pt x="1238542" y="3039249"/>
                  </a:lnTo>
                  <a:lnTo>
                    <a:pt x="1242517" y="3049181"/>
                  </a:lnTo>
                  <a:lnTo>
                    <a:pt x="1245971" y="3061093"/>
                  </a:lnTo>
                  <a:lnTo>
                    <a:pt x="1248410" y="3073882"/>
                  </a:lnTo>
                  <a:lnTo>
                    <a:pt x="1249337" y="3086481"/>
                  </a:lnTo>
                  <a:lnTo>
                    <a:pt x="1248397" y="3097784"/>
                  </a:lnTo>
                  <a:lnTo>
                    <a:pt x="1244219" y="3116364"/>
                  </a:lnTo>
                  <a:lnTo>
                    <a:pt x="1243266" y="3124263"/>
                  </a:lnTo>
                  <a:lnTo>
                    <a:pt x="1248829" y="3135884"/>
                  </a:lnTo>
                  <a:lnTo>
                    <a:pt x="1261402" y="3152508"/>
                  </a:lnTo>
                  <a:lnTo>
                    <a:pt x="1274864" y="3169513"/>
                  </a:lnTo>
                  <a:lnTo>
                    <a:pt x="1283068" y="3182277"/>
                  </a:lnTo>
                  <a:lnTo>
                    <a:pt x="1281506" y="3191700"/>
                  </a:lnTo>
                  <a:lnTo>
                    <a:pt x="1272540" y="3201505"/>
                  </a:lnTo>
                  <a:lnTo>
                    <a:pt x="1260398" y="3211309"/>
                  </a:lnTo>
                  <a:lnTo>
                    <a:pt x="1249337" y="3220732"/>
                  </a:lnTo>
                  <a:lnTo>
                    <a:pt x="1242212" y="3228733"/>
                  </a:lnTo>
                  <a:lnTo>
                    <a:pt x="1238377" y="3235655"/>
                  </a:lnTo>
                  <a:lnTo>
                    <a:pt x="1236827" y="3243211"/>
                  </a:lnTo>
                  <a:lnTo>
                    <a:pt x="1236522" y="3253130"/>
                  </a:lnTo>
                  <a:lnTo>
                    <a:pt x="1238491" y="3266694"/>
                  </a:lnTo>
                  <a:lnTo>
                    <a:pt x="1242593" y="3282213"/>
                  </a:lnTo>
                  <a:lnTo>
                    <a:pt x="1246200" y="3296856"/>
                  </a:lnTo>
                  <a:lnTo>
                    <a:pt x="1202436" y="3326650"/>
                  </a:lnTo>
                  <a:lnTo>
                    <a:pt x="1150759" y="3338626"/>
                  </a:lnTo>
                  <a:lnTo>
                    <a:pt x="1137589" y="3342767"/>
                  </a:lnTo>
                  <a:lnTo>
                    <a:pt x="1127899" y="3348926"/>
                  </a:lnTo>
                  <a:lnTo>
                    <a:pt x="1123492" y="3356533"/>
                  </a:lnTo>
                  <a:lnTo>
                    <a:pt x="1124026" y="3363760"/>
                  </a:lnTo>
                  <a:lnTo>
                    <a:pt x="1127340" y="3369983"/>
                  </a:lnTo>
                  <a:lnTo>
                    <a:pt x="1131277" y="3374555"/>
                  </a:lnTo>
                  <a:lnTo>
                    <a:pt x="1133843" y="3379228"/>
                  </a:lnTo>
                  <a:lnTo>
                    <a:pt x="1135151" y="3385604"/>
                  </a:lnTo>
                  <a:lnTo>
                    <a:pt x="1136205" y="3392868"/>
                  </a:lnTo>
                  <a:lnTo>
                    <a:pt x="1138021" y="3400209"/>
                  </a:lnTo>
                  <a:lnTo>
                    <a:pt x="1139367" y="3409010"/>
                  </a:lnTo>
                  <a:lnTo>
                    <a:pt x="1138402" y="3419805"/>
                  </a:lnTo>
                  <a:lnTo>
                    <a:pt x="1135214" y="3430422"/>
                  </a:lnTo>
                  <a:lnTo>
                    <a:pt x="1129919" y="3438664"/>
                  </a:lnTo>
                  <a:lnTo>
                    <a:pt x="1121956" y="3443274"/>
                  </a:lnTo>
                  <a:lnTo>
                    <a:pt x="1111669" y="3445192"/>
                  </a:lnTo>
                  <a:lnTo>
                    <a:pt x="1100569" y="3445535"/>
                  </a:lnTo>
                  <a:lnTo>
                    <a:pt x="1090117" y="3445408"/>
                  </a:lnTo>
                  <a:lnTo>
                    <a:pt x="1086662" y="3448939"/>
                  </a:lnTo>
                  <a:lnTo>
                    <a:pt x="1090790" y="3457460"/>
                  </a:lnTo>
                  <a:lnTo>
                    <a:pt x="1095425" y="3467887"/>
                  </a:lnTo>
                  <a:lnTo>
                    <a:pt x="1093482" y="3477120"/>
                  </a:lnTo>
                  <a:lnTo>
                    <a:pt x="1084986" y="3481374"/>
                  </a:lnTo>
                  <a:lnTo>
                    <a:pt x="1075016" y="3480905"/>
                  </a:lnTo>
                  <a:lnTo>
                    <a:pt x="1064171" y="3478542"/>
                  </a:lnTo>
                  <a:lnTo>
                    <a:pt x="1053007" y="3477120"/>
                  </a:lnTo>
                  <a:lnTo>
                    <a:pt x="1038161" y="3477120"/>
                  </a:lnTo>
                  <a:lnTo>
                    <a:pt x="1038059" y="3499840"/>
                  </a:lnTo>
                  <a:lnTo>
                    <a:pt x="1037488" y="3522992"/>
                  </a:lnTo>
                  <a:lnTo>
                    <a:pt x="1033437" y="3527488"/>
                  </a:lnTo>
                  <a:lnTo>
                    <a:pt x="1024039" y="3527323"/>
                  </a:lnTo>
                  <a:lnTo>
                    <a:pt x="1013447" y="3526358"/>
                  </a:lnTo>
                  <a:lnTo>
                    <a:pt x="1005789" y="3528390"/>
                  </a:lnTo>
                  <a:lnTo>
                    <a:pt x="1001191" y="3533825"/>
                  </a:lnTo>
                  <a:lnTo>
                    <a:pt x="997318" y="3539985"/>
                  </a:lnTo>
                  <a:lnTo>
                    <a:pt x="994638" y="3546094"/>
                  </a:lnTo>
                  <a:lnTo>
                    <a:pt x="993635" y="3551339"/>
                  </a:lnTo>
                  <a:lnTo>
                    <a:pt x="993635" y="3557409"/>
                  </a:lnTo>
                  <a:lnTo>
                    <a:pt x="1000391" y="3561461"/>
                  </a:lnTo>
                  <a:lnTo>
                    <a:pt x="1012532" y="3573602"/>
                  </a:lnTo>
                  <a:lnTo>
                    <a:pt x="1011174" y="3582378"/>
                  </a:lnTo>
                  <a:lnTo>
                    <a:pt x="1011174" y="3590467"/>
                  </a:lnTo>
                  <a:lnTo>
                    <a:pt x="1013396" y="3596271"/>
                  </a:lnTo>
                  <a:lnTo>
                    <a:pt x="1018260" y="3602012"/>
                  </a:lnTo>
                  <a:lnTo>
                    <a:pt x="1023137" y="3608387"/>
                  </a:lnTo>
                  <a:lnTo>
                    <a:pt x="1025347" y="3616096"/>
                  </a:lnTo>
                  <a:lnTo>
                    <a:pt x="1022578" y="3622014"/>
                  </a:lnTo>
                  <a:lnTo>
                    <a:pt x="1015822" y="3624529"/>
                  </a:lnTo>
                  <a:lnTo>
                    <a:pt x="1007427" y="3626523"/>
                  </a:lnTo>
                  <a:lnTo>
                    <a:pt x="999718" y="3630942"/>
                  </a:lnTo>
                  <a:lnTo>
                    <a:pt x="996962" y="3638766"/>
                  </a:lnTo>
                  <a:lnTo>
                    <a:pt x="998880" y="3647973"/>
                  </a:lnTo>
                  <a:lnTo>
                    <a:pt x="1001039" y="3656939"/>
                  </a:lnTo>
                  <a:lnTo>
                    <a:pt x="999032" y="3664000"/>
                  </a:lnTo>
                  <a:lnTo>
                    <a:pt x="993178" y="3668293"/>
                  </a:lnTo>
                  <a:lnTo>
                    <a:pt x="986777" y="3669779"/>
                  </a:lnTo>
                  <a:lnTo>
                    <a:pt x="979919" y="3668039"/>
                  </a:lnTo>
                  <a:lnTo>
                    <a:pt x="972718" y="3662654"/>
                  </a:lnTo>
                  <a:lnTo>
                    <a:pt x="965619" y="3659136"/>
                  </a:lnTo>
                  <a:lnTo>
                    <a:pt x="949998" y="3661841"/>
                  </a:lnTo>
                  <a:lnTo>
                    <a:pt x="939660" y="3659276"/>
                  </a:lnTo>
                  <a:lnTo>
                    <a:pt x="928738" y="3655377"/>
                  </a:lnTo>
                  <a:lnTo>
                    <a:pt x="918502" y="3654387"/>
                  </a:lnTo>
                  <a:lnTo>
                    <a:pt x="907884" y="3654158"/>
                  </a:lnTo>
                  <a:lnTo>
                    <a:pt x="884301" y="3651135"/>
                  </a:lnTo>
                  <a:lnTo>
                    <a:pt x="875576" y="3652520"/>
                  </a:lnTo>
                  <a:lnTo>
                    <a:pt x="847686" y="3686060"/>
                  </a:lnTo>
                  <a:lnTo>
                    <a:pt x="845883" y="3695725"/>
                  </a:lnTo>
                  <a:lnTo>
                    <a:pt x="845883" y="3707866"/>
                  </a:lnTo>
                  <a:lnTo>
                    <a:pt x="857351" y="3707193"/>
                  </a:lnTo>
                  <a:lnTo>
                    <a:pt x="876249" y="3707193"/>
                  </a:lnTo>
                  <a:lnTo>
                    <a:pt x="882764" y="3712959"/>
                  </a:lnTo>
                  <a:lnTo>
                    <a:pt x="887717" y="3717899"/>
                  </a:lnTo>
                  <a:lnTo>
                    <a:pt x="890409" y="3723716"/>
                  </a:lnTo>
                  <a:lnTo>
                    <a:pt x="891349" y="3732174"/>
                  </a:lnTo>
                  <a:lnTo>
                    <a:pt x="891019" y="3740912"/>
                  </a:lnTo>
                  <a:lnTo>
                    <a:pt x="889876" y="3747605"/>
                  </a:lnTo>
                  <a:lnTo>
                    <a:pt x="889863" y="3753307"/>
                  </a:lnTo>
                  <a:lnTo>
                    <a:pt x="910183" y="3795153"/>
                  </a:lnTo>
                  <a:lnTo>
                    <a:pt x="953935" y="3821874"/>
                  </a:lnTo>
                  <a:lnTo>
                    <a:pt x="972032" y="3830764"/>
                  </a:lnTo>
                  <a:lnTo>
                    <a:pt x="982129" y="3834917"/>
                  </a:lnTo>
                  <a:lnTo>
                    <a:pt x="991984" y="3837343"/>
                  </a:lnTo>
                  <a:lnTo>
                    <a:pt x="1003769" y="3841788"/>
                  </a:lnTo>
                  <a:lnTo>
                    <a:pt x="1017752" y="3850208"/>
                  </a:lnTo>
                  <a:lnTo>
                    <a:pt x="1030465" y="3858704"/>
                  </a:lnTo>
                  <a:lnTo>
                    <a:pt x="1038402" y="3863340"/>
                  </a:lnTo>
                  <a:lnTo>
                    <a:pt x="1043647" y="3863276"/>
                  </a:lnTo>
                  <a:lnTo>
                    <a:pt x="1057236" y="3859796"/>
                  </a:lnTo>
                  <a:lnTo>
                    <a:pt x="1064387" y="3859923"/>
                  </a:lnTo>
                  <a:lnTo>
                    <a:pt x="1071308" y="3863162"/>
                  </a:lnTo>
                  <a:lnTo>
                    <a:pt x="1084884" y="3873944"/>
                  </a:lnTo>
                  <a:lnTo>
                    <a:pt x="1091615" y="3877881"/>
                  </a:lnTo>
                  <a:lnTo>
                    <a:pt x="1098372" y="3879646"/>
                  </a:lnTo>
                  <a:lnTo>
                    <a:pt x="1105052" y="3880243"/>
                  </a:lnTo>
                  <a:lnTo>
                    <a:pt x="1124737" y="3880053"/>
                  </a:lnTo>
                  <a:lnTo>
                    <a:pt x="1132001" y="3877716"/>
                  </a:lnTo>
                  <a:lnTo>
                    <a:pt x="1135875" y="3873855"/>
                  </a:lnTo>
                  <a:lnTo>
                    <a:pt x="1137780" y="3869144"/>
                  </a:lnTo>
                  <a:lnTo>
                    <a:pt x="1137831" y="3862222"/>
                  </a:lnTo>
                  <a:lnTo>
                    <a:pt x="1136294" y="3855161"/>
                  </a:lnTo>
                  <a:lnTo>
                    <a:pt x="1133398" y="3850030"/>
                  </a:lnTo>
                  <a:lnTo>
                    <a:pt x="1128750" y="3845382"/>
                  </a:lnTo>
                  <a:lnTo>
                    <a:pt x="1126591" y="3841991"/>
                  </a:lnTo>
                  <a:lnTo>
                    <a:pt x="1130312" y="3827132"/>
                  </a:lnTo>
                  <a:lnTo>
                    <a:pt x="1133703" y="3825583"/>
                  </a:lnTo>
                  <a:lnTo>
                    <a:pt x="1143609" y="3815689"/>
                  </a:lnTo>
                  <a:lnTo>
                    <a:pt x="1141437" y="3806088"/>
                  </a:lnTo>
                  <a:lnTo>
                    <a:pt x="1155052" y="3809187"/>
                  </a:lnTo>
                  <a:lnTo>
                    <a:pt x="1165580" y="3813822"/>
                  </a:lnTo>
                  <a:lnTo>
                    <a:pt x="1170520" y="3818775"/>
                  </a:lnTo>
                  <a:lnTo>
                    <a:pt x="1178255" y="3820325"/>
                  </a:lnTo>
                  <a:lnTo>
                    <a:pt x="1187538" y="3820325"/>
                  </a:lnTo>
                  <a:lnTo>
                    <a:pt x="1194968" y="3826814"/>
                  </a:lnTo>
                  <a:lnTo>
                    <a:pt x="1207350" y="3839197"/>
                  </a:lnTo>
                  <a:lnTo>
                    <a:pt x="1212926" y="3840429"/>
                  </a:lnTo>
                  <a:lnTo>
                    <a:pt x="1221892" y="3840429"/>
                  </a:lnTo>
                  <a:lnTo>
                    <a:pt x="1227493" y="3836835"/>
                  </a:lnTo>
                  <a:lnTo>
                    <a:pt x="1231341" y="3828631"/>
                  </a:lnTo>
                  <a:lnTo>
                    <a:pt x="1234262" y="3819677"/>
                  </a:lnTo>
                  <a:lnTo>
                    <a:pt x="1237056" y="3813822"/>
                  </a:lnTo>
                  <a:lnTo>
                    <a:pt x="1241069" y="3809796"/>
                  </a:lnTo>
                  <a:lnTo>
                    <a:pt x="1244485" y="3813213"/>
                  </a:lnTo>
                  <a:lnTo>
                    <a:pt x="1254379" y="3808958"/>
                  </a:lnTo>
                  <a:lnTo>
                    <a:pt x="1262278" y="3800360"/>
                  </a:lnTo>
                  <a:lnTo>
                    <a:pt x="1268768" y="3793858"/>
                  </a:lnTo>
                  <a:lnTo>
                    <a:pt x="1276972" y="3790302"/>
                  </a:lnTo>
                  <a:lnTo>
                    <a:pt x="1290586" y="3785362"/>
                  </a:lnTo>
                  <a:lnTo>
                    <a:pt x="1295844" y="3778250"/>
                  </a:lnTo>
                  <a:lnTo>
                    <a:pt x="1302042" y="3778250"/>
                  </a:lnTo>
                  <a:lnTo>
                    <a:pt x="1307058" y="3777056"/>
                  </a:lnTo>
                  <a:lnTo>
                    <a:pt x="1320660" y="3770147"/>
                  </a:lnTo>
                  <a:lnTo>
                    <a:pt x="1330185" y="3766172"/>
                  </a:lnTo>
                  <a:lnTo>
                    <a:pt x="1339443" y="3761752"/>
                  </a:lnTo>
                  <a:lnTo>
                    <a:pt x="1346339" y="3756444"/>
                  </a:lnTo>
                  <a:lnTo>
                    <a:pt x="1355877" y="3746373"/>
                  </a:lnTo>
                  <a:lnTo>
                    <a:pt x="1361287" y="3740950"/>
                  </a:lnTo>
                  <a:lnTo>
                    <a:pt x="1366850" y="3740035"/>
                  </a:lnTo>
                  <a:lnTo>
                    <a:pt x="1372743" y="3734143"/>
                  </a:lnTo>
                  <a:lnTo>
                    <a:pt x="1387589" y="3736937"/>
                  </a:lnTo>
                  <a:lnTo>
                    <a:pt x="1394079" y="3743426"/>
                  </a:lnTo>
                  <a:lnTo>
                    <a:pt x="1398104" y="3740035"/>
                  </a:lnTo>
                  <a:lnTo>
                    <a:pt x="1403997" y="3734143"/>
                  </a:lnTo>
                  <a:lnTo>
                    <a:pt x="1414043" y="3725329"/>
                  </a:lnTo>
                  <a:lnTo>
                    <a:pt x="1427035" y="3725329"/>
                  </a:lnTo>
                  <a:lnTo>
                    <a:pt x="1435404" y="3733063"/>
                  </a:lnTo>
                  <a:lnTo>
                    <a:pt x="1442821" y="3737089"/>
                  </a:lnTo>
                  <a:lnTo>
                    <a:pt x="1448739" y="3737572"/>
                  </a:lnTo>
                  <a:lnTo>
                    <a:pt x="1454823" y="3734727"/>
                  </a:lnTo>
                  <a:lnTo>
                    <a:pt x="1460322" y="3731120"/>
                  </a:lnTo>
                  <a:lnTo>
                    <a:pt x="1464487" y="3729355"/>
                  </a:lnTo>
                  <a:lnTo>
                    <a:pt x="1468805" y="3729355"/>
                  </a:lnTo>
                  <a:lnTo>
                    <a:pt x="1476552" y="3736162"/>
                  </a:lnTo>
                  <a:lnTo>
                    <a:pt x="1481188" y="3740797"/>
                  </a:lnTo>
                  <a:lnTo>
                    <a:pt x="1486763" y="3744125"/>
                  </a:lnTo>
                  <a:lnTo>
                    <a:pt x="1495120" y="3747185"/>
                  </a:lnTo>
                  <a:lnTo>
                    <a:pt x="1504175" y="3750068"/>
                  </a:lnTo>
                  <a:lnTo>
                    <a:pt x="1511820" y="3752875"/>
                  </a:lnTo>
                  <a:lnTo>
                    <a:pt x="1544777" y="3772204"/>
                  </a:lnTo>
                  <a:lnTo>
                    <a:pt x="1578343" y="3817912"/>
                  </a:lnTo>
                  <a:lnTo>
                    <a:pt x="1588973" y="3851110"/>
                  </a:lnTo>
                  <a:lnTo>
                    <a:pt x="1587969" y="3860609"/>
                  </a:lnTo>
                  <a:lnTo>
                    <a:pt x="1583537" y="3883799"/>
                  </a:lnTo>
                  <a:lnTo>
                    <a:pt x="1582521" y="3896830"/>
                  </a:lnTo>
                  <a:lnTo>
                    <a:pt x="1590078" y="3895242"/>
                  </a:lnTo>
                  <a:lnTo>
                    <a:pt x="1595386" y="3895750"/>
                  </a:lnTo>
                  <a:lnTo>
                    <a:pt x="1600098" y="3896474"/>
                  </a:lnTo>
                  <a:lnTo>
                    <a:pt x="1605915" y="3895598"/>
                  </a:lnTo>
                  <a:lnTo>
                    <a:pt x="1615160" y="3892524"/>
                  </a:lnTo>
                  <a:lnTo>
                    <a:pt x="1621942" y="3891902"/>
                  </a:lnTo>
                  <a:lnTo>
                    <a:pt x="1622564" y="3883888"/>
                  </a:lnTo>
                  <a:lnTo>
                    <a:pt x="1622399" y="3877614"/>
                  </a:lnTo>
                  <a:lnTo>
                    <a:pt x="1621713" y="3870642"/>
                  </a:lnTo>
                  <a:lnTo>
                    <a:pt x="1621599" y="3862743"/>
                  </a:lnTo>
                  <a:lnTo>
                    <a:pt x="1623161" y="3853700"/>
                  </a:lnTo>
                  <a:lnTo>
                    <a:pt x="1627238" y="3844226"/>
                  </a:lnTo>
                  <a:lnTo>
                    <a:pt x="1632572" y="3835222"/>
                  </a:lnTo>
                  <a:lnTo>
                    <a:pt x="1637207" y="3826675"/>
                  </a:lnTo>
                  <a:lnTo>
                    <a:pt x="1639189" y="3818585"/>
                  </a:lnTo>
                  <a:lnTo>
                    <a:pt x="1637880" y="3780777"/>
                  </a:lnTo>
                  <a:lnTo>
                    <a:pt x="1636115" y="3741585"/>
                  </a:lnTo>
                  <a:lnTo>
                    <a:pt x="1634718" y="3731691"/>
                  </a:lnTo>
                  <a:lnTo>
                    <a:pt x="1631886" y="3722103"/>
                  </a:lnTo>
                  <a:lnTo>
                    <a:pt x="1628228" y="3715169"/>
                  </a:lnTo>
                  <a:lnTo>
                    <a:pt x="1624406" y="3713264"/>
                  </a:lnTo>
                  <a:lnTo>
                    <a:pt x="1622298" y="3716972"/>
                  </a:lnTo>
                  <a:lnTo>
                    <a:pt x="1621866" y="3723106"/>
                  </a:lnTo>
                  <a:lnTo>
                    <a:pt x="1620862" y="3728326"/>
                  </a:lnTo>
                  <a:lnTo>
                    <a:pt x="1617014" y="3729266"/>
                  </a:lnTo>
                  <a:lnTo>
                    <a:pt x="1609813" y="3725875"/>
                  </a:lnTo>
                  <a:lnTo>
                    <a:pt x="1601457" y="3721570"/>
                  </a:lnTo>
                  <a:lnTo>
                    <a:pt x="1593799" y="3718179"/>
                  </a:lnTo>
                  <a:lnTo>
                    <a:pt x="1588681" y="3717569"/>
                  </a:lnTo>
                  <a:lnTo>
                    <a:pt x="1584363" y="3719423"/>
                  </a:lnTo>
                  <a:lnTo>
                    <a:pt x="1581899" y="3732974"/>
                  </a:lnTo>
                  <a:lnTo>
                    <a:pt x="1575739" y="3731120"/>
                  </a:lnTo>
                  <a:lnTo>
                    <a:pt x="1570621" y="3727412"/>
                  </a:lnTo>
                  <a:lnTo>
                    <a:pt x="1565732" y="3720414"/>
                  </a:lnTo>
                  <a:lnTo>
                    <a:pt x="1562925" y="3712146"/>
                  </a:lnTo>
                  <a:lnTo>
                    <a:pt x="1564043" y="3704628"/>
                  </a:lnTo>
                  <a:lnTo>
                    <a:pt x="1569466" y="3696309"/>
                  </a:lnTo>
                  <a:lnTo>
                    <a:pt x="1577365" y="3685616"/>
                  </a:lnTo>
                  <a:lnTo>
                    <a:pt x="1586306" y="3674567"/>
                  </a:lnTo>
                  <a:lnTo>
                    <a:pt x="1603984" y="3655390"/>
                  </a:lnTo>
                  <a:lnTo>
                    <a:pt x="1613471" y="3643947"/>
                  </a:lnTo>
                  <a:lnTo>
                    <a:pt x="1619961" y="3634359"/>
                  </a:lnTo>
                  <a:lnTo>
                    <a:pt x="1620088" y="3630104"/>
                  </a:lnTo>
                  <a:lnTo>
                    <a:pt x="1613115" y="3633990"/>
                  </a:lnTo>
                  <a:lnTo>
                    <a:pt x="1591779" y="3652875"/>
                  </a:lnTo>
                  <a:lnTo>
                    <a:pt x="1583753" y="3657816"/>
                  </a:lnTo>
                  <a:lnTo>
                    <a:pt x="1576590" y="3657701"/>
                  </a:lnTo>
                  <a:lnTo>
                    <a:pt x="1567980" y="3655580"/>
                  </a:lnTo>
                  <a:lnTo>
                    <a:pt x="1560626" y="3651491"/>
                  </a:lnTo>
                  <a:lnTo>
                    <a:pt x="1557261" y="3645497"/>
                  </a:lnTo>
                  <a:lnTo>
                    <a:pt x="1557413" y="3638004"/>
                  </a:lnTo>
                  <a:lnTo>
                    <a:pt x="1560957" y="3609771"/>
                  </a:lnTo>
                  <a:lnTo>
                    <a:pt x="1560296" y="3597694"/>
                  </a:lnTo>
                  <a:lnTo>
                    <a:pt x="1557959" y="3584359"/>
                  </a:lnTo>
                  <a:lnTo>
                    <a:pt x="1556194" y="3572167"/>
                  </a:lnTo>
                  <a:lnTo>
                    <a:pt x="1557261" y="3563569"/>
                  </a:lnTo>
                  <a:lnTo>
                    <a:pt x="1561846" y="3557232"/>
                  </a:lnTo>
                  <a:lnTo>
                    <a:pt x="1567573" y="3550386"/>
                  </a:lnTo>
                  <a:lnTo>
                    <a:pt x="1572158" y="3543198"/>
                  </a:lnTo>
                  <a:lnTo>
                    <a:pt x="1573276" y="3535832"/>
                  </a:lnTo>
                  <a:lnTo>
                    <a:pt x="1570037" y="3522522"/>
                  </a:lnTo>
                  <a:lnTo>
                    <a:pt x="1569123" y="3516515"/>
                  </a:lnTo>
                  <a:lnTo>
                    <a:pt x="1584134" y="3469957"/>
                  </a:lnTo>
                  <a:lnTo>
                    <a:pt x="1592376" y="3466236"/>
                  </a:lnTo>
                  <a:lnTo>
                    <a:pt x="1604073" y="3471164"/>
                  </a:lnTo>
                  <a:lnTo>
                    <a:pt x="1605305" y="3479165"/>
                  </a:lnTo>
                  <a:lnTo>
                    <a:pt x="1605305" y="3486556"/>
                  </a:lnTo>
                  <a:lnTo>
                    <a:pt x="1603717" y="3497910"/>
                  </a:lnTo>
                  <a:lnTo>
                    <a:pt x="1600466" y="3516426"/>
                  </a:lnTo>
                  <a:lnTo>
                    <a:pt x="1597774" y="3535413"/>
                  </a:lnTo>
                  <a:lnTo>
                    <a:pt x="1611401" y="3571417"/>
                  </a:lnTo>
                  <a:lnTo>
                    <a:pt x="1640840" y="3602736"/>
                  </a:lnTo>
                  <a:lnTo>
                    <a:pt x="1656143" y="3609619"/>
                  </a:lnTo>
                  <a:lnTo>
                    <a:pt x="1661363" y="3609149"/>
                  </a:lnTo>
                  <a:lnTo>
                    <a:pt x="1666481" y="3604793"/>
                  </a:lnTo>
                  <a:lnTo>
                    <a:pt x="1678774" y="3590086"/>
                  </a:lnTo>
                  <a:lnTo>
                    <a:pt x="1683537" y="3585743"/>
                  </a:lnTo>
                  <a:lnTo>
                    <a:pt x="1696885" y="3577640"/>
                  </a:lnTo>
                  <a:lnTo>
                    <a:pt x="1720977" y="3562096"/>
                  </a:lnTo>
                  <a:lnTo>
                    <a:pt x="1742973" y="3546665"/>
                  </a:lnTo>
                  <a:lnTo>
                    <a:pt x="1750072" y="3538918"/>
                  </a:lnTo>
                  <a:lnTo>
                    <a:pt x="1739328" y="3543160"/>
                  </a:lnTo>
                  <a:lnTo>
                    <a:pt x="1720900" y="3553942"/>
                  </a:lnTo>
                  <a:lnTo>
                    <a:pt x="1701660" y="3564128"/>
                  </a:lnTo>
                  <a:lnTo>
                    <a:pt x="1667522" y="3534613"/>
                  </a:lnTo>
                  <a:lnTo>
                    <a:pt x="1666494" y="3526739"/>
                  </a:lnTo>
                  <a:lnTo>
                    <a:pt x="1667535" y="3520668"/>
                  </a:lnTo>
                  <a:lnTo>
                    <a:pt x="1671345" y="3516325"/>
                  </a:lnTo>
                  <a:lnTo>
                    <a:pt x="1678609" y="3513671"/>
                  </a:lnTo>
                  <a:lnTo>
                    <a:pt x="1687703" y="3512489"/>
                  </a:lnTo>
                  <a:lnTo>
                    <a:pt x="1696250" y="3512655"/>
                  </a:lnTo>
                  <a:lnTo>
                    <a:pt x="1703997" y="3514090"/>
                  </a:lnTo>
                  <a:lnTo>
                    <a:pt x="1710639" y="3516744"/>
                  </a:lnTo>
                  <a:lnTo>
                    <a:pt x="1721967" y="3523361"/>
                  </a:lnTo>
                  <a:lnTo>
                    <a:pt x="1726336" y="3524364"/>
                  </a:lnTo>
                  <a:lnTo>
                    <a:pt x="1729130" y="3521672"/>
                  </a:lnTo>
                  <a:lnTo>
                    <a:pt x="1729841" y="3515639"/>
                  </a:lnTo>
                  <a:lnTo>
                    <a:pt x="1728825" y="3508502"/>
                  </a:lnTo>
                  <a:lnTo>
                    <a:pt x="1726882" y="3501491"/>
                  </a:lnTo>
                  <a:lnTo>
                    <a:pt x="1722958" y="3490303"/>
                  </a:lnTo>
                  <a:lnTo>
                    <a:pt x="1721510" y="3483711"/>
                  </a:lnTo>
                  <a:lnTo>
                    <a:pt x="1721091" y="3477006"/>
                  </a:lnTo>
                  <a:lnTo>
                    <a:pt x="1722348" y="3471164"/>
                  </a:lnTo>
                  <a:lnTo>
                    <a:pt x="1725434" y="3464395"/>
                  </a:lnTo>
                  <a:lnTo>
                    <a:pt x="1731594" y="3457613"/>
                  </a:lnTo>
                  <a:lnTo>
                    <a:pt x="1733435" y="3461918"/>
                  </a:lnTo>
                  <a:lnTo>
                    <a:pt x="1734718" y="3468967"/>
                  </a:lnTo>
                  <a:lnTo>
                    <a:pt x="1736217" y="3480016"/>
                  </a:lnTo>
                  <a:lnTo>
                    <a:pt x="1738642" y="3489553"/>
                  </a:lnTo>
                  <a:lnTo>
                    <a:pt x="1742681" y="3492106"/>
                  </a:lnTo>
                  <a:lnTo>
                    <a:pt x="1746758" y="3485426"/>
                  </a:lnTo>
                  <a:lnTo>
                    <a:pt x="1749386" y="3473780"/>
                  </a:lnTo>
                  <a:lnTo>
                    <a:pt x="1751431" y="3461435"/>
                  </a:lnTo>
                  <a:lnTo>
                    <a:pt x="1753768" y="3452672"/>
                  </a:lnTo>
                  <a:lnTo>
                    <a:pt x="1757464" y="3445281"/>
                  </a:lnTo>
                  <a:lnTo>
                    <a:pt x="1762391" y="3437902"/>
                  </a:lnTo>
                  <a:lnTo>
                    <a:pt x="1782102" y="3442830"/>
                  </a:lnTo>
                  <a:lnTo>
                    <a:pt x="1785797" y="3447148"/>
                  </a:lnTo>
                  <a:lnTo>
                    <a:pt x="1792528" y="3458502"/>
                  </a:lnTo>
                  <a:lnTo>
                    <a:pt x="1796122" y="3463531"/>
                  </a:lnTo>
                  <a:lnTo>
                    <a:pt x="1800415" y="3466376"/>
                  </a:lnTo>
                  <a:lnTo>
                    <a:pt x="1805508" y="3465004"/>
                  </a:lnTo>
                  <a:lnTo>
                    <a:pt x="1812912" y="3459454"/>
                  </a:lnTo>
                  <a:lnTo>
                    <a:pt x="1813521" y="3448989"/>
                  </a:lnTo>
                  <a:lnTo>
                    <a:pt x="1814639" y="3434969"/>
                  </a:lnTo>
                  <a:lnTo>
                    <a:pt x="1815757" y="3425888"/>
                  </a:lnTo>
                  <a:lnTo>
                    <a:pt x="1818386" y="3418649"/>
                  </a:lnTo>
                  <a:lnTo>
                    <a:pt x="1823377" y="3416960"/>
                  </a:lnTo>
                  <a:lnTo>
                    <a:pt x="1832000" y="3420033"/>
                  </a:lnTo>
                  <a:lnTo>
                    <a:pt x="1833841" y="3426815"/>
                  </a:lnTo>
                  <a:lnTo>
                    <a:pt x="1839391" y="3435439"/>
                  </a:lnTo>
                  <a:lnTo>
                    <a:pt x="1820913" y="3471164"/>
                  </a:lnTo>
                  <a:lnTo>
                    <a:pt x="1802434" y="3486378"/>
                  </a:lnTo>
                  <a:lnTo>
                    <a:pt x="1780260" y="3506051"/>
                  </a:lnTo>
                  <a:lnTo>
                    <a:pt x="1762696" y="3523056"/>
                  </a:lnTo>
                  <a:lnTo>
                    <a:pt x="1758073" y="3530308"/>
                  </a:lnTo>
                  <a:lnTo>
                    <a:pt x="1774952" y="3518649"/>
                  </a:lnTo>
                  <a:lnTo>
                    <a:pt x="1806663" y="3492487"/>
                  </a:lnTo>
                  <a:lnTo>
                    <a:pt x="1869338" y="3438880"/>
                  </a:lnTo>
                  <a:lnTo>
                    <a:pt x="1909483" y="3402647"/>
                  </a:lnTo>
                  <a:lnTo>
                    <a:pt x="1924253" y="3372281"/>
                  </a:lnTo>
                  <a:lnTo>
                    <a:pt x="1926678" y="3363684"/>
                  </a:lnTo>
                  <a:lnTo>
                    <a:pt x="1931187" y="3356597"/>
                  </a:lnTo>
                  <a:lnTo>
                    <a:pt x="1964753" y="3327171"/>
                  </a:lnTo>
                  <a:lnTo>
                    <a:pt x="1984032" y="3308934"/>
                  </a:lnTo>
                  <a:lnTo>
                    <a:pt x="1992782" y="3296831"/>
                  </a:lnTo>
                  <a:lnTo>
                    <a:pt x="1995030" y="3290151"/>
                  </a:lnTo>
                  <a:lnTo>
                    <a:pt x="1998713" y="3284042"/>
                  </a:lnTo>
                  <a:lnTo>
                    <a:pt x="2000669" y="3278632"/>
                  </a:lnTo>
                  <a:lnTo>
                    <a:pt x="1997710" y="3274034"/>
                  </a:lnTo>
                  <a:lnTo>
                    <a:pt x="1989086" y="3268484"/>
                  </a:lnTo>
                  <a:lnTo>
                    <a:pt x="1982927" y="3269729"/>
                  </a:lnTo>
                  <a:lnTo>
                    <a:pt x="1981073" y="3247555"/>
                  </a:lnTo>
                  <a:lnTo>
                    <a:pt x="1967522" y="3232759"/>
                  </a:lnTo>
                  <a:lnTo>
                    <a:pt x="1960130" y="3229686"/>
                  </a:lnTo>
                  <a:lnTo>
                    <a:pt x="1960740" y="3222294"/>
                  </a:lnTo>
                  <a:lnTo>
                    <a:pt x="1961476" y="3216376"/>
                  </a:lnTo>
                  <a:lnTo>
                    <a:pt x="1961908" y="3210052"/>
                  </a:lnTo>
                  <a:lnTo>
                    <a:pt x="1960841" y="3203841"/>
                  </a:lnTo>
                  <a:lnTo>
                    <a:pt x="1930552" y="3175228"/>
                  </a:lnTo>
                  <a:lnTo>
                    <a:pt x="1898840" y="3165538"/>
                  </a:lnTo>
                  <a:lnTo>
                    <a:pt x="1887550" y="3162312"/>
                  </a:lnTo>
                  <a:lnTo>
                    <a:pt x="1849564" y="3125114"/>
                  </a:lnTo>
                  <a:lnTo>
                    <a:pt x="1826463" y="3089237"/>
                  </a:lnTo>
                  <a:lnTo>
                    <a:pt x="1833194" y="3079064"/>
                  </a:lnTo>
                  <a:lnTo>
                    <a:pt x="1845246" y="3066123"/>
                  </a:lnTo>
                  <a:lnTo>
                    <a:pt x="1858683" y="3054566"/>
                  </a:lnTo>
                  <a:lnTo>
                    <a:pt x="1869579" y="3048571"/>
                  </a:lnTo>
                  <a:lnTo>
                    <a:pt x="1880666" y="3046120"/>
                  </a:lnTo>
                  <a:lnTo>
                    <a:pt x="1886216" y="3047339"/>
                  </a:lnTo>
                  <a:lnTo>
                    <a:pt x="1887435" y="3053499"/>
                  </a:lnTo>
                  <a:lnTo>
                    <a:pt x="1888451" y="3065818"/>
                  </a:lnTo>
                  <a:lnTo>
                    <a:pt x="1889963" y="3073603"/>
                  </a:lnTo>
                  <a:lnTo>
                    <a:pt x="1893608" y="3081845"/>
                  </a:lnTo>
                  <a:lnTo>
                    <a:pt x="1899424" y="3090926"/>
                  </a:lnTo>
                  <a:lnTo>
                    <a:pt x="1905927" y="3099549"/>
                  </a:lnTo>
                  <a:lnTo>
                    <a:pt x="1911972" y="3104705"/>
                  </a:lnTo>
                  <a:lnTo>
                    <a:pt x="1916391" y="3103397"/>
                  </a:lnTo>
                  <a:lnTo>
                    <a:pt x="1916823" y="3095396"/>
                  </a:lnTo>
                  <a:lnTo>
                    <a:pt x="1914245" y="3084690"/>
                  </a:lnTo>
                  <a:lnTo>
                    <a:pt x="1912594" y="3074555"/>
                  </a:lnTo>
                  <a:lnTo>
                    <a:pt x="1915782" y="3068294"/>
                  </a:lnTo>
                  <a:lnTo>
                    <a:pt x="1923072" y="3068485"/>
                  </a:lnTo>
                  <a:lnTo>
                    <a:pt x="1930196" y="3073603"/>
                  </a:lnTo>
                  <a:lnTo>
                    <a:pt x="1935797" y="3080677"/>
                  </a:lnTo>
                  <a:lnTo>
                    <a:pt x="1938578" y="3086773"/>
                  </a:lnTo>
                  <a:lnTo>
                    <a:pt x="1938401" y="3093872"/>
                  </a:lnTo>
                  <a:lnTo>
                    <a:pt x="1937575" y="3103854"/>
                  </a:lnTo>
                  <a:lnTo>
                    <a:pt x="1938489" y="3113621"/>
                  </a:lnTo>
                  <a:lnTo>
                    <a:pt x="1943506" y="3120034"/>
                  </a:lnTo>
                  <a:lnTo>
                    <a:pt x="1957514" y="3126041"/>
                  </a:lnTo>
                  <a:lnTo>
                    <a:pt x="1963953" y="3130080"/>
                  </a:lnTo>
                  <a:lnTo>
                    <a:pt x="1970608" y="3136671"/>
                  </a:lnTo>
                  <a:lnTo>
                    <a:pt x="1983308" y="3151060"/>
                  </a:lnTo>
                  <a:lnTo>
                    <a:pt x="1986978" y="3157715"/>
                  </a:lnTo>
                  <a:lnTo>
                    <a:pt x="1987232" y="3165005"/>
                  </a:lnTo>
                  <a:lnTo>
                    <a:pt x="1983486" y="3171037"/>
                  </a:lnTo>
                  <a:lnTo>
                    <a:pt x="1978469" y="3174936"/>
                  </a:lnTo>
                  <a:lnTo>
                    <a:pt x="1975980" y="3178949"/>
                  </a:lnTo>
                  <a:lnTo>
                    <a:pt x="1979841" y="3185325"/>
                  </a:lnTo>
                  <a:lnTo>
                    <a:pt x="2009736" y="3213646"/>
                  </a:lnTo>
                  <a:lnTo>
                    <a:pt x="2016188" y="3220440"/>
                  </a:lnTo>
                  <a:lnTo>
                    <a:pt x="2021738" y="3227222"/>
                  </a:lnTo>
                  <a:lnTo>
                    <a:pt x="2028507" y="3234613"/>
                  </a:lnTo>
                  <a:lnTo>
                    <a:pt x="2026056" y="3240773"/>
                  </a:lnTo>
                  <a:lnTo>
                    <a:pt x="2021535" y="3248266"/>
                  </a:lnTo>
                  <a:lnTo>
                    <a:pt x="2014347" y="3258705"/>
                  </a:lnTo>
                  <a:lnTo>
                    <a:pt x="2008555" y="3267887"/>
                  </a:lnTo>
                  <a:lnTo>
                    <a:pt x="2008174" y="3271570"/>
                  </a:lnTo>
                  <a:lnTo>
                    <a:pt x="2014169" y="3268459"/>
                  </a:lnTo>
                  <a:lnTo>
                    <a:pt x="2022817" y="3261487"/>
                  </a:lnTo>
                  <a:lnTo>
                    <a:pt x="2031225" y="3252774"/>
                  </a:lnTo>
                  <a:lnTo>
                    <a:pt x="2036521" y="3244469"/>
                  </a:lnTo>
                  <a:lnTo>
                    <a:pt x="2041893" y="3233470"/>
                  </a:lnTo>
                  <a:lnTo>
                    <a:pt x="2050846" y="3217976"/>
                  </a:lnTo>
                  <a:lnTo>
                    <a:pt x="2060956" y="3202013"/>
                  </a:lnTo>
                  <a:lnTo>
                    <a:pt x="2069782" y="3189643"/>
                  </a:lnTo>
                  <a:lnTo>
                    <a:pt x="2089734" y="3166999"/>
                  </a:lnTo>
                  <a:lnTo>
                    <a:pt x="2100021" y="3154121"/>
                  </a:lnTo>
                  <a:lnTo>
                    <a:pt x="2107361" y="3141586"/>
                  </a:lnTo>
                  <a:lnTo>
                    <a:pt x="2112670" y="3130994"/>
                  </a:lnTo>
                  <a:lnTo>
                    <a:pt x="2117445" y="3122422"/>
                  </a:lnTo>
                  <a:lnTo>
                    <a:pt x="2120277" y="3114649"/>
                  </a:lnTo>
                  <a:lnTo>
                    <a:pt x="2119680" y="3106483"/>
                  </a:lnTo>
                  <a:lnTo>
                    <a:pt x="2114893" y="3099422"/>
                  </a:lnTo>
                  <a:lnTo>
                    <a:pt x="2108593" y="3094850"/>
                  </a:lnTo>
                  <a:lnTo>
                    <a:pt x="2104605" y="3091319"/>
                  </a:lnTo>
                  <a:lnTo>
                    <a:pt x="2106739" y="3087382"/>
                  </a:lnTo>
                  <a:lnTo>
                    <a:pt x="2115159" y="3083953"/>
                  </a:lnTo>
                  <a:lnTo>
                    <a:pt x="2126005" y="3081680"/>
                  </a:lnTo>
                  <a:lnTo>
                    <a:pt x="2137067" y="3078721"/>
                  </a:lnTo>
                  <a:lnTo>
                    <a:pt x="2162632" y="3048177"/>
                  </a:lnTo>
                  <a:lnTo>
                    <a:pt x="2165045" y="3032341"/>
                  </a:lnTo>
                  <a:lnTo>
                    <a:pt x="2167496" y="3025317"/>
                  </a:lnTo>
                  <a:lnTo>
                    <a:pt x="2173274" y="3013456"/>
                  </a:lnTo>
                  <a:lnTo>
                    <a:pt x="2176119" y="3006941"/>
                  </a:lnTo>
                  <a:lnTo>
                    <a:pt x="2178901" y="2999219"/>
                  </a:lnTo>
                  <a:lnTo>
                    <a:pt x="2179942" y="2992755"/>
                  </a:lnTo>
                  <a:lnTo>
                    <a:pt x="2177580" y="2990062"/>
                  </a:lnTo>
                  <a:lnTo>
                    <a:pt x="2171420" y="2990062"/>
                  </a:lnTo>
                  <a:lnTo>
                    <a:pt x="2162810" y="3000540"/>
                  </a:lnTo>
                  <a:lnTo>
                    <a:pt x="2156637" y="2986976"/>
                  </a:lnTo>
                  <a:lnTo>
                    <a:pt x="2154796" y="2978962"/>
                  </a:lnTo>
                  <a:lnTo>
                    <a:pt x="2154796" y="2972181"/>
                  </a:lnTo>
                  <a:lnTo>
                    <a:pt x="2157057" y="2963608"/>
                  </a:lnTo>
                  <a:lnTo>
                    <a:pt x="2162733" y="2951162"/>
                  </a:lnTo>
                  <a:lnTo>
                    <a:pt x="2170125" y="2939529"/>
                  </a:lnTo>
                  <a:lnTo>
                    <a:pt x="2177580" y="2933382"/>
                  </a:lnTo>
                  <a:lnTo>
                    <a:pt x="2183485" y="2933433"/>
                  </a:lnTo>
                  <a:lnTo>
                    <a:pt x="2188299" y="2935681"/>
                  </a:lnTo>
                  <a:lnTo>
                    <a:pt x="2193442" y="2937713"/>
                  </a:lnTo>
                  <a:lnTo>
                    <a:pt x="2200376" y="2937078"/>
                  </a:lnTo>
                  <a:lnTo>
                    <a:pt x="2211984" y="2931693"/>
                  </a:lnTo>
                  <a:lnTo>
                    <a:pt x="2243518" y="2914459"/>
                  </a:lnTo>
                  <a:lnTo>
                    <a:pt x="2267089" y="2903448"/>
                  </a:lnTo>
                  <a:lnTo>
                    <a:pt x="2280843" y="2896031"/>
                  </a:lnTo>
                  <a:lnTo>
                    <a:pt x="2294712" y="2889427"/>
                  </a:lnTo>
                  <a:lnTo>
                    <a:pt x="2306332" y="2886570"/>
                  </a:lnTo>
                  <a:lnTo>
                    <a:pt x="2314130" y="2887281"/>
                  </a:lnTo>
                  <a:lnTo>
                    <a:pt x="2319731" y="2888564"/>
                  </a:lnTo>
                  <a:lnTo>
                    <a:pt x="2325560" y="2889161"/>
                  </a:lnTo>
                  <a:lnTo>
                    <a:pt x="2334044" y="2887802"/>
                  </a:lnTo>
                  <a:lnTo>
                    <a:pt x="2344394" y="2885097"/>
                  </a:lnTo>
                  <a:lnTo>
                    <a:pt x="2348839" y="2881452"/>
                  </a:lnTo>
                  <a:lnTo>
                    <a:pt x="2355037" y="2880131"/>
                  </a:lnTo>
                  <a:lnTo>
                    <a:pt x="2350605" y="2836138"/>
                  </a:lnTo>
                  <a:lnTo>
                    <a:pt x="2349335" y="2828823"/>
                  </a:lnTo>
                  <a:lnTo>
                    <a:pt x="2348674" y="2822613"/>
                  </a:lnTo>
                  <a:lnTo>
                    <a:pt x="2348204" y="2806344"/>
                  </a:lnTo>
                  <a:lnTo>
                    <a:pt x="2348065" y="2778785"/>
                  </a:lnTo>
                  <a:lnTo>
                    <a:pt x="2347760" y="2770403"/>
                  </a:lnTo>
                  <a:lnTo>
                    <a:pt x="2335314" y="2732595"/>
                  </a:lnTo>
                  <a:lnTo>
                    <a:pt x="2296566" y="2687675"/>
                  </a:lnTo>
                  <a:lnTo>
                    <a:pt x="2288565" y="2679852"/>
                  </a:lnTo>
                  <a:lnTo>
                    <a:pt x="2281694" y="2672308"/>
                  </a:lnTo>
                  <a:lnTo>
                    <a:pt x="2276589" y="2665247"/>
                  </a:lnTo>
                  <a:lnTo>
                    <a:pt x="2273160" y="2659469"/>
                  </a:lnTo>
                  <a:lnTo>
                    <a:pt x="2272779" y="2652852"/>
                  </a:lnTo>
                  <a:lnTo>
                    <a:pt x="2275522" y="2646603"/>
                  </a:lnTo>
                  <a:lnTo>
                    <a:pt x="2307958" y="2625674"/>
                  </a:lnTo>
                  <a:lnTo>
                    <a:pt x="2324074" y="2617673"/>
                  </a:lnTo>
                  <a:lnTo>
                    <a:pt x="2329992" y="2615196"/>
                  </a:lnTo>
                  <a:lnTo>
                    <a:pt x="2336177" y="2613431"/>
                  </a:lnTo>
                  <a:lnTo>
                    <a:pt x="2342667" y="2612758"/>
                  </a:lnTo>
                  <a:lnTo>
                    <a:pt x="2357780" y="2611920"/>
                  </a:lnTo>
                  <a:lnTo>
                    <a:pt x="2370874" y="2609494"/>
                  </a:lnTo>
                  <a:lnTo>
                    <a:pt x="2405253" y="2570099"/>
                  </a:lnTo>
                  <a:lnTo>
                    <a:pt x="2410510" y="2552344"/>
                  </a:lnTo>
                  <a:lnTo>
                    <a:pt x="2411768" y="2539441"/>
                  </a:lnTo>
                  <a:close/>
                </a:path>
                <a:path extrusionOk="0" h="3896995" w="6592570">
                  <a:moveTo>
                    <a:pt x="2859024" y="3225330"/>
                  </a:moveTo>
                  <a:lnTo>
                    <a:pt x="2819349" y="3199765"/>
                  </a:lnTo>
                  <a:lnTo>
                    <a:pt x="2809430" y="3197428"/>
                  </a:lnTo>
                  <a:lnTo>
                    <a:pt x="2780436" y="3189465"/>
                  </a:lnTo>
                  <a:lnTo>
                    <a:pt x="2711335" y="3173107"/>
                  </a:lnTo>
                  <a:lnTo>
                    <a:pt x="2698648" y="3170415"/>
                  </a:lnTo>
                  <a:lnTo>
                    <a:pt x="2685872" y="3168916"/>
                  </a:lnTo>
                  <a:lnTo>
                    <a:pt x="2645448" y="3164916"/>
                  </a:lnTo>
                  <a:lnTo>
                    <a:pt x="2629611" y="3162808"/>
                  </a:lnTo>
                  <a:lnTo>
                    <a:pt x="2584119" y="3146602"/>
                  </a:lnTo>
                  <a:lnTo>
                    <a:pt x="2552954" y="3123120"/>
                  </a:lnTo>
                  <a:lnTo>
                    <a:pt x="2539974" y="3084525"/>
                  </a:lnTo>
                  <a:lnTo>
                    <a:pt x="2536304" y="3076575"/>
                  </a:lnTo>
                  <a:lnTo>
                    <a:pt x="2530906" y="3070961"/>
                  </a:lnTo>
                  <a:lnTo>
                    <a:pt x="2524137" y="3070390"/>
                  </a:lnTo>
                  <a:lnTo>
                    <a:pt x="2519819" y="3074873"/>
                  </a:lnTo>
                  <a:lnTo>
                    <a:pt x="2532291" y="3111944"/>
                  </a:lnTo>
                  <a:lnTo>
                    <a:pt x="2561653" y="3147034"/>
                  </a:lnTo>
                  <a:lnTo>
                    <a:pt x="2596718" y="3164027"/>
                  </a:lnTo>
                  <a:lnTo>
                    <a:pt x="2664536" y="3177692"/>
                  </a:lnTo>
                  <a:lnTo>
                    <a:pt x="2685351" y="3180334"/>
                  </a:lnTo>
                  <a:lnTo>
                    <a:pt x="2749689" y="3192107"/>
                  </a:lnTo>
                  <a:lnTo>
                    <a:pt x="2797797" y="3203041"/>
                  </a:lnTo>
                  <a:lnTo>
                    <a:pt x="2835186" y="3215538"/>
                  </a:lnTo>
                  <a:lnTo>
                    <a:pt x="2846387" y="3221659"/>
                  </a:lnTo>
                  <a:lnTo>
                    <a:pt x="2855353" y="3225939"/>
                  </a:lnTo>
                  <a:lnTo>
                    <a:pt x="2859024" y="3225330"/>
                  </a:lnTo>
                  <a:close/>
                </a:path>
                <a:path extrusionOk="0" h="3896995" w="6592570">
                  <a:moveTo>
                    <a:pt x="3312134" y="2423096"/>
                  </a:moveTo>
                  <a:lnTo>
                    <a:pt x="3303574" y="2411666"/>
                  </a:lnTo>
                  <a:lnTo>
                    <a:pt x="3298850" y="2404046"/>
                  </a:lnTo>
                  <a:lnTo>
                    <a:pt x="3294405" y="2397696"/>
                  </a:lnTo>
                  <a:lnTo>
                    <a:pt x="3293935" y="2396426"/>
                  </a:lnTo>
                  <a:lnTo>
                    <a:pt x="3291116" y="2388806"/>
                  </a:lnTo>
                  <a:lnTo>
                    <a:pt x="3289833" y="2379916"/>
                  </a:lnTo>
                  <a:lnTo>
                    <a:pt x="3290062" y="2372296"/>
                  </a:lnTo>
                  <a:lnTo>
                    <a:pt x="3290659" y="2364676"/>
                  </a:lnTo>
                  <a:lnTo>
                    <a:pt x="3291497" y="2357056"/>
                  </a:lnTo>
                  <a:lnTo>
                    <a:pt x="3294646" y="2332926"/>
                  </a:lnTo>
                  <a:lnTo>
                    <a:pt x="3294545" y="2322766"/>
                  </a:lnTo>
                  <a:lnTo>
                    <a:pt x="3291421" y="2321496"/>
                  </a:lnTo>
                  <a:lnTo>
                    <a:pt x="3287509" y="2320226"/>
                  </a:lnTo>
                  <a:lnTo>
                    <a:pt x="3278403" y="2311336"/>
                  </a:lnTo>
                  <a:lnTo>
                    <a:pt x="3267430" y="2298636"/>
                  </a:lnTo>
                  <a:lnTo>
                    <a:pt x="3263354" y="2294826"/>
                  </a:lnTo>
                  <a:lnTo>
                    <a:pt x="3256838" y="2283396"/>
                  </a:lnTo>
                  <a:lnTo>
                    <a:pt x="3276206" y="2254186"/>
                  </a:lnTo>
                  <a:lnTo>
                    <a:pt x="3286264" y="2254186"/>
                  </a:lnTo>
                  <a:lnTo>
                    <a:pt x="3297136" y="2265616"/>
                  </a:lnTo>
                  <a:lnTo>
                    <a:pt x="3301631" y="2270696"/>
                  </a:lnTo>
                  <a:lnTo>
                    <a:pt x="3303663" y="2271966"/>
                  </a:lnTo>
                  <a:lnTo>
                    <a:pt x="3303511" y="2269426"/>
                  </a:lnTo>
                  <a:lnTo>
                    <a:pt x="3299955" y="2254186"/>
                  </a:lnTo>
                  <a:lnTo>
                    <a:pt x="3298774" y="2249106"/>
                  </a:lnTo>
                  <a:lnTo>
                    <a:pt x="3298774" y="2237676"/>
                  </a:lnTo>
                  <a:lnTo>
                    <a:pt x="3294646" y="2218626"/>
                  </a:lnTo>
                  <a:lnTo>
                    <a:pt x="3294646" y="2211006"/>
                  </a:lnTo>
                  <a:lnTo>
                    <a:pt x="3293135" y="2208466"/>
                  </a:lnTo>
                  <a:lnTo>
                    <a:pt x="3282861" y="2194496"/>
                  </a:lnTo>
                  <a:lnTo>
                    <a:pt x="3279800" y="2186876"/>
                  </a:lnTo>
                  <a:lnTo>
                    <a:pt x="3276638" y="2181796"/>
                  </a:lnTo>
                  <a:lnTo>
                    <a:pt x="3271278" y="2176716"/>
                  </a:lnTo>
                  <a:lnTo>
                    <a:pt x="3250412" y="2160206"/>
                  </a:lnTo>
                  <a:lnTo>
                    <a:pt x="3244304" y="2155126"/>
                  </a:lnTo>
                  <a:lnTo>
                    <a:pt x="3240379" y="2150046"/>
                  </a:lnTo>
                  <a:lnTo>
                    <a:pt x="3238995" y="2144966"/>
                  </a:lnTo>
                  <a:lnTo>
                    <a:pt x="3238995" y="2142426"/>
                  </a:lnTo>
                  <a:lnTo>
                    <a:pt x="3236252" y="2133536"/>
                  </a:lnTo>
                  <a:lnTo>
                    <a:pt x="3234359" y="2127186"/>
                  </a:lnTo>
                  <a:lnTo>
                    <a:pt x="3232594" y="2120836"/>
                  </a:lnTo>
                  <a:lnTo>
                    <a:pt x="3231273" y="2113216"/>
                  </a:lnTo>
                  <a:lnTo>
                    <a:pt x="3230765" y="2105596"/>
                  </a:lnTo>
                  <a:lnTo>
                    <a:pt x="3230765" y="2101786"/>
                  </a:lnTo>
                  <a:lnTo>
                    <a:pt x="3230143" y="2095436"/>
                  </a:lnTo>
                  <a:lnTo>
                    <a:pt x="3229610" y="2089086"/>
                  </a:lnTo>
                  <a:lnTo>
                    <a:pt x="3230194" y="2080196"/>
                  </a:lnTo>
                  <a:lnTo>
                    <a:pt x="3233051" y="2072576"/>
                  </a:lnTo>
                  <a:lnTo>
                    <a:pt x="3237230" y="2067496"/>
                  </a:lnTo>
                  <a:lnTo>
                    <a:pt x="3239312" y="2064956"/>
                  </a:lnTo>
                  <a:lnTo>
                    <a:pt x="3246043" y="2059876"/>
                  </a:lnTo>
                  <a:lnTo>
                    <a:pt x="3253346" y="2057336"/>
                  </a:lnTo>
                  <a:lnTo>
                    <a:pt x="3260763" y="2056066"/>
                  </a:lnTo>
                  <a:lnTo>
                    <a:pt x="3276511" y="2056066"/>
                  </a:lnTo>
                  <a:lnTo>
                    <a:pt x="3278822" y="2054796"/>
                  </a:lnTo>
                  <a:lnTo>
                    <a:pt x="3277463" y="2052256"/>
                  </a:lnTo>
                  <a:lnTo>
                    <a:pt x="3268230" y="2042096"/>
                  </a:lnTo>
                  <a:lnTo>
                    <a:pt x="3260140" y="2033206"/>
                  </a:lnTo>
                  <a:lnTo>
                    <a:pt x="3257956" y="2026856"/>
                  </a:lnTo>
                  <a:lnTo>
                    <a:pt x="3256483" y="2019236"/>
                  </a:lnTo>
                  <a:lnTo>
                    <a:pt x="3256457" y="2010346"/>
                  </a:lnTo>
                  <a:lnTo>
                    <a:pt x="3257397" y="2002726"/>
                  </a:lnTo>
                  <a:lnTo>
                    <a:pt x="3258807" y="1993836"/>
                  </a:lnTo>
                  <a:lnTo>
                    <a:pt x="3260979" y="1982406"/>
                  </a:lnTo>
                  <a:lnTo>
                    <a:pt x="3260979" y="1967166"/>
                  </a:lnTo>
                  <a:lnTo>
                    <a:pt x="3269970" y="1950656"/>
                  </a:lnTo>
                  <a:lnTo>
                    <a:pt x="3271278" y="1948116"/>
                  </a:lnTo>
                  <a:lnTo>
                    <a:pt x="3271278" y="1944306"/>
                  </a:lnTo>
                  <a:lnTo>
                    <a:pt x="3253943" y="1936686"/>
                  </a:lnTo>
                  <a:lnTo>
                    <a:pt x="3250273" y="1932876"/>
                  </a:lnTo>
                  <a:lnTo>
                    <a:pt x="3246094" y="1926526"/>
                  </a:lnTo>
                  <a:lnTo>
                    <a:pt x="3245612" y="1918906"/>
                  </a:lnTo>
                  <a:lnTo>
                    <a:pt x="3247301" y="1913826"/>
                  </a:lnTo>
                  <a:lnTo>
                    <a:pt x="3249599" y="1908746"/>
                  </a:lnTo>
                  <a:lnTo>
                    <a:pt x="3251987" y="1904936"/>
                  </a:lnTo>
                  <a:lnTo>
                    <a:pt x="3251987" y="1901126"/>
                  </a:lnTo>
                  <a:lnTo>
                    <a:pt x="3251301" y="1899856"/>
                  </a:lnTo>
                  <a:lnTo>
                    <a:pt x="3243808" y="1885886"/>
                  </a:lnTo>
                  <a:lnTo>
                    <a:pt x="3243808" y="1874456"/>
                  </a:lnTo>
                  <a:lnTo>
                    <a:pt x="3247250" y="1857946"/>
                  </a:lnTo>
                  <a:lnTo>
                    <a:pt x="3247860" y="1855406"/>
                  </a:lnTo>
                  <a:lnTo>
                    <a:pt x="3248444" y="1851596"/>
                  </a:lnTo>
                  <a:lnTo>
                    <a:pt x="3245815" y="1851596"/>
                  </a:lnTo>
                  <a:lnTo>
                    <a:pt x="3227311" y="1847786"/>
                  </a:lnTo>
                  <a:lnTo>
                    <a:pt x="3220847" y="1847786"/>
                  </a:lnTo>
                  <a:lnTo>
                    <a:pt x="3210890" y="1851596"/>
                  </a:lnTo>
                  <a:lnTo>
                    <a:pt x="3199650" y="1860486"/>
                  </a:lnTo>
                  <a:lnTo>
                    <a:pt x="3180143" y="1883346"/>
                  </a:lnTo>
                  <a:lnTo>
                    <a:pt x="3173349" y="1890966"/>
                  </a:lnTo>
                  <a:lnTo>
                    <a:pt x="3170948" y="1893506"/>
                  </a:lnTo>
                  <a:lnTo>
                    <a:pt x="3163430" y="1898586"/>
                  </a:lnTo>
                  <a:lnTo>
                    <a:pt x="3156293" y="1899856"/>
                  </a:lnTo>
                  <a:lnTo>
                    <a:pt x="3149663" y="1898586"/>
                  </a:lnTo>
                  <a:lnTo>
                    <a:pt x="3143618" y="1896046"/>
                  </a:lnTo>
                  <a:lnTo>
                    <a:pt x="3135401" y="1890966"/>
                  </a:lnTo>
                  <a:lnTo>
                    <a:pt x="3129648" y="1889696"/>
                  </a:lnTo>
                  <a:lnTo>
                    <a:pt x="3119856" y="1887156"/>
                  </a:lnTo>
                  <a:lnTo>
                    <a:pt x="3112528" y="1887156"/>
                  </a:lnTo>
                  <a:lnTo>
                    <a:pt x="3105505" y="1888426"/>
                  </a:lnTo>
                  <a:lnTo>
                    <a:pt x="3096628" y="1892236"/>
                  </a:lnTo>
                  <a:lnTo>
                    <a:pt x="3093504" y="1897316"/>
                  </a:lnTo>
                  <a:lnTo>
                    <a:pt x="3094012" y="1904936"/>
                  </a:lnTo>
                  <a:lnTo>
                    <a:pt x="3096450" y="1915096"/>
                  </a:lnTo>
                  <a:lnTo>
                    <a:pt x="3099104" y="1922716"/>
                  </a:lnTo>
                  <a:lnTo>
                    <a:pt x="3100171" y="1925256"/>
                  </a:lnTo>
                  <a:lnTo>
                    <a:pt x="3100705" y="1934146"/>
                  </a:lnTo>
                  <a:lnTo>
                    <a:pt x="3096742" y="1941766"/>
                  </a:lnTo>
                  <a:lnTo>
                    <a:pt x="3090443" y="1946846"/>
                  </a:lnTo>
                  <a:lnTo>
                    <a:pt x="3083953" y="1951926"/>
                  </a:lnTo>
                  <a:lnTo>
                    <a:pt x="3078289" y="1954466"/>
                  </a:lnTo>
                  <a:lnTo>
                    <a:pt x="3076943" y="1957006"/>
                  </a:lnTo>
                  <a:lnTo>
                    <a:pt x="3077108" y="1958276"/>
                  </a:lnTo>
                  <a:lnTo>
                    <a:pt x="3078137" y="1963356"/>
                  </a:lnTo>
                  <a:lnTo>
                    <a:pt x="3079699" y="1973516"/>
                  </a:lnTo>
                  <a:lnTo>
                    <a:pt x="3070136" y="2012886"/>
                  </a:lnTo>
                  <a:lnTo>
                    <a:pt x="3043872" y="2028126"/>
                  </a:lnTo>
                  <a:lnTo>
                    <a:pt x="3039643" y="2030666"/>
                  </a:lnTo>
                  <a:lnTo>
                    <a:pt x="3029026" y="2034476"/>
                  </a:lnTo>
                  <a:lnTo>
                    <a:pt x="3018320" y="2037016"/>
                  </a:lnTo>
                  <a:lnTo>
                    <a:pt x="2986570" y="2040826"/>
                  </a:lnTo>
                  <a:lnTo>
                    <a:pt x="2982010" y="2040826"/>
                  </a:lnTo>
                  <a:lnTo>
                    <a:pt x="2973667" y="2042096"/>
                  </a:lnTo>
                  <a:lnTo>
                    <a:pt x="2965285" y="2040826"/>
                  </a:lnTo>
                  <a:lnTo>
                    <a:pt x="2956826" y="2038286"/>
                  </a:lnTo>
                  <a:lnTo>
                    <a:pt x="2948178" y="2034476"/>
                  </a:lnTo>
                  <a:lnTo>
                    <a:pt x="2942107" y="2031936"/>
                  </a:lnTo>
                  <a:lnTo>
                    <a:pt x="2935884" y="2030666"/>
                  </a:lnTo>
                  <a:lnTo>
                    <a:pt x="2929471" y="2028126"/>
                  </a:lnTo>
                  <a:lnTo>
                    <a:pt x="2922816" y="2026856"/>
                  </a:lnTo>
                  <a:lnTo>
                    <a:pt x="2910294" y="2025586"/>
                  </a:lnTo>
                  <a:lnTo>
                    <a:pt x="2894330" y="2012886"/>
                  </a:lnTo>
                  <a:lnTo>
                    <a:pt x="2882569" y="2012886"/>
                  </a:lnTo>
                  <a:lnTo>
                    <a:pt x="2874251" y="2014156"/>
                  </a:lnTo>
                  <a:lnTo>
                    <a:pt x="2866567" y="2020506"/>
                  </a:lnTo>
                  <a:lnTo>
                    <a:pt x="2859341" y="2029396"/>
                  </a:lnTo>
                  <a:lnTo>
                    <a:pt x="2852394" y="2039556"/>
                  </a:lnTo>
                  <a:lnTo>
                    <a:pt x="2846768" y="2047176"/>
                  </a:lnTo>
                  <a:lnTo>
                    <a:pt x="2841028" y="2054796"/>
                  </a:lnTo>
                  <a:lnTo>
                    <a:pt x="2834932" y="2061146"/>
                  </a:lnTo>
                  <a:lnTo>
                    <a:pt x="2828213" y="2066226"/>
                  </a:lnTo>
                  <a:lnTo>
                    <a:pt x="2825254" y="2067496"/>
                  </a:lnTo>
                  <a:lnTo>
                    <a:pt x="2819311" y="2067496"/>
                  </a:lnTo>
                  <a:lnTo>
                    <a:pt x="2773781" y="2037016"/>
                  </a:lnTo>
                  <a:lnTo>
                    <a:pt x="2771114" y="2034476"/>
                  </a:lnTo>
                  <a:lnTo>
                    <a:pt x="2768447" y="2031936"/>
                  </a:lnTo>
                  <a:lnTo>
                    <a:pt x="2763570" y="2028126"/>
                  </a:lnTo>
                  <a:lnTo>
                    <a:pt x="2759430" y="2025586"/>
                  </a:lnTo>
                  <a:lnTo>
                    <a:pt x="2752852" y="2023046"/>
                  </a:lnTo>
                  <a:lnTo>
                    <a:pt x="2747048" y="2023046"/>
                  </a:lnTo>
                  <a:lnTo>
                    <a:pt x="2741193" y="2024316"/>
                  </a:lnTo>
                  <a:lnTo>
                    <a:pt x="2734500" y="2026856"/>
                  </a:lnTo>
                  <a:lnTo>
                    <a:pt x="2725953" y="2029396"/>
                  </a:lnTo>
                  <a:lnTo>
                    <a:pt x="2720505" y="2030666"/>
                  </a:lnTo>
                  <a:lnTo>
                    <a:pt x="2710142" y="2033206"/>
                  </a:lnTo>
                  <a:lnTo>
                    <a:pt x="2703080" y="2034476"/>
                  </a:lnTo>
                  <a:lnTo>
                    <a:pt x="2696756" y="2033206"/>
                  </a:lnTo>
                  <a:lnTo>
                    <a:pt x="2688602" y="2031936"/>
                  </a:lnTo>
                  <a:lnTo>
                    <a:pt x="2682837" y="2030666"/>
                  </a:lnTo>
                  <a:lnTo>
                    <a:pt x="2671114" y="2025586"/>
                  </a:lnTo>
                  <a:lnTo>
                    <a:pt x="2665755" y="2016696"/>
                  </a:lnTo>
                  <a:lnTo>
                    <a:pt x="2664536" y="2007806"/>
                  </a:lnTo>
                  <a:lnTo>
                    <a:pt x="2665222" y="2000186"/>
                  </a:lnTo>
                  <a:lnTo>
                    <a:pt x="2665996" y="1993836"/>
                  </a:lnTo>
                  <a:lnTo>
                    <a:pt x="2665996" y="1981136"/>
                  </a:lnTo>
                  <a:lnTo>
                    <a:pt x="2676372" y="1963356"/>
                  </a:lnTo>
                  <a:lnTo>
                    <a:pt x="2676372" y="1957006"/>
                  </a:lnTo>
                  <a:lnTo>
                    <a:pt x="2674886" y="1949386"/>
                  </a:lnTo>
                  <a:lnTo>
                    <a:pt x="2671076" y="1941766"/>
                  </a:lnTo>
                  <a:lnTo>
                    <a:pt x="2665958" y="1935416"/>
                  </a:lnTo>
                  <a:lnTo>
                    <a:pt x="2660485" y="1930336"/>
                  </a:lnTo>
                  <a:lnTo>
                    <a:pt x="2656052" y="1925256"/>
                  </a:lnTo>
                  <a:lnTo>
                    <a:pt x="2647518" y="1922716"/>
                  </a:lnTo>
                  <a:lnTo>
                    <a:pt x="2641854" y="1921446"/>
                  </a:lnTo>
                  <a:lnTo>
                    <a:pt x="2635821" y="1918906"/>
                  </a:lnTo>
                  <a:lnTo>
                    <a:pt x="2611361" y="1885886"/>
                  </a:lnTo>
                  <a:lnTo>
                    <a:pt x="2608072" y="1875726"/>
                  </a:lnTo>
                  <a:lnTo>
                    <a:pt x="2600998" y="1868106"/>
                  </a:lnTo>
                  <a:lnTo>
                    <a:pt x="2600629" y="1864296"/>
                  </a:lnTo>
                  <a:lnTo>
                    <a:pt x="2602255" y="1854136"/>
                  </a:lnTo>
                  <a:lnTo>
                    <a:pt x="2619286" y="1845246"/>
                  </a:lnTo>
                  <a:lnTo>
                    <a:pt x="2626537" y="1841436"/>
                  </a:lnTo>
                  <a:lnTo>
                    <a:pt x="2633345" y="1835086"/>
                  </a:lnTo>
                  <a:lnTo>
                    <a:pt x="2632138" y="1823656"/>
                  </a:lnTo>
                  <a:lnTo>
                    <a:pt x="2631910" y="1821116"/>
                  </a:lnTo>
                  <a:lnTo>
                    <a:pt x="2631859" y="1818576"/>
                  </a:lnTo>
                  <a:lnTo>
                    <a:pt x="2630005" y="1817306"/>
                  </a:lnTo>
                  <a:lnTo>
                    <a:pt x="2625598" y="1816036"/>
                  </a:lnTo>
                  <a:lnTo>
                    <a:pt x="2617635" y="1816036"/>
                  </a:lnTo>
                  <a:lnTo>
                    <a:pt x="2605113" y="1814766"/>
                  </a:lnTo>
                  <a:lnTo>
                    <a:pt x="2595588" y="1814766"/>
                  </a:lnTo>
                  <a:lnTo>
                    <a:pt x="2569997" y="1807146"/>
                  </a:lnTo>
                  <a:lnTo>
                    <a:pt x="2558465" y="1807146"/>
                  </a:lnTo>
                  <a:lnTo>
                    <a:pt x="2545169" y="1821116"/>
                  </a:lnTo>
                  <a:lnTo>
                    <a:pt x="2539936" y="1827466"/>
                  </a:lnTo>
                  <a:lnTo>
                    <a:pt x="2534272" y="1832546"/>
                  </a:lnTo>
                  <a:lnTo>
                    <a:pt x="2528100" y="1837626"/>
                  </a:lnTo>
                  <a:lnTo>
                    <a:pt x="2521305" y="1842706"/>
                  </a:lnTo>
                  <a:lnTo>
                    <a:pt x="2515527" y="1845246"/>
                  </a:lnTo>
                  <a:lnTo>
                    <a:pt x="2510612" y="1845246"/>
                  </a:lnTo>
                  <a:lnTo>
                    <a:pt x="2506675" y="1842706"/>
                  </a:lnTo>
                  <a:lnTo>
                    <a:pt x="2502992" y="1838896"/>
                  </a:lnTo>
                  <a:lnTo>
                    <a:pt x="2501608" y="1832546"/>
                  </a:lnTo>
                  <a:lnTo>
                    <a:pt x="2501747" y="1827466"/>
                  </a:lnTo>
                  <a:lnTo>
                    <a:pt x="2501811" y="1824926"/>
                  </a:lnTo>
                  <a:lnTo>
                    <a:pt x="2502865" y="1817306"/>
                  </a:lnTo>
                  <a:lnTo>
                    <a:pt x="2503601" y="1812226"/>
                  </a:lnTo>
                  <a:lnTo>
                    <a:pt x="2505633" y="1798256"/>
                  </a:lnTo>
                  <a:lnTo>
                    <a:pt x="2502928" y="1795716"/>
                  </a:lnTo>
                  <a:lnTo>
                    <a:pt x="2502065" y="1794446"/>
                  </a:lnTo>
                  <a:lnTo>
                    <a:pt x="2500439" y="1794446"/>
                  </a:lnTo>
                  <a:lnTo>
                    <a:pt x="2480665" y="1812226"/>
                  </a:lnTo>
                  <a:lnTo>
                    <a:pt x="2460396" y="1812226"/>
                  </a:lnTo>
                  <a:lnTo>
                    <a:pt x="2455634" y="1803336"/>
                  </a:lnTo>
                  <a:lnTo>
                    <a:pt x="2454275" y="1800796"/>
                  </a:lnTo>
                  <a:lnTo>
                    <a:pt x="2453500" y="1798256"/>
                  </a:lnTo>
                  <a:lnTo>
                    <a:pt x="2451544" y="1799526"/>
                  </a:lnTo>
                  <a:lnTo>
                    <a:pt x="2444572" y="1799526"/>
                  </a:lnTo>
                  <a:lnTo>
                    <a:pt x="2429560" y="1802066"/>
                  </a:lnTo>
                  <a:lnTo>
                    <a:pt x="2412263" y="1803336"/>
                  </a:lnTo>
                  <a:lnTo>
                    <a:pt x="2394851" y="1802066"/>
                  </a:lnTo>
                  <a:lnTo>
                    <a:pt x="2379446" y="1798256"/>
                  </a:lnTo>
                  <a:lnTo>
                    <a:pt x="2369007" y="1789366"/>
                  </a:lnTo>
                  <a:lnTo>
                    <a:pt x="2364917" y="1783016"/>
                  </a:lnTo>
                  <a:lnTo>
                    <a:pt x="2361641" y="1777936"/>
                  </a:lnTo>
                  <a:lnTo>
                    <a:pt x="2361184" y="1776666"/>
                  </a:lnTo>
                  <a:lnTo>
                    <a:pt x="2360257" y="1774126"/>
                  </a:lnTo>
                  <a:lnTo>
                    <a:pt x="2356535" y="1763966"/>
                  </a:lnTo>
                  <a:lnTo>
                    <a:pt x="2352852" y="1751266"/>
                  </a:lnTo>
                  <a:lnTo>
                    <a:pt x="2311844" y="1728406"/>
                  </a:lnTo>
                  <a:lnTo>
                    <a:pt x="2296490" y="1727136"/>
                  </a:lnTo>
                  <a:lnTo>
                    <a:pt x="2287574" y="1728406"/>
                  </a:lnTo>
                  <a:lnTo>
                    <a:pt x="2279688" y="1730946"/>
                  </a:lnTo>
                  <a:lnTo>
                    <a:pt x="2272182" y="1734756"/>
                  </a:lnTo>
                  <a:lnTo>
                    <a:pt x="2264397" y="1742376"/>
                  </a:lnTo>
                  <a:lnTo>
                    <a:pt x="2262022" y="1744916"/>
                  </a:lnTo>
                  <a:lnTo>
                    <a:pt x="2257869" y="1748726"/>
                  </a:lnTo>
                  <a:lnTo>
                    <a:pt x="2226005" y="1771586"/>
                  </a:lnTo>
                  <a:lnTo>
                    <a:pt x="2216327" y="1774126"/>
                  </a:lnTo>
                  <a:lnTo>
                    <a:pt x="2209406" y="1774126"/>
                  </a:lnTo>
                  <a:lnTo>
                    <a:pt x="2204516" y="1770316"/>
                  </a:lnTo>
                  <a:lnTo>
                    <a:pt x="2200935" y="1766506"/>
                  </a:lnTo>
                  <a:lnTo>
                    <a:pt x="2198205" y="1762696"/>
                  </a:lnTo>
                  <a:lnTo>
                    <a:pt x="2195474" y="1761426"/>
                  </a:lnTo>
                  <a:lnTo>
                    <a:pt x="2194115" y="1761426"/>
                  </a:lnTo>
                  <a:lnTo>
                    <a:pt x="2188629" y="1769046"/>
                  </a:lnTo>
                  <a:lnTo>
                    <a:pt x="2182622" y="1776666"/>
                  </a:lnTo>
                  <a:lnTo>
                    <a:pt x="2172741" y="1772856"/>
                  </a:lnTo>
                  <a:lnTo>
                    <a:pt x="2165566" y="1770316"/>
                  </a:lnTo>
                  <a:lnTo>
                    <a:pt x="2156942" y="1758886"/>
                  </a:lnTo>
                  <a:lnTo>
                    <a:pt x="2146427" y="1755076"/>
                  </a:lnTo>
                  <a:lnTo>
                    <a:pt x="2118029" y="1757616"/>
                  </a:lnTo>
                  <a:lnTo>
                    <a:pt x="2103793" y="1757616"/>
                  </a:lnTo>
                  <a:lnTo>
                    <a:pt x="2100541" y="1761426"/>
                  </a:lnTo>
                  <a:lnTo>
                    <a:pt x="2086356" y="1779206"/>
                  </a:lnTo>
                  <a:lnTo>
                    <a:pt x="2078863" y="1781746"/>
                  </a:lnTo>
                  <a:lnTo>
                    <a:pt x="2072017" y="1783016"/>
                  </a:lnTo>
                  <a:lnTo>
                    <a:pt x="2065477" y="1783016"/>
                  </a:lnTo>
                  <a:lnTo>
                    <a:pt x="2058797" y="1781746"/>
                  </a:lnTo>
                  <a:lnTo>
                    <a:pt x="2051507" y="1779206"/>
                  </a:lnTo>
                  <a:lnTo>
                    <a:pt x="2045182" y="1777936"/>
                  </a:lnTo>
                  <a:lnTo>
                    <a:pt x="2037791" y="1775396"/>
                  </a:lnTo>
                  <a:lnTo>
                    <a:pt x="2028990" y="1772856"/>
                  </a:lnTo>
                  <a:lnTo>
                    <a:pt x="2018436" y="1771586"/>
                  </a:lnTo>
                  <a:lnTo>
                    <a:pt x="1999488" y="1767776"/>
                  </a:lnTo>
                  <a:lnTo>
                    <a:pt x="1987143" y="1766506"/>
                  </a:lnTo>
                  <a:lnTo>
                    <a:pt x="1958098" y="1766506"/>
                  </a:lnTo>
                  <a:lnTo>
                    <a:pt x="1955507" y="1769046"/>
                  </a:lnTo>
                  <a:lnTo>
                    <a:pt x="1943328" y="1784286"/>
                  </a:lnTo>
                  <a:lnTo>
                    <a:pt x="1937334" y="1786826"/>
                  </a:lnTo>
                  <a:lnTo>
                    <a:pt x="1940509" y="1795716"/>
                  </a:lnTo>
                  <a:lnTo>
                    <a:pt x="1942185" y="1804606"/>
                  </a:lnTo>
                  <a:lnTo>
                    <a:pt x="1941182" y="1812226"/>
                  </a:lnTo>
                  <a:lnTo>
                    <a:pt x="1936343" y="1819846"/>
                  </a:lnTo>
                  <a:lnTo>
                    <a:pt x="1929104" y="1827466"/>
                  </a:lnTo>
                  <a:lnTo>
                    <a:pt x="1910041" y="1824926"/>
                  </a:lnTo>
                  <a:lnTo>
                    <a:pt x="1906689" y="1826196"/>
                  </a:lnTo>
                  <a:lnTo>
                    <a:pt x="1897557" y="1828736"/>
                  </a:lnTo>
                  <a:lnTo>
                    <a:pt x="1887410" y="1831276"/>
                  </a:lnTo>
                  <a:lnTo>
                    <a:pt x="1888134" y="1837626"/>
                  </a:lnTo>
                  <a:lnTo>
                    <a:pt x="1888337" y="1837626"/>
                  </a:lnTo>
                  <a:lnTo>
                    <a:pt x="1904352" y="1845246"/>
                  </a:lnTo>
                  <a:lnTo>
                    <a:pt x="1904352" y="1861756"/>
                  </a:lnTo>
                  <a:lnTo>
                    <a:pt x="1895894" y="1873186"/>
                  </a:lnTo>
                  <a:lnTo>
                    <a:pt x="1895386" y="1873186"/>
                  </a:lnTo>
                  <a:lnTo>
                    <a:pt x="1900059" y="1878266"/>
                  </a:lnTo>
                  <a:lnTo>
                    <a:pt x="1914842" y="1890966"/>
                  </a:lnTo>
                  <a:lnTo>
                    <a:pt x="1919579" y="1894776"/>
                  </a:lnTo>
                  <a:lnTo>
                    <a:pt x="1926361" y="1902396"/>
                  </a:lnTo>
                  <a:lnTo>
                    <a:pt x="1931695" y="1910016"/>
                  </a:lnTo>
                  <a:lnTo>
                    <a:pt x="1935607" y="1918906"/>
                  </a:lnTo>
                  <a:lnTo>
                    <a:pt x="1938121" y="1926526"/>
                  </a:lnTo>
                  <a:lnTo>
                    <a:pt x="1939239" y="1931606"/>
                  </a:lnTo>
                  <a:lnTo>
                    <a:pt x="1935632" y="1962086"/>
                  </a:lnTo>
                  <a:lnTo>
                    <a:pt x="1941652" y="1970976"/>
                  </a:lnTo>
                  <a:lnTo>
                    <a:pt x="1945093" y="2002726"/>
                  </a:lnTo>
                  <a:lnTo>
                    <a:pt x="1951418" y="2009076"/>
                  </a:lnTo>
                  <a:lnTo>
                    <a:pt x="1962175" y="2014156"/>
                  </a:lnTo>
                  <a:lnTo>
                    <a:pt x="1969757" y="2017966"/>
                  </a:lnTo>
                  <a:lnTo>
                    <a:pt x="1976640" y="2023046"/>
                  </a:lnTo>
                  <a:lnTo>
                    <a:pt x="1981644" y="2028126"/>
                  </a:lnTo>
                  <a:lnTo>
                    <a:pt x="1983574" y="2035746"/>
                  </a:lnTo>
                  <a:lnTo>
                    <a:pt x="1983574" y="2043366"/>
                  </a:lnTo>
                  <a:lnTo>
                    <a:pt x="1971814" y="2059876"/>
                  </a:lnTo>
                  <a:lnTo>
                    <a:pt x="1971776" y="2061146"/>
                  </a:lnTo>
                  <a:lnTo>
                    <a:pt x="1973846" y="2063686"/>
                  </a:lnTo>
                  <a:lnTo>
                    <a:pt x="1977415" y="2066226"/>
                  </a:lnTo>
                  <a:lnTo>
                    <a:pt x="1982711" y="2071306"/>
                  </a:lnTo>
                  <a:lnTo>
                    <a:pt x="1987372" y="2077656"/>
                  </a:lnTo>
                  <a:lnTo>
                    <a:pt x="1990686" y="2084006"/>
                  </a:lnTo>
                  <a:lnTo>
                    <a:pt x="1991956" y="2091626"/>
                  </a:lnTo>
                  <a:lnTo>
                    <a:pt x="1991956" y="2095436"/>
                  </a:lnTo>
                  <a:lnTo>
                    <a:pt x="1989797" y="2105596"/>
                  </a:lnTo>
                  <a:lnTo>
                    <a:pt x="1988337" y="2111946"/>
                  </a:lnTo>
                  <a:lnTo>
                    <a:pt x="1987334" y="2118296"/>
                  </a:lnTo>
                  <a:lnTo>
                    <a:pt x="2020176" y="2146236"/>
                  </a:lnTo>
                  <a:lnTo>
                    <a:pt x="2024697" y="2147506"/>
                  </a:lnTo>
                  <a:lnTo>
                    <a:pt x="2041486" y="2151316"/>
                  </a:lnTo>
                  <a:lnTo>
                    <a:pt x="2043379" y="2151316"/>
                  </a:lnTo>
                  <a:lnTo>
                    <a:pt x="2045601" y="2148776"/>
                  </a:lnTo>
                  <a:lnTo>
                    <a:pt x="2052078" y="2142426"/>
                  </a:lnTo>
                  <a:lnTo>
                    <a:pt x="2058758" y="2138616"/>
                  </a:lnTo>
                  <a:lnTo>
                    <a:pt x="2066175" y="2136076"/>
                  </a:lnTo>
                  <a:lnTo>
                    <a:pt x="2074811" y="2134806"/>
                  </a:lnTo>
                  <a:lnTo>
                    <a:pt x="2077008" y="2134806"/>
                  </a:lnTo>
                  <a:lnTo>
                    <a:pt x="2097506" y="2133536"/>
                  </a:lnTo>
                  <a:lnTo>
                    <a:pt x="2107971" y="2143696"/>
                  </a:lnTo>
                  <a:lnTo>
                    <a:pt x="2114245" y="2157666"/>
                  </a:lnTo>
                  <a:lnTo>
                    <a:pt x="2115616" y="2157666"/>
                  </a:lnTo>
                  <a:lnTo>
                    <a:pt x="2119007" y="2156396"/>
                  </a:lnTo>
                  <a:lnTo>
                    <a:pt x="2120468" y="2155126"/>
                  </a:lnTo>
                  <a:lnTo>
                    <a:pt x="2123465" y="2150046"/>
                  </a:lnTo>
                  <a:lnTo>
                    <a:pt x="2126780" y="2146236"/>
                  </a:lnTo>
                  <a:lnTo>
                    <a:pt x="2131136" y="2141156"/>
                  </a:lnTo>
                  <a:lnTo>
                    <a:pt x="2137054" y="2137346"/>
                  </a:lnTo>
                  <a:lnTo>
                    <a:pt x="2145017" y="2134806"/>
                  </a:lnTo>
                  <a:lnTo>
                    <a:pt x="2147443" y="2134806"/>
                  </a:lnTo>
                  <a:lnTo>
                    <a:pt x="2157603" y="2133536"/>
                  </a:lnTo>
                  <a:lnTo>
                    <a:pt x="2166404" y="2134806"/>
                  </a:lnTo>
                  <a:lnTo>
                    <a:pt x="2173236" y="2138616"/>
                  </a:lnTo>
                  <a:lnTo>
                    <a:pt x="2177465" y="2147506"/>
                  </a:lnTo>
                  <a:lnTo>
                    <a:pt x="2178393" y="2151316"/>
                  </a:lnTo>
                  <a:lnTo>
                    <a:pt x="2178354" y="2171636"/>
                  </a:lnTo>
                  <a:lnTo>
                    <a:pt x="2180729" y="2172906"/>
                  </a:lnTo>
                  <a:lnTo>
                    <a:pt x="2182355" y="2175446"/>
                  </a:lnTo>
                  <a:lnTo>
                    <a:pt x="2189861" y="2180526"/>
                  </a:lnTo>
                  <a:lnTo>
                    <a:pt x="2199652" y="2188146"/>
                  </a:lnTo>
                  <a:lnTo>
                    <a:pt x="2208847" y="2195766"/>
                  </a:lnTo>
                  <a:lnTo>
                    <a:pt x="2215654" y="2204656"/>
                  </a:lnTo>
                  <a:lnTo>
                    <a:pt x="2218321" y="2214816"/>
                  </a:lnTo>
                  <a:lnTo>
                    <a:pt x="2217686" y="2223706"/>
                  </a:lnTo>
                  <a:lnTo>
                    <a:pt x="2216010" y="2232596"/>
                  </a:lnTo>
                  <a:lnTo>
                    <a:pt x="2210803" y="2249106"/>
                  </a:lnTo>
                  <a:lnTo>
                    <a:pt x="2208682" y="2255456"/>
                  </a:lnTo>
                  <a:lnTo>
                    <a:pt x="2205050" y="2266886"/>
                  </a:lnTo>
                  <a:lnTo>
                    <a:pt x="2202281" y="2278316"/>
                  </a:lnTo>
                  <a:lnTo>
                    <a:pt x="2200503" y="2287206"/>
                  </a:lnTo>
                  <a:lnTo>
                    <a:pt x="2199881" y="2294826"/>
                  </a:lnTo>
                  <a:lnTo>
                    <a:pt x="2200592" y="2304986"/>
                  </a:lnTo>
                  <a:lnTo>
                    <a:pt x="2202789" y="2317686"/>
                  </a:lnTo>
                  <a:lnTo>
                    <a:pt x="2206561" y="2332926"/>
                  </a:lnTo>
                  <a:lnTo>
                    <a:pt x="2214130" y="2355786"/>
                  </a:lnTo>
                  <a:lnTo>
                    <a:pt x="2215832" y="2362136"/>
                  </a:lnTo>
                  <a:lnTo>
                    <a:pt x="2217229" y="2368486"/>
                  </a:lnTo>
                  <a:lnTo>
                    <a:pt x="2218436" y="2373566"/>
                  </a:lnTo>
                  <a:lnTo>
                    <a:pt x="2220506" y="2383726"/>
                  </a:lnTo>
                  <a:lnTo>
                    <a:pt x="2222754" y="2390076"/>
                  </a:lnTo>
                  <a:lnTo>
                    <a:pt x="2225751" y="2395156"/>
                  </a:lnTo>
                  <a:lnTo>
                    <a:pt x="2230056" y="2398966"/>
                  </a:lnTo>
                  <a:lnTo>
                    <a:pt x="2235873" y="2402776"/>
                  </a:lnTo>
                  <a:lnTo>
                    <a:pt x="2251418" y="2400236"/>
                  </a:lnTo>
                  <a:lnTo>
                    <a:pt x="2265007" y="2397696"/>
                  </a:lnTo>
                  <a:lnTo>
                    <a:pt x="2271471" y="2398966"/>
                  </a:lnTo>
                  <a:lnTo>
                    <a:pt x="2277160" y="2402776"/>
                  </a:lnTo>
                  <a:lnTo>
                    <a:pt x="2286254" y="2412936"/>
                  </a:lnTo>
                  <a:lnTo>
                    <a:pt x="2287308" y="2412936"/>
                  </a:lnTo>
                  <a:lnTo>
                    <a:pt x="2290686" y="2410396"/>
                  </a:lnTo>
                  <a:lnTo>
                    <a:pt x="2292134" y="2410396"/>
                  </a:lnTo>
                  <a:lnTo>
                    <a:pt x="2296350" y="2407856"/>
                  </a:lnTo>
                  <a:lnTo>
                    <a:pt x="2308644" y="2401506"/>
                  </a:lnTo>
                  <a:lnTo>
                    <a:pt x="2319401" y="2397696"/>
                  </a:lnTo>
                  <a:lnTo>
                    <a:pt x="2322982" y="2396426"/>
                  </a:lnTo>
                  <a:lnTo>
                    <a:pt x="2336901" y="2396426"/>
                  </a:lnTo>
                  <a:lnTo>
                    <a:pt x="2347925" y="2405316"/>
                  </a:lnTo>
                  <a:lnTo>
                    <a:pt x="2352624" y="2416746"/>
                  </a:lnTo>
                  <a:lnTo>
                    <a:pt x="2352827" y="2428176"/>
                  </a:lnTo>
                  <a:lnTo>
                    <a:pt x="2348611" y="2440876"/>
                  </a:lnTo>
                  <a:lnTo>
                    <a:pt x="2338959" y="2452306"/>
                  </a:lnTo>
                  <a:lnTo>
                    <a:pt x="2330081" y="2461196"/>
                  </a:lnTo>
                  <a:lnTo>
                    <a:pt x="2329853" y="2462466"/>
                  </a:lnTo>
                  <a:lnTo>
                    <a:pt x="2330208" y="2463736"/>
                  </a:lnTo>
                  <a:lnTo>
                    <a:pt x="2333421" y="2466276"/>
                  </a:lnTo>
                  <a:lnTo>
                    <a:pt x="2342477" y="2476436"/>
                  </a:lnTo>
                  <a:lnTo>
                    <a:pt x="2344712" y="2480246"/>
                  </a:lnTo>
                  <a:lnTo>
                    <a:pt x="2355786" y="2480246"/>
                  </a:lnTo>
                  <a:lnTo>
                    <a:pt x="2358644" y="2478976"/>
                  </a:lnTo>
                  <a:lnTo>
                    <a:pt x="2369502" y="2478976"/>
                  </a:lnTo>
                  <a:lnTo>
                    <a:pt x="2399360" y="2513266"/>
                  </a:lnTo>
                  <a:lnTo>
                    <a:pt x="2400020" y="2515806"/>
                  </a:lnTo>
                  <a:lnTo>
                    <a:pt x="2406916" y="2518346"/>
                  </a:lnTo>
                  <a:lnTo>
                    <a:pt x="2420950" y="2520886"/>
                  </a:lnTo>
                  <a:lnTo>
                    <a:pt x="2425941" y="2524696"/>
                  </a:lnTo>
                  <a:lnTo>
                    <a:pt x="2427833" y="2537396"/>
                  </a:lnTo>
                  <a:lnTo>
                    <a:pt x="2426639" y="2555176"/>
                  </a:lnTo>
                  <a:lnTo>
                    <a:pt x="2420455" y="2576766"/>
                  </a:lnTo>
                  <a:lnTo>
                    <a:pt x="2400389" y="2612326"/>
                  </a:lnTo>
                  <a:lnTo>
                    <a:pt x="2356015" y="2628836"/>
                  </a:lnTo>
                  <a:lnTo>
                    <a:pt x="2342667" y="2630106"/>
                  </a:lnTo>
                  <a:lnTo>
                    <a:pt x="2337600" y="2630106"/>
                  </a:lnTo>
                  <a:lnTo>
                    <a:pt x="2313368" y="2641536"/>
                  </a:lnTo>
                  <a:lnTo>
                    <a:pt x="2299271" y="2645346"/>
                  </a:lnTo>
                  <a:lnTo>
                    <a:pt x="2292324" y="2649156"/>
                  </a:lnTo>
                  <a:lnTo>
                    <a:pt x="2289632" y="2655506"/>
                  </a:lnTo>
                  <a:lnTo>
                    <a:pt x="2289911" y="2656776"/>
                  </a:lnTo>
                  <a:lnTo>
                    <a:pt x="2290559" y="2658046"/>
                  </a:lnTo>
                  <a:lnTo>
                    <a:pt x="2294940" y="2663126"/>
                  </a:lnTo>
                  <a:lnTo>
                    <a:pt x="2301278" y="2670746"/>
                  </a:lnTo>
                  <a:lnTo>
                    <a:pt x="2308631" y="2677096"/>
                  </a:lnTo>
                  <a:lnTo>
                    <a:pt x="2316048" y="2684716"/>
                  </a:lnTo>
                  <a:lnTo>
                    <a:pt x="2324824" y="2692336"/>
                  </a:lnTo>
                  <a:lnTo>
                    <a:pt x="2349589" y="2725356"/>
                  </a:lnTo>
                  <a:lnTo>
                    <a:pt x="2363317" y="2762186"/>
                  </a:lnTo>
                  <a:lnTo>
                    <a:pt x="2364524" y="2814256"/>
                  </a:lnTo>
                  <a:lnTo>
                    <a:pt x="2364816" y="2821876"/>
                  </a:lnTo>
                  <a:lnTo>
                    <a:pt x="2365362" y="2826956"/>
                  </a:lnTo>
                  <a:lnTo>
                    <a:pt x="2365679" y="2829496"/>
                  </a:lnTo>
                  <a:lnTo>
                    <a:pt x="2366581" y="2833306"/>
                  </a:lnTo>
                  <a:lnTo>
                    <a:pt x="2368435" y="2844736"/>
                  </a:lnTo>
                  <a:lnTo>
                    <a:pt x="2370150" y="2856166"/>
                  </a:lnTo>
                  <a:lnTo>
                    <a:pt x="2371255" y="2868866"/>
                  </a:lnTo>
                  <a:lnTo>
                    <a:pt x="2371229" y="2881566"/>
                  </a:lnTo>
                  <a:lnTo>
                    <a:pt x="2382177" y="2885376"/>
                  </a:lnTo>
                  <a:lnTo>
                    <a:pt x="2394496" y="2889186"/>
                  </a:lnTo>
                  <a:lnTo>
                    <a:pt x="2407132" y="2891726"/>
                  </a:lnTo>
                  <a:lnTo>
                    <a:pt x="2419058" y="2894266"/>
                  </a:lnTo>
                  <a:lnTo>
                    <a:pt x="2431631" y="2896806"/>
                  </a:lnTo>
                  <a:lnTo>
                    <a:pt x="2450769" y="2896806"/>
                  </a:lnTo>
                  <a:lnTo>
                    <a:pt x="2492997" y="2861246"/>
                  </a:lnTo>
                  <a:lnTo>
                    <a:pt x="2522702" y="2821876"/>
                  </a:lnTo>
                  <a:lnTo>
                    <a:pt x="2523794" y="2812986"/>
                  </a:lnTo>
                  <a:lnTo>
                    <a:pt x="2518943" y="2809176"/>
                  </a:lnTo>
                  <a:lnTo>
                    <a:pt x="2513634" y="2804096"/>
                  </a:lnTo>
                  <a:lnTo>
                    <a:pt x="2507856" y="2797746"/>
                  </a:lnTo>
                  <a:lnTo>
                    <a:pt x="2501608" y="2791396"/>
                  </a:lnTo>
                  <a:lnTo>
                    <a:pt x="2496007" y="2783776"/>
                  </a:lnTo>
                  <a:lnTo>
                    <a:pt x="2492756" y="2773616"/>
                  </a:lnTo>
                  <a:lnTo>
                    <a:pt x="2492870" y="2767266"/>
                  </a:lnTo>
                  <a:lnTo>
                    <a:pt x="2497302" y="2765996"/>
                  </a:lnTo>
                  <a:lnTo>
                    <a:pt x="2504605" y="2771076"/>
                  </a:lnTo>
                  <a:lnTo>
                    <a:pt x="2512314" y="2779966"/>
                  </a:lnTo>
                  <a:lnTo>
                    <a:pt x="2519908" y="2787586"/>
                  </a:lnTo>
                  <a:lnTo>
                    <a:pt x="2526855" y="2790126"/>
                  </a:lnTo>
                  <a:lnTo>
                    <a:pt x="2531122" y="2787586"/>
                  </a:lnTo>
                  <a:lnTo>
                    <a:pt x="2534310" y="2777426"/>
                  </a:lnTo>
                  <a:lnTo>
                    <a:pt x="2538565" y="2772346"/>
                  </a:lnTo>
                  <a:lnTo>
                    <a:pt x="2547201" y="2768536"/>
                  </a:lnTo>
                  <a:lnTo>
                    <a:pt x="2550274" y="2767266"/>
                  </a:lnTo>
                  <a:lnTo>
                    <a:pt x="2551506" y="2765996"/>
                  </a:lnTo>
                  <a:lnTo>
                    <a:pt x="2555202" y="2762186"/>
                  </a:lnTo>
                  <a:lnTo>
                    <a:pt x="2559050" y="2755836"/>
                  </a:lnTo>
                  <a:lnTo>
                    <a:pt x="2563368" y="2748216"/>
                  </a:lnTo>
                  <a:lnTo>
                    <a:pt x="2568371" y="2743136"/>
                  </a:lnTo>
                  <a:lnTo>
                    <a:pt x="2574302" y="2743136"/>
                  </a:lnTo>
                  <a:lnTo>
                    <a:pt x="2578341" y="2748216"/>
                  </a:lnTo>
                  <a:lnTo>
                    <a:pt x="2578379" y="2754566"/>
                  </a:lnTo>
                  <a:lnTo>
                    <a:pt x="2575776" y="2760916"/>
                  </a:lnTo>
                  <a:lnTo>
                    <a:pt x="2571839" y="2767266"/>
                  </a:lnTo>
                  <a:lnTo>
                    <a:pt x="2566035" y="2777426"/>
                  </a:lnTo>
                  <a:lnTo>
                    <a:pt x="2558211" y="2792666"/>
                  </a:lnTo>
                  <a:lnTo>
                    <a:pt x="2550261" y="2809176"/>
                  </a:lnTo>
                  <a:lnTo>
                    <a:pt x="2544114" y="2820606"/>
                  </a:lnTo>
                  <a:lnTo>
                    <a:pt x="2536126" y="2830766"/>
                  </a:lnTo>
                  <a:lnTo>
                    <a:pt x="2525026" y="2846006"/>
                  </a:lnTo>
                  <a:lnTo>
                    <a:pt x="2516225" y="2861246"/>
                  </a:lnTo>
                  <a:lnTo>
                    <a:pt x="2515158" y="2868866"/>
                  </a:lnTo>
                  <a:lnTo>
                    <a:pt x="2523515" y="2873946"/>
                  </a:lnTo>
                  <a:lnTo>
                    <a:pt x="2536723" y="2881566"/>
                  </a:lnTo>
                  <a:lnTo>
                    <a:pt x="2550858" y="2886646"/>
                  </a:lnTo>
                  <a:lnTo>
                    <a:pt x="2561983" y="2886646"/>
                  </a:lnTo>
                  <a:lnTo>
                    <a:pt x="2569324" y="2881566"/>
                  </a:lnTo>
                  <a:lnTo>
                    <a:pt x="2576309" y="2871406"/>
                  </a:lnTo>
                  <a:lnTo>
                    <a:pt x="2585377" y="2861246"/>
                  </a:lnTo>
                  <a:lnTo>
                    <a:pt x="2598940" y="2857436"/>
                  </a:lnTo>
                  <a:lnTo>
                    <a:pt x="2616530" y="2861246"/>
                  </a:lnTo>
                  <a:lnTo>
                    <a:pt x="2634818" y="2870136"/>
                  </a:lnTo>
                  <a:lnTo>
                    <a:pt x="2651963" y="2879026"/>
                  </a:lnTo>
                  <a:lnTo>
                    <a:pt x="2666085" y="2884106"/>
                  </a:lnTo>
                  <a:lnTo>
                    <a:pt x="2713291" y="2871406"/>
                  </a:lnTo>
                  <a:lnTo>
                    <a:pt x="2724734" y="2857436"/>
                  </a:lnTo>
                  <a:lnTo>
                    <a:pt x="2725001" y="2849816"/>
                  </a:lnTo>
                  <a:lnTo>
                    <a:pt x="2724480" y="2839656"/>
                  </a:lnTo>
                  <a:lnTo>
                    <a:pt x="2724607" y="2829496"/>
                  </a:lnTo>
                  <a:lnTo>
                    <a:pt x="2725750" y="2821876"/>
                  </a:lnTo>
                  <a:lnTo>
                    <a:pt x="2726372" y="2814256"/>
                  </a:lnTo>
                  <a:lnTo>
                    <a:pt x="2725039" y="2806636"/>
                  </a:lnTo>
                  <a:lnTo>
                    <a:pt x="2720289" y="2797746"/>
                  </a:lnTo>
                  <a:lnTo>
                    <a:pt x="2712402" y="2786316"/>
                  </a:lnTo>
                  <a:lnTo>
                    <a:pt x="2704287" y="2773616"/>
                  </a:lnTo>
                  <a:lnTo>
                    <a:pt x="2698470" y="2760916"/>
                  </a:lnTo>
                  <a:lnTo>
                    <a:pt x="2697505" y="2750756"/>
                  </a:lnTo>
                  <a:lnTo>
                    <a:pt x="2702039" y="2743136"/>
                  </a:lnTo>
                  <a:lnTo>
                    <a:pt x="2703538" y="2740596"/>
                  </a:lnTo>
                  <a:lnTo>
                    <a:pt x="2714371" y="2729166"/>
                  </a:lnTo>
                  <a:lnTo>
                    <a:pt x="2726004" y="2717736"/>
                  </a:lnTo>
                  <a:lnTo>
                    <a:pt x="2734475" y="2708846"/>
                  </a:lnTo>
                  <a:lnTo>
                    <a:pt x="2741168" y="2699956"/>
                  </a:lnTo>
                  <a:lnTo>
                    <a:pt x="2748330" y="2688526"/>
                  </a:lnTo>
                  <a:lnTo>
                    <a:pt x="2753182" y="2677096"/>
                  </a:lnTo>
                  <a:lnTo>
                    <a:pt x="2752953" y="2666936"/>
                  </a:lnTo>
                  <a:lnTo>
                    <a:pt x="2747937" y="2663126"/>
                  </a:lnTo>
                  <a:lnTo>
                    <a:pt x="2741015" y="2664396"/>
                  </a:lnTo>
                  <a:lnTo>
                    <a:pt x="2733281" y="2666936"/>
                  </a:lnTo>
                  <a:lnTo>
                    <a:pt x="2725839" y="2665666"/>
                  </a:lnTo>
                  <a:lnTo>
                    <a:pt x="2719781" y="2661856"/>
                  </a:lnTo>
                  <a:lnTo>
                    <a:pt x="2715679" y="2658046"/>
                  </a:lnTo>
                  <a:lnTo>
                    <a:pt x="2713888" y="2652966"/>
                  </a:lnTo>
                  <a:lnTo>
                    <a:pt x="2714752" y="2645346"/>
                  </a:lnTo>
                  <a:lnTo>
                    <a:pt x="2718955" y="2637726"/>
                  </a:lnTo>
                  <a:lnTo>
                    <a:pt x="2724759" y="2630106"/>
                  </a:lnTo>
                  <a:lnTo>
                    <a:pt x="2728963" y="2622486"/>
                  </a:lnTo>
                  <a:lnTo>
                    <a:pt x="2728315" y="2618676"/>
                  </a:lnTo>
                  <a:lnTo>
                    <a:pt x="2722740" y="2616136"/>
                  </a:lnTo>
                  <a:lnTo>
                    <a:pt x="2715209" y="2616136"/>
                  </a:lnTo>
                  <a:lnTo>
                    <a:pt x="2706992" y="2614866"/>
                  </a:lnTo>
                  <a:lnTo>
                    <a:pt x="2683332" y="2592006"/>
                  </a:lnTo>
                  <a:lnTo>
                    <a:pt x="2686139" y="2583116"/>
                  </a:lnTo>
                  <a:lnTo>
                    <a:pt x="2690037" y="2575496"/>
                  </a:lnTo>
                  <a:lnTo>
                    <a:pt x="2693822" y="2567876"/>
                  </a:lnTo>
                  <a:lnTo>
                    <a:pt x="2696273" y="2560256"/>
                  </a:lnTo>
                  <a:lnTo>
                    <a:pt x="2697556" y="2552636"/>
                  </a:lnTo>
                  <a:lnTo>
                    <a:pt x="2698191" y="2546286"/>
                  </a:lnTo>
                  <a:lnTo>
                    <a:pt x="2697569" y="2539936"/>
                  </a:lnTo>
                  <a:lnTo>
                    <a:pt x="2695041" y="2533586"/>
                  </a:lnTo>
                  <a:lnTo>
                    <a:pt x="2689796" y="2529776"/>
                  </a:lnTo>
                  <a:lnTo>
                    <a:pt x="2683103" y="2523426"/>
                  </a:lnTo>
                  <a:lnTo>
                    <a:pt x="2677452" y="2518346"/>
                  </a:lnTo>
                  <a:lnTo>
                    <a:pt x="2675318" y="2513266"/>
                  </a:lnTo>
                  <a:lnTo>
                    <a:pt x="2675953" y="2506916"/>
                  </a:lnTo>
                  <a:lnTo>
                    <a:pt x="2683332" y="2501836"/>
                  </a:lnTo>
                  <a:lnTo>
                    <a:pt x="2689491" y="2506916"/>
                  </a:lnTo>
                  <a:lnTo>
                    <a:pt x="2696337" y="2511996"/>
                  </a:lnTo>
                  <a:lnTo>
                    <a:pt x="2705430" y="2520886"/>
                  </a:lnTo>
                  <a:lnTo>
                    <a:pt x="2713494" y="2529776"/>
                  </a:lnTo>
                  <a:lnTo>
                    <a:pt x="2717215" y="2536126"/>
                  </a:lnTo>
                  <a:lnTo>
                    <a:pt x="2714802" y="2548826"/>
                  </a:lnTo>
                  <a:lnTo>
                    <a:pt x="2709443" y="2566606"/>
                  </a:lnTo>
                  <a:lnTo>
                    <a:pt x="2705341" y="2584386"/>
                  </a:lnTo>
                  <a:lnTo>
                    <a:pt x="2706738" y="2594546"/>
                  </a:lnTo>
                  <a:lnTo>
                    <a:pt x="2716098" y="2595816"/>
                  </a:lnTo>
                  <a:lnTo>
                    <a:pt x="2729776" y="2595816"/>
                  </a:lnTo>
                  <a:lnTo>
                    <a:pt x="2742869" y="2597086"/>
                  </a:lnTo>
                  <a:lnTo>
                    <a:pt x="2750477" y="2599626"/>
                  </a:lnTo>
                  <a:lnTo>
                    <a:pt x="2754795" y="2604706"/>
                  </a:lnTo>
                  <a:lnTo>
                    <a:pt x="2754172" y="2614866"/>
                  </a:lnTo>
                  <a:lnTo>
                    <a:pt x="2749867" y="2619946"/>
                  </a:lnTo>
                  <a:lnTo>
                    <a:pt x="2746108" y="2625026"/>
                  </a:lnTo>
                  <a:lnTo>
                    <a:pt x="2742400" y="2631376"/>
                  </a:lnTo>
                  <a:lnTo>
                    <a:pt x="2740431" y="2637726"/>
                  </a:lnTo>
                  <a:lnTo>
                    <a:pt x="2741866" y="2641536"/>
                  </a:lnTo>
                  <a:lnTo>
                    <a:pt x="2749143" y="2645346"/>
                  </a:lnTo>
                  <a:lnTo>
                    <a:pt x="2760408" y="2649156"/>
                  </a:lnTo>
                  <a:lnTo>
                    <a:pt x="2770873" y="2655506"/>
                  </a:lnTo>
                  <a:lnTo>
                    <a:pt x="2775737" y="2660586"/>
                  </a:lnTo>
                  <a:lnTo>
                    <a:pt x="2775229" y="2669476"/>
                  </a:lnTo>
                  <a:lnTo>
                    <a:pt x="2773045" y="2680906"/>
                  </a:lnTo>
                  <a:lnTo>
                    <a:pt x="2769590" y="2693606"/>
                  </a:lnTo>
                  <a:lnTo>
                    <a:pt x="2765260" y="2703766"/>
                  </a:lnTo>
                  <a:lnTo>
                    <a:pt x="2757513" y="2715196"/>
                  </a:lnTo>
                  <a:lnTo>
                    <a:pt x="2746705" y="2730436"/>
                  </a:lnTo>
                  <a:lnTo>
                    <a:pt x="2737637" y="2746946"/>
                  </a:lnTo>
                  <a:lnTo>
                    <a:pt x="2735084" y="2760916"/>
                  </a:lnTo>
                  <a:lnTo>
                    <a:pt x="2736850" y="2767266"/>
                  </a:lnTo>
                  <a:lnTo>
                    <a:pt x="2742793" y="2781236"/>
                  </a:lnTo>
                  <a:lnTo>
                    <a:pt x="2746235" y="2787586"/>
                  </a:lnTo>
                  <a:lnTo>
                    <a:pt x="2746984" y="2786316"/>
                  </a:lnTo>
                  <a:lnTo>
                    <a:pt x="2757538" y="2783776"/>
                  </a:lnTo>
                  <a:lnTo>
                    <a:pt x="2772270" y="2781236"/>
                  </a:lnTo>
                  <a:lnTo>
                    <a:pt x="2787586" y="2779966"/>
                  </a:lnTo>
                  <a:lnTo>
                    <a:pt x="2817469" y="2779966"/>
                  </a:lnTo>
                  <a:lnTo>
                    <a:pt x="2824797" y="2781236"/>
                  </a:lnTo>
                  <a:lnTo>
                    <a:pt x="2834411" y="2779966"/>
                  </a:lnTo>
                  <a:lnTo>
                    <a:pt x="2847225" y="2779966"/>
                  </a:lnTo>
                  <a:lnTo>
                    <a:pt x="2854668" y="2777426"/>
                  </a:lnTo>
                  <a:lnTo>
                    <a:pt x="2859519" y="2773616"/>
                  </a:lnTo>
                  <a:lnTo>
                    <a:pt x="2862808" y="2767266"/>
                  </a:lnTo>
                  <a:lnTo>
                    <a:pt x="2865602" y="2757106"/>
                  </a:lnTo>
                  <a:lnTo>
                    <a:pt x="2867507" y="2750756"/>
                  </a:lnTo>
                  <a:lnTo>
                    <a:pt x="2869946" y="2744406"/>
                  </a:lnTo>
                  <a:lnTo>
                    <a:pt x="2873298" y="2738056"/>
                  </a:lnTo>
                  <a:lnTo>
                    <a:pt x="2877972" y="2731706"/>
                  </a:lnTo>
                  <a:lnTo>
                    <a:pt x="2888018" y="2725356"/>
                  </a:lnTo>
                  <a:lnTo>
                    <a:pt x="2898063" y="2725356"/>
                  </a:lnTo>
                  <a:lnTo>
                    <a:pt x="2907652" y="2727896"/>
                  </a:lnTo>
                  <a:lnTo>
                    <a:pt x="2916250" y="2732976"/>
                  </a:lnTo>
                  <a:lnTo>
                    <a:pt x="2929864" y="2740596"/>
                  </a:lnTo>
                  <a:lnTo>
                    <a:pt x="2940469" y="2740596"/>
                  </a:lnTo>
                  <a:lnTo>
                    <a:pt x="2944939" y="2735516"/>
                  </a:lnTo>
                  <a:lnTo>
                    <a:pt x="2943796" y="2725356"/>
                  </a:lnTo>
                  <a:lnTo>
                    <a:pt x="2943085" y="2719006"/>
                  </a:lnTo>
                  <a:lnTo>
                    <a:pt x="2942907" y="2717736"/>
                  </a:lnTo>
                  <a:lnTo>
                    <a:pt x="2942907" y="2712656"/>
                  </a:lnTo>
                  <a:lnTo>
                    <a:pt x="2944139" y="2710116"/>
                  </a:lnTo>
                  <a:lnTo>
                    <a:pt x="2950794" y="2706306"/>
                  </a:lnTo>
                  <a:lnTo>
                    <a:pt x="2956395" y="2705036"/>
                  </a:lnTo>
                  <a:lnTo>
                    <a:pt x="2963164" y="2705036"/>
                  </a:lnTo>
                  <a:lnTo>
                    <a:pt x="2971127" y="2706306"/>
                  </a:lnTo>
                  <a:lnTo>
                    <a:pt x="2980423" y="2707576"/>
                  </a:lnTo>
                  <a:lnTo>
                    <a:pt x="2988678" y="2707576"/>
                  </a:lnTo>
                  <a:lnTo>
                    <a:pt x="2996615" y="2705036"/>
                  </a:lnTo>
                  <a:lnTo>
                    <a:pt x="3016453" y="2698686"/>
                  </a:lnTo>
                  <a:lnTo>
                    <a:pt x="3031426" y="2698686"/>
                  </a:lnTo>
                  <a:lnTo>
                    <a:pt x="3056407" y="2685986"/>
                  </a:lnTo>
                  <a:lnTo>
                    <a:pt x="3063481" y="2684716"/>
                  </a:lnTo>
                  <a:lnTo>
                    <a:pt x="3074797" y="2685986"/>
                  </a:lnTo>
                  <a:lnTo>
                    <a:pt x="3086900" y="2692336"/>
                  </a:lnTo>
                  <a:lnTo>
                    <a:pt x="3099435" y="2703766"/>
                  </a:lnTo>
                  <a:lnTo>
                    <a:pt x="3112058" y="2716466"/>
                  </a:lnTo>
                  <a:lnTo>
                    <a:pt x="3113709" y="2717736"/>
                  </a:lnTo>
                  <a:lnTo>
                    <a:pt x="3116529" y="2717736"/>
                  </a:lnTo>
                  <a:lnTo>
                    <a:pt x="3138068" y="2711386"/>
                  </a:lnTo>
                  <a:lnTo>
                    <a:pt x="3152330" y="2708846"/>
                  </a:lnTo>
                  <a:lnTo>
                    <a:pt x="3163214" y="2711386"/>
                  </a:lnTo>
                  <a:lnTo>
                    <a:pt x="3168510" y="2713926"/>
                  </a:lnTo>
                  <a:lnTo>
                    <a:pt x="3171418" y="2715196"/>
                  </a:lnTo>
                  <a:lnTo>
                    <a:pt x="3179089" y="2710116"/>
                  </a:lnTo>
                  <a:lnTo>
                    <a:pt x="3179305" y="2710116"/>
                  </a:lnTo>
                  <a:lnTo>
                    <a:pt x="3179584" y="2708846"/>
                  </a:lnTo>
                  <a:lnTo>
                    <a:pt x="3173514" y="2698686"/>
                  </a:lnTo>
                  <a:lnTo>
                    <a:pt x="3169475" y="2691066"/>
                  </a:lnTo>
                  <a:lnTo>
                    <a:pt x="3166745" y="2684716"/>
                  </a:lnTo>
                  <a:lnTo>
                    <a:pt x="3166199" y="2683446"/>
                  </a:lnTo>
                  <a:lnTo>
                    <a:pt x="3164725" y="2675826"/>
                  </a:lnTo>
                  <a:lnTo>
                    <a:pt x="3166072" y="2668206"/>
                  </a:lnTo>
                  <a:lnTo>
                    <a:pt x="3168459" y="2663126"/>
                  </a:lnTo>
                  <a:lnTo>
                    <a:pt x="3172574" y="2660586"/>
                  </a:lnTo>
                  <a:lnTo>
                    <a:pt x="3175609" y="2659316"/>
                  </a:lnTo>
                  <a:lnTo>
                    <a:pt x="3182594" y="2659316"/>
                  </a:lnTo>
                  <a:lnTo>
                    <a:pt x="3189770" y="2661856"/>
                  </a:lnTo>
                  <a:lnTo>
                    <a:pt x="3197250" y="2666936"/>
                  </a:lnTo>
                  <a:lnTo>
                    <a:pt x="3205162" y="2674556"/>
                  </a:lnTo>
                  <a:lnTo>
                    <a:pt x="3210420" y="2678366"/>
                  </a:lnTo>
                  <a:lnTo>
                    <a:pt x="3221571" y="2687256"/>
                  </a:lnTo>
                  <a:lnTo>
                    <a:pt x="3224873" y="2687256"/>
                  </a:lnTo>
                  <a:lnTo>
                    <a:pt x="3226117" y="2685986"/>
                  </a:lnTo>
                  <a:lnTo>
                    <a:pt x="3227095" y="2685986"/>
                  </a:lnTo>
                  <a:lnTo>
                    <a:pt x="3228238" y="2682176"/>
                  </a:lnTo>
                  <a:lnTo>
                    <a:pt x="3222561" y="2670746"/>
                  </a:lnTo>
                  <a:lnTo>
                    <a:pt x="3219323" y="2664396"/>
                  </a:lnTo>
                  <a:lnTo>
                    <a:pt x="3217837" y="2659316"/>
                  </a:lnTo>
                  <a:lnTo>
                    <a:pt x="3217100" y="2656776"/>
                  </a:lnTo>
                  <a:lnTo>
                    <a:pt x="3217519" y="2649156"/>
                  </a:lnTo>
                  <a:lnTo>
                    <a:pt x="3222206" y="2642806"/>
                  </a:lnTo>
                  <a:lnTo>
                    <a:pt x="3230359" y="2636456"/>
                  </a:lnTo>
                  <a:lnTo>
                    <a:pt x="3236404" y="2635186"/>
                  </a:lnTo>
                  <a:lnTo>
                    <a:pt x="3241040" y="2637726"/>
                  </a:lnTo>
                  <a:lnTo>
                    <a:pt x="3239097" y="2635186"/>
                  </a:lnTo>
                  <a:lnTo>
                    <a:pt x="3238119" y="2633916"/>
                  </a:lnTo>
                  <a:lnTo>
                    <a:pt x="3232454" y="2628836"/>
                  </a:lnTo>
                  <a:lnTo>
                    <a:pt x="3227298" y="2622486"/>
                  </a:lnTo>
                  <a:lnTo>
                    <a:pt x="3223539" y="2614866"/>
                  </a:lnTo>
                  <a:lnTo>
                    <a:pt x="3222053" y="2607246"/>
                  </a:lnTo>
                  <a:lnTo>
                    <a:pt x="3222015" y="2602166"/>
                  </a:lnTo>
                  <a:lnTo>
                    <a:pt x="3224580" y="2595816"/>
                  </a:lnTo>
                  <a:lnTo>
                    <a:pt x="3233928" y="2586926"/>
                  </a:lnTo>
                  <a:lnTo>
                    <a:pt x="3238550" y="2584386"/>
                  </a:lnTo>
                  <a:lnTo>
                    <a:pt x="3252063" y="2584386"/>
                  </a:lnTo>
                  <a:lnTo>
                    <a:pt x="3265170" y="2598356"/>
                  </a:lnTo>
                  <a:lnTo>
                    <a:pt x="3268776" y="2598356"/>
                  </a:lnTo>
                  <a:lnTo>
                    <a:pt x="3275406" y="2597086"/>
                  </a:lnTo>
                  <a:lnTo>
                    <a:pt x="3275304" y="2586926"/>
                  </a:lnTo>
                  <a:lnTo>
                    <a:pt x="3275203" y="2584386"/>
                  </a:lnTo>
                  <a:lnTo>
                    <a:pt x="3248837" y="2550096"/>
                  </a:lnTo>
                  <a:lnTo>
                    <a:pt x="3241243" y="2547556"/>
                  </a:lnTo>
                  <a:lnTo>
                    <a:pt x="3239058" y="2547556"/>
                  </a:lnTo>
                  <a:lnTo>
                    <a:pt x="3234055" y="2545016"/>
                  </a:lnTo>
                  <a:lnTo>
                    <a:pt x="3221532" y="2539936"/>
                  </a:lnTo>
                  <a:lnTo>
                    <a:pt x="3213798" y="2532316"/>
                  </a:lnTo>
                  <a:lnTo>
                    <a:pt x="3209874" y="2523426"/>
                  </a:lnTo>
                  <a:lnTo>
                    <a:pt x="3208782" y="2510726"/>
                  </a:lnTo>
                  <a:lnTo>
                    <a:pt x="3209848" y="2501836"/>
                  </a:lnTo>
                  <a:lnTo>
                    <a:pt x="3228314" y="2463736"/>
                  </a:lnTo>
                  <a:lnTo>
                    <a:pt x="3256762" y="2454846"/>
                  </a:lnTo>
                  <a:lnTo>
                    <a:pt x="3273298" y="2454846"/>
                  </a:lnTo>
                  <a:lnTo>
                    <a:pt x="3274822" y="2452306"/>
                  </a:lnTo>
                  <a:lnTo>
                    <a:pt x="3284296" y="2438336"/>
                  </a:lnTo>
                  <a:lnTo>
                    <a:pt x="3294596" y="2428176"/>
                  </a:lnTo>
                  <a:lnTo>
                    <a:pt x="3310242" y="2426906"/>
                  </a:lnTo>
                  <a:lnTo>
                    <a:pt x="3311106" y="2426906"/>
                  </a:lnTo>
                  <a:lnTo>
                    <a:pt x="3312134" y="2423096"/>
                  </a:lnTo>
                  <a:close/>
                </a:path>
                <a:path extrusionOk="0" h="3896995" w="6592570">
                  <a:moveTo>
                    <a:pt x="3313849" y="3308718"/>
                  </a:moveTo>
                  <a:lnTo>
                    <a:pt x="3311093" y="3302876"/>
                  </a:lnTo>
                  <a:lnTo>
                    <a:pt x="3301479" y="3295637"/>
                  </a:lnTo>
                  <a:lnTo>
                    <a:pt x="3281172" y="3295637"/>
                  </a:lnTo>
                  <a:lnTo>
                    <a:pt x="3276358" y="3288754"/>
                  </a:lnTo>
                  <a:lnTo>
                    <a:pt x="3272917" y="3280511"/>
                  </a:lnTo>
                  <a:lnTo>
                    <a:pt x="3262439" y="3280016"/>
                  </a:lnTo>
                  <a:lnTo>
                    <a:pt x="3251949" y="3286709"/>
                  </a:lnTo>
                  <a:lnTo>
                    <a:pt x="3247199" y="3289236"/>
                  </a:lnTo>
                  <a:lnTo>
                    <a:pt x="3240595" y="3287725"/>
                  </a:lnTo>
                  <a:lnTo>
                    <a:pt x="3232505" y="3284296"/>
                  </a:lnTo>
                  <a:lnTo>
                    <a:pt x="3225711" y="3279571"/>
                  </a:lnTo>
                  <a:lnTo>
                    <a:pt x="3219297" y="3275736"/>
                  </a:lnTo>
                  <a:lnTo>
                    <a:pt x="3212376" y="3274999"/>
                  </a:lnTo>
                  <a:lnTo>
                    <a:pt x="3204413" y="3278721"/>
                  </a:lnTo>
                  <a:lnTo>
                    <a:pt x="3195866" y="3284817"/>
                  </a:lnTo>
                  <a:lnTo>
                    <a:pt x="3187319" y="3290392"/>
                  </a:lnTo>
                  <a:lnTo>
                    <a:pt x="3179356" y="3292551"/>
                  </a:lnTo>
                  <a:lnTo>
                    <a:pt x="3149485" y="3290532"/>
                  </a:lnTo>
                  <a:lnTo>
                    <a:pt x="3129496" y="3288830"/>
                  </a:lnTo>
                  <a:lnTo>
                    <a:pt x="3094278" y="3284461"/>
                  </a:lnTo>
                  <a:lnTo>
                    <a:pt x="3076943" y="3282785"/>
                  </a:lnTo>
                  <a:lnTo>
                    <a:pt x="3065068" y="3282302"/>
                  </a:lnTo>
                  <a:lnTo>
                    <a:pt x="3064129" y="3283597"/>
                  </a:lnTo>
                  <a:lnTo>
                    <a:pt x="3087979" y="3290976"/>
                  </a:lnTo>
                  <a:lnTo>
                    <a:pt x="3111068" y="3295612"/>
                  </a:lnTo>
                  <a:lnTo>
                    <a:pt x="3131845" y="3298202"/>
                  </a:lnTo>
                  <a:lnTo>
                    <a:pt x="3165208" y="3300857"/>
                  </a:lnTo>
                  <a:lnTo>
                    <a:pt x="3183445" y="3303092"/>
                  </a:lnTo>
                  <a:lnTo>
                    <a:pt x="3217900" y="3307804"/>
                  </a:lnTo>
                  <a:lnTo>
                    <a:pt x="3235617" y="3307740"/>
                  </a:lnTo>
                  <a:lnTo>
                    <a:pt x="3240925" y="3308019"/>
                  </a:lnTo>
                  <a:lnTo>
                    <a:pt x="3250311" y="3309035"/>
                  </a:lnTo>
                  <a:lnTo>
                    <a:pt x="3268688" y="3312198"/>
                  </a:lnTo>
                  <a:lnTo>
                    <a:pt x="3278073" y="3313188"/>
                  </a:lnTo>
                  <a:lnTo>
                    <a:pt x="3289414" y="3313607"/>
                  </a:lnTo>
                  <a:lnTo>
                    <a:pt x="3301771" y="3313404"/>
                  </a:lnTo>
                  <a:lnTo>
                    <a:pt x="3311207" y="3311982"/>
                  </a:lnTo>
                  <a:lnTo>
                    <a:pt x="3313849" y="3308718"/>
                  </a:lnTo>
                  <a:close/>
                </a:path>
                <a:path extrusionOk="0" h="3896995" w="6592570">
                  <a:moveTo>
                    <a:pt x="5292610" y="2164397"/>
                  </a:moveTo>
                  <a:lnTo>
                    <a:pt x="5291061" y="2154148"/>
                  </a:lnTo>
                  <a:lnTo>
                    <a:pt x="5285879" y="2145334"/>
                  </a:lnTo>
                  <a:lnTo>
                    <a:pt x="5281104" y="2140572"/>
                  </a:lnTo>
                  <a:lnTo>
                    <a:pt x="5276837" y="2141283"/>
                  </a:lnTo>
                  <a:lnTo>
                    <a:pt x="5256111" y="2145982"/>
                  </a:lnTo>
                  <a:lnTo>
                    <a:pt x="5249189" y="2144357"/>
                  </a:lnTo>
                  <a:lnTo>
                    <a:pt x="5241810" y="2140978"/>
                  </a:lnTo>
                  <a:lnTo>
                    <a:pt x="5231968" y="2133625"/>
                  </a:lnTo>
                  <a:lnTo>
                    <a:pt x="5218900" y="2122030"/>
                  </a:lnTo>
                  <a:lnTo>
                    <a:pt x="5183175" y="2088337"/>
                  </a:lnTo>
                  <a:lnTo>
                    <a:pt x="5175326" y="2081504"/>
                  </a:lnTo>
                  <a:lnTo>
                    <a:pt x="5170144" y="2077897"/>
                  </a:lnTo>
                  <a:lnTo>
                    <a:pt x="5166220" y="2077631"/>
                  </a:lnTo>
                  <a:lnTo>
                    <a:pt x="5161089" y="2079840"/>
                  </a:lnTo>
                  <a:lnTo>
                    <a:pt x="5154765" y="2084501"/>
                  </a:lnTo>
                  <a:lnTo>
                    <a:pt x="5143868" y="2095055"/>
                  </a:lnTo>
                  <a:lnTo>
                    <a:pt x="5141290" y="2096096"/>
                  </a:lnTo>
                  <a:lnTo>
                    <a:pt x="5138496" y="2096096"/>
                  </a:lnTo>
                  <a:lnTo>
                    <a:pt x="5131803" y="2094357"/>
                  </a:lnTo>
                  <a:lnTo>
                    <a:pt x="5122837" y="2088553"/>
                  </a:lnTo>
                  <a:lnTo>
                    <a:pt x="5110429" y="2077796"/>
                  </a:lnTo>
                  <a:lnTo>
                    <a:pt x="5086350" y="2054136"/>
                  </a:lnTo>
                  <a:lnTo>
                    <a:pt x="5062956" y="2042769"/>
                  </a:lnTo>
                  <a:lnTo>
                    <a:pt x="5043640" y="2002282"/>
                  </a:lnTo>
                  <a:lnTo>
                    <a:pt x="5043640" y="1999589"/>
                  </a:lnTo>
                  <a:lnTo>
                    <a:pt x="5030813" y="1985657"/>
                  </a:lnTo>
                  <a:lnTo>
                    <a:pt x="5023434" y="1970913"/>
                  </a:lnTo>
                  <a:lnTo>
                    <a:pt x="5008778" y="1944154"/>
                  </a:lnTo>
                  <a:lnTo>
                    <a:pt x="5006010" y="1938629"/>
                  </a:lnTo>
                  <a:lnTo>
                    <a:pt x="5003990" y="1933994"/>
                  </a:lnTo>
                  <a:lnTo>
                    <a:pt x="5002123" y="1933689"/>
                  </a:lnTo>
                  <a:lnTo>
                    <a:pt x="4983645" y="1934324"/>
                  </a:lnTo>
                  <a:lnTo>
                    <a:pt x="4977600" y="1932457"/>
                  </a:lnTo>
                  <a:lnTo>
                    <a:pt x="4968938" y="1927542"/>
                  </a:lnTo>
                  <a:lnTo>
                    <a:pt x="4964684" y="1920227"/>
                  </a:lnTo>
                  <a:lnTo>
                    <a:pt x="4963376" y="1911248"/>
                  </a:lnTo>
                  <a:lnTo>
                    <a:pt x="4963833" y="1886026"/>
                  </a:lnTo>
                  <a:lnTo>
                    <a:pt x="4962957" y="1883105"/>
                  </a:lnTo>
                  <a:lnTo>
                    <a:pt x="4961661" y="1880527"/>
                  </a:lnTo>
                  <a:lnTo>
                    <a:pt x="4955489" y="1883346"/>
                  </a:lnTo>
                  <a:lnTo>
                    <a:pt x="4934013" y="1900059"/>
                  </a:lnTo>
                  <a:lnTo>
                    <a:pt x="4926889" y="1905165"/>
                  </a:lnTo>
                  <a:lnTo>
                    <a:pt x="4919751" y="1909457"/>
                  </a:lnTo>
                  <a:lnTo>
                    <a:pt x="4912665" y="1912505"/>
                  </a:lnTo>
                  <a:lnTo>
                    <a:pt x="4903343" y="1914347"/>
                  </a:lnTo>
                  <a:lnTo>
                    <a:pt x="4895037" y="1913966"/>
                  </a:lnTo>
                  <a:lnTo>
                    <a:pt x="4887442" y="1912124"/>
                  </a:lnTo>
                  <a:lnTo>
                    <a:pt x="4869396" y="1905469"/>
                  </a:lnTo>
                  <a:lnTo>
                    <a:pt x="4856950" y="1903742"/>
                  </a:lnTo>
                  <a:lnTo>
                    <a:pt x="4855743" y="1905076"/>
                  </a:lnTo>
                  <a:lnTo>
                    <a:pt x="4843996" y="1925942"/>
                  </a:lnTo>
                  <a:lnTo>
                    <a:pt x="4835296" y="1930298"/>
                  </a:lnTo>
                  <a:lnTo>
                    <a:pt x="4822545" y="1931949"/>
                  </a:lnTo>
                  <a:lnTo>
                    <a:pt x="4810531" y="1925891"/>
                  </a:lnTo>
                  <a:lnTo>
                    <a:pt x="4799406" y="1915185"/>
                  </a:lnTo>
                  <a:lnTo>
                    <a:pt x="4783061" y="1894979"/>
                  </a:lnTo>
                  <a:lnTo>
                    <a:pt x="4780483" y="1892211"/>
                  </a:lnTo>
                  <a:lnTo>
                    <a:pt x="4778464" y="1894154"/>
                  </a:lnTo>
                  <a:lnTo>
                    <a:pt x="4767123" y="1909432"/>
                  </a:lnTo>
                  <a:lnTo>
                    <a:pt x="4759884" y="1917128"/>
                  </a:lnTo>
                  <a:lnTo>
                    <a:pt x="4751273" y="1922830"/>
                  </a:lnTo>
                  <a:lnTo>
                    <a:pt x="4740999" y="1925066"/>
                  </a:lnTo>
                  <a:lnTo>
                    <a:pt x="4733722" y="1924126"/>
                  </a:lnTo>
                  <a:lnTo>
                    <a:pt x="4727499" y="1921395"/>
                  </a:lnTo>
                  <a:lnTo>
                    <a:pt x="4722507" y="1916976"/>
                  </a:lnTo>
                  <a:lnTo>
                    <a:pt x="4718951" y="1911019"/>
                  </a:lnTo>
                  <a:lnTo>
                    <a:pt x="4716843" y="1900834"/>
                  </a:lnTo>
                  <a:lnTo>
                    <a:pt x="4717961" y="1889671"/>
                  </a:lnTo>
                  <a:lnTo>
                    <a:pt x="4721987" y="1878863"/>
                  </a:lnTo>
                  <a:lnTo>
                    <a:pt x="4728616" y="1869757"/>
                  </a:lnTo>
                  <a:lnTo>
                    <a:pt x="4732134" y="1864283"/>
                  </a:lnTo>
                  <a:lnTo>
                    <a:pt x="4698085" y="1821256"/>
                  </a:lnTo>
                  <a:lnTo>
                    <a:pt x="4693653" y="1813864"/>
                  </a:lnTo>
                  <a:lnTo>
                    <a:pt x="4690884" y="1806714"/>
                  </a:lnTo>
                  <a:lnTo>
                    <a:pt x="4690072" y="1798713"/>
                  </a:lnTo>
                  <a:lnTo>
                    <a:pt x="4690554" y="1790192"/>
                  </a:lnTo>
                  <a:lnTo>
                    <a:pt x="4692713" y="1773466"/>
                  </a:lnTo>
                  <a:lnTo>
                    <a:pt x="4687036" y="1778457"/>
                  </a:lnTo>
                  <a:lnTo>
                    <a:pt x="4679785" y="1783626"/>
                  </a:lnTo>
                  <a:lnTo>
                    <a:pt x="4671174" y="1781657"/>
                  </a:lnTo>
                  <a:lnTo>
                    <a:pt x="4664202" y="1778114"/>
                  </a:lnTo>
                  <a:lnTo>
                    <a:pt x="4659871" y="1772094"/>
                  </a:lnTo>
                  <a:lnTo>
                    <a:pt x="4657331" y="1764753"/>
                  </a:lnTo>
                  <a:lnTo>
                    <a:pt x="4653419" y="1744129"/>
                  </a:lnTo>
                  <a:lnTo>
                    <a:pt x="4650841" y="1742706"/>
                  </a:lnTo>
                  <a:lnTo>
                    <a:pt x="4646765" y="1743176"/>
                  </a:lnTo>
                  <a:lnTo>
                    <a:pt x="4640529" y="1745602"/>
                  </a:lnTo>
                  <a:lnTo>
                    <a:pt x="4618710" y="1756727"/>
                  </a:lnTo>
                  <a:lnTo>
                    <a:pt x="4609973" y="1760753"/>
                  </a:lnTo>
                  <a:lnTo>
                    <a:pt x="4601451" y="1763623"/>
                  </a:lnTo>
                  <a:lnTo>
                    <a:pt x="4593348" y="1764715"/>
                  </a:lnTo>
                  <a:lnTo>
                    <a:pt x="4584052" y="1763522"/>
                  </a:lnTo>
                  <a:lnTo>
                    <a:pt x="4576381" y="1760397"/>
                  </a:lnTo>
                  <a:lnTo>
                    <a:pt x="4569828" y="1756016"/>
                  </a:lnTo>
                  <a:lnTo>
                    <a:pt x="4554194" y="1742643"/>
                  </a:lnTo>
                  <a:lnTo>
                    <a:pt x="4541748" y="1737156"/>
                  </a:lnTo>
                  <a:lnTo>
                    <a:pt x="4526851" y="1729384"/>
                  </a:lnTo>
                  <a:lnTo>
                    <a:pt x="4521073" y="1726958"/>
                  </a:lnTo>
                  <a:lnTo>
                    <a:pt x="4514951" y="1725434"/>
                  </a:lnTo>
                  <a:lnTo>
                    <a:pt x="4507649" y="1724901"/>
                  </a:lnTo>
                  <a:lnTo>
                    <a:pt x="4502531" y="1725968"/>
                  </a:lnTo>
                  <a:lnTo>
                    <a:pt x="4494060" y="1730375"/>
                  </a:lnTo>
                  <a:lnTo>
                    <a:pt x="4481588" y="1739925"/>
                  </a:lnTo>
                  <a:lnTo>
                    <a:pt x="4462513" y="1758467"/>
                  </a:lnTo>
                  <a:lnTo>
                    <a:pt x="4455465" y="1762429"/>
                  </a:lnTo>
                  <a:lnTo>
                    <a:pt x="4447108" y="1762671"/>
                  </a:lnTo>
                  <a:lnTo>
                    <a:pt x="4437939" y="1760435"/>
                  </a:lnTo>
                  <a:lnTo>
                    <a:pt x="4428452" y="1756994"/>
                  </a:lnTo>
                  <a:lnTo>
                    <a:pt x="4423905" y="1755724"/>
                  </a:lnTo>
                  <a:lnTo>
                    <a:pt x="4418101" y="1754784"/>
                  </a:lnTo>
                  <a:lnTo>
                    <a:pt x="4386554" y="1751799"/>
                  </a:lnTo>
                  <a:lnTo>
                    <a:pt x="4377067" y="1750656"/>
                  </a:lnTo>
                  <a:lnTo>
                    <a:pt x="4338904" y="1741335"/>
                  </a:lnTo>
                  <a:lnTo>
                    <a:pt x="4327436" y="1735721"/>
                  </a:lnTo>
                  <a:lnTo>
                    <a:pt x="4317365" y="1733410"/>
                  </a:lnTo>
                  <a:lnTo>
                    <a:pt x="4300867" y="1742503"/>
                  </a:lnTo>
                  <a:lnTo>
                    <a:pt x="4292257" y="1744586"/>
                  </a:lnTo>
                  <a:lnTo>
                    <a:pt x="4280967" y="1746110"/>
                  </a:lnTo>
                  <a:lnTo>
                    <a:pt x="4268355" y="1746072"/>
                  </a:lnTo>
                  <a:lnTo>
                    <a:pt x="4255363" y="1745056"/>
                  </a:lnTo>
                  <a:lnTo>
                    <a:pt x="4229849" y="1742046"/>
                  </a:lnTo>
                  <a:lnTo>
                    <a:pt x="4222686" y="1742046"/>
                  </a:lnTo>
                  <a:lnTo>
                    <a:pt x="4220718" y="1743583"/>
                  </a:lnTo>
                  <a:lnTo>
                    <a:pt x="4205325" y="1757730"/>
                  </a:lnTo>
                  <a:lnTo>
                    <a:pt x="4190263" y="1765033"/>
                  </a:lnTo>
                  <a:lnTo>
                    <a:pt x="4174121" y="1774367"/>
                  </a:lnTo>
                  <a:lnTo>
                    <a:pt x="4167314" y="1777669"/>
                  </a:lnTo>
                  <a:lnTo>
                    <a:pt x="4160278" y="1779917"/>
                  </a:lnTo>
                  <a:lnTo>
                    <a:pt x="4152658" y="1780755"/>
                  </a:lnTo>
                  <a:lnTo>
                    <a:pt x="4143591" y="1778965"/>
                  </a:lnTo>
                  <a:lnTo>
                    <a:pt x="4135844" y="1774342"/>
                  </a:lnTo>
                  <a:lnTo>
                    <a:pt x="4129087" y="1767979"/>
                  </a:lnTo>
                  <a:lnTo>
                    <a:pt x="4122140" y="1759927"/>
                  </a:lnTo>
                  <a:lnTo>
                    <a:pt x="4122343" y="1767928"/>
                  </a:lnTo>
                  <a:lnTo>
                    <a:pt x="4123918" y="1778114"/>
                  </a:lnTo>
                  <a:lnTo>
                    <a:pt x="4125963" y="1780933"/>
                  </a:lnTo>
                  <a:lnTo>
                    <a:pt x="4130065" y="1788375"/>
                  </a:lnTo>
                  <a:lnTo>
                    <a:pt x="4129290" y="1795818"/>
                  </a:lnTo>
                  <a:lnTo>
                    <a:pt x="4125798" y="1802587"/>
                  </a:lnTo>
                  <a:lnTo>
                    <a:pt x="4118559" y="1812010"/>
                  </a:lnTo>
                  <a:lnTo>
                    <a:pt x="4117467" y="1813775"/>
                  </a:lnTo>
                  <a:lnTo>
                    <a:pt x="4119600" y="1817217"/>
                  </a:lnTo>
                  <a:lnTo>
                    <a:pt x="4142778" y="1834769"/>
                  </a:lnTo>
                  <a:lnTo>
                    <a:pt x="4148391" y="1840369"/>
                  </a:lnTo>
                  <a:lnTo>
                    <a:pt x="4160215" y="1850377"/>
                  </a:lnTo>
                  <a:lnTo>
                    <a:pt x="4166412" y="1857933"/>
                  </a:lnTo>
                  <a:lnTo>
                    <a:pt x="4169524" y="1867217"/>
                  </a:lnTo>
                  <a:lnTo>
                    <a:pt x="4167174" y="1878444"/>
                  </a:lnTo>
                  <a:lnTo>
                    <a:pt x="4162793" y="1884451"/>
                  </a:lnTo>
                  <a:lnTo>
                    <a:pt x="4156748" y="1888883"/>
                  </a:lnTo>
                  <a:lnTo>
                    <a:pt x="4149636" y="1892249"/>
                  </a:lnTo>
                  <a:lnTo>
                    <a:pt x="4134789" y="1897735"/>
                  </a:lnTo>
                  <a:lnTo>
                    <a:pt x="4128020" y="1900847"/>
                  </a:lnTo>
                  <a:lnTo>
                    <a:pt x="4122394" y="1904784"/>
                  </a:lnTo>
                  <a:lnTo>
                    <a:pt x="4118533" y="1909914"/>
                  </a:lnTo>
                  <a:lnTo>
                    <a:pt x="4118152" y="1910740"/>
                  </a:lnTo>
                  <a:lnTo>
                    <a:pt x="4118114" y="1911324"/>
                  </a:lnTo>
                  <a:lnTo>
                    <a:pt x="4118406" y="1912124"/>
                  </a:lnTo>
                  <a:lnTo>
                    <a:pt x="4123220" y="1917954"/>
                  </a:lnTo>
                  <a:lnTo>
                    <a:pt x="4131970" y="1923846"/>
                  </a:lnTo>
                  <a:lnTo>
                    <a:pt x="4142194" y="1929257"/>
                  </a:lnTo>
                  <a:lnTo>
                    <a:pt x="4165079" y="1940001"/>
                  </a:lnTo>
                  <a:lnTo>
                    <a:pt x="4167809" y="1942731"/>
                  </a:lnTo>
                  <a:lnTo>
                    <a:pt x="4171708" y="1949538"/>
                  </a:lnTo>
                  <a:lnTo>
                    <a:pt x="4172864" y="1958276"/>
                  </a:lnTo>
                  <a:lnTo>
                    <a:pt x="4172191" y="1968271"/>
                  </a:lnTo>
                  <a:lnTo>
                    <a:pt x="4169079" y="1988337"/>
                  </a:lnTo>
                  <a:lnTo>
                    <a:pt x="4169079" y="1991042"/>
                  </a:lnTo>
                  <a:lnTo>
                    <a:pt x="4170718" y="1997354"/>
                  </a:lnTo>
                  <a:lnTo>
                    <a:pt x="4175036" y="2005736"/>
                  </a:lnTo>
                  <a:lnTo>
                    <a:pt x="4181170" y="2014740"/>
                  </a:lnTo>
                  <a:lnTo>
                    <a:pt x="4188256" y="2022906"/>
                  </a:lnTo>
                  <a:lnTo>
                    <a:pt x="4192206" y="2030831"/>
                  </a:lnTo>
                  <a:lnTo>
                    <a:pt x="4192320" y="2043391"/>
                  </a:lnTo>
                  <a:lnTo>
                    <a:pt x="4188942" y="2061667"/>
                  </a:lnTo>
                  <a:lnTo>
                    <a:pt x="4177436" y="2104745"/>
                  </a:lnTo>
                  <a:lnTo>
                    <a:pt x="4177373" y="2113978"/>
                  </a:lnTo>
                  <a:lnTo>
                    <a:pt x="4183075" y="2123871"/>
                  </a:lnTo>
                  <a:lnTo>
                    <a:pt x="4187152" y="2127961"/>
                  </a:lnTo>
                  <a:lnTo>
                    <a:pt x="4191609" y="2135568"/>
                  </a:lnTo>
                  <a:lnTo>
                    <a:pt x="4193387" y="2145842"/>
                  </a:lnTo>
                  <a:lnTo>
                    <a:pt x="4192435" y="2157260"/>
                  </a:lnTo>
                  <a:lnTo>
                    <a:pt x="4188676" y="2168296"/>
                  </a:lnTo>
                  <a:lnTo>
                    <a:pt x="4180979" y="2175789"/>
                  </a:lnTo>
                  <a:lnTo>
                    <a:pt x="4168889" y="2179231"/>
                  </a:lnTo>
                  <a:lnTo>
                    <a:pt x="4153954" y="2179980"/>
                  </a:lnTo>
                  <a:lnTo>
                    <a:pt x="4127627" y="2178862"/>
                  </a:lnTo>
                  <a:lnTo>
                    <a:pt x="4123359" y="2178862"/>
                  </a:lnTo>
                  <a:lnTo>
                    <a:pt x="4112183" y="2178024"/>
                  </a:lnTo>
                  <a:lnTo>
                    <a:pt x="4100347" y="2175853"/>
                  </a:lnTo>
                  <a:lnTo>
                    <a:pt x="4088307" y="2172868"/>
                  </a:lnTo>
                  <a:lnTo>
                    <a:pt x="4063555" y="2165870"/>
                  </a:lnTo>
                  <a:lnTo>
                    <a:pt x="4046359" y="2162695"/>
                  </a:lnTo>
                  <a:lnTo>
                    <a:pt x="4033024" y="2161006"/>
                  </a:lnTo>
                  <a:lnTo>
                    <a:pt x="4019804" y="2159901"/>
                  </a:lnTo>
                  <a:lnTo>
                    <a:pt x="4007802" y="2159508"/>
                  </a:lnTo>
                  <a:lnTo>
                    <a:pt x="4000322" y="2161349"/>
                  </a:lnTo>
                  <a:lnTo>
                    <a:pt x="3991292" y="2165934"/>
                  </a:lnTo>
                  <a:lnTo>
                    <a:pt x="3981881" y="2171890"/>
                  </a:lnTo>
                  <a:lnTo>
                    <a:pt x="3964546" y="2183955"/>
                  </a:lnTo>
                  <a:lnTo>
                    <a:pt x="3961053" y="2186025"/>
                  </a:lnTo>
                  <a:lnTo>
                    <a:pt x="3949281" y="2191994"/>
                  </a:lnTo>
                  <a:lnTo>
                    <a:pt x="3935463" y="2197328"/>
                  </a:lnTo>
                  <a:lnTo>
                    <a:pt x="3921366" y="2201164"/>
                  </a:lnTo>
                  <a:lnTo>
                    <a:pt x="3902951" y="2203386"/>
                  </a:lnTo>
                  <a:lnTo>
                    <a:pt x="3896245" y="2205329"/>
                  </a:lnTo>
                  <a:lnTo>
                    <a:pt x="3889108" y="2207996"/>
                  </a:lnTo>
                  <a:lnTo>
                    <a:pt x="3871290" y="2215413"/>
                  </a:lnTo>
                  <a:lnTo>
                    <a:pt x="3863479" y="2217648"/>
                  </a:lnTo>
                  <a:lnTo>
                    <a:pt x="3847185" y="2225027"/>
                  </a:lnTo>
                  <a:lnTo>
                    <a:pt x="3851211" y="2235924"/>
                  </a:lnTo>
                  <a:lnTo>
                    <a:pt x="3859746" y="2261933"/>
                  </a:lnTo>
                  <a:lnTo>
                    <a:pt x="3871607" y="2299779"/>
                  </a:lnTo>
                  <a:lnTo>
                    <a:pt x="3880015" y="2324722"/>
                  </a:lnTo>
                  <a:lnTo>
                    <a:pt x="3888308" y="2345639"/>
                  </a:lnTo>
                  <a:lnTo>
                    <a:pt x="3895369" y="2357082"/>
                  </a:lnTo>
                  <a:lnTo>
                    <a:pt x="3900957" y="2355367"/>
                  </a:lnTo>
                  <a:lnTo>
                    <a:pt x="3907879" y="2351836"/>
                  </a:lnTo>
                  <a:lnTo>
                    <a:pt x="3915410" y="2347290"/>
                  </a:lnTo>
                  <a:lnTo>
                    <a:pt x="3933901" y="2335428"/>
                  </a:lnTo>
                  <a:lnTo>
                    <a:pt x="3944112" y="2329878"/>
                  </a:lnTo>
                  <a:lnTo>
                    <a:pt x="3953408" y="2326856"/>
                  </a:lnTo>
                  <a:lnTo>
                    <a:pt x="3961727" y="2327351"/>
                  </a:lnTo>
                  <a:lnTo>
                    <a:pt x="3964521" y="2328278"/>
                  </a:lnTo>
                  <a:lnTo>
                    <a:pt x="3986009" y="2333104"/>
                  </a:lnTo>
                  <a:lnTo>
                    <a:pt x="3992753" y="2343823"/>
                  </a:lnTo>
                  <a:lnTo>
                    <a:pt x="3993362" y="2348623"/>
                  </a:lnTo>
                  <a:lnTo>
                    <a:pt x="3990911" y="2359304"/>
                  </a:lnTo>
                  <a:lnTo>
                    <a:pt x="3982428" y="2369350"/>
                  </a:lnTo>
                  <a:lnTo>
                    <a:pt x="3981831" y="2370391"/>
                  </a:lnTo>
                  <a:lnTo>
                    <a:pt x="3984612" y="2373198"/>
                  </a:lnTo>
                  <a:lnTo>
                    <a:pt x="3999204" y="2383713"/>
                  </a:lnTo>
                  <a:lnTo>
                    <a:pt x="3999204" y="2399500"/>
                  </a:lnTo>
                  <a:lnTo>
                    <a:pt x="3995039" y="2419032"/>
                  </a:lnTo>
                  <a:lnTo>
                    <a:pt x="3993883" y="2428837"/>
                  </a:lnTo>
                  <a:lnTo>
                    <a:pt x="3994518" y="2438450"/>
                  </a:lnTo>
                  <a:lnTo>
                    <a:pt x="3997947" y="2447201"/>
                  </a:lnTo>
                  <a:lnTo>
                    <a:pt x="4012323" y="2468359"/>
                  </a:lnTo>
                  <a:lnTo>
                    <a:pt x="4017022" y="2476119"/>
                  </a:lnTo>
                  <a:lnTo>
                    <a:pt x="4020947" y="2484590"/>
                  </a:lnTo>
                  <a:lnTo>
                    <a:pt x="4024020" y="2494559"/>
                  </a:lnTo>
                  <a:lnTo>
                    <a:pt x="4025100" y="2500769"/>
                  </a:lnTo>
                  <a:lnTo>
                    <a:pt x="4025595" y="2507246"/>
                  </a:lnTo>
                  <a:lnTo>
                    <a:pt x="4025544" y="2528849"/>
                  </a:lnTo>
                  <a:lnTo>
                    <a:pt x="4025887" y="2536621"/>
                  </a:lnTo>
                  <a:lnTo>
                    <a:pt x="4027106" y="2543124"/>
                  </a:lnTo>
                  <a:lnTo>
                    <a:pt x="4029621" y="2547658"/>
                  </a:lnTo>
                  <a:lnTo>
                    <a:pt x="4034244" y="2552268"/>
                  </a:lnTo>
                  <a:lnTo>
                    <a:pt x="4044505" y="2567673"/>
                  </a:lnTo>
                  <a:lnTo>
                    <a:pt x="4082999" y="2589453"/>
                  </a:lnTo>
                  <a:lnTo>
                    <a:pt x="4091203" y="2592997"/>
                  </a:lnTo>
                  <a:lnTo>
                    <a:pt x="4099039" y="2597581"/>
                  </a:lnTo>
                  <a:lnTo>
                    <a:pt x="4106430" y="2603741"/>
                  </a:lnTo>
                  <a:lnTo>
                    <a:pt x="4113365" y="2610675"/>
                  </a:lnTo>
                  <a:lnTo>
                    <a:pt x="4124477" y="2632227"/>
                  </a:lnTo>
                  <a:lnTo>
                    <a:pt x="4134027" y="2641803"/>
                  </a:lnTo>
                  <a:lnTo>
                    <a:pt x="4163911" y="2658808"/>
                  </a:lnTo>
                  <a:lnTo>
                    <a:pt x="4165295" y="2669070"/>
                  </a:lnTo>
                  <a:lnTo>
                    <a:pt x="4164165" y="2672270"/>
                  </a:lnTo>
                  <a:lnTo>
                    <a:pt x="4159262" y="2677172"/>
                  </a:lnTo>
                  <a:lnTo>
                    <a:pt x="4132973" y="2693289"/>
                  </a:lnTo>
                  <a:lnTo>
                    <a:pt x="4132592" y="2713444"/>
                  </a:lnTo>
                  <a:lnTo>
                    <a:pt x="4117670" y="2752420"/>
                  </a:lnTo>
                  <a:lnTo>
                    <a:pt x="4098328" y="2760903"/>
                  </a:lnTo>
                  <a:lnTo>
                    <a:pt x="4091381" y="2764396"/>
                  </a:lnTo>
                  <a:lnTo>
                    <a:pt x="4085640" y="2768168"/>
                  </a:lnTo>
                  <a:lnTo>
                    <a:pt x="4082910" y="2771825"/>
                  </a:lnTo>
                  <a:lnTo>
                    <a:pt x="4082707" y="2772956"/>
                  </a:lnTo>
                  <a:lnTo>
                    <a:pt x="4083761" y="2775394"/>
                  </a:lnTo>
                  <a:lnTo>
                    <a:pt x="4119207" y="2788755"/>
                  </a:lnTo>
                  <a:lnTo>
                    <a:pt x="4126484" y="2790799"/>
                  </a:lnTo>
                  <a:lnTo>
                    <a:pt x="4132986" y="2795371"/>
                  </a:lnTo>
                  <a:lnTo>
                    <a:pt x="4137736" y="2803677"/>
                  </a:lnTo>
                  <a:lnTo>
                    <a:pt x="4139361" y="2811386"/>
                  </a:lnTo>
                  <a:lnTo>
                    <a:pt x="4139209" y="2818117"/>
                  </a:lnTo>
                  <a:lnTo>
                    <a:pt x="4137926" y="2824010"/>
                  </a:lnTo>
                  <a:lnTo>
                    <a:pt x="4132402" y="2839770"/>
                  </a:lnTo>
                  <a:lnTo>
                    <a:pt x="4136364" y="2847378"/>
                  </a:lnTo>
                  <a:lnTo>
                    <a:pt x="4140911" y="2854401"/>
                  </a:lnTo>
                  <a:lnTo>
                    <a:pt x="4145991" y="2859252"/>
                  </a:lnTo>
                  <a:lnTo>
                    <a:pt x="4151947" y="2862910"/>
                  </a:lnTo>
                  <a:lnTo>
                    <a:pt x="4169994" y="2871266"/>
                  </a:lnTo>
                  <a:lnTo>
                    <a:pt x="4176547" y="2875254"/>
                  </a:lnTo>
                  <a:lnTo>
                    <a:pt x="4183113" y="2879877"/>
                  </a:lnTo>
                  <a:lnTo>
                    <a:pt x="4188002" y="2884474"/>
                  </a:lnTo>
                  <a:lnTo>
                    <a:pt x="4191698" y="2888945"/>
                  </a:lnTo>
                  <a:lnTo>
                    <a:pt x="4197832" y="2897594"/>
                  </a:lnTo>
                  <a:lnTo>
                    <a:pt x="4201604" y="2901619"/>
                  </a:lnTo>
                  <a:lnTo>
                    <a:pt x="4243184" y="2915831"/>
                  </a:lnTo>
                  <a:lnTo>
                    <a:pt x="4268000" y="2918193"/>
                  </a:lnTo>
                  <a:lnTo>
                    <a:pt x="4275518" y="2921292"/>
                  </a:lnTo>
                  <a:lnTo>
                    <a:pt x="4283938" y="2926308"/>
                  </a:lnTo>
                  <a:lnTo>
                    <a:pt x="4289501" y="2932823"/>
                  </a:lnTo>
                  <a:lnTo>
                    <a:pt x="4293235" y="2940520"/>
                  </a:lnTo>
                  <a:lnTo>
                    <a:pt x="4299496" y="2959735"/>
                  </a:lnTo>
                  <a:lnTo>
                    <a:pt x="4302290" y="2966085"/>
                  </a:lnTo>
                  <a:lnTo>
                    <a:pt x="4305693" y="2977032"/>
                  </a:lnTo>
                  <a:lnTo>
                    <a:pt x="4307052" y="2988386"/>
                  </a:lnTo>
                  <a:lnTo>
                    <a:pt x="4307052" y="2999778"/>
                  </a:lnTo>
                  <a:lnTo>
                    <a:pt x="4305173" y="3028391"/>
                  </a:lnTo>
                  <a:lnTo>
                    <a:pt x="4306836" y="3033090"/>
                  </a:lnTo>
                  <a:lnTo>
                    <a:pt x="4310304" y="3037535"/>
                  </a:lnTo>
                  <a:lnTo>
                    <a:pt x="4316285" y="3040748"/>
                  </a:lnTo>
                  <a:lnTo>
                    <a:pt x="4323651" y="3043059"/>
                  </a:lnTo>
                  <a:lnTo>
                    <a:pt x="4338853" y="3046488"/>
                  </a:lnTo>
                  <a:lnTo>
                    <a:pt x="4344721" y="3048419"/>
                  </a:lnTo>
                  <a:lnTo>
                    <a:pt x="4348073" y="3041167"/>
                  </a:lnTo>
                  <a:lnTo>
                    <a:pt x="4348950" y="3030232"/>
                  </a:lnTo>
                  <a:lnTo>
                    <a:pt x="4351871" y="3026092"/>
                  </a:lnTo>
                  <a:lnTo>
                    <a:pt x="4360380" y="3016834"/>
                  </a:lnTo>
                  <a:lnTo>
                    <a:pt x="4372191" y="3000578"/>
                  </a:lnTo>
                  <a:lnTo>
                    <a:pt x="4381843" y="2983255"/>
                  </a:lnTo>
                  <a:lnTo>
                    <a:pt x="4383913" y="2970758"/>
                  </a:lnTo>
                  <a:lnTo>
                    <a:pt x="4378503" y="2962071"/>
                  </a:lnTo>
                  <a:lnTo>
                    <a:pt x="4370794" y="2952839"/>
                  </a:lnTo>
                  <a:lnTo>
                    <a:pt x="4362894" y="2944050"/>
                  </a:lnTo>
                  <a:lnTo>
                    <a:pt x="4356925" y="2936697"/>
                  </a:lnTo>
                  <a:lnTo>
                    <a:pt x="4351185" y="2928264"/>
                  </a:lnTo>
                  <a:lnTo>
                    <a:pt x="4352201" y="2920504"/>
                  </a:lnTo>
                  <a:lnTo>
                    <a:pt x="4354233" y="2909024"/>
                  </a:lnTo>
                  <a:lnTo>
                    <a:pt x="4358614" y="2900261"/>
                  </a:lnTo>
                  <a:lnTo>
                    <a:pt x="4364012" y="2907004"/>
                  </a:lnTo>
                  <a:lnTo>
                    <a:pt x="4365358" y="2917469"/>
                  </a:lnTo>
                  <a:lnTo>
                    <a:pt x="4372775" y="2924886"/>
                  </a:lnTo>
                  <a:lnTo>
                    <a:pt x="4408043" y="2948584"/>
                  </a:lnTo>
                  <a:lnTo>
                    <a:pt x="4411853" y="2949829"/>
                  </a:lnTo>
                  <a:lnTo>
                    <a:pt x="4412259" y="2953550"/>
                  </a:lnTo>
                  <a:lnTo>
                    <a:pt x="4408678" y="2965627"/>
                  </a:lnTo>
                  <a:lnTo>
                    <a:pt x="4407370" y="2972549"/>
                  </a:lnTo>
                  <a:lnTo>
                    <a:pt x="4406062" y="2999143"/>
                  </a:lnTo>
                  <a:lnTo>
                    <a:pt x="4407001" y="3007766"/>
                  </a:lnTo>
                  <a:lnTo>
                    <a:pt x="4410570" y="3013265"/>
                  </a:lnTo>
                  <a:lnTo>
                    <a:pt x="4417657" y="3017647"/>
                  </a:lnTo>
                  <a:lnTo>
                    <a:pt x="4424057" y="3017316"/>
                  </a:lnTo>
                  <a:lnTo>
                    <a:pt x="4432160" y="3021698"/>
                  </a:lnTo>
                  <a:lnTo>
                    <a:pt x="4437342" y="3025178"/>
                  </a:lnTo>
                  <a:lnTo>
                    <a:pt x="4439996" y="3029762"/>
                  </a:lnTo>
                  <a:lnTo>
                    <a:pt x="4438980" y="3036557"/>
                  </a:lnTo>
                  <a:lnTo>
                    <a:pt x="4433163" y="3046666"/>
                  </a:lnTo>
                  <a:lnTo>
                    <a:pt x="4426991" y="3056407"/>
                  </a:lnTo>
                  <a:lnTo>
                    <a:pt x="4418723" y="3070695"/>
                  </a:lnTo>
                  <a:lnTo>
                    <a:pt x="4427588" y="3073463"/>
                  </a:lnTo>
                  <a:lnTo>
                    <a:pt x="4454677" y="3026740"/>
                  </a:lnTo>
                  <a:lnTo>
                    <a:pt x="4467301" y="3006115"/>
                  </a:lnTo>
                  <a:lnTo>
                    <a:pt x="4475670" y="2994723"/>
                  </a:lnTo>
                  <a:lnTo>
                    <a:pt x="4486402" y="2982049"/>
                  </a:lnTo>
                  <a:lnTo>
                    <a:pt x="4502328" y="2961665"/>
                  </a:lnTo>
                  <a:lnTo>
                    <a:pt x="4518749" y="2941777"/>
                  </a:lnTo>
                  <a:lnTo>
                    <a:pt x="4531004" y="2930626"/>
                  </a:lnTo>
                  <a:lnTo>
                    <a:pt x="4557560" y="2919742"/>
                  </a:lnTo>
                  <a:lnTo>
                    <a:pt x="4572457" y="2912503"/>
                  </a:lnTo>
                  <a:lnTo>
                    <a:pt x="4583620" y="2904299"/>
                  </a:lnTo>
                  <a:lnTo>
                    <a:pt x="4590504" y="2895816"/>
                  </a:lnTo>
                  <a:lnTo>
                    <a:pt x="4595685" y="2887522"/>
                  </a:lnTo>
                  <a:lnTo>
                    <a:pt x="4600219" y="2879356"/>
                  </a:lnTo>
                  <a:lnTo>
                    <a:pt x="4605210" y="2871254"/>
                  </a:lnTo>
                  <a:lnTo>
                    <a:pt x="4636414" y="2837015"/>
                  </a:lnTo>
                  <a:lnTo>
                    <a:pt x="4676724" y="2799727"/>
                  </a:lnTo>
                  <a:lnTo>
                    <a:pt x="4708220" y="2777147"/>
                  </a:lnTo>
                  <a:lnTo>
                    <a:pt x="4730585" y="2773045"/>
                  </a:lnTo>
                  <a:lnTo>
                    <a:pt x="4753991" y="2774162"/>
                  </a:lnTo>
                  <a:lnTo>
                    <a:pt x="4761852" y="2773997"/>
                  </a:lnTo>
                  <a:lnTo>
                    <a:pt x="4769345" y="2772803"/>
                  </a:lnTo>
                  <a:lnTo>
                    <a:pt x="4776571" y="2770035"/>
                  </a:lnTo>
                  <a:lnTo>
                    <a:pt x="4785106" y="2764205"/>
                  </a:lnTo>
                  <a:lnTo>
                    <a:pt x="4789652" y="2759329"/>
                  </a:lnTo>
                  <a:lnTo>
                    <a:pt x="4793564" y="2756103"/>
                  </a:lnTo>
                  <a:lnTo>
                    <a:pt x="4800193" y="2755201"/>
                  </a:lnTo>
                  <a:lnTo>
                    <a:pt x="4808017" y="2757944"/>
                  </a:lnTo>
                  <a:lnTo>
                    <a:pt x="4814189" y="2762961"/>
                  </a:lnTo>
                  <a:lnTo>
                    <a:pt x="4820120" y="2766961"/>
                  </a:lnTo>
                  <a:lnTo>
                    <a:pt x="4827181" y="2766669"/>
                  </a:lnTo>
                  <a:lnTo>
                    <a:pt x="4836388" y="2761589"/>
                  </a:lnTo>
                  <a:lnTo>
                    <a:pt x="4846663" y="2755366"/>
                  </a:lnTo>
                  <a:lnTo>
                    <a:pt x="4856315" y="2750921"/>
                  </a:lnTo>
                  <a:lnTo>
                    <a:pt x="4863617" y="2751150"/>
                  </a:lnTo>
                  <a:lnTo>
                    <a:pt x="4870589" y="2761691"/>
                  </a:lnTo>
                  <a:lnTo>
                    <a:pt x="4879467" y="2779318"/>
                  </a:lnTo>
                  <a:lnTo>
                    <a:pt x="4888852" y="2793657"/>
                  </a:lnTo>
                  <a:lnTo>
                    <a:pt x="4897348" y="2794330"/>
                  </a:lnTo>
                  <a:lnTo>
                    <a:pt x="4905451" y="2779230"/>
                  </a:lnTo>
                  <a:lnTo>
                    <a:pt x="4915141" y="2757474"/>
                  </a:lnTo>
                  <a:lnTo>
                    <a:pt x="4927231" y="2735605"/>
                  </a:lnTo>
                  <a:lnTo>
                    <a:pt x="4942548" y="2720124"/>
                  </a:lnTo>
                  <a:lnTo>
                    <a:pt x="4957381" y="2710129"/>
                  </a:lnTo>
                  <a:lnTo>
                    <a:pt x="4977943" y="2693174"/>
                  </a:lnTo>
                  <a:lnTo>
                    <a:pt x="4987087" y="2687739"/>
                  </a:lnTo>
                  <a:lnTo>
                    <a:pt x="4999393" y="2684183"/>
                  </a:lnTo>
                  <a:lnTo>
                    <a:pt x="5014734" y="2681071"/>
                  </a:lnTo>
                  <a:lnTo>
                    <a:pt x="5029581" y="2677591"/>
                  </a:lnTo>
                  <a:lnTo>
                    <a:pt x="5040376" y="2672892"/>
                  </a:lnTo>
                  <a:lnTo>
                    <a:pt x="5046103" y="2667546"/>
                  </a:lnTo>
                  <a:lnTo>
                    <a:pt x="5050244" y="2663025"/>
                  </a:lnTo>
                  <a:lnTo>
                    <a:pt x="5056035" y="2659888"/>
                  </a:lnTo>
                  <a:lnTo>
                    <a:pt x="5066690" y="2658719"/>
                  </a:lnTo>
                  <a:lnTo>
                    <a:pt x="5097475" y="2658389"/>
                  </a:lnTo>
                  <a:lnTo>
                    <a:pt x="5111750" y="2659291"/>
                  </a:lnTo>
                  <a:lnTo>
                    <a:pt x="5148491" y="2685059"/>
                  </a:lnTo>
                  <a:lnTo>
                    <a:pt x="5154307" y="2718689"/>
                  </a:lnTo>
                  <a:lnTo>
                    <a:pt x="5155501" y="2731732"/>
                  </a:lnTo>
                  <a:lnTo>
                    <a:pt x="5173142" y="2682278"/>
                  </a:lnTo>
                  <a:lnTo>
                    <a:pt x="5177079" y="2659964"/>
                  </a:lnTo>
                  <a:lnTo>
                    <a:pt x="5178603" y="2650960"/>
                  </a:lnTo>
                  <a:lnTo>
                    <a:pt x="5198503" y="2617736"/>
                  </a:lnTo>
                  <a:lnTo>
                    <a:pt x="5237988" y="2586863"/>
                  </a:lnTo>
                  <a:lnTo>
                    <a:pt x="5247576" y="2581402"/>
                  </a:lnTo>
                  <a:lnTo>
                    <a:pt x="5237848" y="2564053"/>
                  </a:lnTo>
                  <a:lnTo>
                    <a:pt x="5228196" y="2547175"/>
                  </a:lnTo>
                  <a:lnTo>
                    <a:pt x="5226240" y="2542794"/>
                  </a:lnTo>
                  <a:lnTo>
                    <a:pt x="5224716" y="2533370"/>
                  </a:lnTo>
                  <a:lnTo>
                    <a:pt x="5227815" y="2523439"/>
                  </a:lnTo>
                  <a:lnTo>
                    <a:pt x="5235143" y="2513723"/>
                  </a:lnTo>
                  <a:lnTo>
                    <a:pt x="5246319" y="2504960"/>
                  </a:lnTo>
                  <a:lnTo>
                    <a:pt x="5254650" y="2499791"/>
                  </a:lnTo>
                  <a:lnTo>
                    <a:pt x="5275021" y="2492438"/>
                  </a:lnTo>
                  <a:lnTo>
                    <a:pt x="5278107" y="2491003"/>
                  </a:lnTo>
                  <a:lnTo>
                    <a:pt x="5269827" y="2480475"/>
                  </a:lnTo>
                  <a:lnTo>
                    <a:pt x="5264709" y="2466784"/>
                  </a:lnTo>
                  <a:lnTo>
                    <a:pt x="5273573" y="2450046"/>
                  </a:lnTo>
                  <a:lnTo>
                    <a:pt x="5273535" y="2449131"/>
                  </a:lnTo>
                  <a:lnTo>
                    <a:pt x="5271859" y="2449271"/>
                  </a:lnTo>
                  <a:lnTo>
                    <a:pt x="5260721" y="2452090"/>
                  </a:lnTo>
                  <a:lnTo>
                    <a:pt x="5254142" y="2453208"/>
                  </a:lnTo>
                  <a:lnTo>
                    <a:pt x="5219649" y="2432189"/>
                  </a:lnTo>
                  <a:lnTo>
                    <a:pt x="5212232" y="2407348"/>
                  </a:lnTo>
                  <a:lnTo>
                    <a:pt x="5200345" y="2389987"/>
                  </a:lnTo>
                  <a:lnTo>
                    <a:pt x="5195189" y="2384348"/>
                  </a:lnTo>
                  <a:lnTo>
                    <a:pt x="5189309" y="2381085"/>
                  </a:lnTo>
                  <a:lnTo>
                    <a:pt x="5177802" y="2377402"/>
                  </a:lnTo>
                  <a:lnTo>
                    <a:pt x="5163871" y="2370505"/>
                  </a:lnTo>
                  <a:lnTo>
                    <a:pt x="5156720" y="2361107"/>
                  </a:lnTo>
                  <a:lnTo>
                    <a:pt x="5154104" y="2349728"/>
                  </a:lnTo>
                  <a:lnTo>
                    <a:pt x="5153761" y="2334425"/>
                  </a:lnTo>
                  <a:lnTo>
                    <a:pt x="5156111" y="2321979"/>
                  </a:lnTo>
                  <a:lnTo>
                    <a:pt x="5161940" y="2312797"/>
                  </a:lnTo>
                  <a:lnTo>
                    <a:pt x="5169344" y="2306231"/>
                  </a:lnTo>
                  <a:lnTo>
                    <a:pt x="5179593" y="2299690"/>
                  </a:lnTo>
                  <a:lnTo>
                    <a:pt x="5177904" y="2296922"/>
                  </a:lnTo>
                  <a:lnTo>
                    <a:pt x="5167376" y="2283752"/>
                  </a:lnTo>
                  <a:lnTo>
                    <a:pt x="5163159" y="2277656"/>
                  </a:lnTo>
                  <a:lnTo>
                    <a:pt x="5160213" y="2271674"/>
                  </a:lnTo>
                  <a:lnTo>
                    <a:pt x="5159108" y="2265756"/>
                  </a:lnTo>
                  <a:lnTo>
                    <a:pt x="5159108" y="2261451"/>
                  </a:lnTo>
                  <a:lnTo>
                    <a:pt x="5160937" y="2257831"/>
                  </a:lnTo>
                  <a:lnTo>
                    <a:pt x="5164239" y="2255545"/>
                  </a:lnTo>
                  <a:lnTo>
                    <a:pt x="5170538" y="2253272"/>
                  </a:lnTo>
                  <a:lnTo>
                    <a:pt x="5178412" y="2253716"/>
                  </a:lnTo>
                  <a:lnTo>
                    <a:pt x="5187975" y="2256282"/>
                  </a:lnTo>
                  <a:lnTo>
                    <a:pt x="5206428" y="2263000"/>
                  </a:lnTo>
                  <a:lnTo>
                    <a:pt x="5212702" y="2264981"/>
                  </a:lnTo>
                  <a:lnTo>
                    <a:pt x="5217376" y="2265438"/>
                  </a:lnTo>
                  <a:lnTo>
                    <a:pt x="5222659" y="2264257"/>
                  </a:lnTo>
                  <a:lnTo>
                    <a:pt x="5235676" y="2259419"/>
                  </a:lnTo>
                  <a:lnTo>
                    <a:pt x="5236400" y="2257082"/>
                  </a:lnTo>
                  <a:lnTo>
                    <a:pt x="5235067" y="2236203"/>
                  </a:lnTo>
                  <a:lnTo>
                    <a:pt x="5235905" y="2231390"/>
                  </a:lnTo>
                  <a:lnTo>
                    <a:pt x="5239461" y="2219299"/>
                  </a:lnTo>
                  <a:lnTo>
                    <a:pt x="5246014" y="2207260"/>
                  </a:lnTo>
                  <a:lnTo>
                    <a:pt x="5255196" y="2198039"/>
                  </a:lnTo>
                  <a:lnTo>
                    <a:pt x="5266639" y="2194344"/>
                  </a:lnTo>
                  <a:lnTo>
                    <a:pt x="5275377" y="2194344"/>
                  </a:lnTo>
                  <a:lnTo>
                    <a:pt x="5283251" y="2205964"/>
                  </a:lnTo>
                  <a:lnTo>
                    <a:pt x="5284038" y="2203196"/>
                  </a:lnTo>
                  <a:lnTo>
                    <a:pt x="5287162" y="2184743"/>
                  </a:lnTo>
                  <a:lnTo>
                    <a:pt x="5289423" y="2180679"/>
                  </a:lnTo>
                  <a:lnTo>
                    <a:pt x="5291683" y="2173960"/>
                  </a:lnTo>
                  <a:lnTo>
                    <a:pt x="5292610" y="2164397"/>
                  </a:lnTo>
                  <a:close/>
                </a:path>
                <a:path extrusionOk="0" h="3896995" w="6592570">
                  <a:moveTo>
                    <a:pt x="5536209" y="393700"/>
                  </a:moveTo>
                  <a:lnTo>
                    <a:pt x="5534152" y="381000"/>
                  </a:lnTo>
                  <a:lnTo>
                    <a:pt x="5530202" y="381000"/>
                  </a:lnTo>
                  <a:lnTo>
                    <a:pt x="5525401" y="368300"/>
                  </a:lnTo>
                  <a:lnTo>
                    <a:pt x="5520842" y="355600"/>
                  </a:lnTo>
                  <a:lnTo>
                    <a:pt x="5514835" y="355600"/>
                  </a:lnTo>
                  <a:lnTo>
                    <a:pt x="5512765" y="342900"/>
                  </a:lnTo>
                  <a:lnTo>
                    <a:pt x="5496826" y="330200"/>
                  </a:lnTo>
                  <a:lnTo>
                    <a:pt x="5479021" y="304800"/>
                  </a:lnTo>
                  <a:lnTo>
                    <a:pt x="5462549" y="292100"/>
                  </a:lnTo>
                  <a:lnTo>
                    <a:pt x="5450586" y="279400"/>
                  </a:lnTo>
                  <a:lnTo>
                    <a:pt x="5439600" y="266700"/>
                  </a:lnTo>
                  <a:lnTo>
                    <a:pt x="5427942" y="266700"/>
                  </a:lnTo>
                  <a:lnTo>
                    <a:pt x="5416486" y="254000"/>
                  </a:lnTo>
                  <a:lnTo>
                    <a:pt x="5384127" y="254000"/>
                  </a:lnTo>
                  <a:lnTo>
                    <a:pt x="5373802" y="241300"/>
                  </a:lnTo>
                  <a:lnTo>
                    <a:pt x="5366245" y="228600"/>
                  </a:lnTo>
                  <a:lnTo>
                    <a:pt x="5354891" y="215900"/>
                  </a:lnTo>
                  <a:lnTo>
                    <a:pt x="5336349" y="190500"/>
                  </a:lnTo>
                  <a:lnTo>
                    <a:pt x="5317236" y="177800"/>
                  </a:lnTo>
                  <a:lnTo>
                    <a:pt x="5304167" y="152400"/>
                  </a:lnTo>
                  <a:lnTo>
                    <a:pt x="5300802" y="139700"/>
                  </a:lnTo>
                  <a:lnTo>
                    <a:pt x="5303037" y="127000"/>
                  </a:lnTo>
                  <a:lnTo>
                    <a:pt x="5305831" y="114300"/>
                  </a:lnTo>
                  <a:lnTo>
                    <a:pt x="5304167" y="101600"/>
                  </a:lnTo>
                  <a:lnTo>
                    <a:pt x="5295239" y="88900"/>
                  </a:lnTo>
                  <a:lnTo>
                    <a:pt x="5267274" y="88900"/>
                  </a:lnTo>
                  <a:lnTo>
                    <a:pt x="5254930" y="76200"/>
                  </a:lnTo>
                  <a:lnTo>
                    <a:pt x="5243830" y="63500"/>
                  </a:lnTo>
                  <a:lnTo>
                    <a:pt x="5231904" y="38100"/>
                  </a:lnTo>
                  <a:lnTo>
                    <a:pt x="5220868" y="12700"/>
                  </a:lnTo>
                  <a:lnTo>
                    <a:pt x="5212423" y="0"/>
                  </a:lnTo>
                  <a:lnTo>
                    <a:pt x="5172049" y="0"/>
                  </a:lnTo>
                  <a:lnTo>
                    <a:pt x="5162486" y="12700"/>
                  </a:lnTo>
                  <a:lnTo>
                    <a:pt x="5154600" y="25400"/>
                  </a:lnTo>
                  <a:lnTo>
                    <a:pt x="5143817" y="25400"/>
                  </a:lnTo>
                  <a:lnTo>
                    <a:pt x="5133606" y="38100"/>
                  </a:lnTo>
                  <a:lnTo>
                    <a:pt x="5127409" y="50800"/>
                  </a:lnTo>
                  <a:lnTo>
                    <a:pt x="5119154" y="63500"/>
                  </a:lnTo>
                  <a:lnTo>
                    <a:pt x="5103380" y="76200"/>
                  </a:lnTo>
                  <a:lnTo>
                    <a:pt x="5084432" y="76200"/>
                  </a:lnTo>
                  <a:lnTo>
                    <a:pt x="5066677" y="88900"/>
                  </a:lnTo>
                  <a:lnTo>
                    <a:pt x="4987074" y="88900"/>
                  </a:lnTo>
                  <a:lnTo>
                    <a:pt x="4960632" y="101600"/>
                  </a:lnTo>
                  <a:lnTo>
                    <a:pt x="4926571" y="127000"/>
                  </a:lnTo>
                  <a:lnTo>
                    <a:pt x="4895100" y="152400"/>
                  </a:lnTo>
                  <a:lnTo>
                    <a:pt x="4876431" y="165100"/>
                  </a:lnTo>
                  <a:lnTo>
                    <a:pt x="4867084" y="177800"/>
                  </a:lnTo>
                  <a:lnTo>
                    <a:pt x="4856315" y="190500"/>
                  </a:lnTo>
                  <a:lnTo>
                    <a:pt x="4816805" y="190500"/>
                  </a:lnTo>
                  <a:lnTo>
                    <a:pt x="4814875" y="177800"/>
                  </a:lnTo>
                  <a:lnTo>
                    <a:pt x="4817224" y="165100"/>
                  </a:lnTo>
                  <a:lnTo>
                    <a:pt x="4819078" y="165100"/>
                  </a:lnTo>
                  <a:lnTo>
                    <a:pt x="4815484" y="152400"/>
                  </a:lnTo>
                  <a:lnTo>
                    <a:pt x="4792611" y="152400"/>
                  </a:lnTo>
                  <a:lnTo>
                    <a:pt x="4777244" y="139700"/>
                  </a:lnTo>
                  <a:lnTo>
                    <a:pt x="4752962" y="139700"/>
                  </a:lnTo>
                  <a:lnTo>
                    <a:pt x="4744859" y="127000"/>
                  </a:lnTo>
                  <a:lnTo>
                    <a:pt x="4735576" y="139700"/>
                  </a:lnTo>
                  <a:lnTo>
                    <a:pt x="4727753" y="139700"/>
                  </a:lnTo>
                  <a:lnTo>
                    <a:pt x="4719536" y="152400"/>
                  </a:lnTo>
                  <a:lnTo>
                    <a:pt x="4709109" y="165100"/>
                  </a:lnTo>
                  <a:lnTo>
                    <a:pt x="4697806" y="165100"/>
                  </a:lnTo>
                  <a:lnTo>
                    <a:pt x="4687443" y="152400"/>
                  </a:lnTo>
                  <a:lnTo>
                    <a:pt x="4676940" y="139700"/>
                  </a:lnTo>
                  <a:lnTo>
                    <a:pt x="4665243" y="127000"/>
                  </a:lnTo>
                  <a:lnTo>
                    <a:pt x="4654512" y="101600"/>
                  </a:lnTo>
                  <a:lnTo>
                    <a:pt x="4645177" y="88900"/>
                  </a:lnTo>
                  <a:lnTo>
                    <a:pt x="4633557" y="76200"/>
                  </a:lnTo>
                  <a:lnTo>
                    <a:pt x="4615993" y="63500"/>
                  </a:lnTo>
                  <a:lnTo>
                    <a:pt x="4499368" y="63500"/>
                  </a:lnTo>
                  <a:lnTo>
                    <a:pt x="4477385" y="76200"/>
                  </a:lnTo>
                  <a:lnTo>
                    <a:pt x="4462170" y="88900"/>
                  </a:lnTo>
                  <a:lnTo>
                    <a:pt x="4451375" y="101600"/>
                  </a:lnTo>
                  <a:lnTo>
                    <a:pt x="4439996" y="114300"/>
                  </a:lnTo>
                  <a:lnTo>
                    <a:pt x="4429252" y="127000"/>
                  </a:lnTo>
                  <a:lnTo>
                    <a:pt x="4420336" y="139700"/>
                  </a:lnTo>
                  <a:lnTo>
                    <a:pt x="4412399" y="139700"/>
                  </a:lnTo>
                  <a:lnTo>
                    <a:pt x="4391571" y="152400"/>
                  </a:lnTo>
                  <a:lnTo>
                    <a:pt x="4367174" y="165100"/>
                  </a:lnTo>
                  <a:lnTo>
                    <a:pt x="4298988" y="165100"/>
                  </a:lnTo>
                  <a:lnTo>
                    <a:pt x="4293540" y="152400"/>
                  </a:lnTo>
                  <a:lnTo>
                    <a:pt x="4283075" y="152400"/>
                  </a:lnTo>
                  <a:lnTo>
                    <a:pt x="4278909" y="165100"/>
                  </a:lnTo>
                  <a:lnTo>
                    <a:pt x="4274502" y="177800"/>
                  </a:lnTo>
                  <a:lnTo>
                    <a:pt x="4270032" y="177800"/>
                  </a:lnTo>
                  <a:lnTo>
                    <a:pt x="4263187" y="190500"/>
                  </a:lnTo>
                  <a:lnTo>
                    <a:pt x="4242676" y="190500"/>
                  </a:lnTo>
                  <a:lnTo>
                    <a:pt x="4228439" y="203200"/>
                  </a:lnTo>
                  <a:lnTo>
                    <a:pt x="4224820" y="203200"/>
                  </a:lnTo>
                  <a:lnTo>
                    <a:pt x="4222077" y="215900"/>
                  </a:lnTo>
                  <a:lnTo>
                    <a:pt x="4218076" y="215900"/>
                  </a:lnTo>
                  <a:lnTo>
                    <a:pt x="4215003" y="228600"/>
                  </a:lnTo>
                  <a:lnTo>
                    <a:pt x="4210748" y="228600"/>
                  </a:lnTo>
                  <a:lnTo>
                    <a:pt x="4201744" y="241300"/>
                  </a:lnTo>
                  <a:lnTo>
                    <a:pt x="4186669" y="241300"/>
                  </a:lnTo>
                  <a:lnTo>
                    <a:pt x="4181094" y="228600"/>
                  </a:lnTo>
                  <a:lnTo>
                    <a:pt x="4162056" y="228600"/>
                  </a:lnTo>
                  <a:lnTo>
                    <a:pt x="4151782" y="241300"/>
                  </a:lnTo>
                  <a:lnTo>
                    <a:pt x="4140454" y="241300"/>
                  </a:lnTo>
                  <a:lnTo>
                    <a:pt x="4121607" y="266700"/>
                  </a:lnTo>
                  <a:lnTo>
                    <a:pt x="4112793" y="266700"/>
                  </a:lnTo>
                  <a:lnTo>
                    <a:pt x="4104170" y="279400"/>
                  </a:lnTo>
                  <a:lnTo>
                    <a:pt x="4089489" y="279400"/>
                  </a:lnTo>
                  <a:lnTo>
                    <a:pt x="4083304" y="292100"/>
                  </a:lnTo>
                  <a:lnTo>
                    <a:pt x="4073245" y="292100"/>
                  </a:lnTo>
                  <a:lnTo>
                    <a:pt x="4078147" y="317500"/>
                  </a:lnTo>
                  <a:lnTo>
                    <a:pt x="4081907" y="330200"/>
                  </a:lnTo>
                  <a:lnTo>
                    <a:pt x="4084332" y="330200"/>
                  </a:lnTo>
                  <a:lnTo>
                    <a:pt x="4084345" y="342900"/>
                  </a:lnTo>
                  <a:lnTo>
                    <a:pt x="4080903" y="355600"/>
                  </a:lnTo>
                  <a:lnTo>
                    <a:pt x="4076890" y="368300"/>
                  </a:lnTo>
                  <a:lnTo>
                    <a:pt x="4064533" y="368300"/>
                  </a:lnTo>
                  <a:lnTo>
                    <a:pt x="4058653" y="381000"/>
                  </a:lnTo>
                  <a:lnTo>
                    <a:pt x="4053459" y="381000"/>
                  </a:lnTo>
                  <a:lnTo>
                    <a:pt x="4049750" y="393700"/>
                  </a:lnTo>
                  <a:lnTo>
                    <a:pt x="4048341" y="393700"/>
                  </a:lnTo>
                  <a:lnTo>
                    <a:pt x="4049014" y="406400"/>
                  </a:lnTo>
                  <a:lnTo>
                    <a:pt x="4051198" y="419100"/>
                  </a:lnTo>
                  <a:lnTo>
                    <a:pt x="4055160" y="431800"/>
                  </a:lnTo>
                  <a:lnTo>
                    <a:pt x="4061129" y="444500"/>
                  </a:lnTo>
                  <a:lnTo>
                    <a:pt x="4068483" y="444500"/>
                  </a:lnTo>
                  <a:lnTo>
                    <a:pt x="4076916" y="457200"/>
                  </a:lnTo>
                  <a:lnTo>
                    <a:pt x="4088028" y="457200"/>
                  </a:lnTo>
                  <a:lnTo>
                    <a:pt x="4103395" y="469900"/>
                  </a:lnTo>
                  <a:lnTo>
                    <a:pt x="4134307" y="469900"/>
                  </a:lnTo>
                  <a:lnTo>
                    <a:pt x="4145661" y="482600"/>
                  </a:lnTo>
                  <a:lnTo>
                    <a:pt x="4155833" y="495300"/>
                  </a:lnTo>
                  <a:lnTo>
                    <a:pt x="4181691" y="495300"/>
                  </a:lnTo>
                  <a:lnTo>
                    <a:pt x="4189082" y="482600"/>
                  </a:lnTo>
                  <a:lnTo>
                    <a:pt x="4197223" y="495300"/>
                  </a:lnTo>
                  <a:lnTo>
                    <a:pt x="4205909" y="495300"/>
                  </a:lnTo>
                  <a:lnTo>
                    <a:pt x="4213898" y="508000"/>
                  </a:lnTo>
                  <a:lnTo>
                    <a:pt x="4217911" y="520700"/>
                  </a:lnTo>
                  <a:lnTo>
                    <a:pt x="4219295" y="533400"/>
                  </a:lnTo>
                  <a:lnTo>
                    <a:pt x="4219359" y="546100"/>
                  </a:lnTo>
                  <a:lnTo>
                    <a:pt x="4220845" y="558800"/>
                  </a:lnTo>
                  <a:lnTo>
                    <a:pt x="4225087" y="558800"/>
                  </a:lnTo>
                  <a:lnTo>
                    <a:pt x="4231538" y="571500"/>
                  </a:lnTo>
                  <a:lnTo>
                    <a:pt x="4239704" y="584200"/>
                  </a:lnTo>
                  <a:lnTo>
                    <a:pt x="4244060" y="584200"/>
                  </a:lnTo>
                  <a:lnTo>
                    <a:pt x="4250106" y="596900"/>
                  </a:lnTo>
                  <a:lnTo>
                    <a:pt x="4257522" y="596900"/>
                  </a:lnTo>
                  <a:lnTo>
                    <a:pt x="4262310" y="609600"/>
                  </a:lnTo>
                  <a:lnTo>
                    <a:pt x="4305147" y="609600"/>
                  </a:lnTo>
                  <a:lnTo>
                    <a:pt x="4312971" y="596900"/>
                  </a:lnTo>
                  <a:lnTo>
                    <a:pt x="4319968" y="596900"/>
                  </a:lnTo>
                  <a:lnTo>
                    <a:pt x="4325886" y="609600"/>
                  </a:lnTo>
                  <a:lnTo>
                    <a:pt x="4329341" y="609600"/>
                  </a:lnTo>
                  <a:lnTo>
                    <a:pt x="4330763" y="622300"/>
                  </a:lnTo>
                  <a:lnTo>
                    <a:pt x="4330255" y="635000"/>
                  </a:lnTo>
                  <a:lnTo>
                    <a:pt x="4328782" y="647700"/>
                  </a:lnTo>
                  <a:lnTo>
                    <a:pt x="4333735" y="647700"/>
                  </a:lnTo>
                  <a:lnTo>
                    <a:pt x="4340999" y="660400"/>
                  </a:lnTo>
                  <a:lnTo>
                    <a:pt x="4351693" y="660400"/>
                  </a:lnTo>
                  <a:lnTo>
                    <a:pt x="4359948" y="673100"/>
                  </a:lnTo>
                  <a:lnTo>
                    <a:pt x="4365320" y="685800"/>
                  </a:lnTo>
                  <a:lnTo>
                    <a:pt x="4367390" y="685800"/>
                  </a:lnTo>
                  <a:lnTo>
                    <a:pt x="4367530" y="698500"/>
                  </a:lnTo>
                  <a:lnTo>
                    <a:pt x="4359211" y="698500"/>
                  </a:lnTo>
                  <a:lnTo>
                    <a:pt x="4351998" y="711200"/>
                  </a:lnTo>
                  <a:lnTo>
                    <a:pt x="4354220" y="711200"/>
                  </a:lnTo>
                  <a:lnTo>
                    <a:pt x="4361485" y="723900"/>
                  </a:lnTo>
                  <a:lnTo>
                    <a:pt x="4366806" y="723900"/>
                  </a:lnTo>
                  <a:lnTo>
                    <a:pt x="4369168" y="736600"/>
                  </a:lnTo>
                  <a:lnTo>
                    <a:pt x="4367987" y="736600"/>
                  </a:lnTo>
                  <a:lnTo>
                    <a:pt x="4365028" y="749300"/>
                  </a:lnTo>
                  <a:lnTo>
                    <a:pt x="4356519" y="749300"/>
                  </a:lnTo>
                  <a:lnTo>
                    <a:pt x="4346905" y="762000"/>
                  </a:lnTo>
                  <a:lnTo>
                    <a:pt x="4301566" y="762000"/>
                  </a:lnTo>
                  <a:lnTo>
                    <a:pt x="4304893" y="774700"/>
                  </a:lnTo>
                  <a:lnTo>
                    <a:pt x="4307192" y="787400"/>
                  </a:lnTo>
                  <a:lnTo>
                    <a:pt x="4308526" y="800100"/>
                  </a:lnTo>
                  <a:lnTo>
                    <a:pt x="4308957" y="812800"/>
                  </a:lnTo>
                  <a:lnTo>
                    <a:pt x="4307192" y="825500"/>
                  </a:lnTo>
                  <a:lnTo>
                    <a:pt x="4294733" y="863600"/>
                  </a:lnTo>
                  <a:lnTo>
                    <a:pt x="4255274" y="901700"/>
                  </a:lnTo>
                  <a:lnTo>
                    <a:pt x="4232770" y="914400"/>
                  </a:lnTo>
                  <a:lnTo>
                    <a:pt x="4208805" y="914400"/>
                  </a:lnTo>
                  <a:lnTo>
                    <a:pt x="4198213" y="901700"/>
                  </a:lnTo>
                  <a:lnTo>
                    <a:pt x="4180357" y="901700"/>
                  </a:lnTo>
                  <a:lnTo>
                    <a:pt x="4173156" y="889000"/>
                  </a:lnTo>
                  <a:lnTo>
                    <a:pt x="4158119" y="889000"/>
                  </a:lnTo>
                  <a:lnTo>
                    <a:pt x="4151655" y="901700"/>
                  </a:lnTo>
                  <a:lnTo>
                    <a:pt x="4144099" y="901700"/>
                  </a:lnTo>
                  <a:lnTo>
                    <a:pt x="4137825" y="914400"/>
                  </a:lnTo>
                  <a:lnTo>
                    <a:pt x="4135209" y="914400"/>
                  </a:lnTo>
                  <a:lnTo>
                    <a:pt x="4135209" y="927100"/>
                  </a:lnTo>
                  <a:lnTo>
                    <a:pt x="4131805" y="939800"/>
                  </a:lnTo>
                  <a:lnTo>
                    <a:pt x="4132148" y="939800"/>
                  </a:lnTo>
                  <a:lnTo>
                    <a:pt x="4136707" y="952500"/>
                  </a:lnTo>
                  <a:lnTo>
                    <a:pt x="4139577" y="965200"/>
                  </a:lnTo>
                  <a:lnTo>
                    <a:pt x="4140377" y="977900"/>
                  </a:lnTo>
                  <a:lnTo>
                    <a:pt x="4138739" y="990600"/>
                  </a:lnTo>
                  <a:lnTo>
                    <a:pt x="4149598" y="1003300"/>
                  </a:lnTo>
                  <a:lnTo>
                    <a:pt x="4156748" y="1003300"/>
                  </a:lnTo>
                  <a:lnTo>
                    <a:pt x="4162018" y="990600"/>
                  </a:lnTo>
                  <a:lnTo>
                    <a:pt x="4223842" y="990600"/>
                  </a:lnTo>
                  <a:lnTo>
                    <a:pt x="4230840" y="1003300"/>
                  </a:lnTo>
                  <a:lnTo>
                    <a:pt x="4252303" y="1003300"/>
                  </a:lnTo>
                  <a:lnTo>
                    <a:pt x="4262742" y="1016000"/>
                  </a:lnTo>
                  <a:lnTo>
                    <a:pt x="4269473" y="1028700"/>
                  </a:lnTo>
                  <a:lnTo>
                    <a:pt x="4278173" y="1041400"/>
                  </a:lnTo>
                  <a:lnTo>
                    <a:pt x="4303268" y="1041400"/>
                  </a:lnTo>
                  <a:lnTo>
                    <a:pt x="4313466" y="1066800"/>
                  </a:lnTo>
                  <a:lnTo>
                    <a:pt x="4318457" y="1066800"/>
                  </a:lnTo>
                  <a:lnTo>
                    <a:pt x="4324947" y="1079500"/>
                  </a:lnTo>
                  <a:lnTo>
                    <a:pt x="4333252" y="1079500"/>
                  </a:lnTo>
                  <a:lnTo>
                    <a:pt x="4342409" y="1092200"/>
                  </a:lnTo>
                  <a:lnTo>
                    <a:pt x="4365434" y="1092200"/>
                  </a:lnTo>
                  <a:lnTo>
                    <a:pt x="4373715" y="1104900"/>
                  </a:lnTo>
                  <a:lnTo>
                    <a:pt x="4442968" y="1104900"/>
                  </a:lnTo>
                  <a:lnTo>
                    <a:pt x="4454804" y="1117600"/>
                  </a:lnTo>
                  <a:lnTo>
                    <a:pt x="4515828" y="1117600"/>
                  </a:lnTo>
                  <a:lnTo>
                    <a:pt x="4529988" y="1130300"/>
                  </a:lnTo>
                  <a:lnTo>
                    <a:pt x="4546409" y="1130300"/>
                  </a:lnTo>
                  <a:lnTo>
                    <a:pt x="4554550" y="1117600"/>
                  </a:lnTo>
                  <a:lnTo>
                    <a:pt x="4561992" y="1117600"/>
                  </a:lnTo>
                  <a:lnTo>
                    <a:pt x="4575086" y="1104900"/>
                  </a:lnTo>
                  <a:lnTo>
                    <a:pt x="4585474" y="1092200"/>
                  </a:lnTo>
                  <a:lnTo>
                    <a:pt x="4600841" y="1092200"/>
                  </a:lnTo>
                  <a:lnTo>
                    <a:pt x="4612919" y="1104900"/>
                  </a:lnTo>
                  <a:lnTo>
                    <a:pt x="4626534" y="1117600"/>
                  </a:lnTo>
                  <a:lnTo>
                    <a:pt x="4638726" y="1130300"/>
                  </a:lnTo>
                  <a:lnTo>
                    <a:pt x="4646485" y="1143000"/>
                  </a:lnTo>
                  <a:lnTo>
                    <a:pt x="4647831" y="1143000"/>
                  </a:lnTo>
                  <a:lnTo>
                    <a:pt x="4645952" y="1155700"/>
                  </a:lnTo>
                  <a:lnTo>
                    <a:pt x="4642015" y="1155700"/>
                  </a:lnTo>
                  <a:lnTo>
                    <a:pt x="4637227" y="1168400"/>
                  </a:lnTo>
                  <a:lnTo>
                    <a:pt x="4632515" y="1181100"/>
                  </a:lnTo>
                  <a:lnTo>
                    <a:pt x="4636173" y="1181100"/>
                  </a:lnTo>
                  <a:lnTo>
                    <a:pt x="4656480" y="1193800"/>
                  </a:lnTo>
                  <a:lnTo>
                    <a:pt x="4673752" y="1193800"/>
                  </a:lnTo>
                  <a:lnTo>
                    <a:pt x="4680788" y="1206500"/>
                  </a:lnTo>
                  <a:lnTo>
                    <a:pt x="4691888" y="1206500"/>
                  </a:lnTo>
                  <a:lnTo>
                    <a:pt x="4696028" y="1219200"/>
                  </a:lnTo>
                  <a:lnTo>
                    <a:pt x="4701959" y="1219200"/>
                  </a:lnTo>
                  <a:lnTo>
                    <a:pt x="4715027" y="1231900"/>
                  </a:lnTo>
                  <a:lnTo>
                    <a:pt x="4729873" y="1231900"/>
                  </a:lnTo>
                  <a:lnTo>
                    <a:pt x="4735195" y="1244600"/>
                  </a:lnTo>
                  <a:lnTo>
                    <a:pt x="4737278" y="1244600"/>
                  </a:lnTo>
                  <a:lnTo>
                    <a:pt x="4737278" y="1257300"/>
                  </a:lnTo>
                  <a:lnTo>
                    <a:pt x="4715942" y="1270000"/>
                  </a:lnTo>
                  <a:lnTo>
                    <a:pt x="4717516" y="1270000"/>
                  </a:lnTo>
                  <a:lnTo>
                    <a:pt x="4743818" y="1295400"/>
                  </a:lnTo>
                  <a:lnTo>
                    <a:pt x="4749101" y="1295400"/>
                  </a:lnTo>
                  <a:lnTo>
                    <a:pt x="4754118" y="1308100"/>
                  </a:lnTo>
                  <a:lnTo>
                    <a:pt x="4770145" y="1308100"/>
                  </a:lnTo>
                  <a:lnTo>
                    <a:pt x="4781905" y="1320800"/>
                  </a:lnTo>
                  <a:lnTo>
                    <a:pt x="4786109" y="1320800"/>
                  </a:lnTo>
                  <a:lnTo>
                    <a:pt x="4791075" y="1333500"/>
                  </a:lnTo>
                  <a:lnTo>
                    <a:pt x="4794377" y="1333500"/>
                  </a:lnTo>
                  <a:lnTo>
                    <a:pt x="4796587" y="1346200"/>
                  </a:lnTo>
                  <a:lnTo>
                    <a:pt x="4798212" y="1358900"/>
                  </a:lnTo>
                  <a:lnTo>
                    <a:pt x="4799304" y="1358900"/>
                  </a:lnTo>
                  <a:lnTo>
                    <a:pt x="4802340" y="1371600"/>
                  </a:lnTo>
                  <a:lnTo>
                    <a:pt x="4797120" y="1397000"/>
                  </a:lnTo>
                  <a:lnTo>
                    <a:pt x="4816208" y="1397000"/>
                  </a:lnTo>
                  <a:lnTo>
                    <a:pt x="4819764" y="1384300"/>
                  </a:lnTo>
                  <a:lnTo>
                    <a:pt x="4825352" y="1371600"/>
                  </a:lnTo>
                  <a:lnTo>
                    <a:pt x="4839144" y="1346200"/>
                  </a:lnTo>
                  <a:lnTo>
                    <a:pt x="4856696" y="1320800"/>
                  </a:lnTo>
                  <a:lnTo>
                    <a:pt x="4873536" y="1308100"/>
                  </a:lnTo>
                  <a:lnTo>
                    <a:pt x="4888852" y="1308100"/>
                  </a:lnTo>
                  <a:lnTo>
                    <a:pt x="4896967" y="1320800"/>
                  </a:lnTo>
                  <a:lnTo>
                    <a:pt x="4905324" y="1320800"/>
                  </a:lnTo>
                  <a:lnTo>
                    <a:pt x="4919599" y="1333500"/>
                  </a:lnTo>
                  <a:lnTo>
                    <a:pt x="4928273" y="1333500"/>
                  </a:lnTo>
                  <a:lnTo>
                    <a:pt x="4943449" y="1346200"/>
                  </a:lnTo>
                  <a:lnTo>
                    <a:pt x="4952073" y="1333500"/>
                  </a:lnTo>
                  <a:lnTo>
                    <a:pt x="4980419" y="1333500"/>
                  </a:lnTo>
                  <a:lnTo>
                    <a:pt x="4986998" y="1320800"/>
                  </a:lnTo>
                  <a:lnTo>
                    <a:pt x="4982921" y="1308100"/>
                  </a:lnTo>
                  <a:lnTo>
                    <a:pt x="4979835" y="1308100"/>
                  </a:lnTo>
                  <a:lnTo>
                    <a:pt x="4977892" y="1295400"/>
                  </a:lnTo>
                  <a:lnTo>
                    <a:pt x="4976533" y="1270000"/>
                  </a:lnTo>
                  <a:lnTo>
                    <a:pt x="4974768" y="1270000"/>
                  </a:lnTo>
                  <a:lnTo>
                    <a:pt x="4972342" y="1257300"/>
                  </a:lnTo>
                  <a:lnTo>
                    <a:pt x="4969675" y="1257300"/>
                  </a:lnTo>
                  <a:lnTo>
                    <a:pt x="4965014" y="1244600"/>
                  </a:lnTo>
                  <a:lnTo>
                    <a:pt x="4963693" y="1231900"/>
                  </a:lnTo>
                  <a:lnTo>
                    <a:pt x="4961102" y="1231900"/>
                  </a:lnTo>
                  <a:lnTo>
                    <a:pt x="4960759" y="1219200"/>
                  </a:lnTo>
                  <a:lnTo>
                    <a:pt x="4964023" y="1206500"/>
                  </a:lnTo>
                  <a:lnTo>
                    <a:pt x="4972990" y="1193800"/>
                  </a:lnTo>
                  <a:lnTo>
                    <a:pt x="4997831" y="1193800"/>
                  </a:lnTo>
                  <a:lnTo>
                    <a:pt x="5006264" y="1206500"/>
                  </a:lnTo>
                  <a:lnTo>
                    <a:pt x="5035131" y="1206500"/>
                  </a:lnTo>
                  <a:lnTo>
                    <a:pt x="5047742" y="1181100"/>
                  </a:lnTo>
                  <a:lnTo>
                    <a:pt x="5062728" y="1181100"/>
                  </a:lnTo>
                  <a:lnTo>
                    <a:pt x="5081689" y="1193800"/>
                  </a:lnTo>
                  <a:lnTo>
                    <a:pt x="5096535" y="1193800"/>
                  </a:lnTo>
                  <a:lnTo>
                    <a:pt x="5110518" y="1206500"/>
                  </a:lnTo>
                  <a:lnTo>
                    <a:pt x="5113960" y="1206500"/>
                  </a:lnTo>
                  <a:lnTo>
                    <a:pt x="5110797" y="1193800"/>
                  </a:lnTo>
                  <a:lnTo>
                    <a:pt x="5109870" y="1193800"/>
                  </a:lnTo>
                  <a:lnTo>
                    <a:pt x="5111178" y="1181100"/>
                  </a:lnTo>
                  <a:lnTo>
                    <a:pt x="5114709" y="1181100"/>
                  </a:lnTo>
                  <a:lnTo>
                    <a:pt x="5120894" y="1168400"/>
                  </a:lnTo>
                  <a:lnTo>
                    <a:pt x="5162766" y="1168400"/>
                  </a:lnTo>
                  <a:lnTo>
                    <a:pt x="5166309" y="1155700"/>
                  </a:lnTo>
                  <a:lnTo>
                    <a:pt x="5169509" y="1155700"/>
                  </a:lnTo>
                  <a:lnTo>
                    <a:pt x="5179377" y="1143000"/>
                  </a:lnTo>
                  <a:lnTo>
                    <a:pt x="5187353" y="1130300"/>
                  </a:lnTo>
                  <a:lnTo>
                    <a:pt x="5194389" y="1130300"/>
                  </a:lnTo>
                  <a:lnTo>
                    <a:pt x="5201437" y="1117600"/>
                  </a:lnTo>
                  <a:lnTo>
                    <a:pt x="5207254" y="1104900"/>
                  </a:lnTo>
                  <a:lnTo>
                    <a:pt x="5213616" y="1104900"/>
                  </a:lnTo>
                  <a:lnTo>
                    <a:pt x="5220309" y="1092200"/>
                  </a:lnTo>
                  <a:lnTo>
                    <a:pt x="5227104" y="1092200"/>
                  </a:lnTo>
                  <a:lnTo>
                    <a:pt x="5238775" y="1079500"/>
                  </a:lnTo>
                  <a:lnTo>
                    <a:pt x="5247144" y="1079500"/>
                  </a:lnTo>
                  <a:lnTo>
                    <a:pt x="5242166" y="1066800"/>
                  </a:lnTo>
                  <a:lnTo>
                    <a:pt x="5238915" y="1054100"/>
                  </a:lnTo>
                  <a:lnTo>
                    <a:pt x="5236553" y="1054100"/>
                  </a:lnTo>
                  <a:lnTo>
                    <a:pt x="5237010" y="1041400"/>
                  </a:lnTo>
                  <a:lnTo>
                    <a:pt x="5242217" y="1028700"/>
                  </a:lnTo>
                  <a:lnTo>
                    <a:pt x="5246484" y="1028700"/>
                  </a:lnTo>
                  <a:lnTo>
                    <a:pt x="5258524" y="1016000"/>
                  </a:lnTo>
                  <a:lnTo>
                    <a:pt x="5261191" y="1003300"/>
                  </a:lnTo>
                  <a:lnTo>
                    <a:pt x="5267909" y="990600"/>
                  </a:lnTo>
                  <a:lnTo>
                    <a:pt x="5276812" y="977900"/>
                  </a:lnTo>
                  <a:lnTo>
                    <a:pt x="5285981" y="977900"/>
                  </a:lnTo>
                  <a:lnTo>
                    <a:pt x="5290147" y="965200"/>
                  </a:lnTo>
                  <a:lnTo>
                    <a:pt x="5302059" y="965200"/>
                  </a:lnTo>
                  <a:lnTo>
                    <a:pt x="5311241" y="952500"/>
                  </a:lnTo>
                  <a:lnTo>
                    <a:pt x="5338318" y="952500"/>
                  </a:lnTo>
                  <a:lnTo>
                    <a:pt x="5355171" y="939800"/>
                  </a:lnTo>
                  <a:lnTo>
                    <a:pt x="5369928" y="927100"/>
                  </a:lnTo>
                  <a:lnTo>
                    <a:pt x="5375707" y="927100"/>
                  </a:lnTo>
                  <a:lnTo>
                    <a:pt x="5359552" y="914400"/>
                  </a:lnTo>
                  <a:lnTo>
                    <a:pt x="5342407" y="914400"/>
                  </a:lnTo>
                  <a:lnTo>
                    <a:pt x="5336248" y="901700"/>
                  </a:lnTo>
                  <a:lnTo>
                    <a:pt x="5333835" y="901700"/>
                  </a:lnTo>
                  <a:lnTo>
                    <a:pt x="5337314" y="876300"/>
                  </a:lnTo>
                  <a:lnTo>
                    <a:pt x="5345925" y="863600"/>
                  </a:lnTo>
                  <a:lnTo>
                    <a:pt x="5484711" y="863600"/>
                  </a:lnTo>
                  <a:lnTo>
                    <a:pt x="5485752" y="850900"/>
                  </a:lnTo>
                  <a:lnTo>
                    <a:pt x="5486349" y="850900"/>
                  </a:lnTo>
                  <a:lnTo>
                    <a:pt x="5486336" y="838200"/>
                  </a:lnTo>
                  <a:lnTo>
                    <a:pt x="5498325" y="825500"/>
                  </a:lnTo>
                  <a:lnTo>
                    <a:pt x="5500090" y="825500"/>
                  </a:lnTo>
                  <a:lnTo>
                    <a:pt x="5501983" y="812800"/>
                  </a:lnTo>
                  <a:lnTo>
                    <a:pt x="5505145" y="812800"/>
                  </a:lnTo>
                  <a:lnTo>
                    <a:pt x="5509057" y="800100"/>
                  </a:lnTo>
                  <a:lnTo>
                    <a:pt x="5508549" y="800100"/>
                  </a:lnTo>
                  <a:lnTo>
                    <a:pt x="5489016" y="774700"/>
                  </a:lnTo>
                  <a:lnTo>
                    <a:pt x="5482260" y="762000"/>
                  </a:lnTo>
                  <a:lnTo>
                    <a:pt x="5486793" y="749300"/>
                  </a:lnTo>
                  <a:lnTo>
                    <a:pt x="5486793" y="736600"/>
                  </a:lnTo>
                  <a:lnTo>
                    <a:pt x="5470779" y="711200"/>
                  </a:lnTo>
                  <a:lnTo>
                    <a:pt x="5468798" y="711200"/>
                  </a:lnTo>
                  <a:lnTo>
                    <a:pt x="5467070" y="698500"/>
                  </a:lnTo>
                  <a:lnTo>
                    <a:pt x="5471630" y="698500"/>
                  </a:lnTo>
                  <a:lnTo>
                    <a:pt x="5479529" y="685800"/>
                  </a:lnTo>
                  <a:lnTo>
                    <a:pt x="5487822" y="685800"/>
                  </a:lnTo>
                  <a:lnTo>
                    <a:pt x="5493359" y="673100"/>
                  </a:lnTo>
                  <a:lnTo>
                    <a:pt x="5494591" y="673100"/>
                  </a:lnTo>
                  <a:lnTo>
                    <a:pt x="5492242" y="660400"/>
                  </a:lnTo>
                  <a:lnTo>
                    <a:pt x="5494007" y="647700"/>
                  </a:lnTo>
                  <a:lnTo>
                    <a:pt x="5498376" y="635000"/>
                  </a:lnTo>
                  <a:lnTo>
                    <a:pt x="5514911" y="635000"/>
                  </a:lnTo>
                  <a:lnTo>
                    <a:pt x="5515622" y="622300"/>
                  </a:lnTo>
                  <a:lnTo>
                    <a:pt x="5500433" y="609600"/>
                  </a:lnTo>
                  <a:lnTo>
                    <a:pt x="5495849" y="596900"/>
                  </a:lnTo>
                  <a:lnTo>
                    <a:pt x="5494617" y="584200"/>
                  </a:lnTo>
                  <a:lnTo>
                    <a:pt x="5493093" y="584200"/>
                  </a:lnTo>
                  <a:lnTo>
                    <a:pt x="5495696" y="571500"/>
                  </a:lnTo>
                  <a:lnTo>
                    <a:pt x="5500725" y="558800"/>
                  </a:lnTo>
                  <a:lnTo>
                    <a:pt x="5506440" y="546100"/>
                  </a:lnTo>
                  <a:lnTo>
                    <a:pt x="5510746" y="546100"/>
                  </a:lnTo>
                  <a:lnTo>
                    <a:pt x="5515292" y="533400"/>
                  </a:lnTo>
                  <a:lnTo>
                    <a:pt x="5520601" y="520700"/>
                  </a:lnTo>
                  <a:lnTo>
                    <a:pt x="5508358" y="495300"/>
                  </a:lnTo>
                  <a:lnTo>
                    <a:pt x="5494223" y="495300"/>
                  </a:lnTo>
                  <a:lnTo>
                    <a:pt x="5490261" y="482600"/>
                  </a:lnTo>
                  <a:lnTo>
                    <a:pt x="5488343" y="469900"/>
                  </a:lnTo>
                  <a:lnTo>
                    <a:pt x="5490730" y="469900"/>
                  </a:lnTo>
                  <a:lnTo>
                    <a:pt x="5495442" y="457200"/>
                  </a:lnTo>
                  <a:lnTo>
                    <a:pt x="5506148" y="457200"/>
                  </a:lnTo>
                  <a:lnTo>
                    <a:pt x="5511927" y="444500"/>
                  </a:lnTo>
                  <a:lnTo>
                    <a:pt x="5524716" y="431800"/>
                  </a:lnTo>
                  <a:lnTo>
                    <a:pt x="5514086" y="431800"/>
                  </a:lnTo>
                  <a:lnTo>
                    <a:pt x="5508752" y="419100"/>
                  </a:lnTo>
                  <a:lnTo>
                    <a:pt x="5506326" y="406400"/>
                  </a:lnTo>
                  <a:lnTo>
                    <a:pt x="5506072" y="393700"/>
                  </a:lnTo>
                  <a:lnTo>
                    <a:pt x="5536209" y="393700"/>
                  </a:lnTo>
                  <a:close/>
                </a:path>
                <a:path extrusionOk="0" h="3896995" w="6592570">
                  <a:moveTo>
                    <a:pt x="6153226" y="1773351"/>
                  </a:moveTo>
                  <a:lnTo>
                    <a:pt x="6152159" y="1747951"/>
                  </a:lnTo>
                  <a:lnTo>
                    <a:pt x="6149949" y="1735251"/>
                  </a:lnTo>
                  <a:lnTo>
                    <a:pt x="6146673" y="1709851"/>
                  </a:lnTo>
                  <a:lnTo>
                    <a:pt x="6142355" y="1697151"/>
                  </a:lnTo>
                  <a:lnTo>
                    <a:pt x="6138049" y="1697151"/>
                  </a:lnTo>
                  <a:lnTo>
                    <a:pt x="6136348" y="1684451"/>
                  </a:lnTo>
                  <a:lnTo>
                    <a:pt x="6133503" y="1684451"/>
                  </a:lnTo>
                  <a:lnTo>
                    <a:pt x="6130290" y="1671751"/>
                  </a:lnTo>
                  <a:lnTo>
                    <a:pt x="6125883" y="1671751"/>
                  </a:lnTo>
                  <a:lnTo>
                    <a:pt x="6119507" y="1659051"/>
                  </a:lnTo>
                  <a:lnTo>
                    <a:pt x="6071235" y="1659051"/>
                  </a:lnTo>
                  <a:lnTo>
                    <a:pt x="6064631" y="1671751"/>
                  </a:lnTo>
                  <a:lnTo>
                    <a:pt x="6047283" y="1671751"/>
                  </a:lnTo>
                  <a:lnTo>
                    <a:pt x="6039993" y="1659051"/>
                  </a:lnTo>
                  <a:lnTo>
                    <a:pt x="6029350" y="1659051"/>
                  </a:lnTo>
                  <a:lnTo>
                    <a:pt x="6026416" y="1646351"/>
                  </a:lnTo>
                  <a:lnTo>
                    <a:pt x="6020828" y="1646351"/>
                  </a:lnTo>
                  <a:lnTo>
                    <a:pt x="6020092" y="1633651"/>
                  </a:lnTo>
                  <a:lnTo>
                    <a:pt x="6022302" y="1620951"/>
                  </a:lnTo>
                  <a:lnTo>
                    <a:pt x="6025591" y="1620951"/>
                  </a:lnTo>
                  <a:lnTo>
                    <a:pt x="6029439" y="1608251"/>
                  </a:lnTo>
                  <a:lnTo>
                    <a:pt x="6028906" y="1608251"/>
                  </a:lnTo>
                  <a:lnTo>
                    <a:pt x="6018250" y="1595551"/>
                  </a:lnTo>
                  <a:lnTo>
                    <a:pt x="5991720" y="1595551"/>
                  </a:lnTo>
                  <a:lnTo>
                    <a:pt x="5980557" y="1582851"/>
                  </a:lnTo>
                  <a:lnTo>
                    <a:pt x="5936412" y="1582851"/>
                  </a:lnTo>
                  <a:lnTo>
                    <a:pt x="5926480" y="1570151"/>
                  </a:lnTo>
                  <a:lnTo>
                    <a:pt x="5920168" y="1570151"/>
                  </a:lnTo>
                  <a:lnTo>
                    <a:pt x="5916219" y="1557451"/>
                  </a:lnTo>
                  <a:lnTo>
                    <a:pt x="5913437" y="1557451"/>
                  </a:lnTo>
                  <a:lnTo>
                    <a:pt x="5912358" y="1544751"/>
                  </a:lnTo>
                  <a:lnTo>
                    <a:pt x="5911710" y="1544751"/>
                  </a:lnTo>
                  <a:lnTo>
                    <a:pt x="5907125" y="1532051"/>
                  </a:lnTo>
                  <a:lnTo>
                    <a:pt x="5901296" y="1519351"/>
                  </a:lnTo>
                  <a:lnTo>
                    <a:pt x="5895238" y="1506651"/>
                  </a:lnTo>
                  <a:lnTo>
                    <a:pt x="5889968" y="1493951"/>
                  </a:lnTo>
                  <a:lnTo>
                    <a:pt x="5888050" y="1493951"/>
                  </a:lnTo>
                  <a:lnTo>
                    <a:pt x="5876810" y="1506651"/>
                  </a:lnTo>
                  <a:lnTo>
                    <a:pt x="5822518" y="1506651"/>
                  </a:lnTo>
                  <a:lnTo>
                    <a:pt x="5818911" y="1493951"/>
                  </a:lnTo>
                  <a:lnTo>
                    <a:pt x="5817425" y="1481251"/>
                  </a:lnTo>
                  <a:lnTo>
                    <a:pt x="5816092" y="1481251"/>
                  </a:lnTo>
                  <a:lnTo>
                    <a:pt x="5810999" y="1468551"/>
                  </a:lnTo>
                  <a:lnTo>
                    <a:pt x="5810567" y="1455851"/>
                  </a:lnTo>
                  <a:lnTo>
                    <a:pt x="5815622" y="1455851"/>
                  </a:lnTo>
                  <a:lnTo>
                    <a:pt x="5838774" y="1443151"/>
                  </a:lnTo>
                  <a:lnTo>
                    <a:pt x="5841365" y="1443151"/>
                  </a:lnTo>
                  <a:lnTo>
                    <a:pt x="5837606" y="1430451"/>
                  </a:lnTo>
                  <a:lnTo>
                    <a:pt x="5823343" y="1417751"/>
                  </a:lnTo>
                  <a:lnTo>
                    <a:pt x="5817717" y="1417751"/>
                  </a:lnTo>
                  <a:lnTo>
                    <a:pt x="5811913" y="1405051"/>
                  </a:lnTo>
                  <a:lnTo>
                    <a:pt x="5808256" y="1392351"/>
                  </a:lnTo>
                  <a:lnTo>
                    <a:pt x="5805817" y="1392351"/>
                  </a:lnTo>
                  <a:lnTo>
                    <a:pt x="5793156" y="1379651"/>
                  </a:lnTo>
                  <a:lnTo>
                    <a:pt x="5783072" y="1392351"/>
                  </a:lnTo>
                  <a:lnTo>
                    <a:pt x="5768378" y="1392351"/>
                  </a:lnTo>
                  <a:lnTo>
                    <a:pt x="5759945" y="1379651"/>
                  </a:lnTo>
                  <a:lnTo>
                    <a:pt x="5751144" y="1379651"/>
                  </a:lnTo>
                  <a:lnTo>
                    <a:pt x="5743905" y="1366951"/>
                  </a:lnTo>
                  <a:lnTo>
                    <a:pt x="5741873" y="1354251"/>
                  </a:lnTo>
                  <a:lnTo>
                    <a:pt x="5743118" y="1354251"/>
                  </a:lnTo>
                  <a:lnTo>
                    <a:pt x="5745772" y="1341551"/>
                  </a:lnTo>
                  <a:lnTo>
                    <a:pt x="5748769" y="1328851"/>
                  </a:lnTo>
                  <a:lnTo>
                    <a:pt x="5736488" y="1328851"/>
                  </a:lnTo>
                  <a:lnTo>
                    <a:pt x="5731408" y="1316151"/>
                  </a:lnTo>
                  <a:lnTo>
                    <a:pt x="5723191" y="1303451"/>
                  </a:lnTo>
                  <a:lnTo>
                    <a:pt x="5718683" y="1290751"/>
                  </a:lnTo>
                  <a:lnTo>
                    <a:pt x="5716790" y="1278051"/>
                  </a:lnTo>
                  <a:lnTo>
                    <a:pt x="5716397" y="1265351"/>
                  </a:lnTo>
                  <a:lnTo>
                    <a:pt x="5716308" y="1252651"/>
                  </a:lnTo>
                  <a:lnTo>
                    <a:pt x="5716892" y="1239951"/>
                  </a:lnTo>
                  <a:lnTo>
                    <a:pt x="5718721" y="1227251"/>
                  </a:lnTo>
                  <a:lnTo>
                    <a:pt x="5722417" y="1214551"/>
                  </a:lnTo>
                  <a:lnTo>
                    <a:pt x="5723750" y="1214551"/>
                  </a:lnTo>
                  <a:lnTo>
                    <a:pt x="5728487" y="1201851"/>
                  </a:lnTo>
                  <a:lnTo>
                    <a:pt x="5724334" y="1201851"/>
                  </a:lnTo>
                  <a:lnTo>
                    <a:pt x="5718746" y="1189151"/>
                  </a:lnTo>
                  <a:lnTo>
                    <a:pt x="5717070" y="1176451"/>
                  </a:lnTo>
                  <a:lnTo>
                    <a:pt x="5717908" y="1163751"/>
                  </a:lnTo>
                  <a:lnTo>
                    <a:pt x="5719889" y="1151051"/>
                  </a:lnTo>
                  <a:lnTo>
                    <a:pt x="5721731" y="1138351"/>
                  </a:lnTo>
                  <a:lnTo>
                    <a:pt x="5716829" y="1125651"/>
                  </a:lnTo>
                  <a:lnTo>
                    <a:pt x="5699150" y="1112951"/>
                  </a:lnTo>
                  <a:lnTo>
                    <a:pt x="5694426" y="1112951"/>
                  </a:lnTo>
                  <a:lnTo>
                    <a:pt x="5688863" y="1100251"/>
                  </a:lnTo>
                  <a:lnTo>
                    <a:pt x="5684812" y="1100251"/>
                  </a:lnTo>
                  <a:lnTo>
                    <a:pt x="5681815" y="1087551"/>
                  </a:lnTo>
                  <a:lnTo>
                    <a:pt x="5679414" y="1087551"/>
                  </a:lnTo>
                  <a:lnTo>
                    <a:pt x="5674398" y="1062151"/>
                  </a:lnTo>
                  <a:lnTo>
                    <a:pt x="5615178" y="1062151"/>
                  </a:lnTo>
                  <a:lnTo>
                    <a:pt x="5601487" y="1049451"/>
                  </a:lnTo>
                  <a:lnTo>
                    <a:pt x="5589511" y="1049451"/>
                  </a:lnTo>
                  <a:lnTo>
                    <a:pt x="5584672" y="1036751"/>
                  </a:lnTo>
                  <a:lnTo>
                    <a:pt x="5578399" y="1036751"/>
                  </a:lnTo>
                  <a:lnTo>
                    <a:pt x="5579694" y="1024051"/>
                  </a:lnTo>
                  <a:lnTo>
                    <a:pt x="5582005" y="1024051"/>
                  </a:lnTo>
                  <a:lnTo>
                    <a:pt x="5586311" y="1011351"/>
                  </a:lnTo>
                  <a:lnTo>
                    <a:pt x="5597741" y="1011351"/>
                  </a:lnTo>
                  <a:lnTo>
                    <a:pt x="5606059" y="998651"/>
                  </a:lnTo>
                  <a:lnTo>
                    <a:pt x="5610174" y="998651"/>
                  </a:lnTo>
                  <a:lnTo>
                    <a:pt x="5609082" y="985951"/>
                  </a:lnTo>
                  <a:lnTo>
                    <a:pt x="5605983" y="985951"/>
                  </a:lnTo>
                  <a:lnTo>
                    <a:pt x="5601513" y="973251"/>
                  </a:lnTo>
                  <a:lnTo>
                    <a:pt x="5596915" y="973251"/>
                  </a:lnTo>
                  <a:lnTo>
                    <a:pt x="5595213" y="960551"/>
                  </a:lnTo>
                  <a:lnTo>
                    <a:pt x="5593461" y="960551"/>
                  </a:lnTo>
                  <a:lnTo>
                    <a:pt x="5593588" y="947851"/>
                  </a:lnTo>
                  <a:lnTo>
                    <a:pt x="5594934" y="947851"/>
                  </a:lnTo>
                  <a:lnTo>
                    <a:pt x="5596814" y="935151"/>
                  </a:lnTo>
                  <a:lnTo>
                    <a:pt x="5600230" y="922451"/>
                  </a:lnTo>
                  <a:lnTo>
                    <a:pt x="5601347" y="922451"/>
                  </a:lnTo>
                  <a:lnTo>
                    <a:pt x="5594655" y="909751"/>
                  </a:lnTo>
                  <a:lnTo>
                    <a:pt x="5591060" y="909751"/>
                  </a:lnTo>
                  <a:lnTo>
                    <a:pt x="5569928" y="922451"/>
                  </a:lnTo>
                  <a:lnTo>
                    <a:pt x="5524284" y="922451"/>
                  </a:lnTo>
                  <a:lnTo>
                    <a:pt x="5511089" y="909751"/>
                  </a:lnTo>
                  <a:lnTo>
                    <a:pt x="5506644" y="909751"/>
                  </a:lnTo>
                  <a:lnTo>
                    <a:pt x="5504675" y="897051"/>
                  </a:lnTo>
                  <a:lnTo>
                    <a:pt x="5506161" y="884351"/>
                  </a:lnTo>
                  <a:lnTo>
                    <a:pt x="5525909" y="871651"/>
                  </a:lnTo>
                  <a:lnTo>
                    <a:pt x="5507266" y="871651"/>
                  </a:lnTo>
                  <a:lnTo>
                    <a:pt x="5499532" y="884351"/>
                  </a:lnTo>
                  <a:lnTo>
                    <a:pt x="5405590" y="884351"/>
                  </a:lnTo>
                  <a:lnTo>
                    <a:pt x="5388597" y="871651"/>
                  </a:lnTo>
                  <a:lnTo>
                    <a:pt x="5360886" y="871651"/>
                  </a:lnTo>
                  <a:lnTo>
                    <a:pt x="5355361" y="884351"/>
                  </a:lnTo>
                  <a:lnTo>
                    <a:pt x="5351513" y="884351"/>
                  </a:lnTo>
                  <a:lnTo>
                    <a:pt x="5350065" y="897051"/>
                  </a:lnTo>
                  <a:lnTo>
                    <a:pt x="5363591" y="897051"/>
                  </a:lnTo>
                  <a:lnTo>
                    <a:pt x="5372544" y="909751"/>
                  </a:lnTo>
                  <a:lnTo>
                    <a:pt x="5388940" y="909751"/>
                  </a:lnTo>
                  <a:lnTo>
                    <a:pt x="5394071" y="922451"/>
                  </a:lnTo>
                  <a:lnTo>
                    <a:pt x="5393004" y="935151"/>
                  </a:lnTo>
                  <a:lnTo>
                    <a:pt x="5380939" y="947851"/>
                  </a:lnTo>
                  <a:lnTo>
                    <a:pt x="5359298" y="960551"/>
                  </a:lnTo>
                  <a:lnTo>
                    <a:pt x="5329504" y="973251"/>
                  </a:lnTo>
                  <a:lnTo>
                    <a:pt x="5303012" y="973251"/>
                  </a:lnTo>
                  <a:lnTo>
                    <a:pt x="5301500" y="985951"/>
                  </a:lnTo>
                  <a:lnTo>
                    <a:pt x="5290197" y="985951"/>
                  </a:lnTo>
                  <a:lnTo>
                    <a:pt x="5282933" y="998651"/>
                  </a:lnTo>
                  <a:lnTo>
                    <a:pt x="5277129" y="1011351"/>
                  </a:lnTo>
                  <a:lnTo>
                    <a:pt x="5274754" y="1011351"/>
                  </a:lnTo>
                  <a:lnTo>
                    <a:pt x="5273980" y="1024051"/>
                  </a:lnTo>
                  <a:lnTo>
                    <a:pt x="5271694" y="1024051"/>
                  </a:lnTo>
                  <a:lnTo>
                    <a:pt x="5268011" y="1036751"/>
                  </a:lnTo>
                  <a:lnTo>
                    <a:pt x="5257431" y="1036751"/>
                  </a:lnTo>
                  <a:lnTo>
                    <a:pt x="5251882" y="1049451"/>
                  </a:lnTo>
                  <a:lnTo>
                    <a:pt x="5251678" y="1049451"/>
                  </a:lnTo>
                  <a:lnTo>
                    <a:pt x="5256441" y="1062151"/>
                  </a:lnTo>
                  <a:lnTo>
                    <a:pt x="5259908" y="1062151"/>
                  </a:lnTo>
                  <a:lnTo>
                    <a:pt x="5262359" y="1074851"/>
                  </a:lnTo>
                  <a:lnTo>
                    <a:pt x="5261724" y="1074851"/>
                  </a:lnTo>
                  <a:lnTo>
                    <a:pt x="5255882" y="1087551"/>
                  </a:lnTo>
                  <a:lnTo>
                    <a:pt x="5250370" y="1100251"/>
                  </a:lnTo>
                  <a:lnTo>
                    <a:pt x="5234635" y="1100251"/>
                  </a:lnTo>
                  <a:lnTo>
                    <a:pt x="5220551" y="1112951"/>
                  </a:lnTo>
                  <a:lnTo>
                    <a:pt x="5215623" y="1125651"/>
                  </a:lnTo>
                  <a:lnTo>
                    <a:pt x="5208117" y="1138351"/>
                  </a:lnTo>
                  <a:lnTo>
                    <a:pt x="5200472" y="1151051"/>
                  </a:lnTo>
                  <a:lnTo>
                    <a:pt x="5191734" y="1151051"/>
                  </a:lnTo>
                  <a:lnTo>
                    <a:pt x="5180977" y="1163751"/>
                  </a:lnTo>
                  <a:lnTo>
                    <a:pt x="5176507" y="1176451"/>
                  </a:lnTo>
                  <a:lnTo>
                    <a:pt x="5134305" y="1176451"/>
                  </a:lnTo>
                  <a:lnTo>
                    <a:pt x="5129898" y="1189151"/>
                  </a:lnTo>
                  <a:lnTo>
                    <a:pt x="5127752" y="1189151"/>
                  </a:lnTo>
                  <a:lnTo>
                    <a:pt x="5129771" y="1201851"/>
                  </a:lnTo>
                  <a:lnTo>
                    <a:pt x="5131701" y="1201851"/>
                  </a:lnTo>
                  <a:lnTo>
                    <a:pt x="5132463" y="1214551"/>
                  </a:lnTo>
                  <a:lnTo>
                    <a:pt x="5130939" y="1214551"/>
                  </a:lnTo>
                  <a:lnTo>
                    <a:pt x="5128755" y="1227251"/>
                  </a:lnTo>
                  <a:lnTo>
                    <a:pt x="5102669" y="1227251"/>
                  </a:lnTo>
                  <a:lnTo>
                    <a:pt x="5088204" y="1214551"/>
                  </a:lnTo>
                  <a:lnTo>
                    <a:pt x="5075555" y="1201851"/>
                  </a:lnTo>
                  <a:lnTo>
                    <a:pt x="5053850" y="1201851"/>
                  </a:lnTo>
                  <a:lnTo>
                    <a:pt x="5049202" y="1214551"/>
                  </a:lnTo>
                  <a:lnTo>
                    <a:pt x="5042878" y="1214551"/>
                  </a:lnTo>
                  <a:lnTo>
                    <a:pt x="5034508" y="1227251"/>
                  </a:lnTo>
                  <a:lnTo>
                    <a:pt x="5015687" y="1227251"/>
                  </a:lnTo>
                  <a:lnTo>
                    <a:pt x="4984394" y="1214551"/>
                  </a:lnTo>
                  <a:lnTo>
                    <a:pt x="4975707" y="1214551"/>
                  </a:lnTo>
                  <a:lnTo>
                    <a:pt x="4979543" y="1239951"/>
                  </a:lnTo>
                  <a:lnTo>
                    <a:pt x="4980533" y="1239951"/>
                  </a:lnTo>
                  <a:lnTo>
                    <a:pt x="4984483" y="1252651"/>
                  </a:lnTo>
                  <a:lnTo>
                    <a:pt x="4987569" y="1252651"/>
                  </a:lnTo>
                  <a:lnTo>
                    <a:pt x="4990452" y="1265351"/>
                  </a:lnTo>
                  <a:lnTo>
                    <a:pt x="4992598" y="1265351"/>
                  </a:lnTo>
                  <a:lnTo>
                    <a:pt x="4994275" y="1290751"/>
                  </a:lnTo>
                  <a:lnTo>
                    <a:pt x="4996624" y="1303451"/>
                  </a:lnTo>
                  <a:lnTo>
                    <a:pt x="5000282" y="1316151"/>
                  </a:lnTo>
                  <a:lnTo>
                    <a:pt x="5005006" y="1328851"/>
                  </a:lnTo>
                  <a:lnTo>
                    <a:pt x="5019573" y="1328851"/>
                  </a:lnTo>
                  <a:lnTo>
                    <a:pt x="5025390" y="1341551"/>
                  </a:lnTo>
                  <a:lnTo>
                    <a:pt x="5034381" y="1341551"/>
                  </a:lnTo>
                  <a:lnTo>
                    <a:pt x="5034686" y="1354251"/>
                  </a:lnTo>
                  <a:lnTo>
                    <a:pt x="5034153" y="1354251"/>
                  </a:lnTo>
                  <a:lnTo>
                    <a:pt x="5030457" y="1366951"/>
                  </a:lnTo>
                  <a:lnTo>
                    <a:pt x="5027955" y="1366951"/>
                  </a:lnTo>
                  <a:lnTo>
                    <a:pt x="5024818" y="1379651"/>
                  </a:lnTo>
                  <a:lnTo>
                    <a:pt x="5022113" y="1379651"/>
                  </a:lnTo>
                  <a:lnTo>
                    <a:pt x="5020919" y="1392351"/>
                  </a:lnTo>
                  <a:lnTo>
                    <a:pt x="5034737" y="1392351"/>
                  </a:lnTo>
                  <a:lnTo>
                    <a:pt x="5036439" y="1366951"/>
                  </a:lnTo>
                  <a:lnTo>
                    <a:pt x="5039258" y="1366951"/>
                  </a:lnTo>
                  <a:lnTo>
                    <a:pt x="5042776" y="1354251"/>
                  </a:lnTo>
                  <a:lnTo>
                    <a:pt x="5047500" y="1354251"/>
                  </a:lnTo>
                  <a:lnTo>
                    <a:pt x="5053190" y="1341551"/>
                  </a:lnTo>
                  <a:lnTo>
                    <a:pt x="5066601" y="1341551"/>
                  </a:lnTo>
                  <a:lnTo>
                    <a:pt x="5075783" y="1354251"/>
                  </a:lnTo>
                  <a:lnTo>
                    <a:pt x="5082845" y="1354251"/>
                  </a:lnTo>
                  <a:lnTo>
                    <a:pt x="5087747" y="1366951"/>
                  </a:lnTo>
                  <a:lnTo>
                    <a:pt x="5090490" y="1379651"/>
                  </a:lnTo>
                  <a:lnTo>
                    <a:pt x="5090299" y="1379651"/>
                  </a:lnTo>
                  <a:lnTo>
                    <a:pt x="5087251" y="1392351"/>
                  </a:lnTo>
                  <a:lnTo>
                    <a:pt x="5082489" y="1392351"/>
                  </a:lnTo>
                  <a:lnTo>
                    <a:pt x="5077180" y="1405051"/>
                  </a:lnTo>
                  <a:lnTo>
                    <a:pt x="5072418" y="1417751"/>
                  </a:lnTo>
                  <a:lnTo>
                    <a:pt x="5071656" y="1417751"/>
                  </a:lnTo>
                  <a:lnTo>
                    <a:pt x="5068290" y="1430451"/>
                  </a:lnTo>
                  <a:lnTo>
                    <a:pt x="5064404" y="1443151"/>
                  </a:lnTo>
                  <a:lnTo>
                    <a:pt x="5061496" y="1455851"/>
                  </a:lnTo>
                  <a:lnTo>
                    <a:pt x="5061051" y="1468551"/>
                  </a:lnTo>
                  <a:lnTo>
                    <a:pt x="5061559" y="1468551"/>
                  </a:lnTo>
                  <a:lnTo>
                    <a:pt x="5061699" y="1481251"/>
                  </a:lnTo>
                  <a:lnTo>
                    <a:pt x="5061547" y="1481251"/>
                  </a:lnTo>
                  <a:lnTo>
                    <a:pt x="5060823" y="1506651"/>
                  </a:lnTo>
                  <a:lnTo>
                    <a:pt x="5060607" y="1519351"/>
                  </a:lnTo>
                  <a:lnTo>
                    <a:pt x="5060861" y="1532051"/>
                  </a:lnTo>
                  <a:lnTo>
                    <a:pt x="5073624" y="1532051"/>
                  </a:lnTo>
                  <a:lnTo>
                    <a:pt x="5081486" y="1544751"/>
                  </a:lnTo>
                  <a:lnTo>
                    <a:pt x="5095913" y="1544751"/>
                  </a:lnTo>
                  <a:lnTo>
                    <a:pt x="5101069" y="1557451"/>
                  </a:lnTo>
                  <a:lnTo>
                    <a:pt x="5106327" y="1570151"/>
                  </a:lnTo>
                  <a:lnTo>
                    <a:pt x="5110797" y="1570151"/>
                  </a:lnTo>
                  <a:lnTo>
                    <a:pt x="5114239" y="1582851"/>
                  </a:lnTo>
                  <a:lnTo>
                    <a:pt x="5116385" y="1595551"/>
                  </a:lnTo>
                  <a:lnTo>
                    <a:pt x="5116881" y="1595551"/>
                  </a:lnTo>
                  <a:lnTo>
                    <a:pt x="5117808" y="1608251"/>
                  </a:lnTo>
                  <a:lnTo>
                    <a:pt x="5118722" y="1608251"/>
                  </a:lnTo>
                  <a:lnTo>
                    <a:pt x="5120678" y="1620951"/>
                  </a:lnTo>
                  <a:lnTo>
                    <a:pt x="5121999" y="1620951"/>
                  </a:lnTo>
                  <a:lnTo>
                    <a:pt x="5121999" y="1633651"/>
                  </a:lnTo>
                  <a:lnTo>
                    <a:pt x="5120005" y="1633651"/>
                  </a:lnTo>
                  <a:lnTo>
                    <a:pt x="5117401" y="1646351"/>
                  </a:lnTo>
                  <a:lnTo>
                    <a:pt x="5099824" y="1646351"/>
                  </a:lnTo>
                  <a:lnTo>
                    <a:pt x="5099164" y="1659051"/>
                  </a:lnTo>
                  <a:lnTo>
                    <a:pt x="5100155" y="1659051"/>
                  </a:lnTo>
                  <a:lnTo>
                    <a:pt x="5108905" y="1671751"/>
                  </a:lnTo>
                  <a:lnTo>
                    <a:pt x="5108905" y="1684451"/>
                  </a:lnTo>
                  <a:lnTo>
                    <a:pt x="5109959" y="1697151"/>
                  </a:lnTo>
                  <a:lnTo>
                    <a:pt x="5111458" y="1709851"/>
                  </a:lnTo>
                  <a:lnTo>
                    <a:pt x="5111115" y="1722551"/>
                  </a:lnTo>
                  <a:lnTo>
                    <a:pt x="5106543" y="1735251"/>
                  </a:lnTo>
                  <a:lnTo>
                    <a:pt x="5095367" y="1747951"/>
                  </a:lnTo>
                  <a:lnTo>
                    <a:pt x="5036959" y="1747951"/>
                  </a:lnTo>
                  <a:lnTo>
                    <a:pt x="5029695" y="1735251"/>
                  </a:lnTo>
                  <a:lnTo>
                    <a:pt x="5022901" y="1735251"/>
                  </a:lnTo>
                  <a:lnTo>
                    <a:pt x="5016271" y="1722551"/>
                  </a:lnTo>
                  <a:lnTo>
                    <a:pt x="4978768" y="1722551"/>
                  </a:lnTo>
                  <a:lnTo>
                    <a:pt x="4968278" y="1735251"/>
                  </a:lnTo>
                  <a:lnTo>
                    <a:pt x="4960226" y="1735251"/>
                  </a:lnTo>
                  <a:lnTo>
                    <a:pt x="4960988" y="1747951"/>
                  </a:lnTo>
                  <a:lnTo>
                    <a:pt x="4961788" y="1747951"/>
                  </a:lnTo>
                  <a:lnTo>
                    <a:pt x="4962601" y="1760651"/>
                  </a:lnTo>
                  <a:lnTo>
                    <a:pt x="4963909" y="1773351"/>
                  </a:lnTo>
                  <a:lnTo>
                    <a:pt x="4966030" y="1786051"/>
                  </a:lnTo>
                  <a:lnTo>
                    <a:pt x="4969218" y="1786051"/>
                  </a:lnTo>
                  <a:lnTo>
                    <a:pt x="4972570" y="1798751"/>
                  </a:lnTo>
                  <a:lnTo>
                    <a:pt x="4993881" y="1811451"/>
                  </a:lnTo>
                  <a:lnTo>
                    <a:pt x="4993881" y="1824151"/>
                  </a:lnTo>
                  <a:lnTo>
                    <a:pt x="4991760" y="1824151"/>
                  </a:lnTo>
                  <a:lnTo>
                    <a:pt x="4986248" y="1836851"/>
                  </a:lnTo>
                  <a:lnTo>
                    <a:pt x="4978616" y="1849551"/>
                  </a:lnTo>
                  <a:lnTo>
                    <a:pt x="4959731" y="1849551"/>
                  </a:lnTo>
                  <a:lnTo>
                    <a:pt x="4959718" y="1862251"/>
                  </a:lnTo>
                  <a:lnTo>
                    <a:pt x="4966386" y="1862251"/>
                  </a:lnTo>
                  <a:lnTo>
                    <a:pt x="4970958" y="1874951"/>
                  </a:lnTo>
                  <a:lnTo>
                    <a:pt x="4975390" y="1874951"/>
                  </a:lnTo>
                  <a:lnTo>
                    <a:pt x="4978743" y="1887651"/>
                  </a:lnTo>
                  <a:lnTo>
                    <a:pt x="4980063" y="1900351"/>
                  </a:lnTo>
                  <a:lnTo>
                    <a:pt x="4979911" y="1900351"/>
                  </a:lnTo>
                  <a:lnTo>
                    <a:pt x="4979746" y="1913051"/>
                  </a:lnTo>
                  <a:lnTo>
                    <a:pt x="4979187" y="1925751"/>
                  </a:lnTo>
                  <a:lnTo>
                    <a:pt x="5014925" y="1925751"/>
                  </a:lnTo>
                  <a:lnTo>
                    <a:pt x="5018887" y="1938451"/>
                  </a:lnTo>
                  <a:lnTo>
                    <a:pt x="5020234" y="1938451"/>
                  </a:lnTo>
                  <a:lnTo>
                    <a:pt x="5037861" y="1963851"/>
                  </a:lnTo>
                  <a:lnTo>
                    <a:pt x="5041189" y="1976551"/>
                  </a:lnTo>
                  <a:lnTo>
                    <a:pt x="5044262" y="1976551"/>
                  </a:lnTo>
                  <a:lnTo>
                    <a:pt x="5059870" y="2001951"/>
                  </a:lnTo>
                  <a:lnTo>
                    <a:pt x="5059870" y="2014651"/>
                  </a:lnTo>
                  <a:lnTo>
                    <a:pt x="5060581" y="2014651"/>
                  </a:lnTo>
                  <a:lnTo>
                    <a:pt x="5062626" y="2027351"/>
                  </a:lnTo>
                  <a:lnTo>
                    <a:pt x="5069979" y="2027351"/>
                  </a:lnTo>
                  <a:lnTo>
                    <a:pt x="5072494" y="2040051"/>
                  </a:lnTo>
                  <a:lnTo>
                    <a:pt x="5095900" y="2052751"/>
                  </a:lnTo>
                  <a:lnTo>
                    <a:pt x="5104917" y="2052751"/>
                  </a:lnTo>
                  <a:lnTo>
                    <a:pt x="5115941" y="2065451"/>
                  </a:lnTo>
                  <a:lnTo>
                    <a:pt x="5124970" y="2078151"/>
                  </a:lnTo>
                  <a:lnTo>
                    <a:pt x="5132019" y="2078151"/>
                  </a:lnTo>
                  <a:lnTo>
                    <a:pt x="5137035" y="2090851"/>
                  </a:lnTo>
                  <a:lnTo>
                    <a:pt x="5144313" y="2078151"/>
                  </a:lnTo>
                  <a:lnTo>
                    <a:pt x="5153863" y="2065451"/>
                  </a:lnTo>
                  <a:lnTo>
                    <a:pt x="5176786" y="2065451"/>
                  </a:lnTo>
                  <a:lnTo>
                    <a:pt x="5182781" y="2078151"/>
                  </a:lnTo>
                  <a:lnTo>
                    <a:pt x="5190693" y="2078151"/>
                  </a:lnTo>
                  <a:lnTo>
                    <a:pt x="5200739" y="2090851"/>
                  </a:lnTo>
                  <a:lnTo>
                    <a:pt x="5223891" y="2116251"/>
                  </a:lnTo>
                  <a:lnTo>
                    <a:pt x="5235651" y="2116251"/>
                  </a:lnTo>
                  <a:lnTo>
                    <a:pt x="5246090" y="2128951"/>
                  </a:lnTo>
                  <a:lnTo>
                    <a:pt x="5252936" y="2128951"/>
                  </a:lnTo>
                  <a:lnTo>
                    <a:pt x="5256187" y="2141651"/>
                  </a:lnTo>
                  <a:lnTo>
                    <a:pt x="5260352" y="2128951"/>
                  </a:lnTo>
                  <a:lnTo>
                    <a:pt x="5288762" y="2128951"/>
                  </a:lnTo>
                  <a:lnTo>
                    <a:pt x="5297348" y="2141651"/>
                  </a:lnTo>
                  <a:lnTo>
                    <a:pt x="5306085" y="2154351"/>
                  </a:lnTo>
                  <a:lnTo>
                    <a:pt x="5308841" y="2167051"/>
                  </a:lnTo>
                  <a:lnTo>
                    <a:pt x="5307406" y="2179751"/>
                  </a:lnTo>
                  <a:lnTo>
                    <a:pt x="5303609" y="2192451"/>
                  </a:lnTo>
                  <a:lnTo>
                    <a:pt x="5302694" y="2192451"/>
                  </a:lnTo>
                  <a:lnTo>
                    <a:pt x="5298059" y="2217851"/>
                  </a:lnTo>
                  <a:lnTo>
                    <a:pt x="5291544" y="2230551"/>
                  </a:lnTo>
                  <a:lnTo>
                    <a:pt x="5273700" y="2230551"/>
                  </a:lnTo>
                  <a:lnTo>
                    <a:pt x="5266741" y="2217851"/>
                  </a:lnTo>
                  <a:lnTo>
                    <a:pt x="5262651" y="2217851"/>
                  </a:lnTo>
                  <a:lnTo>
                    <a:pt x="5258333" y="2230551"/>
                  </a:lnTo>
                  <a:lnTo>
                    <a:pt x="5254434" y="2230551"/>
                  </a:lnTo>
                  <a:lnTo>
                    <a:pt x="5251907" y="2243251"/>
                  </a:lnTo>
                  <a:lnTo>
                    <a:pt x="5251386" y="2243251"/>
                  </a:lnTo>
                  <a:lnTo>
                    <a:pt x="5251869" y="2255951"/>
                  </a:lnTo>
                  <a:lnTo>
                    <a:pt x="5252136" y="2255951"/>
                  </a:lnTo>
                  <a:lnTo>
                    <a:pt x="5250802" y="2268651"/>
                  </a:lnTo>
                  <a:lnTo>
                    <a:pt x="5246179" y="2281351"/>
                  </a:lnTo>
                  <a:lnTo>
                    <a:pt x="5226570" y="2281351"/>
                  </a:lnTo>
                  <a:lnTo>
                    <a:pt x="5218747" y="2294051"/>
                  </a:lnTo>
                  <a:lnTo>
                    <a:pt x="5210975" y="2281351"/>
                  </a:lnTo>
                  <a:lnTo>
                    <a:pt x="5184940" y="2281351"/>
                  </a:lnTo>
                  <a:lnTo>
                    <a:pt x="5190833" y="2294051"/>
                  </a:lnTo>
                  <a:lnTo>
                    <a:pt x="5195379" y="2306751"/>
                  </a:lnTo>
                  <a:lnTo>
                    <a:pt x="5196840" y="2306751"/>
                  </a:lnTo>
                  <a:lnTo>
                    <a:pt x="5193462" y="2319451"/>
                  </a:lnTo>
                  <a:lnTo>
                    <a:pt x="5191137" y="2319451"/>
                  </a:lnTo>
                  <a:lnTo>
                    <a:pt x="5175885" y="2332151"/>
                  </a:lnTo>
                  <a:lnTo>
                    <a:pt x="5169992" y="2332151"/>
                  </a:lnTo>
                  <a:lnTo>
                    <a:pt x="5169992" y="2344851"/>
                  </a:lnTo>
                  <a:lnTo>
                    <a:pt x="5170221" y="2357551"/>
                  </a:lnTo>
                  <a:lnTo>
                    <a:pt x="5171656" y="2357551"/>
                  </a:lnTo>
                  <a:lnTo>
                    <a:pt x="5175389" y="2370251"/>
                  </a:lnTo>
                  <a:lnTo>
                    <a:pt x="5196319" y="2370251"/>
                  </a:lnTo>
                  <a:lnTo>
                    <a:pt x="5204447" y="2382951"/>
                  </a:lnTo>
                  <a:lnTo>
                    <a:pt x="5211750" y="2382951"/>
                  </a:lnTo>
                  <a:lnTo>
                    <a:pt x="5220767" y="2395651"/>
                  </a:lnTo>
                  <a:lnTo>
                    <a:pt x="5224919" y="2408351"/>
                  </a:lnTo>
                  <a:lnTo>
                    <a:pt x="5228031" y="2408351"/>
                  </a:lnTo>
                  <a:lnTo>
                    <a:pt x="5230419" y="2421051"/>
                  </a:lnTo>
                  <a:lnTo>
                    <a:pt x="5232374" y="2421051"/>
                  </a:lnTo>
                  <a:lnTo>
                    <a:pt x="5235867" y="2433751"/>
                  </a:lnTo>
                  <a:lnTo>
                    <a:pt x="5237696" y="2446451"/>
                  </a:lnTo>
                  <a:lnTo>
                    <a:pt x="5262397" y="2446451"/>
                  </a:lnTo>
                  <a:lnTo>
                    <a:pt x="5268760" y="2433751"/>
                  </a:lnTo>
                  <a:lnTo>
                    <a:pt x="5275681" y="2433751"/>
                  </a:lnTo>
                  <a:lnTo>
                    <a:pt x="5282260" y="2446451"/>
                  </a:lnTo>
                  <a:lnTo>
                    <a:pt x="5287581" y="2446451"/>
                  </a:lnTo>
                  <a:lnTo>
                    <a:pt x="5292420" y="2459151"/>
                  </a:lnTo>
                  <a:lnTo>
                    <a:pt x="5283403" y="2471851"/>
                  </a:lnTo>
                  <a:lnTo>
                    <a:pt x="5282552" y="2471851"/>
                  </a:lnTo>
                  <a:lnTo>
                    <a:pt x="5284140" y="2484551"/>
                  </a:lnTo>
                  <a:lnTo>
                    <a:pt x="5286438" y="2484551"/>
                  </a:lnTo>
                  <a:lnTo>
                    <a:pt x="5296865" y="2497251"/>
                  </a:lnTo>
                  <a:lnTo>
                    <a:pt x="5294871" y="2509951"/>
                  </a:lnTo>
                  <a:lnTo>
                    <a:pt x="5283060" y="2509951"/>
                  </a:lnTo>
                  <a:lnTo>
                    <a:pt x="5261749" y="2522651"/>
                  </a:lnTo>
                  <a:lnTo>
                    <a:pt x="5243627" y="2535351"/>
                  </a:lnTo>
                  <a:lnTo>
                    <a:pt x="5239969" y="2535351"/>
                  </a:lnTo>
                  <a:lnTo>
                    <a:pt x="5242687" y="2548051"/>
                  </a:lnTo>
                  <a:lnTo>
                    <a:pt x="5258879" y="2573451"/>
                  </a:lnTo>
                  <a:lnTo>
                    <a:pt x="5276393" y="2573451"/>
                  </a:lnTo>
                  <a:lnTo>
                    <a:pt x="5290134" y="2560751"/>
                  </a:lnTo>
                  <a:lnTo>
                    <a:pt x="5301805" y="2560751"/>
                  </a:lnTo>
                  <a:lnTo>
                    <a:pt x="5310251" y="2548051"/>
                  </a:lnTo>
                  <a:lnTo>
                    <a:pt x="5323319" y="2535351"/>
                  </a:lnTo>
                  <a:lnTo>
                    <a:pt x="5336311" y="2535351"/>
                  </a:lnTo>
                  <a:lnTo>
                    <a:pt x="5347919" y="2522651"/>
                  </a:lnTo>
                  <a:lnTo>
                    <a:pt x="5373751" y="2522651"/>
                  </a:lnTo>
                  <a:lnTo>
                    <a:pt x="5382323" y="2535351"/>
                  </a:lnTo>
                  <a:lnTo>
                    <a:pt x="5389194" y="2535351"/>
                  </a:lnTo>
                  <a:lnTo>
                    <a:pt x="5394299" y="2548051"/>
                  </a:lnTo>
                  <a:lnTo>
                    <a:pt x="5398719" y="2548051"/>
                  </a:lnTo>
                  <a:lnTo>
                    <a:pt x="5402758" y="2560751"/>
                  </a:lnTo>
                  <a:lnTo>
                    <a:pt x="5406733" y="2560751"/>
                  </a:lnTo>
                  <a:lnTo>
                    <a:pt x="5411787" y="2548051"/>
                  </a:lnTo>
                  <a:lnTo>
                    <a:pt x="5420880" y="2522651"/>
                  </a:lnTo>
                  <a:lnTo>
                    <a:pt x="5425414" y="2509951"/>
                  </a:lnTo>
                  <a:lnTo>
                    <a:pt x="5432361" y="2497251"/>
                  </a:lnTo>
                  <a:lnTo>
                    <a:pt x="5441531" y="2484551"/>
                  </a:lnTo>
                  <a:lnTo>
                    <a:pt x="5453532" y="2471851"/>
                  </a:lnTo>
                  <a:lnTo>
                    <a:pt x="5464911" y="2459151"/>
                  </a:lnTo>
                  <a:lnTo>
                    <a:pt x="5472176" y="2446451"/>
                  </a:lnTo>
                  <a:lnTo>
                    <a:pt x="5477243" y="2433751"/>
                  </a:lnTo>
                  <a:lnTo>
                    <a:pt x="5484406" y="2421051"/>
                  </a:lnTo>
                  <a:lnTo>
                    <a:pt x="5493702" y="2408351"/>
                  </a:lnTo>
                  <a:lnTo>
                    <a:pt x="5505221" y="2395651"/>
                  </a:lnTo>
                  <a:lnTo>
                    <a:pt x="5521553" y="2395651"/>
                  </a:lnTo>
                  <a:lnTo>
                    <a:pt x="5542673" y="2408351"/>
                  </a:lnTo>
                  <a:lnTo>
                    <a:pt x="5584177" y="2408351"/>
                  </a:lnTo>
                  <a:lnTo>
                    <a:pt x="5603418" y="2395651"/>
                  </a:lnTo>
                  <a:lnTo>
                    <a:pt x="5625236" y="2395651"/>
                  </a:lnTo>
                  <a:lnTo>
                    <a:pt x="5645937" y="2382951"/>
                  </a:lnTo>
                  <a:lnTo>
                    <a:pt x="5661761" y="2370251"/>
                  </a:lnTo>
                  <a:lnTo>
                    <a:pt x="5672328" y="2370251"/>
                  </a:lnTo>
                  <a:lnTo>
                    <a:pt x="5680481" y="2382951"/>
                  </a:lnTo>
                  <a:lnTo>
                    <a:pt x="5703595" y="2382951"/>
                  </a:lnTo>
                  <a:lnTo>
                    <a:pt x="5705614" y="2370251"/>
                  </a:lnTo>
                  <a:lnTo>
                    <a:pt x="5716409" y="2382951"/>
                  </a:lnTo>
                  <a:lnTo>
                    <a:pt x="5738380" y="2382951"/>
                  </a:lnTo>
                  <a:lnTo>
                    <a:pt x="5747436" y="2370251"/>
                  </a:lnTo>
                  <a:lnTo>
                    <a:pt x="5767806" y="2370251"/>
                  </a:lnTo>
                  <a:lnTo>
                    <a:pt x="5774093" y="2382951"/>
                  </a:lnTo>
                  <a:lnTo>
                    <a:pt x="5781853" y="2382951"/>
                  </a:lnTo>
                  <a:lnTo>
                    <a:pt x="5780710" y="2395651"/>
                  </a:lnTo>
                  <a:lnTo>
                    <a:pt x="5778220" y="2408351"/>
                  </a:lnTo>
                  <a:lnTo>
                    <a:pt x="5777395" y="2421051"/>
                  </a:lnTo>
                  <a:lnTo>
                    <a:pt x="5781179" y="2421051"/>
                  </a:lnTo>
                  <a:lnTo>
                    <a:pt x="5789815" y="2408351"/>
                  </a:lnTo>
                  <a:lnTo>
                    <a:pt x="5800229" y="2395651"/>
                  </a:lnTo>
                  <a:lnTo>
                    <a:pt x="5810402" y="2382951"/>
                  </a:lnTo>
                  <a:lnTo>
                    <a:pt x="5818289" y="2370251"/>
                  </a:lnTo>
                  <a:lnTo>
                    <a:pt x="5822188" y="2357551"/>
                  </a:lnTo>
                  <a:lnTo>
                    <a:pt x="5828779" y="2357551"/>
                  </a:lnTo>
                  <a:lnTo>
                    <a:pt x="5819381" y="2332151"/>
                  </a:lnTo>
                  <a:lnTo>
                    <a:pt x="5814923" y="2319451"/>
                  </a:lnTo>
                  <a:lnTo>
                    <a:pt x="5813590" y="2306751"/>
                  </a:lnTo>
                  <a:lnTo>
                    <a:pt x="5813552" y="2294051"/>
                  </a:lnTo>
                  <a:lnTo>
                    <a:pt x="5816333" y="2281351"/>
                  </a:lnTo>
                  <a:lnTo>
                    <a:pt x="5823890" y="2268651"/>
                  </a:lnTo>
                  <a:lnTo>
                    <a:pt x="5835053" y="2255951"/>
                  </a:lnTo>
                  <a:lnTo>
                    <a:pt x="5848655" y="2243251"/>
                  </a:lnTo>
                  <a:lnTo>
                    <a:pt x="5858065" y="2230551"/>
                  </a:lnTo>
                  <a:lnTo>
                    <a:pt x="5859437" y="2230551"/>
                  </a:lnTo>
                  <a:lnTo>
                    <a:pt x="5855767" y="2217851"/>
                  </a:lnTo>
                  <a:lnTo>
                    <a:pt x="5850001" y="2217851"/>
                  </a:lnTo>
                  <a:lnTo>
                    <a:pt x="5846203" y="2205151"/>
                  </a:lnTo>
                  <a:lnTo>
                    <a:pt x="5839663" y="2205151"/>
                  </a:lnTo>
                  <a:lnTo>
                    <a:pt x="5831611" y="2217851"/>
                  </a:lnTo>
                  <a:lnTo>
                    <a:pt x="5802769" y="2217851"/>
                  </a:lnTo>
                  <a:lnTo>
                    <a:pt x="5795759" y="2205151"/>
                  </a:lnTo>
                  <a:lnTo>
                    <a:pt x="5800318" y="2192451"/>
                  </a:lnTo>
                  <a:lnTo>
                    <a:pt x="5809310" y="2179751"/>
                  </a:lnTo>
                  <a:lnTo>
                    <a:pt x="5815584" y="2167051"/>
                  </a:lnTo>
                  <a:lnTo>
                    <a:pt x="5818911" y="2154351"/>
                  </a:lnTo>
                  <a:lnTo>
                    <a:pt x="5822416" y="2141651"/>
                  </a:lnTo>
                  <a:lnTo>
                    <a:pt x="5824029" y="2128951"/>
                  </a:lnTo>
                  <a:lnTo>
                    <a:pt x="5821654" y="2116251"/>
                  </a:lnTo>
                  <a:lnTo>
                    <a:pt x="5818822" y="2090851"/>
                  </a:lnTo>
                  <a:lnTo>
                    <a:pt x="5819724" y="2065451"/>
                  </a:lnTo>
                  <a:lnTo>
                    <a:pt x="5828411" y="2027351"/>
                  </a:lnTo>
                  <a:lnTo>
                    <a:pt x="5865507" y="1976551"/>
                  </a:lnTo>
                  <a:lnTo>
                    <a:pt x="5878080" y="1976551"/>
                  </a:lnTo>
                  <a:lnTo>
                    <a:pt x="5882500" y="1963851"/>
                  </a:lnTo>
                  <a:lnTo>
                    <a:pt x="5894527" y="1963851"/>
                  </a:lnTo>
                  <a:lnTo>
                    <a:pt x="5901283" y="1951151"/>
                  </a:lnTo>
                  <a:lnTo>
                    <a:pt x="5909322" y="1951151"/>
                  </a:lnTo>
                  <a:lnTo>
                    <a:pt x="5918568" y="1963851"/>
                  </a:lnTo>
                  <a:lnTo>
                    <a:pt x="5946559" y="1963851"/>
                  </a:lnTo>
                  <a:lnTo>
                    <a:pt x="5957278" y="1951151"/>
                  </a:lnTo>
                  <a:lnTo>
                    <a:pt x="5976721" y="1951151"/>
                  </a:lnTo>
                  <a:lnTo>
                    <a:pt x="5988685" y="1925751"/>
                  </a:lnTo>
                  <a:lnTo>
                    <a:pt x="5996406" y="1913051"/>
                  </a:lnTo>
                  <a:lnTo>
                    <a:pt x="6003150" y="1900351"/>
                  </a:lnTo>
                  <a:lnTo>
                    <a:pt x="6012954" y="1900351"/>
                  </a:lnTo>
                  <a:lnTo>
                    <a:pt x="6023559" y="1913051"/>
                  </a:lnTo>
                  <a:lnTo>
                    <a:pt x="6029160" y="1913051"/>
                  </a:lnTo>
                  <a:lnTo>
                    <a:pt x="6034862" y="1900351"/>
                  </a:lnTo>
                  <a:lnTo>
                    <a:pt x="6040399" y="1900351"/>
                  </a:lnTo>
                  <a:lnTo>
                    <a:pt x="6041733" y="1887651"/>
                  </a:lnTo>
                  <a:lnTo>
                    <a:pt x="6042342" y="1836851"/>
                  </a:lnTo>
                  <a:lnTo>
                    <a:pt x="6061164" y="1786051"/>
                  </a:lnTo>
                  <a:lnTo>
                    <a:pt x="6069127" y="1773351"/>
                  </a:lnTo>
                  <a:lnTo>
                    <a:pt x="6153226" y="1773351"/>
                  </a:lnTo>
                  <a:close/>
                </a:path>
                <a:path extrusionOk="0" h="3896995" w="6592570">
                  <a:moveTo>
                    <a:pt x="6592303" y="1418831"/>
                  </a:moveTo>
                  <a:lnTo>
                    <a:pt x="6591655" y="1411909"/>
                  </a:lnTo>
                  <a:lnTo>
                    <a:pt x="6586029" y="1404493"/>
                  </a:lnTo>
                  <a:lnTo>
                    <a:pt x="6577114" y="1399463"/>
                  </a:lnTo>
                  <a:lnTo>
                    <a:pt x="6567106" y="1399184"/>
                  </a:lnTo>
                  <a:lnTo>
                    <a:pt x="6556959" y="1401559"/>
                  </a:lnTo>
                  <a:lnTo>
                    <a:pt x="6547637" y="1404493"/>
                  </a:lnTo>
                  <a:lnTo>
                    <a:pt x="6539420" y="1404886"/>
                  </a:lnTo>
                  <a:lnTo>
                    <a:pt x="6531661" y="1401533"/>
                  </a:lnTo>
                  <a:lnTo>
                    <a:pt x="6523799" y="1395285"/>
                  </a:lnTo>
                  <a:lnTo>
                    <a:pt x="6515265" y="1386941"/>
                  </a:lnTo>
                  <a:lnTo>
                    <a:pt x="6514236" y="1377581"/>
                  </a:lnTo>
                  <a:lnTo>
                    <a:pt x="6523837" y="1367713"/>
                  </a:lnTo>
                  <a:lnTo>
                    <a:pt x="6535737" y="1357350"/>
                  </a:lnTo>
                  <a:lnTo>
                    <a:pt x="6541554" y="1346466"/>
                  </a:lnTo>
                  <a:lnTo>
                    <a:pt x="6538061" y="1333119"/>
                  </a:lnTo>
                  <a:lnTo>
                    <a:pt x="6529540" y="1317409"/>
                  </a:lnTo>
                  <a:lnTo>
                    <a:pt x="6518923" y="1302397"/>
                  </a:lnTo>
                  <a:lnTo>
                    <a:pt x="6509182" y="1291145"/>
                  </a:lnTo>
                  <a:lnTo>
                    <a:pt x="6502908" y="1281671"/>
                  </a:lnTo>
                  <a:lnTo>
                    <a:pt x="6499936" y="1270520"/>
                  </a:lnTo>
                  <a:lnTo>
                    <a:pt x="6499060" y="1258557"/>
                  </a:lnTo>
                  <a:lnTo>
                    <a:pt x="6499034" y="1246619"/>
                  </a:lnTo>
                  <a:lnTo>
                    <a:pt x="6496431" y="1234478"/>
                  </a:lnTo>
                  <a:lnTo>
                    <a:pt x="6489332" y="1222324"/>
                  </a:lnTo>
                  <a:lnTo>
                    <a:pt x="6478829" y="1211694"/>
                  </a:lnTo>
                  <a:lnTo>
                    <a:pt x="6466002" y="1204112"/>
                  </a:lnTo>
                  <a:lnTo>
                    <a:pt x="6457899" y="1202448"/>
                  </a:lnTo>
                  <a:lnTo>
                    <a:pt x="6448844" y="1203071"/>
                  </a:lnTo>
                  <a:lnTo>
                    <a:pt x="6439255" y="1205217"/>
                  </a:lnTo>
                  <a:lnTo>
                    <a:pt x="6421742" y="1210538"/>
                  </a:lnTo>
                  <a:lnTo>
                    <a:pt x="6414363" y="1212545"/>
                  </a:lnTo>
                  <a:lnTo>
                    <a:pt x="6407658" y="1213688"/>
                  </a:lnTo>
                  <a:lnTo>
                    <a:pt x="6401892" y="1213548"/>
                  </a:lnTo>
                  <a:lnTo>
                    <a:pt x="6393980" y="1207719"/>
                  </a:lnTo>
                  <a:lnTo>
                    <a:pt x="6391694" y="1196263"/>
                  </a:lnTo>
                  <a:lnTo>
                    <a:pt x="6393129" y="1168361"/>
                  </a:lnTo>
                  <a:lnTo>
                    <a:pt x="6394717" y="1153756"/>
                  </a:lnTo>
                  <a:lnTo>
                    <a:pt x="6401676" y="1121016"/>
                  </a:lnTo>
                  <a:lnTo>
                    <a:pt x="6405004" y="1096010"/>
                  </a:lnTo>
                  <a:lnTo>
                    <a:pt x="6421450" y="1059053"/>
                  </a:lnTo>
                  <a:lnTo>
                    <a:pt x="6457239" y="1032738"/>
                  </a:lnTo>
                  <a:lnTo>
                    <a:pt x="6469710" y="1036828"/>
                  </a:lnTo>
                  <a:lnTo>
                    <a:pt x="6483782" y="1043203"/>
                  </a:lnTo>
                  <a:lnTo>
                    <a:pt x="6499238" y="1049058"/>
                  </a:lnTo>
                  <a:lnTo>
                    <a:pt x="6549720" y="1026922"/>
                  </a:lnTo>
                  <a:lnTo>
                    <a:pt x="6566306" y="995641"/>
                  </a:lnTo>
                  <a:lnTo>
                    <a:pt x="6565646" y="988174"/>
                  </a:lnTo>
                  <a:lnTo>
                    <a:pt x="6562865" y="979944"/>
                  </a:lnTo>
                  <a:lnTo>
                    <a:pt x="6556794" y="972489"/>
                  </a:lnTo>
                  <a:lnTo>
                    <a:pt x="6546266" y="967308"/>
                  </a:lnTo>
                  <a:lnTo>
                    <a:pt x="6535737" y="968349"/>
                  </a:lnTo>
                  <a:lnTo>
                    <a:pt x="6529235" y="975652"/>
                  </a:lnTo>
                  <a:lnTo>
                    <a:pt x="6525006" y="984846"/>
                  </a:lnTo>
                  <a:lnTo>
                    <a:pt x="6521272" y="991590"/>
                  </a:lnTo>
                  <a:lnTo>
                    <a:pt x="6515913" y="996988"/>
                  </a:lnTo>
                  <a:lnTo>
                    <a:pt x="6513233" y="991590"/>
                  </a:lnTo>
                  <a:lnTo>
                    <a:pt x="6500495" y="978865"/>
                  </a:lnTo>
                  <a:lnTo>
                    <a:pt x="6497167" y="980401"/>
                  </a:lnTo>
                  <a:lnTo>
                    <a:pt x="6488646" y="983107"/>
                  </a:lnTo>
                  <a:lnTo>
                    <a:pt x="6484099" y="984262"/>
                  </a:lnTo>
                  <a:lnTo>
                    <a:pt x="6477444" y="982827"/>
                  </a:lnTo>
                  <a:lnTo>
                    <a:pt x="6466281" y="981608"/>
                  </a:lnTo>
                  <a:lnTo>
                    <a:pt x="6455867" y="982230"/>
                  </a:lnTo>
                  <a:lnTo>
                    <a:pt x="6445961" y="983488"/>
                  </a:lnTo>
                  <a:lnTo>
                    <a:pt x="6436296" y="984173"/>
                  </a:lnTo>
                  <a:lnTo>
                    <a:pt x="6427102" y="982687"/>
                  </a:lnTo>
                  <a:lnTo>
                    <a:pt x="6418402" y="977849"/>
                  </a:lnTo>
                  <a:lnTo>
                    <a:pt x="6409715" y="969073"/>
                  </a:lnTo>
                  <a:lnTo>
                    <a:pt x="6400508" y="955827"/>
                  </a:lnTo>
                  <a:lnTo>
                    <a:pt x="6392075" y="944384"/>
                  </a:lnTo>
                  <a:lnTo>
                    <a:pt x="6385090" y="937691"/>
                  </a:lnTo>
                  <a:lnTo>
                    <a:pt x="6378232" y="930109"/>
                  </a:lnTo>
                  <a:lnTo>
                    <a:pt x="6370155" y="916025"/>
                  </a:lnTo>
                  <a:lnTo>
                    <a:pt x="6366726" y="901636"/>
                  </a:lnTo>
                  <a:lnTo>
                    <a:pt x="6371361" y="894600"/>
                  </a:lnTo>
                  <a:lnTo>
                    <a:pt x="6379273" y="891349"/>
                  </a:lnTo>
                  <a:lnTo>
                    <a:pt x="6385661" y="888352"/>
                  </a:lnTo>
                  <a:lnTo>
                    <a:pt x="6391046" y="885101"/>
                  </a:lnTo>
                  <a:lnTo>
                    <a:pt x="6398247" y="882548"/>
                  </a:lnTo>
                  <a:lnTo>
                    <a:pt x="6406083" y="879348"/>
                  </a:lnTo>
                  <a:lnTo>
                    <a:pt x="6420802" y="868768"/>
                  </a:lnTo>
                  <a:lnTo>
                    <a:pt x="6429527" y="865174"/>
                  </a:lnTo>
                  <a:lnTo>
                    <a:pt x="6438773" y="862711"/>
                  </a:lnTo>
                  <a:lnTo>
                    <a:pt x="6452362" y="859624"/>
                  </a:lnTo>
                  <a:lnTo>
                    <a:pt x="6473545" y="865238"/>
                  </a:lnTo>
                  <a:lnTo>
                    <a:pt x="6479476" y="859358"/>
                  </a:lnTo>
                  <a:lnTo>
                    <a:pt x="6483451" y="848918"/>
                  </a:lnTo>
                  <a:lnTo>
                    <a:pt x="6482893" y="834593"/>
                  </a:lnTo>
                  <a:lnTo>
                    <a:pt x="6481127" y="819835"/>
                  </a:lnTo>
                  <a:lnTo>
                    <a:pt x="6481496" y="808075"/>
                  </a:lnTo>
                  <a:lnTo>
                    <a:pt x="6490576" y="794994"/>
                  </a:lnTo>
                  <a:lnTo>
                    <a:pt x="6507683" y="777582"/>
                  </a:lnTo>
                  <a:lnTo>
                    <a:pt x="6536118" y="751395"/>
                  </a:lnTo>
                  <a:lnTo>
                    <a:pt x="6542532" y="744994"/>
                  </a:lnTo>
                  <a:lnTo>
                    <a:pt x="6542849" y="737908"/>
                  </a:lnTo>
                  <a:lnTo>
                    <a:pt x="6542849" y="727786"/>
                  </a:lnTo>
                  <a:lnTo>
                    <a:pt x="6545669" y="721118"/>
                  </a:lnTo>
                  <a:lnTo>
                    <a:pt x="6552158" y="715479"/>
                  </a:lnTo>
                  <a:lnTo>
                    <a:pt x="6559385" y="709574"/>
                  </a:lnTo>
                  <a:lnTo>
                    <a:pt x="6564439" y="702144"/>
                  </a:lnTo>
                  <a:lnTo>
                    <a:pt x="6566205" y="694448"/>
                  </a:lnTo>
                  <a:lnTo>
                    <a:pt x="6565824" y="687641"/>
                  </a:lnTo>
                  <a:lnTo>
                    <a:pt x="6563919" y="680326"/>
                  </a:lnTo>
                  <a:lnTo>
                    <a:pt x="6561112" y="671118"/>
                  </a:lnTo>
                  <a:lnTo>
                    <a:pt x="6559169" y="658571"/>
                  </a:lnTo>
                  <a:lnTo>
                    <a:pt x="6557950" y="643915"/>
                  </a:lnTo>
                  <a:lnTo>
                    <a:pt x="6555270" y="629691"/>
                  </a:lnTo>
                  <a:lnTo>
                    <a:pt x="6548945" y="618490"/>
                  </a:lnTo>
                  <a:lnTo>
                    <a:pt x="6535915" y="602564"/>
                  </a:lnTo>
                  <a:lnTo>
                    <a:pt x="6518465" y="577545"/>
                  </a:lnTo>
                  <a:lnTo>
                    <a:pt x="6502603" y="551078"/>
                  </a:lnTo>
                  <a:lnTo>
                    <a:pt x="6494323" y="530783"/>
                  </a:lnTo>
                  <a:lnTo>
                    <a:pt x="6498044" y="515340"/>
                  </a:lnTo>
                  <a:lnTo>
                    <a:pt x="6509563" y="499325"/>
                  </a:lnTo>
                  <a:lnTo>
                    <a:pt x="6521717" y="484200"/>
                  </a:lnTo>
                  <a:lnTo>
                    <a:pt x="6527355" y="471411"/>
                  </a:lnTo>
                  <a:lnTo>
                    <a:pt x="6521564" y="462927"/>
                  </a:lnTo>
                  <a:lnTo>
                    <a:pt x="6507302" y="458762"/>
                  </a:lnTo>
                  <a:lnTo>
                    <a:pt x="6489243" y="457365"/>
                  </a:lnTo>
                  <a:lnTo>
                    <a:pt x="6472085" y="457238"/>
                  </a:lnTo>
                  <a:lnTo>
                    <a:pt x="6459715" y="460832"/>
                  </a:lnTo>
                  <a:lnTo>
                    <a:pt x="6451219" y="469303"/>
                  </a:lnTo>
                  <a:lnTo>
                    <a:pt x="6443866" y="479158"/>
                  </a:lnTo>
                  <a:lnTo>
                    <a:pt x="6434925" y="486930"/>
                  </a:lnTo>
                  <a:lnTo>
                    <a:pt x="6422669" y="494271"/>
                  </a:lnTo>
                  <a:lnTo>
                    <a:pt x="6408547" y="503199"/>
                  </a:lnTo>
                  <a:lnTo>
                    <a:pt x="6394793" y="510730"/>
                  </a:lnTo>
                  <a:lnTo>
                    <a:pt x="6383629" y="513905"/>
                  </a:lnTo>
                  <a:lnTo>
                    <a:pt x="6374409" y="510832"/>
                  </a:lnTo>
                  <a:lnTo>
                    <a:pt x="6365303" y="503453"/>
                  </a:lnTo>
                  <a:lnTo>
                    <a:pt x="6349949" y="486930"/>
                  </a:lnTo>
                  <a:lnTo>
                    <a:pt x="6343409" y="483387"/>
                  </a:lnTo>
                  <a:lnTo>
                    <a:pt x="6302718" y="478840"/>
                  </a:lnTo>
                  <a:lnTo>
                    <a:pt x="6272720" y="445389"/>
                  </a:lnTo>
                  <a:lnTo>
                    <a:pt x="6265557" y="424891"/>
                  </a:lnTo>
                  <a:lnTo>
                    <a:pt x="6260198" y="412711"/>
                  </a:lnTo>
                  <a:lnTo>
                    <a:pt x="6253670" y="407301"/>
                  </a:lnTo>
                  <a:lnTo>
                    <a:pt x="6245326" y="402297"/>
                  </a:lnTo>
                  <a:lnTo>
                    <a:pt x="6236157" y="398614"/>
                  </a:lnTo>
                  <a:lnTo>
                    <a:pt x="6219329" y="396151"/>
                  </a:lnTo>
                  <a:lnTo>
                    <a:pt x="6212217" y="393395"/>
                  </a:lnTo>
                  <a:lnTo>
                    <a:pt x="6204483" y="389509"/>
                  </a:lnTo>
                  <a:lnTo>
                    <a:pt x="6194780" y="385038"/>
                  </a:lnTo>
                  <a:lnTo>
                    <a:pt x="6183287" y="386067"/>
                  </a:lnTo>
                  <a:lnTo>
                    <a:pt x="6156236" y="403542"/>
                  </a:lnTo>
                  <a:lnTo>
                    <a:pt x="6139434" y="407987"/>
                  </a:lnTo>
                  <a:lnTo>
                    <a:pt x="6092215" y="372897"/>
                  </a:lnTo>
                  <a:lnTo>
                    <a:pt x="6072848" y="340220"/>
                  </a:lnTo>
                  <a:lnTo>
                    <a:pt x="6063894" y="324078"/>
                  </a:lnTo>
                  <a:lnTo>
                    <a:pt x="6051728" y="312851"/>
                  </a:lnTo>
                  <a:lnTo>
                    <a:pt x="6037999" y="314477"/>
                  </a:lnTo>
                  <a:lnTo>
                    <a:pt x="6026213" y="328587"/>
                  </a:lnTo>
                  <a:lnTo>
                    <a:pt x="6016383" y="346303"/>
                  </a:lnTo>
                  <a:lnTo>
                    <a:pt x="6008548" y="358736"/>
                  </a:lnTo>
                  <a:lnTo>
                    <a:pt x="6000013" y="365848"/>
                  </a:lnTo>
                  <a:lnTo>
                    <a:pt x="5988355" y="372605"/>
                  </a:lnTo>
                  <a:lnTo>
                    <a:pt x="5973965" y="377659"/>
                  </a:lnTo>
                  <a:lnTo>
                    <a:pt x="5957278" y="379653"/>
                  </a:lnTo>
                  <a:lnTo>
                    <a:pt x="5942558" y="374484"/>
                  </a:lnTo>
                  <a:lnTo>
                    <a:pt x="5932436" y="362318"/>
                  </a:lnTo>
                  <a:lnTo>
                    <a:pt x="5924778" y="348195"/>
                  </a:lnTo>
                  <a:lnTo>
                    <a:pt x="5917463" y="337146"/>
                  </a:lnTo>
                  <a:lnTo>
                    <a:pt x="5911824" y="331508"/>
                  </a:lnTo>
                  <a:lnTo>
                    <a:pt x="5888545" y="332613"/>
                  </a:lnTo>
                  <a:lnTo>
                    <a:pt x="5881789" y="332486"/>
                  </a:lnTo>
                  <a:lnTo>
                    <a:pt x="5837136" y="309524"/>
                  </a:lnTo>
                  <a:lnTo>
                    <a:pt x="5816257" y="286550"/>
                  </a:lnTo>
                  <a:lnTo>
                    <a:pt x="5808116" y="281114"/>
                  </a:lnTo>
                  <a:lnTo>
                    <a:pt x="5799696" y="280009"/>
                  </a:lnTo>
                  <a:lnTo>
                    <a:pt x="5789930" y="281000"/>
                  </a:lnTo>
                  <a:lnTo>
                    <a:pt x="5777801" y="281825"/>
                  </a:lnTo>
                  <a:lnTo>
                    <a:pt x="5766524" y="283667"/>
                  </a:lnTo>
                  <a:lnTo>
                    <a:pt x="5758408" y="287985"/>
                  </a:lnTo>
                  <a:lnTo>
                    <a:pt x="5751042" y="292925"/>
                  </a:lnTo>
                  <a:lnTo>
                    <a:pt x="5742051" y="296672"/>
                  </a:lnTo>
                  <a:lnTo>
                    <a:pt x="5731929" y="296049"/>
                  </a:lnTo>
                  <a:lnTo>
                    <a:pt x="5722823" y="290766"/>
                  </a:lnTo>
                  <a:lnTo>
                    <a:pt x="5714720" y="283197"/>
                  </a:lnTo>
                  <a:lnTo>
                    <a:pt x="5702655" y="270776"/>
                  </a:lnTo>
                  <a:lnTo>
                    <a:pt x="5698553" y="274053"/>
                  </a:lnTo>
                  <a:lnTo>
                    <a:pt x="5688076" y="279819"/>
                  </a:lnTo>
                  <a:lnTo>
                    <a:pt x="5682462" y="282321"/>
                  </a:lnTo>
                  <a:lnTo>
                    <a:pt x="5674576" y="281152"/>
                  </a:lnTo>
                  <a:lnTo>
                    <a:pt x="5662803" y="271703"/>
                  </a:lnTo>
                  <a:lnTo>
                    <a:pt x="5653964" y="252857"/>
                  </a:lnTo>
                  <a:lnTo>
                    <a:pt x="5646826" y="232803"/>
                  </a:lnTo>
                  <a:lnTo>
                    <a:pt x="5640159" y="219748"/>
                  </a:lnTo>
                  <a:lnTo>
                    <a:pt x="5631561" y="216344"/>
                  </a:lnTo>
                  <a:lnTo>
                    <a:pt x="5621198" y="218059"/>
                  </a:lnTo>
                  <a:lnTo>
                    <a:pt x="5611711" y="222313"/>
                  </a:lnTo>
                  <a:lnTo>
                    <a:pt x="5605767" y="226504"/>
                  </a:lnTo>
                  <a:lnTo>
                    <a:pt x="5601373" y="230886"/>
                  </a:lnTo>
                  <a:lnTo>
                    <a:pt x="5588889" y="229196"/>
                  </a:lnTo>
                  <a:lnTo>
                    <a:pt x="5583491" y="234594"/>
                  </a:lnTo>
                  <a:lnTo>
                    <a:pt x="5581421" y="240690"/>
                  </a:lnTo>
                  <a:lnTo>
                    <a:pt x="5582653" y="250024"/>
                  </a:lnTo>
                  <a:lnTo>
                    <a:pt x="5586158" y="261251"/>
                  </a:lnTo>
                  <a:lnTo>
                    <a:pt x="5590921" y="273050"/>
                  </a:lnTo>
                  <a:lnTo>
                    <a:pt x="5592889" y="286258"/>
                  </a:lnTo>
                  <a:lnTo>
                    <a:pt x="5575160" y="323786"/>
                  </a:lnTo>
                  <a:lnTo>
                    <a:pt x="5545048" y="329057"/>
                  </a:lnTo>
                  <a:lnTo>
                    <a:pt x="5535422" y="329057"/>
                  </a:lnTo>
                  <a:lnTo>
                    <a:pt x="5534571" y="335546"/>
                  </a:lnTo>
                  <a:lnTo>
                    <a:pt x="5531320" y="340131"/>
                  </a:lnTo>
                  <a:lnTo>
                    <a:pt x="5542026" y="359143"/>
                  </a:lnTo>
                  <a:lnTo>
                    <a:pt x="5547601" y="370154"/>
                  </a:lnTo>
                  <a:lnTo>
                    <a:pt x="5551233" y="379552"/>
                  </a:lnTo>
                  <a:lnTo>
                    <a:pt x="5552541" y="387375"/>
                  </a:lnTo>
                  <a:lnTo>
                    <a:pt x="5550052" y="395655"/>
                  </a:lnTo>
                  <a:lnTo>
                    <a:pt x="5543918" y="400532"/>
                  </a:lnTo>
                  <a:lnTo>
                    <a:pt x="5536082" y="403034"/>
                  </a:lnTo>
                  <a:lnTo>
                    <a:pt x="5522785" y="405079"/>
                  </a:lnTo>
                  <a:lnTo>
                    <a:pt x="5523598" y="411721"/>
                  </a:lnTo>
                  <a:lnTo>
                    <a:pt x="5543448" y="417957"/>
                  </a:lnTo>
                  <a:lnTo>
                    <a:pt x="5543448" y="427342"/>
                  </a:lnTo>
                  <a:lnTo>
                    <a:pt x="5542153" y="434238"/>
                  </a:lnTo>
                  <a:lnTo>
                    <a:pt x="5538749" y="439978"/>
                  </a:lnTo>
                  <a:lnTo>
                    <a:pt x="5533974" y="444919"/>
                  </a:lnTo>
                  <a:lnTo>
                    <a:pt x="5522760" y="454037"/>
                  </a:lnTo>
                  <a:lnTo>
                    <a:pt x="5516486" y="460324"/>
                  </a:lnTo>
                  <a:lnTo>
                    <a:pt x="5505475" y="467652"/>
                  </a:lnTo>
                  <a:lnTo>
                    <a:pt x="5504650" y="468553"/>
                  </a:lnTo>
                  <a:lnTo>
                    <a:pt x="5506148" y="471843"/>
                  </a:lnTo>
                  <a:lnTo>
                    <a:pt x="5519801" y="476783"/>
                  </a:lnTo>
                  <a:lnTo>
                    <a:pt x="5523369" y="487502"/>
                  </a:lnTo>
                  <a:lnTo>
                    <a:pt x="5530951" y="502627"/>
                  </a:lnTo>
                  <a:lnTo>
                    <a:pt x="5534215" y="511035"/>
                  </a:lnTo>
                  <a:lnTo>
                    <a:pt x="5535638" y="519353"/>
                  </a:lnTo>
                  <a:lnTo>
                    <a:pt x="5534164" y="527278"/>
                  </a:lnTo>
                  <a:lnTo>
                    <a:pt x="5530964" y="533933"/>
                  </a:lnTo>
                  <a:lnTo>
                    <a:pt x="5527294" y="539978"/>
                  </a:lnTo>
                  <a:lnTo>
                    <a:pt x="5523001" y="545655"/>
                  </a:lnTo>
                  <a:lnTo>
                    <a:pt x="5517908" y="551180"/>
                  </a:lnTo>
                  <a:lnTo>
                    <a:pt x="5514518" y="556133"/>
                  </a:lnTo>
                  <a:lnTo>
                    <a:pt x="5511317" y="563448"/>
                  </a:lnTo>
                  <a:lnTo>
                    <a:pt x="5509361" y="571195"/>
                  </a:lnTo>
                  <a:lnTo>
                    <a:pt x="5509742" y="577456"/>
                  </a:lnTo>
                  <a:lnTo>
                    <a:pt x="5511165" y="581088"/>
                  </a:lnTo>
                  <a:lnTo>
                    <a:pt x="5514987" y="594029"/>
                  </a:lnTo>
                  <a:lnTo>
                    <a:pt x="5518264" y="597750"/>
                  </a:lnTo>
                  <a:lnTo>
                    <a:pt x="5526608" y="608990"/>
                  </a:lnTo>
                  <a:lnTo>
                    <a:pt x="5530723" y="618934"/>
                  </a:lnTo>
                  <a:lnTo>
                    <a:pt x="5530583" y="627519"/>
                  </a:lnTo>
                  <a:lnTo>
                    <a:pt x="5526189" y="634746"/>
                  </a:lnTo>
                  <a:lnTo>
                    <a:pt x="5523535" y="637400"/>
                  </a:lnTo>
                  <a:lnTo>
                    <a:pt x="5510669" y="644169"/>
                  </a:lnTo>
                  <a:lnTo>
                    <a:pt x="5508485" y="645718"/>
                  </a:lnTo>
                  <a:lnTo>
                    <a:pt x="5508485" y="651421"/>
                  </a:lnTo>
                  <a:lnTo>
                    <a:pt x="5511952" y="674306"/>
                  </a:lnTo>
                  <a:lnTo>
                    <a:pt x="5503545" y="682713"/>
                  </a:lnTo>
                  <a:lnTo>
                    <a:pt x="5485549" y="694016"/>
                  </a:lnTo>
                  <a:lnTo>
                    <a:pt x="5483504" y="696836"/>
                  </a:lnTo>
                  <a:lnTo>
                    <a:pt x="5484952" y="699147"/>
                  </a:lnTo>
                  <a:lnTo>
                    <a:pt x="5494058" y="711136"/>
                  </a:lnTo>
                  <a:lnTo>
                    <a:pt x="5498528" y="718121"/>
                  </a:lnTo>
                  <a:lnTo>
                    <a:pt x="5501767" y="725563"/>
                  </a:lnTo>
                  <a:lnTo>
                    <a:pt x="5503024" y="733463"/>
                  </a:lnTo>
                  <a:lnTo>
                    <a:pt x="5503024" y="738949"/>
                  </a:lnTo>
                  <a:lnTo>
                    <a:pt x="5499239" y="754900"/>
                  </a:lnTo>
                  <a:lnTo>
                    <a:pt x="5502465" y="762939"/>
                  </a:lnTo>
                  <a:lnTo>
                    <a:pt x="5525287" y="780643"/>
                  </a:lnTo>
                  <a:lnTo>
                    <a:pt x="5525287" y="789330"/>
                  </a:lnTo>
                  <a:lnTo>
                    <a:pt x="5512092" y="826300"/>
                  </a:lnTo>
                  <a:lnTo>
                    <a:pt x="5502580" y="836917"/>
                  </a:lnTo>
                  <a:lnTo>
                    <a:pt x="5501779" y="847001"/>
                  </a:lnTo>
                  <a:lnTo>
                    <a:pt x="5507253" y="852487"/>
                  </a:lnTo>
                  <a:lnTo>
                    <a:pt x="5521147" y="853122"/>
                  </a:lnTo>
                  <a:lnTo>
                    <a:pt x="5528094" y="853668"/>
                  </a:lnTo>
                  <a:lnTo>
                    <a:pt x="5535587" y="855637"/>
                  </a:lnTo>
                  <a:lnTo>
                    <a:pt x="5541569" y="860310"/>
                  </a:lnTo>
                  <a:lnTo>
                    <a:pt x="5544020" y="869010"/>
                  </a:lnTo>
                  <a:lnTo>
                    <a:pt x="5542445" y="876071"/>
                  </a:lnTo>
                  <a:lnTo>
                    <a:pt x="5538482" y="881634"/>
                  </a:lnTo>
                  <a:lnTo>
                    <a:pt x="5533250" y="886002"/>
                  </a:lnTo>
                  <a:lnTo>
                    <a:pt x="5523433" y="892200"/>
                  </a:lnTo>
                  <a:lnTo>
                    <a:pt x="5521998" y="893394"/>
                  </a:lnTo>
                  <a:lnTo>
                    <a:pt x="5530710" y="900772"/>
                  </a:lnTo>
                  <a:lnTo>
                    <a:pt x="5538889" y="904316"/>
                  </a:lnTo>
                  <a:lnTo>
                    <a:pt x="5548020" y="904836"/>
                  </a:lnTo>
                  <a:lnTo>
                    <a:pt x="5559044" y="902550"/>
                  </a:lnTo>
                  <a:lnTo>
                    <a:pt x="5564175" y="901039"/>
                  </a:lnTo>
                  <a:lnTo>
                    <a:pt x="5582272" y="892848"/>
                  </a:lnTo>
                  <a:lnTo>
                    <a:pt x="5591251" y="890397"/>
                  </a:lnTo>
                  <a:lnTo>
                    <a:pt x="5600166" y="890955"/>
                  </a:lnTo>
                  <a:lnTo>
                    <a:pt x="5608536" y="896251"/>
                  </a:lnTo>
                  <a:lnTo>
                    <a:pt x="5614479" y="905725"/>
                  </a:lnTo>
                  <a:lnTo>
                    <a:pt x="5616016" y="915644"/>
                  </a:lnTo>
                  <a:lnTo>
                    <a:pt x="5614771" y="925347"/>
                  </a:lnTo>
                  <a:lnTo>
                    <a:pt x="5608561" y="946937"/>
                  </a:lnTo>
                  <a:lnTo>
                    <a:pt x="5611520" y="953820"/>
                  </a:lnTo>
                  <a:lnTo>
                    <a:pt x="5621363" y="972172"/>
                  </a:lnTo>
                  <a:lnTo>
                    <a:pt x="5625592" y="983856"/>
                  </a:lnTo>
                  <a:lnTo>
                    <a:pt x="5625973" y="995502"/>
                  </a:lnTo>
                  <a:lnTo>
                    <a:pt x="5620067" y="1006170"/>
                  </a:lnTo>
                  <a:lnTo>
                    <a:pt x="5615851" y="1010386"/>
                  </a:lnTo>
                  <a:lnTo>
                    <a:pt x="5596407" y="1020838"/>
                  </a:lnTo>
                  <a:lnTo>
                    <a:pt x="5595734" y="1022477"/>
                  </a:lnTo>
                  <a:lnTo>
                    <a:pt x="5630380" y="1037285"/>
                  </a:lnTo>
                  <a:lnTo>
                    <a:pt x="5653341" y="1036053"/>
                  </a:lnTo>
                  <a:lnTo>
                    <a:pt x="5663730" y="1036383"/>
                  </a:lnTo>
                  <a:lnTo>
                    <a:pt x="5692533" y="1064323"/>
                  </a:lnTo>
                  <a:lnTo>
                    <a:pt x="5700103" y="1088504"/>
                  </a:lnTo>
                  <a:lnTo>
                    <a:pt x="5710059" y="1098461"/>
                  </a:lnTo>
                  <a:lnTo>
                    <a:pt x="5725731" y="1111516"/>
                  </a:lnTo>
                  <a:lnTo>
                    <a:pt x="5731967" y="1118006"/>
                  </a:lnTo>
                  <a:lnTo>
                    <a:pt x="5736323" y="1125321"/>
                  </a:lnTo>
                  <a:lnTo>
                    <a:pt x="5737961" y="1133970"/>
                  </a:lnTo>
                  <a:lnTo>
                    <a:pt x="5737961" y="1138440"/>
                  </a:lnTo>
                  <a:lnTo>
                    <a:pt x="5734443" y="1159103"/>
                  </a:lnTo>
                  <a:lnTo>
                    <a:pt x="5733389" y="1168514"/>
                  </a:lnTo>
                  <a:lnTo>
                    <a:pt x="5733491" y="1176858"/>
                  </a:lnTo>
                  <a:lnTo>
                    <a:pt x="5735586" y="1182281"/>
                  </a:lnTo>
                  <a:lnTo>
                    <a:pt x="5742216" y="1189723"/>
                  </a:lnTo>
                  <a:lnTo>
                    <a:pt x="5745061" y="1196047"/>
                  </a:lnTo>
                  <a:lnTo>
                    <a:pt x="5744426" y="1203045"/>
                  </a:lnTo>
                  <a:lnTo>
                    <a:pt x="5737276" y="1219911"/>
                  </a:lnTo>
                  <a:lnTo>
                    <a:pt x="5734393" y="1228839"/>
                  </a:lnTo>
                  <a:lnTo>
                    <a:pt x="5732970" y="1238288"/>
                  </a:lnTo>
                  <a:lnTo>
                    <a:pt x="5732526" y="1247876"/>
                  </a:lnTo>
                  <a:lnTo>
                    <a:pt x="5732627" y="1263484"/>
                  </a:lnTo>
                  <a:lnTo>
                    <a:pt x="5742889" y="1300251"/>
                  </a:lnTo>
                  <a:lnTo>
                    <a:pt x="5765000" y="1309408"/>
                  </a:lnTo>
                  <a:lnTo>
                    <a:pt x="5765000" y="1330655"/>
                  </a:lnTo>
                  <a:lnTo>
                    <a:pt x="5757443" y="1351114"/>
                  </a:lnTo>
                  <a:lnTo>
                    <a:pt x="5756262" y="1355280"/>
                  </a:lnTo>
                  <a:lnTo>
                    <a:pt x="5768429" y="1367447"/>
                  </a:lnTo>
                  <a:lnTo>
                    <a:pt x="5785421" y="1364386"/>
                  </a:lnTo>
                  <a:lnTo>
                    <a:pt x="5791314" y="1363954"/>
                  </a:lnTo>
                  <a:lnTo>
                    <a:pt x="5830824" y="1396796"/>
                  </a:lnTo>
                  <a:lnTo>
                    <a:pt x="5846584" y="1412671"/>
                  </a:lnTo>
                  <a:lnTo>
                    <a:pt x="5852947" y="1421155"/>
                  </a:lnTo>
                  <a:lnTo>
                    <a:pt x="5856211" y="1430401"/>
                  </a:lnTo>
                  <a:lnTo>
                    <a:pt x="5854954" y="1440929"/>
                  </a:lnTo>
                  <a:lnTo>
                    <a:pt x="5851906" y="1449527"/>
                  </a:lnTo>
                  <a:lnTo>
                    <a:pt x="5829262" y="1456588"/>
                  </a:lnTo>
                  <a:lnTo>
                    <a:pt x="5827687" y="1457579"/>
                  </a:lnTo>
                  <a:lnTo>
                    <a:pt x="5831789" y="1465973"/>
                  </a:lnTo>
                  <a:lnTo>
                    <a:pt x="5834850" y="1487462"/>
                  </a:lnTo>
                  <a:lnTo>
                    <a:pt x="5843930" y="1487462"/>
                  </a:lnTo>
                  <a:lnTo>
                    <a:pt x="5850623" y="1486738"/>
                  </a:lnTo>
                  <a:lnTo>
                    <a:pt x="5857278" y="1484884"/>
                  </a:lnTo>
                  <a:lnTo>
                    <a:pt x="5863780" y="1482331"/>
                  </a:lnTo>
                  <a:lnTo>
                    <a:pt x="5879084" y="1475625"/>
                  </a:lnTo>
                  <a:lnTo>
                    <a:pt x="5888596" y="1473301"/>
                  </a:lnTo>
                  <a:lnTo>
                    <a:pt x="5916269" y="1507413"/>
                  </a:lnTo>
                  <a:lnTo>
                    <a:pt x="5932627" y="1554530"/>
                  </a:lnTo>
                  <a:lnTo>
                    <a:pt x="5933795" y="1556905"/>
                  </a:lnTo>
                  <a:lnTo>
                    <a:pt x="5944603" y="1559598"/>
                  </a:lnTo>
                  <a:lnTo>
                    <a:pt x="5971667" y="1563179"/>
                  </a:lnTo>
                  <a:lnTo>
                    <a:pt x="5984405" y="1565262"/>
                  </a:lnTo>
                  <a:lnTo>
                    <a:pt x="5996711" y="1568043"/>
                  </a:lnTo>
                  <a:lnTo>
                    <a:pt x="6007684" y="1571777"/>
                  </a:lnTo>
                  <a:lnTo>
                    <a:pt x="6013170" y="1574126"/>
                  </a:lnTo>
                  <a:lnTo>
                    <a:pt x="6030925" y="1579587"/>
                  </a:lnTo>
                  <a:lnTo>
                    <a:pt x="6038266" y="1583334"/>
                  </a:lnTo>
                  <a:lnTo>
                    <a:pt x="6043612" y="1589189"/>
                  </a:lnTo>
                  <a:lnTo>
                    <a:pt x="6045670" y="1598129"/>
                  </a:lnTo>
                  <a:lnTo>
                    <a:pt x="6045670" y="1604327"/>
                  </a:lnTo>
                  <a:lnTo>
                    <a:pt x="6035789" y="1625650"/>
                  </a:lnTo>
                  <a:lnTo>
                    <a:pt x="6034862" y="1629168"/>
                  </a:lnTo>
                  <a:lnTo>
                    <a:pt x="6042634" y="1636928"/>
                  </a:lnTo>
                  <a:lnTo>
                    <a:pt x="6045644" y="1642833"/>
                  </a:lnTo>
                  <a:lnTo>
                    <a:pt x="6048502" y="1643303"/>
                  </a:lnTo>
                  <a:lnTo>
                    <a:pt x="6065939" y="1643303"/>
                  </a:lnTo>
                  <a:lnTo>
                    <a:pt x="6093574" y="1639658"/>
                  </a:lnTo>
                  <a:lnTo>
                    <a:pt x="6105055" y="1639100"/>
                  </a:lnTo>
                  <a:lnTo>
                    <a:pt x="6143650" y="1659166"/>
                  </a:lnTo>
                  <a:lnTo>
                    <a:pt x="6154686" y="1684820"/>
                  </a:lnTo>
                  <a:lnTo>
                    <a:pt x="6156718" y="1688820"/>
                  </a:lnTo>
                  <a:lnTo>
                    <a:pt x="6162091" y="1703260"/>
                  </a:lnTo>
                  <a:lnTo>
                    <a:pt x="6165951" y="1721688"/>
                  </a:lnTo>
                  <a:lnTo>
                    <a:pt x="6168390" y="1741957"/>
                  </a:lnTo>
                  <a:lnTo>
                    <a:pt x="6169457" y="1761959"/>
                  </a:lnTo>
                  <a:lnTo>
                    <a:pt x="6177394" y="1766100"/>
                  </a:lnTo>
                  <a:lnTo>
                    <a:pt x="6189103" y="1777441"/>
                  </a:lnTo>
                  <a:lnTo>
                    <a:pt x="6196812" y="1781632"/>
                  </a:lnTo>
                  <a:lnTo>
                    <a:pt x="6208839" y="1780870"/>
                  </a:lnTo>
                  <a:lnTo>
                    <a:pt x="6222174" y="1774037"/>
                  </a:lnTo>
                  <a:lnTo>
                    <a:pt x="6236144" y="1764931"/>
                  </a:lnTo>
                  <a:lnTo>
                    <a:pt x="6250051" y="1757349"/>
                  </a:lnTo>
                  <a:lnTo>
                    <a:pt x="6263602" y="1753311"/>
                  </a:lnTo>
                  <a:lnTo>
                    <a:pt x="6276391" y="1751368"/>
                  </a:lnTo>
                  <a:lnTo>
                    <a:pt x="6287643" y="1750047"/>
                  </a:lnTo>
                  <a:lnTo>
                    <a:pt x="6296634" y="1747901"/>
                  </a:lnTo>
                  <a:lnTo>
                    <a:pt x="6306680" y="1748370"/>
                  </a:lnTo>
                  <a:lnTo>
                    <a:pt x="6319253" y="1753717"/>
                  </a:lnTo>
                  <a:lnTo>
                    <a:pt x="6330797" y="1760702"/>
                  </a:lnTo>
                  <a:lnTo>
                    <a:pt x="6337782" y="1766112"/>
                  </a:lnTo>
                  <a:lnTo>
                    <a:pt x="6342481" y="1767281"/>
                  </a:lnTo>
                  <a:lnTo>
                    <a:pt x="6348666" y="1764842"/>
                  </a:lnTo>
                  <a:lnTo>
                    <a:pt x="6354978" y="1760512"/>
                  </a:lnTo>
                  <a:lnTo>
                    <a:pt x="6360096" y="1756003"/>
                  </a:lnTo>
                  <a:lnTo>
                    <a:pt x="6365405" y="1753679"/>
                  </a:lnTo>
                  <a:lnTo>
                    <a:pt x="6372873" y="1754149"/>
                  </a:lnTo>
                  <a:lnTo>
                    <a:pt x="6381864" y="1756384"/>
                  </a:lnTo>
                  <a:lnTo>
                    <a:pt x="6391745" y="1759369"/>
                  </a:lnTo>
                  <a:lnTo>
                    <a:pt x="6401181" y="1759407"/>
                  </a:lnTo>
                  <a:lnTo>
                    <a:pt x="6410058" y="1755152"/>
                  </a:lnTo>
                  <a:lnTo>
                    <a:pt x="6419558" y="1749132"/>
                  </a:lnTo>
                  <a:lnTo>
                    <a:pt x="6430861" y="1743862"/>
                  </a:lnTo>
                  <a:lnTo>
                    <a:pt x="6443675" y="1742160"/>
                  </a:lnTo>
                  <a:lnTo>
                    <a:pt x="6456362" y="1743938"/>
                  </a:lnTo>
                  <a:lnTo>
                    <a:pt x="6478829" y="1750606"/>
                  </a:lnTo>
                  <a:lnTo>
                    <a:pt x="6488125" y="1752028"/>
                  </a:lnTo>
                  <a:lnTo>
                    <a:pt x="6521945" y="1720532"/>
                  </a:lnTo>
                  <a:lnTo>
                    <a:pt x="6524168" y="1669973"/>
                  </a:lnTo>
                  <a:lnTo>
                    <a:pt x="6523406" y="1654962"/>
                  </a:lnTo>
                  <a:lnTo>
                    <a:pt x="6521272" y="1639951"/>
                  </a:lnTo>
                  <a:lnTo>
                    <a:pt x="6516878" y="1627492"/>
                  </a:lnTo>
                  <a:lnTo>
                    <a:pt x="6510617" y="1618195"/>
                  </a:lnTo>
                  <a:lnTo>
                    <a:pt x="6503975" y="1610169"/>
                  </a:lnTo>
                  <a:lnTo>
                    <a:pt x="6498387" y="1601508"/>
                  </a:lnTo>
                  <a:lnTo>
                    <a:pt x="6499631" y="1594078"/>
                  </a:lnTo>
                  <a:lnTo>
                    <a:pt x="6509131" y="1589405"/>
                  </a:lnTo>
                  <a:lnTo>
                    <a:pt x="6521869" y="1585036"/>
                  </a:lnTo>
                  <a:lnTo>
                    <a:pt x="6532791" y="1578559"/>
                  </a:lnTo>
                  <a:lnTo>
                    <a:pt x="6537071" y="1571371"/>
                  </a:lnTo>
                  <a:lnTo>
                    <a:pt x="6535267" y="1565097"/>
                  </a:lnTo>
                  <a:lnTo>
                    <a:pt x="6530340" y="1557629"/>
                  </a:lnTo>
                  <a:lnTo>
                    <a:pt x="6525323" y="1546847"/>
                  </a:lnTo>
                  <a:lnTo>
                    <a:pt x="6523571" y="1537144"/>
                  </a:lnTo>
                  <a:lnTo>
                    <a:pt x="6525361" y="1532001"/>
                  </a:lnTo>
                  <a:lnTo>
                    <a:pt x="6529159" y="1527873"/>
                  </a:lnTo>
                  <a:lnTo>
                    <a:pt x="6533439" y="1521206"/>
                  </a:lnTo>
                  <a:lnTo>
                    <a:pt x="6537731" y="1511147"/>
                  </a:lnTo>
                  <a:lnTo>
                    <a:pt x="6541897" y="1499958"/>
                  </a:lnTo>
                  <a:lnTo>
                    <a:pt x="6545021" y="1488770"/>
                  </a:lnTo>
                  <a:lnTo>
                    <a:pt x="6546266" y="1478711"/>
                  </a:lnTo>
                  <a:lnTo>
                    <a:pt x="6549339" y="1469021"/>
                  </a:lnTo>
                  <a:lnTo>
                    <a:pt x="6557213" y="1458468"/>
                  </a:lnTo>
                  <a:lnTo>
                    <a:pt x="6567868" y="1447393"/>
                  </a:lnTo>
                  <a:lnTo>
                    <a:pt x="6579298" y="1436204"/>
                  </a:lnTo>
                  <a:lnTo>
                    <a:pt x="6588138" y="1426502"/>
                  </a:lnTo>
                  <a:lnTo>
                    <a:pt x="6592303" y="1418831"/>
                  </a:lnTo>
                  <a:close/>
                </a:path>
              </a:pathLst>
            </a:custGeom>
            <a:gradFill>
              <a:gsLst>
                <a:gs pos="0">
                  <a:srgbClr val="F5F7FC"/>
                </a:gs>
                <a:gs pos="48000">
                  <a:srgbClr val="A9BEE4"/>
                </a:gs>
                <a:gs pos="83000">
                  <a:srgbClr val="A9BEE4"/>
                </a:gs>
                <a:gs pos="100000">
                  <a:srgbClr val="C5D3E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p:txBody>
        </p:sp>
        <p:sp>
          <p:nvSpPr>
            <p:cNvPr id="97" name="Google Shape;97;p2"/>
            <p:cNvSpPr/>
            <p:nvPr/>
          </p:nvSpPr>
          <p:spPr>
            <a:xfrm>
              <a:off x="2663469" y="4546003"/>
              <a:ext cx="2487930" cy="2316480"/>
            </a:xfrm>
            <a:custGeom>
              <a:rect b="b" l="l" r="r" t="t"/>
              <a:pathLst>
                <a:path extrusionOk="0" h="2316479" w="2487929">
                  <a:moveTo>
                    <a:pt x="1504823" y="1005840"/>
                  </a:moveTo>
                  <a:lnTo>
                    <a:pt x="1504276" y="1005840"/>
                  </a:lnTo>
                  <a:lnTo>
                    <a:pt x="1504823" y="1005840"/>
                  </a:lnTo>
                  <a:close/>
                </a:path>
                <a:path extrusionOk="0" h="2316479" w="2487929">
                  <a:moveTo>
                    <a:pt x="1628216" y="1274267"/>
                  </a:moveTo>
                  <a:lnTo>
                    <a:pt x="1624571" y="1267752"/>
                  </a:lnTo>
                  <a:lnTo>
                    <a:pt x="1623047" y="1265770"/>
                  </a:lnTo>
                  <a:lnTo>
                    <a:pt x="1619491" y="1260297"/>
                  </a:lnTo>
                  <a:lnTo>
                    <a:pt x="1615998" y="1253426"/>
                  </a:lnTo>
                  <a:lnTo>
                    <a:pt x="1613128" y="1246428"/>
                  </a:lnTo>
                  <a:lnTo>
                    <a:pt x="1609750" y="1234986"/>
                  </a:lnTo>
                  <a:lnTo>
                    <a:pt x="1606880" y="1228229"/>
                  </a:lnTo>
                  <a:lnTo>
                    <a:pt x="1603044" y="1220876"/>
                  </a:lnTo>
                  <a:lnTo>
                    <a:pt x="1598485" y="1213446"/>
                  </a:lnTo>
                  <a:lnTo>
                    <a:pt x="1594739" y="1205953"/>
                  </a:lnTo>
                  <a:lnTo>
                    <a:pt x="1592338" y="1198511"/>
                  </a:lnTo>
                  <a:lnTo>
                    <a:pt x="1589938" y="1191933"/>
                  </a:lnTo>
                  <a:lnTo>
                    <a:pt x="1586217" y="1186967"/>
                  </a:lnTo>
                  <a:lnTo>
                    <a:pt x="1581035" y="1182890"/>
                  </a:lnTo>
                  <a:lnTo>
                    <a:pt x="1575790" y="1178013"/>
                  </a:lnTo>
                  <a:lnTo>
                    <a:pt x="1571396" y="1171803"/>
                  </a:lnTo>
                  <a:lnTo>
                    <a:pt x="1568767" y="1163713"/>
                  </a:lnTo>
                  <a:lnTo>
                    <a:pt x="1565541" y="1145552"/>
                  </a:lnTo>
                  <a:lnTo>
                    <a:pt x="1562315" y="1130769"/>
                  </a:lnTo>
                  <a:lnTo>
                    <a:pt x="1549400" y="1092657"/>
                  </a:lnTo>
                  <a:lnTo>
                    <a:pt x="1541640" y="1079093"/>
                  </a:lnTo>
                  <a:lnTo>
                    <a:pt x="1541437" y="1065034"/>
                  </a:lnTo>
                  <a:lnTo>
                    <a:pt x="1540548" y="1044829"/>
                  </a:lnTo>
                  <a:lnTo>
                    <a:pt x="1540129" y="1023035"/>
                  </a:lnTo>
                  <a:lnTo>
                    <a:pt x="1539062" y="1013040"/>
                  </a:lnTo>
                  <a:lnTo>
                    <a:pt x="1536534" y="1005725"/>
                  </a:lnTo>
                  <a:lnTo>
                    <a:pt x="1531950" y="1002868"/>
                  </a:lnTo>
                  <a:lnTo>
                    <a:pt x="1524685" y="1003655"/>
                  </a:lnTo>
                  <a:lnTo>
                    <a:pt x="1516532" y="1005776"/>
                  </a:lnTo>
                  <a:lnTo>
                    <a:pt x="1510423" y="1008875"/>
                  </a:lnTo>
                  <a:lnTo>
                    <a:pt x="1509344" y="1012558"/>
                  </a:lnTo>
                  <a:lnTo>
                    <a:pt x="1512849" y="1020292"/>
                  </a:lnTo>
                  <a:lnTo>
                    <a:pt x="1516608" y="1032268"/>
                  </a:lnTo>
                  <a:lnTo>
                    <a:pt x="1517688" y="1043266"/>
                  </a:lnTo>
                  <a:lnTo>
                    <a:pt x="1513217" y="1048080"/>
                  </a:lnTo>
                  <a:lnTo>
                    <a:pt x="1505394" y="1045413"/>
                  </a:lnTo>
                  <a:lnTo>
                    <a:pt x="1498117" y="1039774"/>
                  </a:lnTo>
                  <a:lnTo>
                    <a:pt x="1490954" y="1034732"/>
                  </a:lnTo>
                  <a:lnTo>
                    <a:pt x="1462836" y="1050023"/>
                  </a:lnTo>
                  <a:lnTo>
                    <a:pt x="1466062" y="1057770"/>
                  </a:lnTo>
                  <a:lnTo>
                    <a:pt x="1475752" y="1055827"/>
                  </a:lnTo>
                  <a:lnTo>
                    <a:pt x="1475105" y="1064882"/>
                  </a:lnTo>
                  <a:lnTo>
                    <a:pt x="1473898" y="1070825"/>
                  </a:lnTo>
                  <a:lnTo>
                    <a:pt x="1472679" y="1075537"/>
                  </a:lnTo>
                  <a:lnTo>
                    <a:pt x="1473644" y="1079779"/>
                  </a:lnTo>
                  <a:lnTo>
                    <a:pt x="1485785" y="1089647"/>
                  </a:lnTo>
                  <a:lnTo>
                    <a:pt x="1490853" y="1094917"/>
                  </a:lnTo>
                  <a:lnTo>
                    <a:pt x="1495780" y="1098257"/>
                  </a:lnTo>
                  <a:lnTo>
                    <a:pt x="1502244" y="1097826"/>
                  </a:lnTo>
                  <a:lnTo>
                    <a:pt x="1515224" y="1091692"/>
                  </a:lnTo>
                  <a:lnTo>
                    <a:pt x="1519758" y="1090739"/>
                  </a:lnTo>
                  <a:lnTo>
                    <a:pt x="1522907" y="1093304"/>
                  </a:lnTo>
                  <a:lnTo>
                    <a:pt x="1526451" y="1098118"/>
                  </a:lnTo>
                  <a:lnTo>
                    <a:pt x="1530972" y="1103236"/>
                  </a:lnTo>
                  <a:lnTo>
                    <a:pt x="1534528" y="1109205"/>
                  </a:lnTo>
                  <a:lnTo>
                    <a:pt x="1535176" y="1116558"/>
                  </a:lnTo>
                  <a:lnTo>
                    <a:pt x="1533626" y="1125651"/>
                  </a:lnTo>
                  <a:lnTo>
                    <a:pt x="1532509" y="1135532"/>
                  </a:lnTo>
                  <a:lnTo>
                    <a:pt x="1532724" y="1144816"/>
                  </a:lnTo>
                  <a:lnTo>
                    <a:pt x="1535176" y="1152080"/>
                  </a:lnTo>
                  <a:lnTo>
                    <a:pt x="1540357" y="1159840"/>
                  </a:lnTo>
                  <a:lnTo>
                    <a:pt x="1545526" y="1159840"/>
                  </a:lnTo>
                  <a:lnTo>
                    <a:pt x="1545526" y="1167587"/>
                  </a:lnTo>
                  <a:lnTo>
                    <a:pt x="1541399" y="1206842"/>
                  </a:lnTo>
                  <a:lnTo>
                    <a:pt x="1540891" y="1229728"/>
                  </a:lnTo>
                  <a:lnTo>
                    <a:pt x="1545526" y="1239291"/>
                  </a:lnTo>
                  <a:lnTo>
                    <a:pt x="1554162" y="1234782"/>
                  </a:lnTo>
                  <a:lnTo>
                    <a:pt x="1570494" y="1219212"/>
                  </a:lnTo>
                  <a:lnTo>
                    <a:pt x="1575879" y="1217968"/>
                  </a:lnTo>
                  <a:lnTo>
                    <a:pt x="1601076" y="1252207"/>
                  </a:lnTo>
                  <a:lnTo>
                    <a:pt x="1601698" y="1259078"/>
                  </a:lnTo>
                  <a:lnTo>
                    <a:pt x="1602676" y="1266355"/>
                  </a:lnTo>
                  <a:lnTo>
                    <a:pt x="1604149" y="1273022"/>
                  </a:lnTo>
                  <a:lnTo>
                    <a:pt x="1606232" y="1278051"/>
                  </a:lnTo>
                  <a:lnTo>
                    <a:pt x="1608810" y="1281049"/>
                  </a:lnTo>
                  <a:lnTo>
                    <a:pt x="1614652" y="1279994"/>
                  </a:lnTo>
                  <a:lnTo>
                    <a:pt x="1628216" y="1274267"/>
                  </a:lnTo>
                  <a:close/>
                </a:path>
                <a:path extrusionOk="0" h="2316479" w="2487929">
                  <a:moveTo>
                    <a:pt x="1670138" y="889000"/>
                  </a:moveTo>
                  <a:lnTo>
                    <a:pt x="1668348" y="887730"/>
                  </a:lnTo>
                  <a:lnTo>
                    <a:pt x="1664322" y="887730"/>
                  </a:lnTo>
                  <a:lnTo>
                    <a:pt x="1653933" y="885190"/>
                  </a:lnTo>
                  <a:lnTo>
                    <a:pt x="1626577" y="858520"/>
                  </a:lnTo>
                  <a:lnTo>
                    <a:pt x="1626082" y="852170"/>
                  </a:lnTo>
                  <a:lnTo>
                    <a:pt x="1626235" y="844550"/>
                  </a:lnTo>
                  <a:lnTo>
                    <a:pt x="1626743" y="836930"/>
                  </a:lnTo>
                  <a:lnTo>
                    <a:pt x="1627238" y="828040"/>
                  </a:lnTo>
                  <a:lnTo>
                    <a:pt x="1627352" y="822960"/>
                  </a:lnTo>
                  <a:lnTo>
                    <a:pt x="1627403" y="816610"/>
                  </a:lnTo>
                  <a:lnTo>
                    <a:pt x="1626476" y="807720"/>
                  </a:lnTo>
                  <a:lnTo>
                    <a:pt x="1623974" y="798830"/>
                  </a:lnTo>
                  <a:lnTo>
                    <a:pt x="1620812" y="792480"/>
                  </a:lnTo>
                  <a:lnTo>
                    <a:pt x="1613585" y="769620"/>
                  </a:lnTo>
                  <a:lnTo>
                    <a:pt x="1612150" y="765810"/>
                  </a:lnTo>
                  <a:lnTo>
                    <a:pt x="1600619" y="760730"/>
                  </a:lnTo>
                  <a:lnTo>
                    <a:pt x="1586318" y="759460"/>
                  </a:lnTo>
                  <a:lnTo>
                    <a:pt x="1577619" y="758190"/>
                  </a:lnTo>
                  <a:lnTo>
                    <a:pt x="1534579" y="745490"/>
                  </a:lnTo>
                  <a:lnTo>
                    <a:pt x="1511757" y="720090"/>
                  </a:lnTo>
                  <a:lnTo>
                    <a:pt x="1498904" y="712470"/>
                  </a:lnTo>
                  <a:lnTo>
                    <a:pt x="1488922" y="707390"/>
                  </a:lnTo>
                  <a:lnTo>
                    <a:pt x="1480591" y="703580"/>
                  </a:lnTo>
                  <a:lnTo>
                    <a:pt x="1472641" y="698500"/>
                  </a:lnTo>
                  <a:lnTo>
                    <a:pt x="1465237" y="692150"/>
                  </a:lnTo>
                  <a:lnTo>
                    <a:pt x="1458506" y="681990"/>
                  </a:lnTo>
                  <a:lnTo>
                    <a:pt x="1454912" y="671830"/>
                  </a:lnTo>
                  <a:lnTo>
                    <a:pt x="1454277" y="662940"/>
                  </a:lnTo>
                  <a:lnTo>
                    <a:pt x="1455013" y="659130"/>
                  </a:lnTo>
                  <a:lnTo>
                    <a:pt x="1455496" y="656590"/>
                  </a:lnTo>
                  <a:lnTo>
                    <a:pt x="1457452" y="650240"/>
                  </a:lnTo>
                  <a:lnTo>
                    <a:pt x="1460754" y="641350"/>
                  </a:lnTo>
                  <a:lnTo>
                    <a:pt x="1457769" y="632460"/>
                  </a:lnTo>
                  <a:lnTo>
                    <a:pt x="1456893" y="631190"/>
                  </a:lnTo>
                  <a:lnTo>
                    <a:pt x="1447495" y="631190"/>
                  </a:lnTo>
                  <a:lnTo>
                    <a:pt x="1439811" y="629920"/>
                  </a:lnTo>
                  <a:lnTo>
                    <a:pt x="1405255" y="609600"/>
                  </a:lnTo>
                  <a:lnTo>
                    <a:pt x="1402168" y="603250"/>
                  </a:lnTo>
                  <a:lnTo>
                    <a:pt x="1403477" y="595630"/>
                  </a:lnTo>
                  <a:lnTo>
                    <a:pt x="1407553" y="586740"/>
                  </a:lnTo>
                  <a:lnTo>
                    <a:pt x="1412125" y="582930"/>
                  </a:lnTo>
                  <a:lnTo>
                    <a:pt x="1415173" y="580390"/>
                  </a:lnTo>
                  <a:lnTo>
                    <a:pt x="1424774" y="574040"/>
                  </a:lnTo>
                  <a:lnTo>
                    <a:pt x="1434769" y="570230"/>
                  </a:lnTo>
                  <a:lnTo>
                    <a:pt x="1444828" y="565150"/>
                  </a:lnTo>
                  <a:lnTo>
                    <a:pt x="1446161" y="563880"/>
                  </a:lnTo>
                  <a:lnTo>
                    <a:pt x="1448485" y="560070"/>
                  </a:lnTo>
                  <a:lnTo>
                    <a:pt x="1449260" y="558800"/>
                  </a:lnTo>
                  <a:lnTo>
                    <a:pt x="1453273" y="525780"/>
                  </a:lnTo>
                  <a:lnTo>
                    <a:pt x="1455813" y="515620"/>
                  </a:lnTo>
                  <a:lnTo>
                    <a:pt x="1462214" y="506730"/>
                  </a:lnTo>
                  <a:lnTo>
                    <a:pt x="1470685" y="500380"/>
                  </a:lnTo>
                  <a:lnTo>
                    <a:pt x="1481607" y="494030"/>
                  </a:lnTo>
                  <a:lnTo>
                    <a:pt x="1479765" y="492760"/>
                  </a:lnTo>
                  <a:lnTo>
                    <a:pt x="1470406" y="486410"/>
                  </a:lnTo>
                  <a:lnTo>
                    <a:pt x="1467624" y="485140"/>
                  </a:lnTo>
                  <a:lnTo>
                    <a:pt x="1464843" y="483870"/>
                  </a:lnTo>
                  <a:lnTo>
                    <a:pt x="1459509" y="480060"/>
                  </a:lnTo>
                  <a:lnTo>
                    <a:pt x="1454696" y="474980"/>
                  </a:lnTo>
                  <a:lnTo>
                    <a:pt x="1447736" y="468630"/>
                  </a:lnTo>
                  <a:lnTo>
                    <a:pt x="1436636" y="447040"/>
                  </a:lnTo>
                  <a:lnTo>
                    <a:pt x="1431493" y="441960"/>
                  </a:lnTo>
                  <a:lnTo>
                    <a:pt x="1430121" y="440690"/>
                  </a:lnTo>
                  <a:lnTo>
                    <a:pt x="1426032" y="436880"/>
                  </a:lnTo>
                  <a:lnTo>
                    <a:pt x="1419948" y="434340"/>
                  </a:lnTo>
                  <a:lnTo>
                    <a:pt x="1413179" y="430530"/>
                  </a:lnTo>
                  <a:lnTo>
                    <a:pt x="1405648" y="427990"/>
                  </a:lnTo>
                  <a:lnTo>
                    <a:pt x="1368209" y="403860"/>
                  </a:lnTo>
                  <a:lnTo>
                    <a:pt x="1358125" y="388620"/>
                  </a:lnTo>
                  <a:lnTo>
                    <a:pt x="1354683" y="386080"/>
                  </a:lnTo>
                  <a:lnTo>
                    <a:pt x="1349349" y="377190"/>
                  </a:lnTo>
                  <a:lnTo>
                    <a:pt x="1346720" y="368300"/>
                  </a:lnTo>
                  <a:lnTo>
                    <a:pt x="1345869" y="358140"/>
                  </a:lnTo>
                  <a:lnTo>
                    <a:pt x="1345920" y="346710"/>
                  </a:lnTo>
                  <a:lnTo>
                    <a:pt x="1346200" y="331470"/>
                  </a:lnTo>
                  <a:lnTo>
                    <a:pt x="1344752" y="325120"/>
                  </a:lnTo>
                  <a:lnTo>
                    <a:pt x="1324190" y="288290"/>
                  </a:lnTo>
                  <a:lnTo>
                    <a:pt x="1320774" y="281940"/>
                  </a:lnTo>
                  <a:lnTo>
                    <a:pt x="1315453" y="269240"/>
                  </a:lnTo>
                  <a:lnTo>
                    <a:pt x="1314183" y="256540"/>
                  </a:lnTo>
                  <a:lnTo>
                    <a:pt x="1315427" y="243840"/>
                  </a:lnTo>
                  <a:lnTo>
                    <a:pt x="1317650" y="232410"/>
                  </a:lnTo>
                  <a:lnTo>
                    <a:pt x="1319504" y="224790"/>
                  </a:lnTo>
                  <a:lnTo>
                    <a:pt x="1319504" y="218440"/>
                  </a:lnTo>
                  <a:lnTo>
                    <a:pt x="1310601" y="212090"/>
                  </a:lnTo>
                  <a:lnTo>
                    <a:pt x="1307223" y="208280"/>
                  </a:lnTo>
                  <a:lnTo>
                    <a:pt x="1302296" y="200660"/>
                  </a:lnTo>
                  <a:lnTo>
                    <a:pt x="1302334" y="199390"/>
                  </a:lnTo>
                  <a:lnTo>
                    <a:pt x="1302524" y="193040"/>
                  </a:lnTo>
                  <a:lnTo>
                    <a:pt x="1305534" y="186690"/>
                  </a:lnTo>
                  <a:lnTo>
                    <a:pt x="1308989" y="182880"/>
                  </a:lnTo>
                  <a:lnTo>
                    <a:pt x="1312506" y="179070"/>
                  </a:lnTo>
                  <a:lnTo>
                    <a:pt x="1313167" y="175260"/>
                  </a:lnTo>
                  <a:lnTo>
                    <a:pt x="1313014" y="175260"/>
                  </a:lnTo>
                  <a:lnTo>
                    <a:pt x="1312075" y="173990"/>
                  </a:lnTo>
                  <a:lnTo>
                    <a:pt x="1296441" y="170180"/>
                  </a:lnTo>
                  <a:lnTo>
                    <a:pt x="1293126" y="168910"/>
                  </a:lnTo>
                  <a:lnTo>
                    <a:pt x="1288669" y="170180"/>
                  </a:lnTo>
                  <a:lnTo>
                    <a:pt x="1282153" y="173990"/>
                  </a:lnTo>
                  <a:lnTo>
                    <a:pt x="1274889" y="177800"/>
                  </a:lnTo>
                  <a:lnTo>
                    <a:pt x="1239418" y="198120"/>
                  </a:lnTo>
                  <a:lnTo>
                    <a:pt x="1230972" y="199390"/>
                  </a:lnTo>
                  <a:lnTo>
                    <a:pt x="1220139" y="194310"/>
                  </a:lnTo>
                  <a:lnTo>
                    <a:pt x="1209916" y="179070"/>
                  </a:lnTo>
                  <a:lnTo>
                    <a:pt x="1198791" y="149860"/>
                  </a:lnTo>
                  <a:lnTo>
                    <a:pt x="1187716" y="115570"/>
                  </a:lnTo>
                  <a:lnTo>
                    <a:pt x="1185252" y="107950"/>
                  </a:lnTo>
                  <a:lnTo>
                    <a:pt x="1180871" y="93980"/>
                  </a:lnTo>
                  <a:lnTo>
                    <a:pt x="1176642" y="80010"/>
                  </a:lnTo>
                  <a:lnTo>
                    <a:pt x="1172578" y="68580"/>
                  </a:lnTo>
                  <a:lnTo>
                    <a:pt x="1172095" y="67310"/>
                  </a:lnTo>
                  <a:lnTo>
                    <a:pt x="1171130" y="64770"/>
                  </a:lnTo>
                  <a:lnTo>
                    <a:pt x="1170647" y="63500"/>
                  </a:lnTo>
                  <a:lnTo>
                    <a:pt x="1168730" y="58420"/>
                  </a:lnTo>
                  <a:lnTo>
                    <a:pt x="1151839" y="63500"/>
                  </a:lnTo>
                  <a:lnTo>
                    <a:pt x="1144714" y="63500"/>
                  </a:lnTo>
                  <a:lnTo>
                    <a:pt x="1133208" y="62230"/>
                  </a:lnTo>
                  <a:lnTo>
                    <a:pt x="1117955" y="59690"/>
                  </a:lnTo>
                  <a:lnTo>
                    <a:pt x="1099997" y="55880"/>
                  </a:lnTo>
                  <a:lnTo>
                    <a:pt x="1073899" y="50800"/>
                  </a:lnTo>
                  <a:lnTo>
                    <a:pt x="1068527" y="49530"/>
                  </a:lnTo>
                  <a:lnTo>
                    <a:pt x="1058862" y="46990"/>
                  </a:lnTo>
                  <a:lnTo>
                    <a:pt x="1042479" y="40640"/>
                  </a:lnTo>
                  <a:lnTo>
                    <a:pt x="1026718" y="35560"/>
                  </a:lnTo>
                  <a:lnTo>
                    <a:pt x="1019721" y="34290"/>
                  </a:lnTo>
                  <a:lnTo>
                    <a:pt x="1014234" y="33020"/>
                  </a:lnTo>
                  <a:lnTo>
                    <a:pt x="1008100" y="34290"/>
                  </a:lnTo>
                  <a:lnTo>
                    <a:pt x="999604" y="36830"/>
                  </a:lnTo>
                  <a:lnTo>
                    <a:pt x="989926" y="40640"/>
                  </a:lnTo>
                  <a:lnTo>
                    <a:pt x="972972" y="48260"/>
                  </a:lnTo>
                  <a:lnTo>
                    <a:pt x="966038" y="50800"/>
                  </a:lnTo>
                  <a:lnTo>
                    <a:pt x="959535" y="53340"/>
                  </a:lnTo>
                  <a:lnTo>
                    <a:pt x="953554" y="55880"/>
                  </a:lnTo>
                  <a:lnTo>
                    <a:pt x="949401" y="57150"/>
                  </a:lnTo>
                  <a:lnTo>
                    <a:pt x="942492" y="59690"/>
                  </a:lnTo>
                  <a:lnTo>
                    <a:pt x="934135" y="62230"/>
                  </a:lnTo>
                  <a:lnTo>
                    <a:pt x="917790" y="64770"/>
                  </a:lnTo>
                  <a:lnTo>
                    <a:pt x="908634" y="62230"/>
                  </a:lnTo>
                  <a:lnTo>
                    <a:pt x="894905" y="57150"/>
                  </a:lnTo>
                  <a:lnTo>
                    <a:pt x="880605" y="46990"/>
                  </a:lnTo>
                  <a:lnTo>
                    <a:pt x="877112" y="44450"/>
                  </a:lnTo>
                  <a:lnTo>
                    <a:pt x="868375" y="38100"/>
                  </a:lnTo>
                  <a:lnTo>
                    <a:pt x="860856" y="30480"/>
                  </a:lnTo>
                  <a:lnTo>
                    <a:pt x="856462" y="26670"/>
                  </a:lnTo>
                  <a:lnTo>
                    <a:pt x="845959" y="3810"/>
                  </a:lnTo>
                  <a:lnTo>
                    <a:pt x="843635" y="0"/>
                  </a:lnTo>
                  <a:lnTo>
                    <a:pt x="840524" y="2540"/>
                  </a:lnTo>
                  <a:lnTo>
                    <a:pt x="828929" y="19050"/>
                  </a:lnTo>
                  <a:lnTo>
                    <a:pt x="823683" y="24130"/>
                  </a:lnTo>
                  <a:lnTo>
                    <a:pt x="807453" y="34290"/>
                  </a:lnTo>
                  <a:lnTo>
                    <a:pt x="803757" y="38100"/>
                  </a:lnTo>
                  <a:lnTo>
                    <a:pt x="797153" y="43180"/>
                  </a:lnTo>
                  <a:lnTo>
                    <a:pt x="790181" y="44450"/>
                  </a:lnTo>
                  <a:lnTo>
                    <a:pt x="783221" y="44450"/>
                  </a:lnTo>
                  <a:lnTo>
                    <a:pt x="769886" y="41910"/>
                  </a:lnTo>
                  <a:lnTo>
                    <a:pt x="765759" y="41910"/>
                  </a:lnTo>
                  <a:lnTo>
                    <a:pt x="765467" y="43180"/>
                  </a:lnTo>
                  <a:lnTo>
                    <a:pt x="765594" y="43180"/>
                  </a:lnTo>
                  <a:lnTo>
                    <a:pt x="762177" y="58420"/>
                  </a:lnTo>
                  <a:lnTo>
                    <a:pt x="754418" y="66040"/>
                  </a:lnTo>
                  <a:lnTo>
                    <a:pt x="751522" y="67310"/>
                  </a:lnTo>
                  <a:lnTo>
                    <a:pt x="746633" y="67310"/>
                  </a:lnTo>
                  <a:lnTo>
                    <a:pt x="715530" y="22860"/>
                  </a:lnTo>
                  <a:lnTo>
                    <a:pt x="710095" y="17780"/>
                  </a:lnTo>
                  <a:lnTo>
                    <a:pt x="685215" y="22860"/>
                  </a:lnTo>
                  <a:lnTo>
                    <a:pt x="671309" y="22860"/>
                  </a:lnTo>
                  <a:lnTo>
                    <a:pt x="665861" y="17780"/>
                  </a:lnTo>
                  <a:lnTo>
                    <a:pt x="659587" y="11430"/>
                  </a:lnTo>
                  <a:lnTo>
                    <a:pt x="656831" y="8890"/>
                  </a:lnTo>
                  <a:lnTo>
                    <a:pt x="653478" y="5080"/>
                  </a:lnTo>
                  <a:lnTo>
                    <a:pt x="639991" y="2540"/>
                  </a:lnTo>
                  <a:lnTo>
                    <a:pt x="633704" y="0"/>
                  </a:lnTo>
                  <a:lnTo>
                    <a:pt x="632726" y="0"/>
                  </a:lnTo>
                  <a:lnTo>
                    <a:pt x="629767" y="3810"/>
                  </a:lnTo>
                  <a:lnTo>
                    <a:pt x="630428" y="5080"/>
                  </a:lnTo>
                  <a:lnTo>
                    <a:pt x="631024" y="5080"/>
                  </a:lnTo>
                  <a:lnTo>
                    <a:pt x="633780" y="12700"/>
                  </a:lnTo>
                  <a:lnTo>
                    <a:pt x="647407" y="31750"/>
                  </a:lnTo>
                  <a:lnTo>
                    <a:pt x="647407" y="43180"/>
                  </a:lnTo>
                  <a:lnTo>
                    <a:pt x="651535" y="62230"/>
                  </a:lnTo>
                  <a:lnTo>
                    <a:pt x="651535" y="73660"/>
                  </a:lnTo>
                  <a:lnTo>
                    <a:pt x="653821" y="83820"/>
                  </a:lnTo>
                  <a:lnTo>
                    <a:pt x="655701" y="92710"/>
                  </a:lnTo>
                  <a:lnTo>
                    <a:pt x="656234" y="101600"/>
                  </a:lnTo>
                  <a:lnTo>
                    <a:pt x="653567" y="109220"/>
                  </a:lnTo>
                  <a:lnTo>
                    <a:pt x="645833" y="115570"/>
                  </a:lnTo>
                  <a:lnTo>
                    <a:pt x="638721" y="115570"/>
                  </a:lnTo>
                  <a:lnTo>
                    <a:pt x="632371" y="113030"/>
                  </a:lnTo>
                  <a:lnTo>
                    <a:pt x="626745" y="107950"/>
                  </a:lnTo>
                  <a:lnTo>
                    <a:pt x="621766" y="102870"/>
                  </a:lnTo>
                  <a:lnTo>
                    <a:pt x="617512" y="99060"/>
                  </a:lnTo>
                  <a:lnTo>
                    <a:pt x="615759" y="97790"/>
                  </a:lnTo>
                  <a:lnTo>
                    <a:pt x="607656" y="105410"/>
                  </a:lnTo>
                  <a:lnTo>
                    <a:pt x="615721" y="113030"/>
                  </a:lnTo>
                  <a:lnTo>
                    <a:pt x="626719" y="125730"/>
                  </a:lnTo>
                  <a:lnTo>
                    <a:pt x="633298" y="132080"/>
                  </a:lnTo>
                  <a:lnTo>
                    <a:pt x="645553" y="134620"/>
                  </a:lnTo>
                  <a:lnTo>
                    <a:pt x="647407" y="140970"/>
                  </a:lnTo>
                  <a:lnTo>
                    <a:pt x="647407" y="152400"/>
                  </a:lnTo>
                  <a:lnTo>
                    <a:pt x="647217" y="158750"/>
                  </a:lnTo>
                  <a:lnTo>
                    <a:pt x="646696" y="165100"/>
                  </a:lnTo>
                  <a:lnTo>
                    <a:pt x="645947" y="171450"/>
                  </a:lnTo>
                  <a:lnTo>
                    <a:pt x="643369" y="191770"/>
                  </a:lnTo>
                  <a:lnTo>
                    <a:pt x="642810" y="199390"/>
                  </a:lnTo>
                  <a:lnTo>
                    <a:pt x="642594" y="205740"/>
                  </a:lnTo>
                  <a:lnTo>
                    <a:pt x="642594" y="213360"/>
                  </a:lnTo>
                  <a:lnTo>
                    <a:pt x="647941" y="220980"/>
                  </a:lnTo>
                  <a:lnTo>
                    <a:pt x="653135" y="227330"/>
                  </a:lnTo>
                  <a:lnTo>
                    <a:pt x="657872" y="233680"/>
                  </a:lnTo>
                  <a:lnTo>
                    <a:pt x="661797" y="241300"/>
                  </a:lnTo>
                  <a:lnTo>
                    <a:pt x="664019" y="247650"/>
                  </a:lnTo>
                  <a:lnTo>
                    <a:pt x="663651" y="255270"/>
                  </a:lnTo>
                  <a:lnTo>
                    <a:pt x="660323" y="269240"/>
                  </a:lnTo>
                  <a:lnTo>
                    <a:pt x="640372" y="270510"/>
                  </a:lnTo>
                  <a:lnTo>
                    <a:pt x="638149" y="270510"/>
                  </a:lnTo>
                  <a:lnTo>
                    <a:pt x="633425" y="275590"/>
                  </a:lnTo>
                  <a:lnTo>
                    <a:pt x="629285" y="280670"/>
                  </a:lnTo>
                  <a:lnTo>
                    <a:pt x="625500" y="287020"/>
                  </a:lnTo>
                  <a:lnTo>
                    <a:pt x="620763" y="292100"/>
                  </a:lnTo>
                  <a:lnTo>
                    <a:pt x="614540" y="295910"/>
                  </a:lnTo>
                  <a:lnTo>
                    <a:pt x="606310" y="297180"/>
                  </a:lnTo>
                  <a:lnTo>
                    <a:pt x="588060" y="297180"/>
                  </a:lnTo>
                  <a:lnTo>
                    <a:pt x="581164" y="298450"/>
                  </a:lnTo>
                  <a:lnTo>
                    <a:pt x="561543" y="336550"/>
                  </a:lnTo>
                  <a:lnTo>
                    <a:pt x="561543" y="349250"/>
                  </a:lnTo>
                  <a:lnTo>
                    <a:pt x="561873" y="350520"/>
                  </a:lnTo>
                  <a:lnTo>
                    <a:pt x="578650" y="356870"/>
                  </a:lnTo>
                  <a:lnTo>
                    <a:pt x="583095" y="358140"/>
                  </a:lnTo>
                  <a:lnTo>
                    <a:pt x="591629" y="361950"/>
                  </a:lnTo>
                  <a:lnTo>
                    <a:pt x="625398" y="393700"/>
                  </a:lnTo>
                  <a:lnTo>
                    <a:pt x="628167" y="415290"/>
                  </a:lnTo>
                  <a:lnTo>
                    <a:pt x="625563" y="426720"/>
                  </a:lnTo>
                  <a:lnTo>
                    <a:pt x="618998" y="434340"/>
                  </a:lnTo>
                  <a:lnTo>
                    <a:pt x="610349" y="439420"/>
                  </a:lnTo>
                  <a:lnTo>
                    <a:pt x="601522" y="440690"/>
                  </a:lnTo>
                  <a:lnTo>
                    <a:pt x="595769" y="440690"/>
                  </a:lnTo>
                  <a:lnTo>
                    <a:pt x="581748" y="426720"/>
                  </a:lnTo>
                  <a:lnTo>
                    <a:pt x="578980" y="426720"/>
                  </a:lnTo>
                  <a:lnTo>
                    <a:pt x="575779" y="430530"/>
                  </a:lnTo>
                  <a:lnTo>
                    <a:pt x="574802" y="431800"/>
                  </a:lnTo>
                  <a:lnTo>
                    <a:pt x="574840" y="438150"/>
                  </a:lnTo>
                  <a:lnTo>
                    <a:pt x="585990" y="448310"/>
                  </a:lnTo>
                  <a:lnTo>
                    <a:pt x="591007" y="453390"/>
                  </a:lnTo>
                  <a:lnTo>
                    <a:pt x="603402" y="463550"/>
                  </a:lnTo>
                  <a:lnTo>
                    <a:pt x="603034" y="474980"/>
                  </a:lnTo>
                  <a:lnTo>
                    <a:pt x="598881" y="478790"/>
                  </a:lnTo>
                  <a:lnTo>
                    <a:pt x="594436" y="481330"/>
                  </a:lnTo>
                  <a:lnTo>
                    <a:pt x="586625" y="485140"/>
                  </a:lnTo>
                  <a:lnTo>
                    <a:pt x="580453" y="483870"/>
                  </a:lnTo>
                  <a:lnTo>
                    <a:pt x="575995" y="482600"/>
                  </a:lnTo>
                  <a:lnTo>
                    <a:pt x="573303" y="480060"/>
                  </a:lnTo>
                  <a:lnTo>
                    <a:pt x="572566" y="478790"/>
                  </a:lnTo>
                  <a:lnTo>
                    <a:pt x="572033" y="478790"/>
                  </a:lnTo>
                  <a:lnTo>
                    <a:pt x="571093" y="480060"/>
                  </a:lnTo>
                  <a:lnTo>
                    <a:pt x="569722" y="480060"/>
                  </a:lnTo>
                  <a:lnTo>
                    <a:pt x="570204" y="482600"/>
                  </a:lnTo>
                  <a:lnTo>
                    <a:pt x="573697" y="490220"/>
                  </a:lnTo>
                  <a:lnTo>
                    <a:pt x="576745" y="496570"/>
                  </a:lnTo>
                  <a:lnTo>
                    <a:pt x="579183" y="502920"/>
                  </a:lnTo>
                  <a:lnTo>
                    <a:pt x="567283" y="528320"/>
                  </a:lnTo>
                  <a:lnTo>
                    <a:pt x="558495" y="528320"/>
                  </a:lnTo>
                  <a:lnTo>
                    <a:pt x="549490" y="525780"/>
                  </a:lnTo>
                  <a:lnTo>
                    <a:pt x="540397" y="519430"/>
                  </a:lnTo>
                  <a:lnTo>
                    <a:pt x="531355" y="511810"/>
                  </a:lnTo>
                  <a:lnTo>
                    <a:pt x="521309" y="504190"/>
                  </a:lnTo>
                  <a:lnTo>
                    <a:pt x="517626" y="501650"/>
                  </a:lnTo>
                  <a:lnTo>
                    <a:pt x="517956" y="505460"/>
                  </a:lnTo>
                  <a:lnTo>
                    <a:pt x="523938" y="515620"/>
                  </a:lnTo>
                  <a:lnTo>
                    <a:pt x="527456" y="521970"/>
                  </a:lnTo>
                  <a:lnTo>
                    <a:pt x="530339" y="528320"/>
                  </a:lnTo>
                  <a:lnTo>
                    <a:pt x="531901" y="534670"/>
                  </a:lnTo>
                  <a:lnTo>
                    <a:pt x="531469" y="539750"/>
                  </a:lnTo>
                  <a:lnTo>
                    <a:pt x="506107" y="556260"/>
                  </a:lnTo>
                  <a:lnTo>
                    <a:pt x="499808" y="554990"/>
                  </a:lnTo>
                  <a:lnTo>
                    <a:pt x="494576" y="553720"/>
                  </a:lnTo>
                  <a:lnTo>
                    <a:pt x="490651" y="552450"/>
                  </a:lnTo>
                  <a:lnTo>
                    <a:pt x="487807" y="551180"/>
                  </a:lnTo>
                  <a:lnTo>
                    <a:pt x="478713" y="552450"/>
                  </a:lnTo>
                  <a:lnTo>
                    <a:pt x="468452" y="556260"/>
                  </a:lnTo>
                  <a:lnTo>
                    <a:pt x="459638" y="558800"/>
                  </a:lnTo>
                  <a:lnTo>
                    <a:pt x="451878" y="560070"/>
                  </a:lnTo>
                  <a:lnTo>
                    <a:pt x="445249" y="560070"/>
                  </a:lnTo>
                  <a:lnTo>
                    <a:pt x="439826" y="556260"/>
                  </a:lnTo>
                  <a:lnTo>
                    <a:pt x="439166" y="556260"/>
                  </a:lnTo>
                  <a:lnTo>
                    <a:pt x="436575" y="553720"/>
                  </a:lnTo>
                  <a:lnTo>
                    <a:pt x="433070" y="549910"/>
                  </a:lnTo>
                  <a:lnTo>
                    <a:pt x="421398" y="537210"/>
                  </a:lnTo>
                  <a:lnTo>
                    <a:pt x="411441" y="529590"/>
                  </a:lnTo>
                  <a:lnTo>
                    <a:pt x="405714" y="527050"/>
                  </a:lnTo>
                  <a:lnTo>
                    <a:pt x="403186" y="525780"/>
                  </a:lnTo>
                  <a:lnTo>
                    <a:pt x="398360" y="527050"/>
                  </a:lnTo>
                  <a:lnTo>
                    <a:pt x="388239" y="532130"/>
                  </a:lnTo>
                  <a:lnTo>
                    <a:pt x="382295" y="534670"/>
                  </a:lnTo>
                  <a:lnTo>
                    <a:pt x="375932" y="538480"/>
                  </a:lnTo>
                  <a:lnTo>
                    <a:pt x="369100" y="539750"/>
                  </a:lnTo>
                  <a:lnTo>
                    <a:pt x="361759" y="541020"/>
                  </a:lnTo>
                  <a:lnTo>
                    <a:pt x="355536" y="541020"/>
                  </a:lnTo>
                  <a:lnTo>
                    <a:pt x="327748" y="549910"/>
                  </a:lnTo>
                  <a:lnTo>
                    <a:pt x="315988" y="549910"/>
                  </a:lnTo>
                  <a:lnTo>
                    <a:pt x="299123" y="547370"/>
                  </a:lnTo>
                  <a:lnTo>
                    <a:pt x="296202" y="547370"/>
                  </a:lnTo>
                  <a:lnTo>
                    <a:pt x="296506" y="551180"/>
                  </a:lnTo>
                  <a:lnTo>
                    <a:pt x="296608" y="556260"/>
                  </a:lnTo>
                  <a:lnTo>
                    <a:pt x="296418" y="561340"/>
                  </a:lnTo>
                  <a:lnTo>
                    <a:pt x="294614" y="568960"/>
                  </a:lnTo>
                  <a:lnTo>
                    <a:pt x="290563" y="575310"/>
                  </a:lnTo>
                  <a:lnTo>
                    <a:pt x="287705" y="579120"/>
                  </a:lnTo>
                  <a:lnTo>
                    <a:pt x="282346" y="582930"/>
                  </a:lnTo>
                  <a:lnTo>
                    <a:pt x="273138" y="582930"/>
                  </a:lnTo>
                  <a:lnTo>
                    <a:pt x="265214" y="581660"/>
                  </a:lnTo>
                  <a:lnTo>
                    <a:pt x="257898" y="579120"/>
                  </a:lnTo>
                  <a:lnTo>
                    <a:pt x="251129" y="576580"/>
                  </a:lnTo>
                  <a:lnTo>
                    <a:pt x="244817" y="572770"/>
                  </a:lnTo>
                  <a:lnTo>
                    <a:pt x="232727" y="566420"/>
                  </a:lnTo>
                  <a:lnTo>
                    <a:pt x="229730" y="565150"/>
                  </a:lnTo>
                  <a:lnTo>
                    <a:pt x="225971" y="568960"/>
                  </a:lnTo>
                  <a:lnTo>
                    <a:pt x="221729" y="574040"/>
                  </a:lnTo>
                  <a:lnTo>
                    <a:pt x="217792" y="588010"/>
                  </a:lnTo>
                  <a:lnTo>
                    <a:pt x="214515" y="598170"/>
                  </a:lnTo>
                  <a:lnTo>
                    <a:pt x="209092" y="609600"/>
                  </a:lnTo>
                  <a:lnTo>
                    <a:pt x="199885" y="617220"/>
                  </a:lnTo>
                  <a:lnTo>
                    <a:pt x="185254" y="622300"/>
                  </a:lnTo>
                  <a:lnTo>
                    <a:pt x="171513" y="622300"/>
                  </a:lnTo>
                  <a:lnTo>
                    <a:pt x="161175" y="623570"/>
                  </a:lnTo>
                  <a:lnTo>
                    <a:pt x="153238" y="622300"/>
                  </a:lnTo>
                  <a:lnTo>
                    <a:pt x="124790" y="622300"/>
                  </a:lnTo>
                  <a:lnTo>
                    <a:pt x="110959" y="623570"/>
                  </a:lnTo>
                  <a:lnTo>
                    <a:pt x="98183" y="626110"/>
                  </a:lnTo>
                  <a:lnTo>
                    <a:pt x="89700" y="627380"/>
                  </a:lnTo>
                  <a:lnTo>
                    <a:pt x="90563" y="629920"/>
                  </a:lnTo>
                  <a:lnTo>
                    <a:pt x="91224" y="632460"/>
                  </a:lnTo>
                  <a:lnTo>
                    <a:pt x="91198" y="642620"/>
                  </a:lnTo>
                  <a:lnTo>
                    <a:pt x="90779" y="651510"/>
                  </a:lnTo>
                  <a:lnTo>
                    <a:pt x="91401" y="659130"/>
                  </a:lnTo>
                  <a:lnTo>
                    <a:pt x="117881" y="701040"/>
                  </a:lnTo>
                  <a:lnTo>
                    <a:pt x="129286" y="707390"/>
                  </a:lnTo>
                  <a:lnTo>
                    <a:pt x="137579" y="706120"/>
                  </a:lnTo>
                  <a:lnTo>
                    <a:pt x="144614" y="706120"/>
                  </a:lnTo>
                  <a:lnTo>
                    <a:pt x="152082" y="704850"/>
                  </a:lnTo>
                  <a:lnTo>
                    <a:pt x="157861" y="711200"/>
                  </a:lnTo>
                  <a:lnTo>
                    <a:pt x="163271" y="718820"/>
                  </a:lnTo>
                  <a:lnTo>
                    <a:pt x="167398" y="728980"/>
                  </a:lnTo>
                  <a:lnTo>
                    <a:pt x="172923" y="736600"/>
                  </a:lnTo>
                  <a:lnTo>
                    <a:pt x="182499" y="740410"/>
                  </a:lnTo>
                  <a:lnTo>
                    <a:pt x="189928" y="741680"/>
                  </a:lnTo>
                  <a:lnTo>
                    <a:pt x="197231" y="735330"/>
                  </a:lnTo>
                  <a:lnTo>
                    <a:pt x="204457" y="730250"/>
                  </a:lnTo>
                  <a:lnTo>
                    <a:pt x="211162" y="725170"/>
                  </a:lnTo>
                  <a:lnTo>
                    <a:pt x="217843" y="721360"/>
                  </a:lnTo>
                  <a:lnTo>
                    <a:pt x="224510" y="720090"/>
                  </a:lnTo>
                  <a:lnTo>
                    <a:pt x="231165" y="721360"/>
                  </a:lnTo>
                  <a:lnTo>
                    <a:pt x="244297" y="728980"/>
                  </a:lnTo>
                  <a:lnTo>
                    <a:pt x="258648" y="739140"/>
                  </a:lnTo>
                  <a:lnTo>
                    <a:pt x="272643" y="748030"/>
                  </a:lnTo>
                  <a:lnTo>
                    <a:pt x="323557" y="736600"/>
                  </a:lnTo>
                  <a:lnTo>
                    <a:pt x="351282" y="720090"/>
                  </a:lnTo>
                  <a:lnTo>
                    <a:pt x="360527" y="713740"/>
                  </a:lnTo>
                  <a:lnTo>
                    <a:pt x="372148" y="704850"/>
                  </a:lnTo>
                  <a:lnTo>
                    <a:pt x="387400" y="697230"/>
                  </a:lnTo>
                  <a:lnTo>
                    <a:pt x="403237" y="688340"/>
                  </a:lnTo>
                  <a:lnTo>
                    <a:pt x="426008" y="673100"/>
                  </a:lnTo>
                  <a:lnTo>
                    <a:pt x="433362" y="666750"/>
                  </a:lnTo>
                  <a:lnTo>
                    <a:pt x="440486" y="662940"/>
                  </a:lnTo>
                  <a:lnTo>
                    <a:pt x="449237" y="659130"/>
                  </a:lnTo>
                  <a:lnTo>
                    <a:pt x="454647" y="659130"/>
                  </a:lnTo>
                  <a:lnTo>
                    <a:pt x="453326" y="661670"/>
                  </a:lnTo>
                  <a:lnTo>
                    <a:pt x="449465" y="666750"/>
                  </a:lnTo>
                  <a:lnTo>
                    <a:pt x="447255" y="671830"/>
                  </a:lnTo>
                  <a:lnTo>
                    <a:pt x="412305" y="707390"/>
                  </a:lnTo>
                  <a:lnTo>
                    <a:pt x="386321" y="721360"/>
                  </a:lnTo>
                  <a:lnTo>
                    <a:pt x="368642" y="728980"/>
                  </a:lnTo>
                  <a:lnTo>
                    <a:pt x="351536" y="736600"/>
                  </a:lnTo>
                  <a:lnTo>
                    <a:pt x="339953" y="745490"/>
                  </a:lnTo>
                  <a:lnTo>
                    <a:pt x="320052" y="764540"/>
                  </a:lnTo>
                  <a:lnTo>
                    <a:pt x="312712" y="774700"/>
                  </a:lnTo>
                  <a:lnTo>
                    <a:pt x="313131" y="782320"/>
                  </a:lnTo>
                  <a:lnTo>
                    <a:pt x="318693" y="787400"/>
                  </a:lnTo>
                  <a:lnTo>
                    <a:pt x="322821" y="792480"/>
                  </a:lnTo>
                  <a:lnTo>
                    <a:pt x="290614" y="820420"/>
                  </a:lnTo>
                  <a:lnTo>
                    <a:pt x="278561" y="822960"/>
                  </a:lnTo>
                  <a:lnTo>
                    <a:pt x="267208" y="820420"/>
                  </a:lnTo>
                  <a:lnTo>
                    <a:pt x="232130" y="801370"/>
                  </a:lnTo>
                  <a:lnTo>
                    <a:pt x="225501" y="795020"/>
                  </a:lnTo>
                  <a:lnTo>
                    <a:pt x="219760" y="791210"/>
                  </a:lnTo>
                  <a:lnTo>
                    <a:pt x="215366" y="791210"/>
                  </a:lnTo>
                  <a:lnTo>
                    <a:pt x="211442" y="793750"/>
                  </a:lnTo>
                  <a:lnTo>
                    <a:pt x="206857" y="798830"/>
                  </a:lnTo>
                  <a:lnTo>
                    <a:pt x="201612" y="801370"/>
                  </a:lnTo>
                  <a:lnTo>
                    <a:pt x="195694" y="800100"/>
                  </a:lnTo>
                  <a:lnTo>
                    <a:pt x="188645" y="795020"/>
                  </a:lnTo>
                  <a:lnTo>
                    <a:pt x="187020" y="793750"/>
                  </a:lnTo>
                  <a:lnTo>
                    <a:pt x="180492" y="788670"/>
                  </a:lnTo>
                  <a:lnTo>
                    <a:pt x="171881" y="784860"/>
                  </a:lnTo>
                  <a:lnTo>
                    <a:pt x="163499" y="783590"/>
                  </a:lnTo>
                  <a:lnTo>
                    <a:pt x="154978" y="787400"/>
                  </a:lnTo>
                  <a:lnTo>
                    <a:pt x="145834" y="791210"/>
                  </a:lnTo>
                  <a:lnTo>
                    <a:pt x="136588" y="793750"/>
                  </a:lnTo>
                  <a:lnTo>
                    <a:pt x="127723" y="793750"/>
                  </a:lnTo>
                  <a:lnTo>
                    <a:pt x="117792" y="788670"/>
                  </a:lnTo>
                  <a:lnTo>
                    <a:pt x="106413" y="784860"/>
                  </a:lnTo>
                  <a:lnTo>
                    <a:pt x="101053" y="783590"/>
                  </a:lnTo>
                  <a:lnTo>
                    <a:pt x="95707" y="782320"/>
                  </a:lnTo>
                  <a:lnTo>
                    <a:pt x="87782" y="781050"/>
                  </a:lnTo>
                  <a:lnTo>
                    <a:pt x="80949" y="782320"/>
                  </a:lnTo>
                  <a:lnTo>
                    <a:pt x="72440" y="783590"/>
                  </a:lnTo>
                  <a:lnTo>
                    <a:pt x="62814" y="783590"/>
                  </a:lnTo>
                  <a:lnTo>
                    <a:pt x="52616" y="782320"/>
                  </a:lnTo>
                  <a:lnTo>
                    <a:pt x="45466" y="779780"/>
                  </a:lnTo>
                  <a:lnTo>
                    <a:pt x="39941" y="779780"/>
                  </a:lnTo>
                  <a:lnTo>
                    <a:pt x="34950" y="778510"/>
                  </a:lnTo>
                  <a:lnTo>
                    <a:pt x="30759" y="786130"/>
                  </a:lnTo>
                  <a:lnTo>
                    <a:pt x="26670" y="793750"/>
                  </a:lnTo>
                  <a:lnTo>
                    <a:pt x="22771" y="800100"/>
                  </a:lnTo>
                  <a:lnTo>
                    <a:pt x="19189" y="806450"/>
                  </a:lnTo>
                  <a:lnTo>
                    <a:pt x="22402" y="807720"/>
                  </a:lnTo>
                  <a:lnTo>
                    <a:pt x="25742" y="808990"/>
                  </a:lnTo>
                  <a:lnTo>
                    <a:pt x="29375" y="811530"/>
                  </a:lnTo>
                  <a:lnTo>
                    <a:pt x="38417" y="815340"/>
                  </a:lnTo>
                  <a:lnTo>
                    <a:pt x="45389" y="820420"/>
                  </a:lnTo>
                  <a:lnTo>
                    <a:pt x="52247" y="824230"/>
                  </a:lnTo>
                  <a:lnTo>
                    <a:pt x="60960" y="828040"/>
                  </a:lnTo>
                  <a:lnTo>
                    <a:pt x="66154" y="829310"/>
                  </a:lnTo>
                  <a:lnTo>
                    <a:pt x="93179" y="829310"/>
                  </a:lnTo>
                  <a:lnTo>
                    <a:pt x="100520" y="830580"/>
                  </a:lnTo>
                  <a:lnTo>
                    <a:pt x="137896" y="858520"/>
                  </a:lnTo>
                  <a:lnTo>
                    <a:pt x="139661" y="867410"/>
                  </a:lnTo>
                  <a:lnTo>
                    <a:pt x="135255" y="872490"/>
                  </a:lnTo>
                  <a:lnTo>
                    <a:pt x="128104" y="877570"/>
                  </a:lnTo>
                  <a:lnTo>
                    <a:pt x="120624" y="881380"/>
                  </a:lnTo>
                  <a:lnTo>
                    <a:pt x="115214" y="885190"/>
                  </a:lnTo>
                  <a:lnTo>
                    <a:pt x="110401" y="890270"/>
                  </a:lnTo>
                  <a:lnTo>
                    <a:pt x="103581" y="897890"/>
                  </a:lnTo>
                  <a:lnTo>
                    <a:pt x="95427" y="904240"/>
                  </a:lnTo>
                  <a:lnTo>
                    <a:pt x="86588" y="908050"/>
                  </a:lnTo>
                  <a:lnTo>
                    <a:pt x="75196" y="908050"/>
                  </a:lnTo>
                  <a:lnTo>
                    <a:pt x="61188" y="905510"/>
                  </a:lnTo>
                  <a:lnTo>
                    <a:pt x="42773" y="902970"/>
                  </a:lnTo>
                  <a:lnTo>
                    <a:pt x="38900" y="902970"/>
                  </a:lnTo>
                  <a:lnTo>
                    <a:pt x="30607" y="905510"/>
                  </a:lnTo>
                  <a:lnTo>
                    <a:pt x="19532" y="908050"/>
                  </a:lnTo>
                  <a:lnTo>
                    <a:pt x="8890" y="913130"/>
                  </a:lnTo>
                  <a:lnTo>
                    <a:pt x="1943" y="919480"/>
                  </a:lnTo>
                  <a:lnTo>
                    <a:pt x="0" y="929640"/>
                  </a:lnTo>
                  <a:lnTo>
                    <a:pt x="2463" y="942340"/>
                  </a:lnTo>
                  <a:lnTo>
                    <a:pt x="9740" y="952500"/>
                  </a:lnTo>
                  <a:lnTo>
                    <a:pt x="22212" y="957580"/>
                  </a:lnTo>
                  <a:lnTo>
                    <a:pt x="34455" y="956310"/>
                  </a:lnTo>
                  <a:lnTo>
                    <a:pt x="52616" y="934720"/>
                  </a:lnTo>
                  <a:lnTo>
                    <a:pt x="54000" y="929640"/>
                  </a:lnTo>
                  <a:lnTo>
                    <a:pt x="57391" y="928370"/>
                  </a:lnTo>
                  <a:lnTo>
                    <a:pt x="62966" y="929640"/>
                  </a:lnTo>
                  <a:lnTo>
                    <a:pt x="69380" y="932180"/>
                  </a:lnTo>
                  <a:lnTo>
                    <a:pt x="75907" y="935990"/>
                  </a:lnTo>
                  <a:lnTo>
                    <a:pt x="81826" y="941070"/>
                  </a:lnTo>
                  <a:lnTo>
                    <a:pt x="85407" y="947420"/>
                  </a:lnTo>
                  <a:lnTo>
                    <a:pt x="87261" y="951230"/>
                  </a:lnTo>
                  <a:lnTo>
                    <a:pt x="90119" y="955040"/>
                  </a:lnTo>
                  <a:lnTo>
                    <a:pt x="96723" y="958850"/>
                  </a:lnTo>
                  <a:lnTo>
                    <a:pt x="106146" y="962660"/>
                  </a:lnTo>
                  <a:lnTo>
                    <a:pt x="116179" y="962660"/>
                  </a:lnTo>
                  <a:lnTo>
                    <a:pt x="127660" y="965200"/>
                  </a:lnTo>
                  <a:lnTo>
                    <a:pt x="141439" y="971550"/>
                  </a:lnTo>
                  <a:lnTo>
                    <a:pt x="152184" y="979170"/>
                  </a:lnTo>
                  <a:lnTo>
                    <a:pt x="157683" y="985520"/>
                  </a:lnTo>
                  <a:lnTo>
                    <a:pt x="163410" y="991870"/>
                  </a:lnTo>
                  <a:lnTo>
                    <a:pt x="195694" y="1017270"/>
                  </a:lnTo>
                  <a:lnTo>
                    <a:pt x="212979" y="1019810"/>
                  </a:lnTo>
                  <a:lnTo>
                    <a:pt x="223774" y="1019810"/>
                  </a:lnTo>
                  <a:lnTo>
                    <a:pt x="236588" y="1018540"/>
                  </a:lnTo>
                  <a:lnTo>
                    <a:pt x="242430" y="1017270"/>
                  </a:lnTo>
                  <a:lnTo>
                    <a:pt x="245173" y="1022350"/>
                  </a:lnTo>
                  <a:lnTo>
                    <a:pt x="246126" y="1031240"/>
                  </a:lnTo>
                  <a:lnTo>
                    <a:pt x="244729" y="1041400"/>
                  </a:lnTo>
                  <a:lnTo>
                    <a:pt x="243992" y="1051560"/>
                  </a:lnTo>
                  <a:lnTo>
                    <a:pt x="276085" y="1073150"/>
                  </a:lnTo>
                  <a:lnTo>
                    <a:pt x="319087" y="1085850"/>
                  </a:lnTo>
                  <a:lnTo>
                    <a:pt x="337591" y="1090930"/>
                  </a:lnTo>
                  <a:lnTo>
                    <a:pt x="353593" y="1097280"/>
                  </a:lnTo>
                  <a:lnTo>
                    <a:pt x="366788" y="1101090"/>
                  </a:lnTo>
                  <a:lnTo>
                    <a:pt x="376923" y="1101090"/>
                  </a:lnTo>
                  <a:lnTo>
                    <a:pt x="384606" y="1094740"/>
                  </a:lnTo>
                  <a:lnTo>
                    <a:pt x="391071" y="1087120"/>
                  </a:lnTo>
                  <a:lnTo>
                    <a:pt x="396875" y="1080770"/>
                  </a:lnTo>
                  <a:lnTo>
                    <a:pt x="402551" y="1079500"/>
                  </a:lnTo>
                  <a:lnTo>
                    <a:pt x="410298" y="1082040"/>
                  </a:lnTo>
                  <a:lnTo>
                    <a:pt x="421627" y="1084580"/>
                  </a:lnTo>
                  <a:lnTo>
                    <a:pt x="426389" y="1079500"/>
                  </a:lnTo>
                  <a:lnTo>
                    <a:pt x="427583" y="1078230"/>
                  </a:lnTo>
                  <a:lnTo>
                    <a:pt x="428180" y="1066800"/>
                  </a:lnTo>
                  <a:lnTo>
                    <a:pt x="440702" y="1068070"/>
                  </a:lnTo>
                  <a:lnTo>
                    <a:pt x="449046" y="1070610"/>
                  </a:lnTo>
                  <a:lnTo>
                    <a:pt x="462838" y="1073150"/>
                  </a:lnTo>
                  <a:lnTo>
                    <a:pt x="470509" y="1071880"/>
                  </a:lnTo>
                  <a:lnTo>
                    <a:pt x="478637" y="1066800"/>
                  </a:lnTo>
                  <a:lnTo>
                    <a:pt x="486752" y="1060450"/>
                  </a:lnTo>
                  <a:lnTo>
                    <a:pt x="495998" y="1054100"/>
                  </a:lnTo>
                  <a:lnTo>
                    <a:pt x="507479" y="1051560"/>
                  </a:lnTo>
                  <a:lnTo>
                    <a:pt x="518706" y="1051560"/>
                  </a:lnTo>
                  <a:lnTo>
                    <a:pt x="527596" y="1054100"/>
                  </a:lnTo>
                  <a:lnTo>
                    <a:pt x="535813" y="1055370"/>
                  </a:lnTo>
                  <a:lnTo>
                    <a:pt x="545033" y="1057910"/>
                  </a:lnTo>
                  <a:lnTo>
                    <a:pt x="553199" y="1061720"/>
                  </a:lnTo>
                  <a:lnTo>
                    <a:pt x="558520" y="1065530"/>
                  </a:lnTo>
                  <a:lnTo>
                    <a:pt x="563054" y="1068070"/>
                  </a:lnTo>
                  <a:lnTo>
                    <a:pt x="568883" y="1068070"/>
                  </a:lnTo>
                  <a:lnTo>
                    <a:pt x="578408" y="1066800"/>
                  </a:lnTo>
                  <a:lnTo>
                    <a:pt x="579602" y="1056640"/>
                  </a:lnTo>
                  <a:lnTo>
                    <a:pt x="587959" y="1059180"/>
                  </a:lnTo>
                  <a:lnTo>
                    <a:pt x="595033" y="1060450"/>
                  </a:lnTo>
                  <a:lnTo>
                    <a:pt x="603008" y="1061720"/>
                  </a:lnTo>
                  <a:lnTo>
                    <a:pt x="610755" y="1061720"/>
                  </a:lnTo>
                  <a:lnTo>
                    <a:pt x="617156" y="1059180"/>
                  </a:lnTo>
                  <a:lnTo>
                    <a:pt x="620890" y="1056640"/>
                  </a:lnTo>
                  <a:lnTo>
                    <a:pt x="622757" y="1055370"/>
                  </a:lnTo>
                  <a:lnTo>
                    <a:pt x="626656" y="1051560"/>
                  </a:lnTo>
                  <a:lnTo>
                    <a:pt x="627964" y="1050290"/>
                  </a:lnTo>
                  <a:lnTo>
                    <a:pt x="631494" y="1045210"/>
                  </a:lnTo>
                  <a:lnTo>
                    <a:pt x="632066" y="1040130"/>
                  </a:lnTo>
                  <a:lnTo>
                    <a:pt x="630275" y="1033780"/>
                  </a:lnTo>
                  <a:lnTo>
                    <a:pt x="625513" y="1023620"/>
                  </a:lnTo>
                  <a:lnTo>
                    <a:pt x="633260" y="1023620"/>
                  </a:lnTo>
                  <a:lnTo>
                    <a:pt x="639102" y="1024890"/>
                  </a:lnTo>
                  <a:lnTo>
                    <a:pt x="645109" y="1028700"/>
                  </a:lnTo>
                  <a:lnTo>
                    <a:pt x="651446" y="1033780"/>
                  </a:lnTo>
                  <a:lnTo>
                    <a:pt x="658304" y="1038860"/>
                  </a:lnTo>
                  <a:lnTo>
                    <a:pt x="664502" y="1043940"/>
                  </a:lnTo>
                  <a:lnTo>
                    <a:pt x="669480" y="1049020"/>
                  </a:lnTo>
                  <a:lnTo>
                    <a:pt x="674217" y="1051560"/>
                  </a:lnTo>
                  <a:lnTo>
                    <a:pt x="705891" y="1023620"/>
                  </a:lnTo>
                  <a:lnTo>
                    <a:pt x="708964" y="1019810"/>
                  </a:lnTo>
                  <a:lnTo>
                    <a:pt x="710361" y="1017270"/>
                  </a:lnTo>
                  <a:lnTo>
                    <a:pt x="715264" y="1008380"/>
                  </a:lnTo>
                  <a:lnTo>
                    <a:pt x="720890" y="995680"/>
                  </a:lnTo>
                  <a:lnTo>
                    <a:pt x="726071" y="986790"/>
                  </a:lnTo>
                  <a:lnTo>
                    <a:pt x="731024" y="986790"/>
                  </a:lnTo>
                  <a:lnTo>
                    <a:pt x="734047" y="994410"/>
                  </a:lnTo>
                  <a:lnTo>
                    <a:pt x="734225" y="1003300"/>
                  </a:lnTo>
                  <a:lnTo>
                    <a:pt x="732955" y="1012190"/>
                  </a:lnTo>
                  <a:lnTo>
                    <a:pt x="731621" y="1021080"/>
                  </a:lnTo>
                  <a:lnTo>
                    <a:pt x="729665" y="1029970"/>
                  </a:lnTo>
                  <a:lnTo>
                    <a:pt x="727151" y="1038860"/>
                  </a:lnTo>
                  <a:lnTo>
                    <a:pt x="726427" y="1046480"/>
                  </a:lnTo>
                  <a:lnTo>
                    <a:pt x="729830" y="1047750"/>
                  </a:lnTo>
                  <a:lnTo>
                    <a:pt x="734898" y="1043940"/>
                  </a:lnTo>
                  <a:lnTo>
                    <a:pt x="739076" y="1038860"/>
                  </a:lnTo>
                  <a:lnTo>
                    <a:pt x="744588" y="1036320"/>
                  </a:lnTo>
                  <a:lnTo>
                    <a:pt x="781100" y="1055370"/>
                  </a:lnTo>
                  <a:lnTo>
                    <a:pt x="781456" y="1061720"/>
                  </a:lnTo>
                  <a:lnTo>
                    <a:pt x="779005" y="1065530"/>
                  </a:lnTo>
                  <a:lnTo>
                    <a:pt x="777913" y="1069340"/>
                  </a:lnTo>
                  <a:lnTo>
                    <a:pt x="782294" y="1070610"/>
                  </a:lnTo>
                  <a:lnTo>
                    <a:pt x="786561" y="1070610"/>
                  </a:lnTo>
                  <a:lnTo>
                    <a:pt x="789736" y="1069340"/>
                  </a:lnTo>
                  <a:lnTo>
                    <a:pt x="797255" y="1066800"/>
                  </a:lnTo>
                  <a:lnTo>
                    <a:pt x="801027" y="1064260"/>
                  </a:lnTo>
                  <a:lnTo>
                    <a:pt x="807339" y="1069340"/>
                  </a:lnTo>
                  <a:lnTo>
                    <a:pt x="813142" y="1076960"/>
                  </a:lnTo>
                  <a:lnTo>
                    <a:pt x="817168" y="1084580"/>
                  </a:lnTo>
                  <a:lnTo>
                    <a:pt x="822083" y="1092200"/>
                  </a:lnTo>
                  <a:lnTo>
                    <a:pt x="830580" y="1098550"/>
                  </a:lnTo>
                  <a:lnTo>
                    <a:pt x="840270" y="1103630"/>
                  </a:lnTo>
                  <a:lnTo>
                    <a:pt x="839622" y="1102360"/>
                  </a:lnTo>
                  <a:lnTo>
                    <a:pt x="842149" y="1099820"/>
                  </a:lnTo>
                  <a:lnTo>
                    <a:pt x="843699" y="1098550"/>
                  </a:lnTo>
                  <a:lnTo>
                    <a:pt x="847877" y="1098550"/>
                  </a:lnTo>
                  <a:lnTo>
                    <a:pt x="855687" y="1101090"/>
                  </a:lnTo>
                  <a:lnTo>
                    <a:pt x="861656" y="1104900"/>
                  </a:lnTo>
                  <a:lnTo>
                    <a:pt x="866394" y="1107440"/>
                  </a:lnTo>
                  <a:lnTo>
                    <a:pt x="870521" y="1106170"/>
                  </a:lnTo>
                  <a:lnTo>
                    <a:pt x="872515" y="1102360"/>
                  </a:lnTo>
                  <a:lnTo>
                    <a:pt x="872083" y="1098550"/>
                  </a:lnTo>
                  <a:lnTo>
                    <a:pt x="871778" y="1096010"/>
                  </a:lnTo>
                  <a:lnTo>
                    <a:pt x="870267" y="1089660"/>
                  </a:lnTo>
                  <a:lnTo>
                    <a:pt x="869924" y="1083310"/>
                  </a:lnTo>
                  <a:lnTo>
                    <a:pt x="873467" y="1079500"/>
                  </a:lnTo>
                  <a:lnTo>
                    <a:pt x="879906" y="1078230"/>
                  </a:lnTo>
                  <a:lnTo>
                    <a:pt x="885685" y="1076960"/>
                  </a:lnTo>
                  <a:lnTo>
                    <a:pt x="887209" y="1070610"/>
                  </a:lnTo>
                  <a:lnTo>
                    <a:pt x="885888" y="1064260"/>
                  </a:lnTo>
                  <a:lnTo>
                    <a:pt x="884834" y="1059180"/>
                  </a:lnTo>
                  <a:lnTo>
                    <a:pt x="881253" y="1057910"/>
                  </a:lnTo>
                  <a:lnTo>
                    <a:pt x="881253" y="1043940"/>
                  </a:lnTo>
                  <a:lnTo>
                    <a:pt x="894969" y="1037590"/>
                  </a:lnTo>
                  <a:lnTo>
                    <a:pt x="895858" y="1036320"/>
                  </a:lnTo>
                  <a:lnTo>
                    <a:pt x="902119" y="1027430"/>
                  </a:lnTo>
                  <a:lnTo>
                    <a:pt x="901509" y="1019810"/>
                  </a:lnTo>
                  <a:lnTo>
                    <a:pt x="918375" y="1023620"/>
                  </a:lnTo>
                  <a:lnTo>
                    <a:pt x="923290" y="1024890"/>
                  </a:lnTo>
                  <a:lnTo>
                    <a:pt x="926757" y="1027430"/>
                  </a:lnTo>
                  <a:lnTo>
                    <a:pt x="928243" y="1026160"/>
                  </a:lnTo>
                  <a:lnTo>
                    <a:pt x="930770" y="1023620"/>
                  </a:lnTo>
                  <a:lnTo>
                    <a:pt x="935240" y="1021080"/>
                  </a:lnTo>
                  <a:lnTo>
                    <a:pt x="935240" y="1019810"/>
                  </a:lnTo>
                  <a:lnTo>
                    <a:pt x="935240" y="1018540"/>
                  </a:lnTo>
                  <a:lnTo>
                    <a:pt x="934923" y="1016000"/>
                  </a:lnTo>
                  <a:lnTo>
                    <a:pt x="928547" y="1004570"/>
                  </a:lnTo>
                  <a:lnTo>
                    <a:pt x="922489" y="993140"/>
                  </a:lnTo>
                  <a:lnTo>
                    <a:pt x="919708" y="986790"/>
                  </a:lnTo>
                  <a:lnTo>
                    <a:pt x="917473" y="981710"/>
                  </a:lnTo>
                  <a:lnTo>
                    <a:pt x="914933" y="970280"/>
                  </a:lnTo>
                  <a:lnTo>
                    <a:pt x="916305" y="960120"/>
                  </a:lnTo>
                  <a:lnTo>
                    <a:pt x="917740" y="957580"/>
                  </a:lnTo>
                  <a:lnTo>
                    <a:pt x="920965" y="952500"/>
                  </a:lnTo>
                  <a:lnTo>
                    <a:pt x="928077" y="949960"/>
                  </a:lnTo>
                  <a:lnTo>
                    <a:pt x="941362" y="949960"/>
                  </a:lnTo>
                  <a:lnTo>
                    <a:pt x="952906" y="953770"/>
                  </a:lnTo>
                  <a:lnTo>
                    <a:pt x="962812" y="961390"/>
                  </a:lnTo>
                  <a:lnTo>
                    <a:pt x="971194" y="969010"/>
                  </a:lnTo>
                  <a:lnTo>
                    <a:pt x="972820" y="971550"/>
                  </a:lnTo>
                  <a:lnTo>
                    <a:pt x="973747" y="971550"/>
                  </a:lnTo>
                  <a:lnTo>
                    <a:pt x="978179" y="966470"/>
                  </a:lnTo>
                  <a:lnTo>
                    <a:pt x="983843" y="960120"/>
                  </a:lnTo>
                  <a:lnTo>
                    <a:pt x="995527" y="952500"/>
                  </a:lnTo>
                  <a:lnTo>
                    <a:pt x="999172" y="951230"/>
                  </a:lnTo>
                  <a:lnTo>
                    <a:pt x="1002588" y="951230"/>
                  </a:lnTo>
                  <a:lnTo>
                    <a:pt x="1008049" y="955040"/>
                  </a:lnTo>
                  <a:lnTo>
                    <a:pt x="1013853" y="960120"/>
                  </a:lnTo>
                  <a:lnTo>
                    <a:pt x="1018159" y="965200"/>
                  </a:lnTo>
                  <a:lnTo>
                    <a:pt x="1023048" y="970280"/>
                  </a:lnTo>
                  <a:lnTo>
                    <a:pt x="1030668" y="971550"/>
                  </a:lnTo>
                  <a:lnTo>
                    <a:pt x="1038783" y="970280"/>
                  </a:lnTo>
                  <a:lnTo>
                    <a:pt x="1045197" y="969010"/>
                  </a:lnTo>
                  <a:lnTo>
                    <a:pt x="1052106" y="967740"/>
                  </a:lnTo>
                  <a:lnTo>
                    <a:pt x="1086370" y="967740"/>
                  </a:lnTo>
                  <a:lnTo>
                    <a:pt x="1093330" y="975360"/>
                  </a:lnTo>
                  <a:lnTo>
                    <a:pt x="1100670" y="984250"/>
                  </a:lnTo>
                  <a:lnTo>
                    <a:pt x="1115860" y="1007110"/>
                  </a:lnTo>
                  <a:lnTo>
                    <a:pt x="1121752" y="1014730"/>
                  </a:lnTo>
                  <a:lnTo>
                    <a:pt x="1126401" y="1019810"/>
                  </a:lnTo>
                  <a:lnTo>
                    <a:pt x="1130795" y="1024890"/>
                  </a:lnTo>
                  <a:lnTo>
                    <a:pt x="1135202" y="1028700"/>
                  </a:lnTo>
                  <a:lnTo>
                    <a:pt x="1139837" y="1029970"/>
                  </a:lnTo>
                  <a:lnTo>
                    <a:pt x="1143482" y="1024890"/>
                  </a:lnTo>
                  <a:lnTo>
                    <a:pt x="1145730" y="1018540"/>
                  </a:lnTo>
                  <a:lnTo>
                    <a:pt x="1148105" y="1014730"/>
                  </a:lnTo>
                  <a:lnTo>
                    <a:pt x="1152105" y="1016000"/>
                  </a:lnTo>
                  <a:lnTo>
                    <a:pt x="1157554" y="1022350"/>
                  </a:lnTo>
                  <a:lnTo>
                    <a:pt x="1163167" y="1026160"/>
                  </a:lnTo>
                  <a:lnTo>
                    <a:pt x="1168920" y="1028700"/>
                  </a:lnTo>
                  <a:lnTo>
                    <a:pt x="1174724" y="1032510"/>
                  </a:lnTo>
                  <a:lnTo>
                    <a:pt x="1182471" y="1036320"/>
                  </a:lnTo>
                  <a:lnTo>
                    <a:pt x="1187640" y="1035050"/>
                  </a:lnTo>
                  <a:lnTo>
                    <a:pt x="1186992" y="1027430"/>
                  </a:lnTo>
                  <a:lnTo>
                    <a:pt x="1185418" y="1022350"/>
                  </a:lnTo>
                  <a:lnTo>
                    <a:pt x="1182154" y="1016000"/>
                  </a:lnTo>
                  <a:lnTo>
                    <a:pt x="1181303" y="1014730"/>
                  </a:lnTo>
                  <a:lnTo>
                    <a:pt x="1177912" y="1009650"/>
                  </a:lnTo>
                  <a:lnTo>
                    <a:pt x="1173429" y="1004570"/>
                  </a:lnTo>
                  <a:lnTo>
                    <a:pt x="1168120" y="1000760"/>
                  </a:lnTo>
                  <a:lnTo>
                    <a:pt x="1162443" y="995680"/>
                  </a:lnTo>
                  <a:lnTo>
                    <a:pt x="1158709" y="993140"/>
                  </a:lnTo>
                  <a:lnTo>
                    <a:pt x="1159217" y="990600"/>
                  </a:lnTo>
                  <a:lnTo>
                    <a:pt x="1163739" y="988060"/>
                  </a:lnTo>
                  <a:lnTo>
                    <a:pt x="1170851" y="989330"/>
                  </a:lnTo>
                  <a:lnTo>
                    <a:pt x="1172921" y="988060"/>
                  </a:lnTo>
                  <a:lnTo>
                    <a:pt x="1181176" y="982980"/>
                  </a:lnTo>
                  <a:lnTo>
                    <a:pt x="1186345" y="975360"/>
                  </a:lnTo>
                  <a:lnTo>
                    <a:pt x="1192161" y="982980"/>
                  </a:lnTo>
                  <a:lnTo>
                    <a:pt x="1196073" y="990600"/>
                  </a:lnTo>
                  <a:lnTo>
                    <a:pt x="1199756" y="1000760"/>
                  </a:lnTo>
                  <a:lnTo>
                    <a:pt x="1204150" y="1007110"/>
                  </a:lnTo>
                  <a:lnTo>
                    <a:pt x="1210246" y="1007110"/>
                  </a:lnTo>
                  <a:lnTo>
                    <a:pt x="1214678" y="1000760"/>
                  </a:lnTo>
                  <a:lnTo>
                    <a:pt x="1214691" y="994410"/>
                  </a:lnTo>
                  <a:lnTo>
                    <a:pt x="1212164" y="988060"/>
                  </a:lnTo>
                  <a:lnTo>
                    <a:pt x="1208963" y="982980"/>
                  </a:lnTo>
                  <a:lnTo>
                    <a:pt x="1204379" y="977900"/>
                  </a:lnTo>
                  <a:lnTo>
                    <a:pt x="1202575" y="975360"/>
                  </a:lnTo>
                  <a:lnTo>
                    <a:pt x="1198054" y="969010"/>
                  </a:lnTo>
                  <a:lnTo>
                    <a:pt x="1197343" y="967740"/>
                  </a:lnTo>
                  <a:lnTo>
                    <a:pt x="1192326" y="958850"/>
                  </a:lnTo>
                  <a:lnTo>
                    <a:pt x="1189583" y="951230"/>
                  </a:lnTo>
                  <a:lnTo>
                    <a:pt x="1189520" y="949960"/>
                  </a:lnTo>
                  <a:lnTo>
                    <a:pt x="1189342" y="946150"/>
                  </a:lnTo>
                  <a:lnTo>
                    <a:pt x="1189405" y="941070"/>
                  </a:lnTo>
                  <a:lnTo>
                    <a:pt x="1190066" y="932180"/>
                  </a:lnTo>
                  <a:lnTo>
                    <a:pt x="1191564" y="928370"/>
                  </a:lnTo>
                  <a:lnTo>
                    <a:pt x="1193571" y="923290"/>
                  </a:lnTo>
                  <a:lnTo>
                    <a:pt x="1201204" y="920750"/>
                  </a:lnTo>
                  <a:lnTo>
                    <a:pt x="1211465" y="925830"/>
                  </a:lnTo>
                  <a:lnTo>
                    <a:pt x="1221308" y="933450"/>
                  </a:lnTo>
                  <a:lnTo>
                    <a:pt x="1229817" y="943610"/>
                  </a:lnTo>
                  <a:lnTo>
                    <a:pt x="1236091" y="955040"/>
                  </a:lnTo>
                  <a:lnTo>
                    <a:pt x="1240802" y="965200"/>
                  </a:lnTo>
                  <a:lnTo>
                    <a:pt x="1249260" y="982980"/>
                  </a:lnTo>
                  <a:lnTo>
                    <a:pt x="1252880" y="991870"/>
                  </a:lnTo>
                  <a:lnTo>
                    <a:pt x="1256766" y="999490"/>
                  </a:lnTo>
                  <a:lnTo>
                    <a:pt x="1261122" y="1007110"/>
                  </a:lnTo>
                  <a:lnTo>
                    <a:pt x="1265237" y="1014730"/>
                  </a:lnTo>
                  <a:lnTo>
                    <a:pt x="1268387" y="1022350"/>
                  </a:lnTo>
                  <a:lnTo>
                    <a:pt x="1271244" y="1029970"/>
                  </a:lnTo>
                  <a:lnTo>
                    <a:pt x="1274762" y="1036320"/>
                  </a:lnTo>
                  <a:lnTo>
                    <a:pt x="1278648" y="1040130"/>
                  </a:lnTo>
                  <a:lnTo>
                    <a:pt x="1282598" y="1038860"/>
                  </a:lnTo>
                  <a:lnTo>
                    <a:pt x="1284579" y="1032510"/>
                  </a:lnTo>
                  <a:lnTo>
                    <a:pt x="1283893" y="1024890"/>
                  </a:lnTo>
                  <a:lnTo>
                    <a:pt x="1282230" y="1017270"/>
                  </a:lnTo>
                  <a:lnTo>
                    <a:pt x="1281303" y="1010920"/>
                  </a:lnTo>
                  <a:lnTo>
                    <a:pt x="1281303" y="1004570"/>
                  </a:lnTo>
                  <a:lnTo>
                    <a:pt x="1282598" y="991870"/>
                  </a:lnTo>
                  <a:lnTo>
                    <a:pt x="1272260" y="985520"/>
                  </a:lnTo>
                  <a:lnTo>
                    <a:pt x="1268387" y="981710"/>
                  </a:lnTo>
                  <a:lnTo>
                    <a:pt x="1268387" y="976630"/>
                  </a:lnTo>
                  <a:lnTo>
                    <a:pt x="1269339" y="972820"/>
                  </a:lnTo>
                  <a:lnTo>
                    <a:pt x="1272184" y="967740"/>
                  </a:lnTo>
                  <a:lnTo>
                    <a:pt x="1276832" y="965200"/>
                  </a:lnTo>
                  <a:lnTo>
                    <a:pt x="1283246" y="967740"/>
                  </a:lnTo>
                  <a:lnTo>
                    <a:pt x="1289939" y="971550"/>
                  </a:lnTo>
                  <a:lnTo>
                    <a:pt x="1296085" y="977900"/>
                  </a:lnTo>
                  <a:lnTo>
                    <a:pt x="1302588" y="981710"/>
                  </a:lnTo>
                  <a:lnTo>
                    <a:pt x="1310373" y="986790"/>
                  </a:lnTo>
                  <a:lnTo>
                    <a:pt x="1319047" y="990600"/>
                  </a:lnTo>
                  <a:lnTo>
                    <a:pt x="1327416" y="995680"/>
                  </a:lnTo>
                  <a:lnTo>
                    <a:pt x="1335176" y="999490"/>
                  </a:lnTo>
                  <a:lnTo>
                    <a:pt x="1342034" y="1004570"/>
                  </a:lnTo>
                  <a:lnTo>
                    <a:pt x="1346847" y="1008380"/>
                  </a:lnTo>
                  <a:lnTo>
                    <a:pt x="1350022" y="1012190"/>
                  </a:lnTo>
                  <a:lnTo>
                    <a:pt x="1353566" y="1014730"/>
                  </a:lnTo>
                  <a:lnTo>
                    <a:pt x="1359471" y="1014730"/>
                  </a:lnTo>
                  <a:lnTo>
                    <a:pt x="1369796" y="1010920"/>
                  </a:lnTo>
                  <a:lnTo>
                    <a:pt x="1374965" y="1003300"/>
                  </a:lnTo>
                  <a:lnTo>
                    <a:pt x="1375625" y="996950"/>
                  </a:lnTo>
                  <a:lnTo>
                    <a:pt x="1376260" y="989330"/>
                  </a:lnTo>
                  <a:lnTo>
                    <a:pt x="1379499" y="980440"/>
                  </a:lnTo>
                  <a:lnTo>
                    <a:pt x="1402753" y="985520"/>
                  </a:lnTo>
                  <a:lnTo>
                    <a:pt x="1405343" y="993140"/>
                  </a:lnTo>
                  <a:lnTo>
                    <a:pt x="1405432" y="1003300"/>
                  </a:lnTo>
                  <a:lnTo>
                    <a:pt x="1406931" y="1023620"/>
                  </a:lnTo>
                  <a:lnTo>
                    <a:pt x="1407045" y="1027430"/>
                  </a:lnTo>
                  <a:lnTo>
                    <a:pt x="1406423" y="1038860"/>
                  </a:lnTo>
                  <a:lnTo>
                    <a:pt x="1402105" y="1045210"/>
                  </a:lnTo>
                  <a:lnTo>
                    <a:pt x="1393063" y="1047750"/>
                  </a:lnTo>
                  <a:lnTo>
                    <a:pt x="1390472" y="1045210"/>
                  </a:lnTo>
                  <a:lnTo>
                    <a:pt x="1385963" y="1038860"/>
                  </a:lnTo>
                  <a:lnTo>
                    <a:pt x="1383017" y="1033780"/>
                  </a:lnTo>
                  <a:lnTo>
                    <a:pt x="1380388" y="1028700"/>
                  </a:lnTo>
                  <a:lnTo>
                    <a:pt x="1377137" y="1024890"/>
                  </a:lnTo>
                  <a:lnTo>
                    <a:pt x="1341386" y="1051560"/>
                  </a:lnTo>
                  <a:lnTo>
                    <a:pt x="1338148" y="1064260"/>
                  </a:lnTo>
                  <a:lnTo>
                    <a:pt x="1343964" y="1064260"/>
                  </a:lnTo>
                  <a:lnTo>
                    <a:pt x="1348486" y="1073150"/>
                  </a:lnTo>
                  <a:lnTo>
                    <a:pt x="1351978" y="1079500"/>
                  </a:lnTo>
                  <a:lnTo>
                    <a:pt x="1354620" y="1085850"/>
                  </a:lnTo>
                  <a:lnTo>
                    <a:pt x="1354848" y="1090930"/>
                  </a:lnTo>
                  <a:lnTo>
                    <a:pt x="1351076" y="1092200"/>
                  </a:lnTo>
                  <a:lnTo>
                    <a:pt x="1347952" y="1093470"/>
                  </a:lnTo>
                  <a:lnTo>
                    <a:pt x="1344574" y="1092200"/>
                  </a:lnTo>
                  <a:lnTo>
                    <a:pt x="1336243" y="1090930"/>
                  </a:lnTo>
                  <a:lnTo>
                    <a:pt x="1331861" y="1089660"/>
                  </a:lnTo>
                  <a:lnTo>
                    <a:pt x="1331048" y="1093470"/>
                  </a:lnTo>
                  <a:lnTo>
                    <a:pt x="1329359" y="1099820"/>
                  </a:lnTo>
                  <a:lnTo>
                    <a:pt x="1327658" y="1104900"/>
                  </a:lnTo>
                  <a:lnTo>
                    <a:pt x="1328140" y="1109980"/>
                  </a:lnTo>
                  <a:lnTo>
                    <a:pt x="1332979" y="1113790"/>
                  </a:lnTo>
                  <a:lnTo>
                    <a:pt x="1337271" y="1115060"/>
                  </a:lnTo>
                  <a:lnTo>
                    <a:pt x="1341450" y="1113790"/>
                  </a:lnTo>
                  <a:lnTo>
                    <a:pt x="1345107" y="1112520"/>
                  </a:lnTo>
                  <a:lnTo>
                    <a:pt x="1350251" y="1111250"/>
                  </a:lnTo>
                  <a:lnTo>
                    <a:pt x="1354353" y="1109980"/>
                  </a:lnTo>
                  <a:lnTo>
                    <a:pt x="1356245" y="1115060"/>
                  </a:lnTo>
                  <a:lnTo>
                    <a:pt x="1357884" y="1122680"/>
                  </a:lnTo>
                  <a:lnTo>
                    <a:pt x="1358747" y="1130300"/>
                  </a:lnTo>
                  <a:lnTo>
                    <a:pt x="1359966" y="1137920"/>
                  </a:lnTo>
                  <a:lnTo>
                    <a:pt x="1362697" y="1140460"/>
                  </a:lnTo>
                  <a:lnTo>
                    <a:pt x="1368056" y="1140460"/>
                  </a:lnTo>
                  <a:lnTo>
                    <a:pt x="1375537" y="1137920"/>
                  </a:lnTo>
                  <a:lnTo>
                    <a:pt x="1383868" y="1134110"/>
                  </a:lnTo>
                  <a:lnTo>
                    <a:pt x="1391780" y="1129030"/>
                  </a:lnTo>
                  <a:lnTo>
                    <a:pt x="1400022" y="1125220"/>
                  </a:lnTo>
                  <a:lnTo>
                    <a:pt x="1408798" y="1118870"/>
                  </a:lnTo>
                  <a:lnTo>
                    <a:pt x="1416011" y="1112520"/>
                  </a:lnTo>
                  <a:lnTo>
                    <a:pt x="1417421" y="1109980"/>
                  </a:lnTo>
                  <a:lnTo>
                    <a:pt x="1419542" y="1106170"/>
                  </a:lnTo>
                  <a:lnTo>
                    <a:pt x="1419872" y="1099820"/>
                  </a:lnTo>
                  <a:lnTo>
                    <a:pt x="1419898" y="1093470"/>
                  </a:lnTo>
                  <a:lnTo>
                    <a:pt x="1419936" y="1089660"/>
                  </a:lnTo>
                  <a:lnTo>
                    <a:pt x="1420266" y="1083310"/>
                  </a:lnTo>
                  <a:lnTo>
                    <a:pt x="1422133" y="1078230"/>
                  </a:lnTo>
                  <a:lnTo>
                    <a:pt x="1426857" y="1073150"/>
                  </a:lnTo>
                  <a:lnTo>
                    <a:pt x="1433271" y="1066800"/>
                  </a:lnTo>
                  <a:lnTo>
                    <a:pt x="1438478" y="1060450"/>
                  </a:lnTo>
                  <a:lnTo>
                    <a:pt x="1439570" y="1052830"/>
                  </a:lnTo>
                  <a:lnTo>
                    <a:pt x="1438109" y="1047750"/>
                  </a:lnTo>
                  <a:lnTo>
                    <a:pt x="1437373" y="1045210"/>
                  </a:lnTo>
                  <a:lnTo>
                    <a:pt x="1435049" y="1037590"/>
                  </a:lnTo>
                  <a:lnTo>
                    <a:pt x="1433220" y="1031240"/>
                  </a:lnTo>
                  <a:lnTo>
                    <a:pt x="1432471" y="1026160"/>
                  </a:lnTo>
                  <a:lnTo>
                    <a:pt x="1432128" y="1018540"/>
                  </a:lnTo>
                  <a:lnTo>
                    <a:pt x="1431823" y="1008380"/>
                  </a:lnTo>
                  <a:lnTo>
                    <a:pt x="1431950" y="1003300"/>
                  </a:lnTo>
                  <a:lnTo>
                    <a:pt x="1432737" y="993140"/>
                  </a:lnTo>
                  <a:lnTo>
                    <a:pt x="1436344" y="984250"/>
                  </a:lnTo>
                  <a:lnTo>
                    <a:pt x="1442110" y="980440"/>
                  </a:lnTo>
                  <a:lnTo>
                    <a:pt x="1449095" y="979170"/>
                  </a:lnTo>
                  <a:lnTo>
                    <a:pt x="1457782" y="979170"/>
                  </a:lnTo>
                  <a:lnTo>
                    <a:pt x="1492440" y="995680"/>
                  </a:lnTo>
                  <a:lnTo>
                    <a:pt x="1497711" y="1000760"/>
                  </a:lnTo>
                  <a:lnTo>
                    <a:pt x="1504734" y="1005776"/>
                  </a:lnTo>
                  <a:lnTo>
                    <a:pt x="1514170" y="1004570"/>
                  </a:lnTo>
                  <a:lnTo>
                    <a:pt x="1529499" y="1000760"/>
                  </a:lnTo>
                  <a:lnTo>
                    <a:pt x="1530743" y="994410"/>
                  </a:lnTo>
                  <a:lnTo>
                    <a:pt x="1522577" y="984250"/>
                  </a:lnTo>
                  <a:lnTo>
                    <a:pt x="1523974" y="979170"/>
                  </a:lnTo>
                  <a:lnTo>
                    <a:pt x="1524317" y="977900"/>
                  </a:lnTo>
                  <a:lnTo>
                    <a:pt x="1529168" y="971550"/>
                  </a:lnTo>
                  <a:lnTo>
                    <a:pt x="1535785" y="965200"/>
                  </a:lnTo>
                  <a:lnTo>
                    <a:pt x="1538427" y="962660"/>
                  </a:lnTo>
                  <a:lnTo>
                    <a:pt x="1548003" y="953770"/>
                  </a:lnTo>
                  <a:lnTo>
                    <a:pt x="1553794" y="946150"/>
                  </a:lnTo>
                  <a:lnTo>
                    <a:pt x="1555369" y="938530"/>
                  </a:lnTo>
                  <a:lnTo>
                    <a:pt x="1556029" y="929640"/>
                  </a:lnTo>
                  <a:lnTo>
                    <a:pt x="1557261" y="922020"/>
                  </a:lnTo>
                  <a:lnTo>
                    <a:pt x="1558912" y="920750"/>
                  </a:lnTo>
                  <a:lnTo>
                    <a:pt x="1560550" y="919480"/>
                  </a:lnTo>
                  <a:lnTo>
                    <a:pt x="1565402" y="923290"/>
                  </a:lnTo>
                  <a:lnTo>
                    <a:pt x="1570583" y="928370"/>
                  </a:lnTo>
                  <a:lnTo>
                    <a:pt x="1576387" y="934720"/>
                  </a:lnTo>
                  <a:lnTo>
                    <a:pt x="1583143" y="937260"/>
                  </a:lnTo>
                  <a:lnTo>
                    <a:pt x="1634197" y="919480"/>
                  </a:lnTo>
                  <a:lnTo>
                    <a:pt x="1651825" y="908050"/>
                  </a:lnTo>
                  <a:lnTo>
                    <a:pt x="1656676" y="902970"/>
                  </a:lnTo>
                  <a:lnTo>
                    <a:pt x="1663407" y="896620"/>
                  </a:lnTo>
                  <a:lnTo>
                    <a:pt x="1670138" y="889000"/>
                  </a:lnTo>
                  <a:close/>
                </a:path>
                <a:path extrusionOk="0" h="2316479" w="2487929">
                  <a:moveTo>
                    <a:pt x="2487815" y="1516062"/>
                  </a:moveTo>
                  <a:lnTo>
                    <a:pt x="2486050" y="1503362"/>
                  </a:lnTo>
                  <a:lnTo>
                    <a:pt x="2481923" y="1490662"/>
                  </a:lnTo>
                  <a:lnTo>
                    <a:pt x="2475801" y="1490662"/>
                  </a:lnTo>
                  <a:lnTo>
                    <a:pt x="2468346" y="1477962"/>
                  </a:lnTo>
                  <a:lnTo>
                    <a:pt x="2460218" y="1465262"/>
                  </a:lnTo>
                  <a:lnTo>
                    <a:pt x="2455265" y="1465262"/>
                  </a:lnTo>
                  <a:lnTo>
                    <a:pt x="2437892" y="1477962"/>
                  </a:lnTo>
                  <a:lnTo>
                    <a:pt x="2423185" y="1477962"/>
                  </a:lnTo>
                  <a:lnTo>
                    <a:pt x="2416860" y="1465262"/>
                  </a:lnTo>
                  <a:lnTo>
                    <a:pt x="2410891" y="1465262"/>
                  </a:lnTo>
                  <a:lnTo>
                    <a:pt x="2404021" y="1452562"/>
                  </a:lnTo>
                  <a:lnTo>
                    <a:pt x="2396667" y="1465262"/>
                  </a:lnTo>
                  <a:lnTo>
                    <a:pt x="2354364" y="1465262"/>
                  </a:lnTo>
                  <a:lnTo>
                    <a:pt x="2349703" y="1452562"/>
                  </a:lnTo>
                  <a:lnTo>
                    <a:pt x="2335898" y="1452562"/>
                  </a:lnTo>
                  <a:lnTo>
                    <a:pt x="2329650" y="1465262"/>
                  </a:lnTo>
                  <a:lnTo>
                    <a:pt x="2311476" y="1465262"/>
                  </a:lnTo>
                  <a:lnTo>
                    <a:pt x="2306396" y="1452562"/>
                  </a:lnTo>
                  <a:lnTo>
                    <a:pt x="2231872" y="1452562"/>
                  </a:lnTo>
                  <a:lnTo>
                    <a:pt x="2216772" y="1465262"/>
                  </a:lnTo>
                  <a:lnTo>
                    <a:pt x="2202751" y="1477962"/>
                  </a:lnTo>
                  <a:lnTo>
                    <a:pt x="2194725" y="1477962"/>
                  </a:lnTo>
                  <a:lnTo>
                    <a:pt x="2191016" y="1490662"/>
                  </a:lnTo>
                  <a:lnTo>
                    <a:pt x="2185911" y="1516062"/>
                  </a:lnTo>
                  <a:lnTo>
                    <a:pt x="2178266" y="1528762"/>
                  </a:lnTo>
                  <a:lnTo>
                    <a:pt x="2166937" y="1541462"/>
                  </a:lnTo>
                  <a:lnTo>
                    <a:pt x="2146198" y="1528762"/>
                  </a:lnTo>
                  <a:lnTo>
                    <a:pt x="2118258" y="1528762"/>
                  </a:lnTo>
                  <a:lnTo>
                    <a:pt x="2093823" y="1516062"/>
                  </a:lnTo>
                  <a:lnTo>
                    <a:pt x="2083612" y="1503362"/>
                  </a:lnTo>
                  <a:lnTo>
                    <a:pt x="2085047" y="1490662"/>
                  </a:lnTo>
                  <a:lnTo>
                    <a:pt x="2086838" y="1477962"/>
                  </a:lnTo>
                  <a:lnTo>
                    <a:pt x="2086698" y="1465262"/>
                  </a:lnTo>
                  <a:lnTo>
                    <a:pt x="2063242" y="1465262"/>
                  </a:lnTo>
                  <a:lnTo>
                    <a:pt x="2059711" y="1477962"/>
                  </a:lnTo>
                  <a:lnTo>
                    <a:pt x="2057920" y="1477962"/>
                  </a:lnTo>
                  <a:lnTo>
                    <a:pt x="2056561" y="1490662"/>
                  </a:lnTo>
                  <a:lnTo>
                    <a:pt x="2054352" y="1503362"/>
                  </a:lnTo>
                  <a:lnTo>
                    <a:pt x="2050021" y="1516062"/>
                  </a:lnTo>
                  <a:lnTo>
                    <a:pt x="2044306" y="1516062"/>
                  </a:lnTo>
                  <a:lnTo>
                    <a:pt x="2039200" y="1528762"/>
                  </a:lnTo>
                  <a:lnTo>
                    <a:pt x="2035314" y="1528762"/>
                  </a:lnTo>
                  <a:lnTo>
                    <a:pt x="2033231" y="1541462"/>
                  </a:lnTo>
                  <a:lnTo>
                    <a:pt x="2031288" y="1541462"/>
                  </a:lnTo>
                  <a:lnTo>
                    <a:pt x="2027415" y="1554162"/>
                  </a:lnTo>
                  <a:lnTo>
                    <a:pt x="2021598" y="1566862"/>
                  </a:lnTo>
                  <a:lnTo>
                    <a:pt x="2013839" y="1566862"/>
                  </a:lnTo>
                  <a:lnTo>
                    <a:pt x="2003031" y="1579562"/>
                  </a:lnTo>
                  <a:lnTo>
                    <a:pt x="1967331" y="1579562"/>
                  </a:lnTo>
                  <a:lnTo>
                    <a:pt x="1956968" y="1592262"/>
                  </a:lnTo>
                  <a:lnTo>
                    <a:pt x="1942617" y="1592262"/>
                  </a:lnTo>
                  <a:lnTo>
                    <a:pt x="1927542" y="1604962"/>
                  </a:lnTo>
                  <a:lnTo>
                    <a:pt x="1903260" y="1604962"/>
                  </a:lnTo>
                  <a:lnTo>
                    <a:pt x="1889810" y="1592262"/>
                  </a:lnTo>
                  <a:lnTo>
                    <a:pt x="1876856" y="1579562"/>
                  </a:lnTo>
                  <a:lnTo>
                    <a:pt x="1856917" y="1579562"/>
                  </a:lnTo>
                  <a:lnTo>
                    <a:pt x="1845564" y="1566862"/>
                  </a:lnTo>
                  <a:lnTo>
                    <a:pt x="1834222" y="1566862"/>
                  </a:lnTo>
                  <a:lnTo>
                    <a:pt x="1824570" y="1554162"/>
                  </a:lnTo>
                  <a:lnTo>
                    <a:pt x="1808175" y="1541462"/>
                  </a:lnTo>
                  <a:lnTo>
                    <a:pt x="1782508" y="1503362"/>
                  </a:lnTo>
                  <a:lnTo>
                    <a:pt x="1758175" y="1477962"/>
                  </a:lnTo>
                  <a:lnTo>
                    <a:pt x="1745767" y="1452562"/>
                  </a:lnTo>
                  <a:lnTo>
                    <a:pt x="1734273" y="1439862"/>
                  </a:lnTo>
                  <a:lnTo>
                    <a:pt x="1712417" y="1401762"/>
                  </a:lnTo>
                  <a:lnTo>
                    <a:pt x="1690446" y="1376362"/>
                  </a:lnTo>
                  <a:lnTo>
                    <a:pt x="1678584" y="1363662"/>
                  </a:lnTo>
                  <a:lnTo>
                    <a:pt x="1670024" y="1350962"/>
                  </a:lnTo>
                  <a:lnTo>
                    <a:pt x="1665147" y="1338262"/>
                  </a:lnTo>
                  <a:lnTo>
                    <a:pt x="1660499" y="1338262"/>
                  </a:lnTo>
                  <a:lnTo>
                    <a:pt x="1654581" y="1325562"/>
                  </a:lnTo>
                  <a:lnTo>
                    <a:pt x="1647088" y="1312862"/>
                  </a:lnTo>
                  <a:lnTo>
                    <a:pt x="1640332" y="1312862"/>
                  </a:lnTo>
                  <a:lnTo>
                    <a:pt x="1636585" y="1300162"/>
                  </a:lnTo>
                  <a:lnTo>
                    <a:pt x="1626425" y="1300162"/>
                  </a:lnTo>
                  <a:lnTo>
                    <a:pt x="1630248" y="1312862"/>
                  </a:lnTo>
                  <a:lnTo>
                    <a:pt x="1630781" y="1312862"/>
                  </a:lnTo>
                  <a:lnTo>
                    <a:pt x="1632521" y="1325562"/>
                  </a:lnTo>
                  <a:lnTo>
                    <a:pt x="1635467" y="1325562"/>
                  </a:lnTo>
                  <a:lnTo>
                    <a:pt x="1639138" y="1338262"/>
                  </a:lnTo>
                  <a:lnTo>
                    <a:pt x="1643049" y="1338262"/>
                  </a:lnTo>
                  <a:lnTo>
                    <a:pt x="1648688" y="1350962"/>
                  </a:lnTo>
                  <a:lnTo>
                    <a:pt x="1656219" y="1350962"/>
                  </a:lnTo>
                  <a:lnTo>
                    <a:pt x="1663128" y="1363662"/>
                  </a:lnTo>
                  <a:lnTo>
                    <a:pt x="1666951" y="1363662"/>
                  </a:lnTo>
                  <a:lnTo>
                    <a:pt x="1668894" y="1376362"/>
                  </a:lnTo>
                  <a:lnTo>
                    <a:pt x="1666951" y="1376362"/>
                  </a:lnTo>
                  <a:lnTo>
                    <a:pt x="1671472" y="1389062"/>
                  </a:lnTo>
                  <a:lnTo>
                    <a:pt x="1680324" y="1389062"/>
                  </a:lnTo>
                  <a:lnTo>
                    <a:pt x="1696262" y="1414462"/>
                  </a:lnTo>
                  <a:lnTo>
                    <a:pt x="1713534" y="1439862"/>
                  </a:lnTo>
                  <a:lnTo>
                    <a:pt x="1726387" y="1452562"/>
                  </a:lnTo>
                  <a:lnTo>
                    <a:pt x="1737804" y="1465262"/>
                  </a:lnTo>
                  <a:lnTo>
                    <a:pt x="1751825" y="1477962"/>
                  </a:lnTo>
                  <a:lnTo>
                    <a:pt x="1764271" y="1490662"/>
                  </a:lnTo>
                  <a:lnTo>
                    <a:pt x="1770951" y="1503362"/>
                  </a:lnTo>
                  <a:lnTo>
                    <a:pt x="1773542" y="1516062"/>
                  </a:lnTo>
                  <a:lnTo>
                    <a:pt x="1776603" y="1516062"/>
                  </a:lnTo>
                  <a:lnTo>
                    <a:pt x="1785162" y="1528762"/>
                  </a:lnTo>
                  <a:lnTo>
                    <a:pt x="1789709" y="1541462"/>
                  </a:lnTo>
                  <a:lnTo>
                    <a:pt x="1797342" y="1541462"/>
                  </a:lnTo>
                  <a:lnTo>
                    <a:pt x="1802612" y="1554162"/>
                  </a:lnTo>
                  <a:lnTo>
                    <a:pt x="1820049" y="1554162"/>
                  </a:lnTo>
                  <a:lnTo>
                    <a:pt x="1823923" y="1566862"/>
                  </a:lnTo>
                  <a:lnTo>
                    <a:pt x="1833626" y="1579562"/>
                  </a:lnTo>
                  <a:lnTo>
                    <a:pt x="1839417" y="1579562"/>
                  </a:lnTo>
                  <a:lnTo>
                    <a:pt x="1843709" y="1592262"/>
                  </a:lnTo>
                  <a:lnTo>
                    <a:pt x="1856232" y="1592262"/>
                  </a:lnTo>
                  <a:lnTo>
                    <a:pt x="1864233" y="1604962"/>
                  </a:lnTo>
                  <a:lnTo>
                    <a:pt x="1880120" y="1604962"/>
                  </a:lnTo>
                  <a:lnTo>
                    <a:pt x="1885289" y="1617662"/>
                  </a:lnTo>
                  <a:lnTo>
                    <a:pt x="1888045" y="1617662"/>
                  </a:lnTo>
                  <a:lnTo>
                    <a:pt x="1888121" y="1630362"/>
                  </a:lnTo>
                  <a:lnTo>
                    <a:pt x="1877606" y="1630362"/>
                  </a:lnTo>
                  <a:lnTo>
                    <a:pt x="1865909" y="1643062"/>
                  </a:lnTo>
                  <a:lnTo>
                    <a:pt x="1846541" y="1643062"/>
                  </a:lnTo>
                  <a:lnTo>
                    <a:pt x="1842477" y="1630362"/>
                  </a:lnTo>
                  <a:lnTo>
                    <a:pt x="1838706" y="1630362"/>
                  </a:lnTo>
                  <a:lnTo>
                    <a:pt x="1834819" y="1617662"/>
                  </a:lnTo>
                  <a:lnTo>
                    <a:pt x="1823212" y="1617662"/>
                  </a:lnTo>
                  <a:lnTo>
                    <a:pt x="1812709" y="1604962"/>
                  </a:lnTo>
                  <a:lnTo>
                    <a:pt x="1780540" y="1604962"/>
                  </a:lnTo>
                  <a:lnTo>
                    <a:pt x="1773212" y="1592262"/>
                  </a:lnTo>
                  <a:lnTo>
                    <a:pt x="1756943" y="1592262"/>
                  </a:lnTo>
                  <a:lnTo>
                    <a:pt x="1750047" y="1579562"/>
                  </a:lnTo>
                  <a:lnTo>
                    <a:pt x="1738147" y="1579562"/>
                  </a:lnTo>
                  <a:lnTo>
                    <a:pt x="1735670" y="1592262"/>
                  </a:lnTo>
                  <a:lnTo>
                    <a:pt x="1723161" y="1592262"/>
                  </a:lnTo>
                  <a:lnTo>
                    <a:pt x="1711820" y="1579562"/>
                  </a:lnTo>
                  <a:lnTo>
                    <a:pt x="1699818" y="1579562"/>
                  </a:lnTo>
                  <a:lnTo>
                    <a:pt x="1689633" y="1566862"/>
                  </a:lnTo>
                  <a:lnTo>
                    <a:pt x="1683753" y="1566862"/>
                  </a:lnTo>
                  <a:lnTo>
                    <a:pt x="1679867" y="1554162"/>
                  </a:lnTo>
                  <a:lnTo>
                    <a:pt x="1678584" y="1541462"/>
                  </a:lnTo>
                  <a:lnTo>
                    <a:pt x="1666468" y="1541462"/>
                  </a:lnTo>
                  <a:lnTo>
                    <a:pt x="1660817" y="1528762"/>
                  </a:lnTo>
                  <a:lnTo>
                    <a:pt x="1657591" y="1528762"/>
                  </a:lnTo>
                  <a:lnTo>
                    <a:pt x="1659204" y="1516062"/>
                  </a:lnTo>
                  <a:lnTo>
                    <a:pt x="1667713" y="1516062"/>
                  </a:lnTo>
                  <a:lnTo>
                    <a:pt x="1680273" y="1503362"/>
                  </a:lnTo>
                  <a:lnTo>
                    <a:pt x="1691995" y="1503362"/>
                  </a:lnTo>
                  <a:lnTo>
                    <a:pt x="1697964" y="1490662"/>
                  </a:lnTo>
                  <a:lnTo>
                    <a:pt x="1697291" y="1490662"/>
                  </a:lnTo>
                  <a:lnTo>
                    <a:pt x="1694091" y="1477962"/>
                  </a:lnTo>
                  <a:lnTo>
                    <a:pt x="1690878" y="1477962"/>
                  </a:lnTo>
                  <a:lnTo>
                    <a:pt x="1690217" y="1465262"/>
                  </a:lnTo>
                  <a:lnTo>
                    <a:pt x="1691614" y="1465262"/>
                  </a:lnTo>
                  <a:lnTo>
                    <a:pt x="1692236" y="1452562"/>
                  </a:lnTo>
                  <a:lnTo>
                    <a:pt x="1691030" y="1452562"/>
                  </a:lnTo>
                  <a:lnTo>
                    <a:pt x="1686991" y="1439862"/>
                  </a:lnTo>
                  <a:lnTo>
                    <a:pt x="1680832" y="1439862"/>
                  </a:lnTo>
                  <a:lnTo>
                    <a:pt x="1674545" y="1427162"/>
                  </a:lnTo>
                  <a:lnTo>
                    <a:pt x="1668995" y="1414462"/>
                  </a:lnTo>
                  <a:lnTo>
                    <a:pt x="1665020" y="1401762"/>
                  </a:lnTo>
                  <a:lnTo>
                    <a:pt x="1661147" y="1401762"/>
                  </a:lnTo>
                  <a:lnTo>
                    <a:pt x="1663077" y="1389062"/>
                  </a:lnTo>
                  <a:lnTo>
                    <a:pt x="1650161" y="1389062"/>
                  </a:lnTo>
                  <a:lnTo>
                    <a:pt x="1639824" y="1376362"/>
                  </a:lnTo>
                  <a:lnTo>
                    <a:pt x="1638769" y="1376362"/>
                  </a:lnTo>
                  <a:lnTo>
                    <a:pt x="1635785" y="1363662"/>
                  </a:lnTo>
                  <a:lnTo>
                    <a:pt x="1631099" y="1350962"/>
                  </a:lnTo>
                  <a:lnTo>
                    <a:pt x="1586268" y="1350962"/>
                  </a:lnTo>
                  <a:lnTo>
                    <a:pt x="1577733" y="1338262"/>
                  </a:lnTo>
                  <a:lnTo>
                    <a:pt x="1570532" y="1338262"/>
                  </a:lnTo>
                  <a:lnTo>
                    <a:pt x="1566189" y="1325562"/>
                  </a:lnTo>
                  <a:lnTo>
                    <a:pt x="1566926" y="1325562"/>
                  </a:lnTo>
                  <a:lnTo>
                    <a:pt x="1570621" y="1312862"/>
                  </a:lnTo>
                  <a:lnTo>
                    <a:pt x="1572272" y="1312862"/>
                  </a:lnTo>
                  <a:lnTo>
                    <a:pt x="1566824" y="1300162"/>
                  </a:lnTo>
                  <a:lnTo>
                    <a:pt x="1558048" y="1312862"/>
                  </a:lnTo>
                  <a:lnTo>
                    <a:pt x="1546301" y="1312862"/>
                  </a:lnTo>
                  <a:lnTo>
                    <a:pt x="1539697" y="1325562"/>
                  </a:lnTo>
                  <a:lnTo>
                    <a:pt x="1518945" y="1325562"/>
                  </a:lnTo>
                  <a:lnTo>
                    <a:pt x="1508544" y="1312862"/>
                  </a:lnTo>
                  <a:lnTo>
                    <a:pt x="1501152" y="1312862"/>
                  </a:lnTo>
                  <a:lnTo>
                    <a:pt x="1505864" y="1300162"/>
                  </a:lnTo>
                  <a:lnTo>
                    <a:pt x="1511668" y="1287462"/>
                  </a:lnTo>
                  <a:lnTo>
                    <a:pt x="1514513" y="1287462"/>
                  </a:lnTo>
                  <a:lnTo>
                    <a:pt x="1515694" y="1274762"/>
                  </a:lnTo>
                  <a:lnTo>
                    <a:pt x="1517167" y="1262062"/>
                  </a:lnTo>
                  <a:lnTo>
                    <a:pt x="1515872" y="1262062"/>
                  </a:lnTo>
                  <a:lnTo>
                    <a:pt x="1508696" y="1249362"/>
                  </a:lnTo>
                  <a:lnTo>
                    <a:pt x="1496656" y="1262062"/>
                  </a:lnTo>
                  <a:lnTo>
                    <a:pt x="1484147" y="1262062"/>
                  </a:lnTo>
                  <a:lnTo>
                    <a:pt x="1473085" y="1274762"/>
                  </a:lnTo>
                  <a:lnTo>
                    <a:pt x="1465414" y="1274762"/>
                  </a:lnTo>
                  <a:lnTo>
                    <a:pt x="1461884" y="1262062"/>
                  </a:lnTo>
                  <a:lnTo>
                    <a:pt x="1461452" y="1262062"/>
                  </a:lnTo>
                  <a:lnTo>
                    <a:pt x="1463319" y="1249362"/>
                  </a:lnTo>
                  <a:lnTo>
                    <a:pt x="1466710" y="1249362"/>
                  </a:lnTo>
                  <a:lnTo>
                    <a:pt x="1471345" y="1236662"/>
                  </a:lnTo>
                  <a:lnTo>
                    <a:pt x="1477124" y="1223962"/>
                  </a:lnTo>
                  <a:lnTo>
                    <a:pt x="1489964" y="1223962"/>
                  </a:lnTo>
                  <a:lnTo>
                    <a:pt x="1497698" y="1211262"/>
                  </a:lnTo>
                  <a:lnTo>
                    <a:pt x="1505864" y="1211262"/>
                  </a:lnTo>
                  <a:lnTo>
                    <a:pt x="1510766" y="1198562"/>
                  </a:lnTo>
                  <a:lnTo>
                    <a:pt x="1487373" y="1198562"/>
                  </a:lnTo>
                  <a:lnTo>
                    <a:pt x="1475270" y="1211262"/>
                  </a:lnTo>
                  <a:lnTo>
                    <a:pt x="1466062" y="1211262"/>
                  </a:lnTo>
                  <a:lnTo>
                    <a:pt x="1455928" y="1223962"/>
                  </a:lnTo>
                  <a:lnTo>
                    <a:pt x="1441678" y="1236662"/>
                  </a:lnTo>
                  <a:lnTo>
                    <a:pt x="1427175" y="1249362"/>
                  </a:lnTo>
                  <a:lnTo>
                    <a:pt x="1416316" y="1262062"/>
                  </a:lnTo>
                  <a:lnTo>
                    <a:pt x="1407718" y="1262062"/>
                  </a:lnTo>
                  <a:lnTo>
                    <a:pt x="1397901" y="1274762"/>
                  </a:lnTo>
                  <a:lnTo>
                    <a:pt x="1387602" y="1287462"/>
                  </a:lnTo>
                  <a:lnTo>
                    <a:pt x="1368602" y="1287462"/>
                  </a:lnTo>
                  <a:lnTo>
                    <a:pt x="1371104" y="1274762"/>
                  </a:lnTo>
                  <a:lnTo>
                    <a:pt x="1377556" y="1262062"/>
                  </a:lnTo>
                  <a:lnTo>
                    <a:pt x="1386027" y="1262062"/>
                  </a:lnTo>
                  <a:lnTo>
                    <a:pt x="1393952" y="1249362"/>
                  </a:lnTo>
                  <a:lnTo>
                    <a:pt x="1399819" y="1236662"/>
                  </a:lnTo>
                  <a:lnTo>
                    <a:pt x="1402105" y="1236662"/>
                  </a:lnTo>
                  <a:lnTo>
                    <a:pt x="1402105" y="1223962"/>
                  </a:lnTo>
                  <a:lnTo>
                    <a:pt x="1405343" y="1223962"/>
                  </a:lnTo>
                  <a:lnTo>
                    <a:pt x="1415034" y="1211262"/>
                  </a:lnTo>
                  <a:lnTo>
                    <a:pt x="1427861" y="1211262"/>
                  </a:lnTo>
                  <a:lnTo>
                    <a:pt x="1432737" y="1198562"/>
                  </a:lnTo>
                  <a:lnTo>
                    <a:pt x="1436344" y="1198562"/>
                  </a:lnTo>
                  <a:lnTo>
                    <a:pt x="1440218" y="1185862"/>
                  </a:lnTo>
                  <a:lnTo>
                    <a:pt x="1447965" y="1185862"/>
                  </a:lnTo>
                  <a:lnTo>
                    <a:pt x="1447965" y="1173162"/>
                  </a:lnTo>
                  <a:lnTo>
                    <a:pt x="1447838" y="1173162"/>
                  </a:lnTo>
                  <a:lnTo>
                    <a:pt x="1446428" y="1160462"/>
                  </a:lnTo>
                  <a:lnTo>
                    <a:pt x="1433753" y="1160462"/>
                  </a:lnTo>
                  <a:lnTo>
                    <a:pt x="1422209" y="1147762"/>
                  </a:lnTo>
                  <a:lnTo>
                    <a:pt x="1407236" y="1147762"/>
                  </a:lnTo>
                  <a:lnTo>
                    <a:pt x="1409700" y="1160462"/>
                  </a:lnTo>
                  <a:lnTo>
                    <a:pt x="1410944" y="1173162"/>
                  </a:lnTo>
                  <a:lnTo>
                    <a:pt x="1410500" y="1173162"/>
                  </a:lnTo>
                  <a:lnTo>
                    <a:pt x="1408569" y="1185862"/>
                  </a:lnTo>
                  <a:lnTo>
                    <a:pt x="1400822" y="1173162"/>
                  </a:lnTo>
                  <a:lnTo>
                    <a:pt x="1396288" y="1185862"/>
                  </a:lnTo>
                  <a:lnTo>
                    <a:pt x="1393901" y="1185862"/>
                  </a:lnTo>
                  <a:lnTo>
                    <a:pt x="1392174" y="1198562"/>
                  </a:lnTo>
                  <a:lnTo>
                    <a:pt x="1389113" y="1198562"/>
                  </a:lnTo>
                  <a:lnTo>
                    <a:pt x="1382725" y="1211262"/>
                  </a:lnTo>
                  <a:lnTo>
                    <a:pt x="1366583" y="1211262"/>
                  </a:lnTo>
                  <a:lnTo>
                    <a:pt x="1362049" y="1198562"/>
                  </a:lnTo>
                  <a:lnTo>
                    <a:pt x="1360322" y="1185862"/>
                  </a:lnTo>
                  <a:lnTo>
                    <a:pt x="1359522" y="1185862"/>
                  </a:lnTo>
                  <a:lnTo>
                    <a:pt x="1355598" y="1173162"/>
                  </a:lnTo>
                  <a:lnTo>
                    <a:pt x="1347190" y="1185862"/>
                  </a:lnTo>
                  <a:lnTo>
                    <a:pt x="1340726" y="1185862"/>
                  </a:lnTo>
                  <a:lnTo>
                    <a:pt x="1341386" y="1198562"/>
                  </a:lnTo>
                  <a:lnTo>
                    <a:pt x="1341666" y="1198562"/>
                  </a:lnTo>
                  <a:lnTo>
                    <a:pt x="1341221" y="1211262"/>
                  </a:lnTo>
                  <a:lnTo>
                    <a:pt x="1339570" y="1211262"/>
                  </a:lnTo>
                  <a:lnTo>
                    <a:pt x="1336217" y="1223962"/>
                  </a:lnTo>
                  <a:lnTo>
                    <a:pt x="1330401" y="1211262"/>
                  </a:lnTo>
                  <a:lnTo>
                    <a:pt x="1330401" y="1198562"/>
                  </a:lnTo>
                  <a:lnTo>
                    <a:pt x="1323301" y="1211262"/>
                  </a:lnTo>
                  <a:lnTo>
                    <a:pt x="1305204" y="1211262"/>
                  </a:lnTo>
                  <a:lnTo>
                    <a:pt x="1303909" y="1198562"/>
                  </a:lnTo>
                  <a:lnTo>
                    <a:pt x="1310373" y="1198562"/>
                  </a:lnTo>
                  <a:lnTo>
                    <a:pt x="1316189" y="1185862"/>
                  </a:lnTo>
                  <a:lnTo>
                    <a:pt x="1322311" y="1185862"/>
                  </a:lnTo>
                  <a:lnTo>
                    <a:pt x="1329842" y="1173162"/>
                  </a:lnTo>
                  <a:lnTo>
                    <a:pt x="1335544" y="1173162"/>
                  </a:lnTo>
                  <a:lnTo>
                    <a:pt x="1336217" y="1160462"/>
                  </a:lnTo>
                  <a:lnTo>
                    <a:pt x="1332344" y="1160462"/>
                  </a:lnTo>
                  <a:lnTo>
                    <a:pt x="1329753" y="1147762"/>
                  </a:lnTo>
                  <a:lnTo>
                    <a:pt x="1301978" y="1147762"/>
                  </a:lnTo>
                  <a:lnTo>
                    <a:pt x="1306499" y="1135062"/>
                  </a:lnTo>
                  <a:lnTo>
                    <a:pt x="1317244" y="1135062"/>
                  </a:lnTo>
                  <a:lnTo>
                    <a:pt x="1318133" y="1122362"/>
                  </a:lnTo>
                  <a:lnTo>
                    <a:pt x="1315224" y="1122362"/>
                  </a:lnTo>
                  <a:lnTo>
                    <a:pt x="1310855" y="1109662"/>
                  </a:lnTo>
                  <a:lnTo>
                    <a:pt x="1295501" y="1109662"/>
                  </a:lnTo>
                  <a:lnTo>
                    <a:pt x="1289697" y="1122362"/>
                  </a:lnTo>
                  <a:lnTo>
                    <a:pt x="1283423" y="1122362"/>
                  </a:lnTo>
                  <a:lnTo>
                    <a:pt x="1276781" y="1135062"/>
                  </a:lnTo>
                  <a:lnTo>
                    <a:pt x="1267739" y="1135062"/>
                  </a:lnTo>
                  <a:lnTo>
                    <a:pt x="1263218" y="1122362"/>
                  </a:lnTo>
                  <a:lnTo>
                    <a:pt x="1263218" y="1109662"/>
                  </a:lnTo>
                  <a:lnTo>
                    <a:pt x="1258049" y="1096962"/>
                  </a:lnTo>
                  <a:lnTo>
                    <a:pt x="1254175" y="1109662"/>
                  </a:lnTo>
                  <a:lnTo>
                    <a:pt x="1252880" y="1122362"/>
                  </a:lnTo>
                  <a:lnTo>
                    <a:pt x="1225765" y="1122362"/>
                  </a:lnTo>
                  <a:lnTo>
                    <a:pt x="1229626" y="1109662"/>
                  </a:lnTo>
                  <a:lnTo>
                    <a:pt x="1232217" y="1096962"/>
                  </a:lnTo>
                  <a:lnTo>
                    <a:pt x="1188288" y="1096962"/>
                  </a:lnTo>
                  <a:lnTo>
                    <a:pt x="1192809" y="1109662"/>
                  </a:lnTo>
                  <a:lnTo>
                    <a:pt x="1193457" y="1109662"/>
                  </a:lnTo>
                  <a:lnTo>
                    <a:pt x="1210246" y="1122362"/>
                  </a:lnTo>
                  <a:lnTo>
                    <a:pt x="1218006" y="1122362"/>
                  </a:lnTo>
                  <a:lnTo>
                    <a:pt x="1222527" y="1135062"/>
                  </a:lnTo>
                  <a:lnTo>
                    <a:pt x="1225169" y="1135062"/>
                  </a:lnTo>
                  <a:lnTo>
                    <a:pt x="1225753" y="1147762"/>
                  </a:lnTo>
                  <a:lnTo>
                    <a:pt x="1223429" y="1160462"/>
                  </a:lnTo>
                  <a:lnTo>
                    <a:pt x="1217358" y="1173162"/>
                  </a:lnTo>
                  <a:lnTo>
                    <a:pt x="1195108" y="1173162"/>
                  </a:lnTo>
                  <a:lnTo>
                    <a:pt x="1191526" y="1160462"/>
                  </a:lnTo>
                  <a:lnTo>
                    <a:pt x="1188935" y="1160462"/>
                  </a:lnTo>
                  <a:lnTo>
                    <a:pt x="1187640" y="1147762"/>
                  </a:lnTo>
                  <a:lnTo>
                    <a:pt x="1199273" y="1147762"/>
                  </a:lnTo>
                  <a:lnTo>
                    <a:pt x="1198626" y="1135062"/>
                  </a:lnTo>
                  <a:lnTo>
                    <a:pt x="1196035" y="1135062"/>
                  </a:lnTo>
                  <a:lnTo>
                    <a:pt x="1192974" y="1122362"/>
                  </a:lnTo>
                  <a:lnTo>
                    <a:pt x="1188046" y="1122362"/>
                  </a:lnTo>
                  <a:lnTo>
                    <a:pt x="1181773" y="1109662"/>
                  </a:lnTo>
                  <a:lnTo>
                    <a:pt x="1167638" y="1109662"/>
                  </a:lnTo>
                  <a:lnTo>
                    <a:pt x="1161161" y="1096962"/>
                  </a:lnTo>
                  <a:lnTo>
                    <a:pt x="1155636" y="1096962"/>
                  </a:lnTo>
                  <a:lnTo>
                    <a:pt x="1151458" y="1084262"/>
                  </a:lnTo>
                  <a:lnTo>
                    <a:pt x="1146937" y="1084262"/>
                  </a:lnTo>
                  <a:lnTo>
                    <a:pt x="1140485" y="1071562"/>
                  </a:lnTo>
                  <a:lnTo>
                    <a:pt x="1132573" y="1071562"/>
                  </a:lnTo>
                  <a:lnTo>
                    <a:pt x="1123683" y="1058862"/>
                  </a:lnTo>
                  <a:lnTo>
                    <a:pt x="1094714" y="1058862"/>
                  </a:lnTo>
                  <a:lnTo>
                    <a:pt x="1092682" y="1071562"/>
                  </a:lnTo>
                  <a:lnTo>
                    <a:pt x="1095260" y="1071562"/>
                  </a:lnTo>
                  <a:lnTo>
                    <a:pt x="1096556" y="1084262"/>
                  </a:lnTo>
                  <a:lnTo>
                    <a:pt x="1116584" y="1084262"/>
                  </a:lnTo>
                  <a:lnTo>
                    <a:pt x="1107541" y="1096962"/>
                  </a:lnTo>
                  <a:lnTo>
                    <a:pt x="1109472" y="1096962"/>
                  </a:lnTo>
                  <a:lnTo>
                    <a:pt x="1111643" y="1109662"/>
                  </a:lnTo>
                  <a:lnTo>
                    <a:pt x="1113764" y="1109662"/>
                  </a:lnTo>
                  <a:lnTo>
                    <a:pt x="1113574" y="1122362"/>
                  </a:lnTo>
                  <a:lnTo>
                    <a:pt x="1101648" y="1122362"/>
                  </a:lnTo>
                  <a:lnTo>
                    <a:pt x="1095425" y="1109662"/>
                  </a:lnTo>
                  <a:lnTo>
                    <a:pt x="1059091" y="1109662"/>
                  </a:lnTo>
                  <a:lnTo>
                    <a:pt x="1057224" y="1096962"/>
                  </a:lnTo>
                  <a:lnTo>
                    <a:pt x="1060132" y="1096962"/>
                  </a:lnTo>
                  <a:lnTo>
                    <a:pt x="1063180" y="1084262"/>
                  </a:lnTo>
                  <a:lnTo>
                    <a:pt x="1061681" y="1084262"/>
                  </a:lnTo>
                  <a:lnTo>
                    <a:pt x="1055674" y="1071562"/>
                  </a:lnTo>
                  <a:lnTo>
                    <a:pt x="1045133" y="1071562"/>
                  </a:lnTo>
                  <a:lnTo>
                    <a:pt x="1044232" y="1058862"/>
                  </a:lnTo>
                  <a:lnTo>
                    <a:pt x="1045692" y="1058862"/>
                  </a:lnTo>
                  <a:lnTo>
                    <a:pt x="1046734" y="1046162"/>
                  </a:lnTo>
                  <a:lnTo>
                    <a:pt x="1046683" y="1033462"/>
                  </a:lnTo>
                  <a:lnTo>
                    <a:pt x="1044879" y="1033462"/>
                  </a:lnTo>
                  <a:lnTo>
                    <a:pt x="1040726" y="1020762"/>
                  </a:lnTo>
                  <a:lnTo>
                    <a:pt x="1034948" y="1020762"/>
                  </a:lnTo>
                  <a:lnTo>
                    <a:pt x="1028801" y="1008062"/>
                  </a:lnTo>
                  <a:lnTo>
                    <a:pt x="1023569" y="1008062"/>
                  </a:lnTo>
                  <a:lnTo>
                    <a:pt x="1020953" y="1020762"/>
                  </a:lnTo>
                  <a:lnTo>
                    <a:pt x="1020089" y="1033462"/>
                  </a:lnTo>
                  <a:lnTo>
                    <a:pt x="1018387" y="1046162"/>
                  </a:lnTo>
                  <a:lnTo>
                    <a:pt x="1003833" y="1046162"/>
                  </a:lnTo>
                  <a:lnTo>
                    <a:pt x="992873" y="1033462"/>
                  </a:lnTo>
                  <a:lnTo>
                    <a:pt x="982878" y="1033462"/>
                  </a:lnTo>
                  <a:lnTo>
                    <a:pt x="976401" y="1020762"/>
                  </a:lnTo>
                  <a:lnTo>
                    <a:pt x="972324" y="1020762"/>
                  </a:lnTo>
                  <a:lnTo>
                    <a:pt x="968489" y="1008062"/>
                  </a:lnTo>
                  <a:lnTo>
                    <a:pt x="965873" y="1008062"/>
                  </a:lnTo>
                  <a:lnTo>
                    <a:pt x="965428" y="995362"/>
                  </a:lnTo>
                  <a:lnTo>
                    <a:pt x="963853" y="995362"/>
                  </a:lnTo>
                  <a:lnTo>
                    <a:pt x="961732" y="982662"/>
                  </a:lnTo>
                  <a:lnTo>
                    <a:pt x="952360" y="982662"/>
                  </a:lnTo>
                  <a:lnTo>
                    <a:pt x="945654" y="969962"/>
                  </a:lnTo>
                  <a:lnTo>
                    <a:pt x="931278" y="969962"/>
                  </a:lnTo>
                  <a:lnTo>
                    <a:pt x="931570" y="982662"/>
                  </a:lnTo>
                  <a:lnTo>
                    <a:pt x="934605" y="982662"/>
                  </a:lnTo>
                  <a:lnTo>
                    <a:pt x="938860" y="995362"/>
                  </a:lnTo>
                  <a:lnTo>
                    <a:pt x="942835" y="1008062"/>
                  </a:lnTo>
                  <a:lnTo>
                    <a:pt x="948499" y="1008062"/>
                  </a:lnTo>
                  <a:lnTo>
                    <a:pt x="951471" y="1020762"/>
                  </a:lnTo>
                  <a:lnTo>
                    <a:pt x="951471" y="1033462"/>
                  </a:lnTo>
                  <a:lnTo>
                    <a:pt x="934707" y="1046162"/>
                  </a:lnTo>
                  <a:lnTo>
                    <a:pt x="928674" y="1058862"/>
                  </a:lnTo>
                  <a:lnTo>
                    <a:pt x="928941" y="1058862"/>
                  </a:lnTo>
                  <a:lnTo>
                    <a:pt x="939685" y="1071562"/>
                  </a:lnTo>
                  <a:lnTo>
                    <a:pt x="945045" y="1058862"/>
                  </a:lnTo>
                  <a:lnTo>
                    <a:pt x="943851" y="1084262"/>
                  </a:lnTo>
                  <a:lnTo>
                    <a:pt x="939685" y="1084262"/>
                  </a:lnTo>
                  <a:lnTo>
                    <a:pt x="938479" y="1096962"/>
                  </a:lnTo>
                  <a:lnTo>
                    <a:pt x="939876" y="1096962"/>
                  </a:lnTo>
                  <a:lnTo>
                    <a:pt x="943838" y="1109662"/>
                  </a:lnTo>
                  <a:lnTo>
                    <a:pt x="947369" y="1109662"/>
                  </a:lnTo>
                  <a:lnTo>
                    <a:pt x="947420" y="1122362"/>
                  </a:lnTo>
                  <a:lnTo>
                    <a:pt x="943851" y="1135062"/>
                  </a:lnTo>
                  <a:lnTo>
                    <a:pt x="945642" y="1122362"/>
                  </a:lnTo>
                  <a:lnTo>
                    <a:pt x="937285" y="1135062"/>
                  </a:lnTo>
                  <a:lnTo>
                    <a:pt x="941463" y="1147762"/>
                  </a:lnTo>
                  <a:lnTo>
                    <a:pt x="949807" y="1147762"/>
                  </a:lnTo>
                  <a:lnTo>
                    <a:pt x="949807" y="1160462"/>
                  </a:lnTo>
                  <a:lnTo>
                    <a:pt x="948029" y="1160462"/>
                  </a:lnTo>
                  <a:lnTo>
                    <a:pt x="944562" y="1173162"/>
                  </a:lnTo>
                  <a:lnTo>
                    <a:pt x="937209" y="1173162"/>
                  </a:lnTo>
                  <a:lnTo>
                    <a:pt x="941463" y="1185862"/>
                  </a:lnTo>
                  <a:lnTo>
                    <a:pt x="946810" y="1185862"/>
                  </a:lnTo>
                  <a:lnTo>
                    <a:pt x="956424" y="1173162"/>
                  </a:lnTo>
                  <a:lnTo>
                    <a:pt x="987120" y="1173162"/>
                  </a:lnTo>
                  <a:lnTo>
                    <a:pt x="998105" y="1185862"/>
                  </a:lnTo>
                  <a:lnTo>
                    <a:pt x="1009421" y="1185862"/>
                  </a:lnTo>
                  <a:lnTo>
                    <a:pt x="1003554" y="1198562"/>
                  </a:lnTo>
                  <a:lnTo>
                    <a:pt x="991095" y="1198562"/>
                  </a:lnTo>
                  <a:lnTo>
                    <a:pt x="978408" y="1211262"/>
                  </a:lnTo>
                  <a:lnTo>
                    <a:pt x="971867" y="1211262"/>
                  </a:lnTo>
                  <a:lnTo>
                    <a:pt x="971308" y="1223962"/>
                  </a:lnTo>
                  <a:lnTo>
                    <a:pt x="970965" y="1236662"/>
                  </a:lnTo>
                  <a:lnTo>
                    <a:pt x="968844" y="1236662"/>
                  </a:lnTo>
                  <a:lnTo>
                    <a:pt x="962926" y="1249362"/>
                  </a:lnTo>
                  <a:lnTo>
                    <a:pt x="955319" y="1236662"/>
                  </a:lnTo>
                  <a:lnTo>
                    <a:pt x="921854" y="1236662"/>
                  </a:lnTo>
                  <a:lnTo>
                    <a:pt x="911136" y="1249362"/>
                  </a:lnTo>
                  <a:lnTo>
                    <a:pt x="901420" y="1262062"/>
                  </a:lnTo>
                  <a:lnTo>
                    <a:pt x="880440" y="1262062"/>
                  </a:lnTo>
                  <a:lnTo>
                    <a:pt x="874737" y="1249362"/>
                  </a:lnTo>
                  <a:lnTo>
                    <a:pt x="871118" y="1249362"/>
                  </a:lnTo>
                  <a:lnTo>
                    <a:pt x="868133" y="1262062"/>
                  </a:lnTo>
                  <a:lnTo>
                    <a:pt x="840714" y="1262062"/>
                  </a:lnTo>
                  <a:lnTo>
                    <a:pt x="832993" y="1274762"/>
                  </a:lnTo>
                  <a:lnTo>
                    <a:pt x="817460" y="1287462"/>
                  </a:lnTo>
                  <a:lnTo>
                    <a:pt x="800138" y="1300162"/>
                  </a:lnTo>
                  <a:lnTo>
                    <a:pt x="787057" y="1312862"/>
                  </a:lnTo>
                  <a:lnTo>
                    <a:pt x="778256" y="1325562"/>
                  </a:lnTo>
                  <a:lnTo>
                    <a:pt x="759980" y="1325562"/>
                  </a:lnTo>
                  <a:lnTo>
                    <a:pt x="749503" y="1338262"/>
                  </a:lnTo>
                  <a:lnTo>
                    <a:pt x="737095" y="1325562"/>
                  </a:lnTo>
                  <a:lnTo>
                    <a:pt x="724014" y="1312862"/>
                  </a:lnTo>
                  <a:lnTo>
                    <a:pt x="707910" y="1312862"/>
                  </a:lnTo>
                  <a:lnTo>
                    <a:pt x="714222" y="1325562"/>
                  </a:lnTo>
                  <a:lnTo>
                    <a:pt x="719531" y="1338262"/>
                  </a:lnTo>
                  <a:lnTo>
                    <a:pt x="708152" y="1338262"/>
                  </a:lnTo>
                  <a:lnTo>
                    <a:pt x="700963" y="1350962"/>
                  </a:lnTo>
                  <a:lnTo>
                    <a:pt x="688301" y="1350962"/>
                  </a:lnTo>
                  <a:lnTo>
                    <a:pt x="677100" y="1363662"/>
                  </a:lnTo>
                  <a:lnTo>
                    <a:pt x="660768" y="1376362"/>
                  </a:lnTo>
                  <a:lnTo>
                    <a:pt x="643331" y="1376362"/>
                  </a:lnTo>
                  <a:lnTo>
                    <a:pt x="628878" y="1389062"/>
                  </a:lnTo>
                  <a:lnTo>
                    <a:pt x="607339" y="1389062"/>
                  </a:lnTo>
                  <a:lnTo>
                    <a:pt x="602386" y="1401762"/>
                  </a:lnTo>
                  <a:lnTo>
                    <a:pt x="593318" y="1401762"/>
                  </a:lnTo>
                  <a:lnTo>
                    <a:pt x="566229" y="1427162"/>
                  </a:lnTo>
                  <a:lnTo>
                    <a:pt x="557161" y="1427162"/>
                  </a:lnTo>
                  <a:lnTo>
                    <a:pt x="550062" y="1439862"/>
                  </a:lnTo>
                  <a:lnTo>
                    <a:pt x="540372" y="1439862"/>
                  </a:lnTo>
                  <a:lnTo>
                    <a:pt x="540766" y="1452562"/>
                  </a:lnTo>
                  <a:lnTo>
                    <a:pt x="540131" y="1465262"/>
                  </a:lnTo>
                  <a:lnTo>
                    <a:pt x="537184" y="1465262"/>
                  </a:lnTo>
                  <a:lnTo>
                    <a:pt x="530682" y="1477962"/>
                  </a:lnTo>
                  <a:lnTo>
                    <a:pt x="525830" y="1477962"/>
                  </a:lnTo>
                  <a:lnTo>
                    <a:pt x="522782" y="1465262"/>
                  </a:lnTo>
                  <a:lnTo>
                    <a:pt x="508723" y="1465262"/>
                  </a:lnTo>
                  <a:lnTo>
                    <a:pt x="502399" y="1477962"/>
                  </a:lnTo>
                  <a:lnTo>
                    <a:pt x="496443" y="1477962"/>
                  </a:lnTo>
                  <a:lnTo>
                    <a:pt x="490004" y="1490662"/>
                  </a:lnTo>
                  <a:lnTo>
                    <a:pt x="482231" y="1503362"/>
                  </a:lnTo>
                  <a:lnTo>
                    <a:pt x="448729" y="1503362"/>
                  </a:lnTo>
                  <a:lnTo>
                    <a:pt x="436765" y="1516062"/>
                  </a:lnTo>
                  <a:lnTo>
                    <a:pt x="423964" y="1528762"/>
                  </a:lnTo>
                  <a:lnTo>
                    <a:pt x="413753" y="1528762"/>
                  </a:lnTo>
                  <a:lnTo>
                    <a:pt x="402170" y="1541462"/>
                  </a:lnTo>
                  <a:lnTo>
                    <a:pt x="387032" y="1554162"/>
                  </a:lnTo>
                  <a:lnTo>
                    <a:pt x="374421" y="1579562"/>
                  </a:lnTo>
                  <a:lnTo>
                    <a:pt x="370484" y="1592262"/>
                  </a:lnTo>
                  <a:lnTo>
                    <a:pt x="371805" y="1604962"/>
                  </a:lnTo>
                  <a:lnTo>
                    <a:pt x="372821" y="1617662"/>
                  </a:lnTo>
                  <a:lnTo>
                    <a:pt x="376389" y="1630362"/>
                  </a:lnTo>
                  <a:lnTo>
                    <a:pt x="385343" y="1643062"/>
                  </a:lnTo>
                  <a:lnTo>
                    <a:pt x="421728" y="1643062"/>
                  </a:lnTo>
                  <a:lnTo>
                    <a:pt x="428459" y="1655762"/>
                  </a:lnTo>
                  <a:lnTo>
                    <a:pt x="458965" y="1655762"/>
                  </a:lnTo>
                  <a:lnTo>
                    <a:pt x="468020" y="1643062"/>
                  </a:lnTo>
                  <a:lnTo>
                    <a:pt x="475145" y="1643062"/>
                  </a:lnTo>
                  <a:lnTo>
                    <a:pt x="480936" y="1630362"/>
                  </a:lnTo>
                  <a:lnTo>
                    <a:pt x="488048" y="1630362"/>
                  </a:lnTo>
                  <a:lnTo>
                    <a:pt x="491274" y="1617662"/>
                  </a:lnTo>
                  <a:lnTo>
                    <a:pt x="580085" y="1617662"/>
                  </a:lnTo>
                  <a:lnTo>
                    <a:pt x="597941" y="1630362"/>
                  </a:lnTo>
                  <a:lnTo>
                    <a:pt x="616889" y="1643062"/>
                  </a:lnTo>
                  <a:lnTo>
                    <a:pt x="634682" y="1655762"/>
                  </a:lnTo>
                  <a:lnTo>
                    <a:pt x="653427" y="1668462"/>
                  </a:lnTo>
                  <a:lnTo>
                    <a:pt x="674243" y="1681162"/>
                  </a:lnTo>
                  <a:lnTo>
                    <a:pt x="693356" y="1706562"/>
                  </a:lnTo>
                  <a:lnTo>
                    <a:pt x="707021" y="1719262"/>
                  </a:lnTo>
                  <a:lnTo>
                    <a:pt x="715340" y="1731962"/>
                  </a:lnTo>
                  <a:lnTo>
                    <a:pt x="727379" y="1731962"/>
                  </a:lnTo>
                  <a:lnTo>
                    <a:pt x="733513" y="1744662"/>
                  </a:lnTo>
                  <a:lnTo>
                    <a:pt x="756767" y="1744662"/>
                  </a:lnTo>
                  <a:lnTo>
                    <a:pt x="761758" y="1757362"/>
                  </a:lnTo>
                  <a:lnTo>
                    <a:pt x="786853" y="1757362"/>
                  </a:lnTo>
                  <a:lnTo>
                    <a:pt x="793508" y="1744662"/>
                  </a:lnTo>
                  <a:lnTo>
                    <a:pt x="810399" y="1744662"/>
                  </a:lnTo>
                  <a:lnTo>
                    <a:pt x="822515" y="1731962"/>
                  </a:lnTo>
                  <a:lnTo>
                    <a:pt x="836142" y="1731962"/>
                  </a:lnTo>
                  <a:lnTo>
                    <a:pt x="849172" y="1744662"/>
                  </a:lnTo>
                  <a:lnTo>
                    <a:pt x="859485" y="1744662"/>
                  </a:lnTo>
                  <a:lnTo>
                    <a:pt x="875182" y="1757362"/>
                  </a:lnTo>
                  <a:lnTo>
                    <a:pt x="899287" y="1770062"/>
                  </a:lnTo>
                  <a:lnTo>
                    <a:pt x="922070" y="1795462"/>
                  </a:lnTo>
                  <a:lnTo>
                    <a:pt x="933767" y="1808162"/>
                  </a:lnTo>
                  <a:lnTo>
                    <a:pt x="935736" y="1820862"/>
                  </a:lnTo>
                  <a:lnTo>
                    <a:pt x="936917" y="1833562"/>
                  </a:lnTo>
                  <a:lnTo>
                    <a:pt x="938949" y="1846262"/>
                  </a:lnTo>
                  <a:lnTo>
                    <a:pt x="943457" y="1858962"/>
                  </a:lnTo>
                  <a:lnTo>
                    <a:pt x="950048" y="1871662"/>
                  </a:lnTo>
                  <a:lnTo>
                    <a:pt x="956462" y="1897062"/>
                  </a:lnTo>
                  <a:lnTo>
                    <a:pt x="961529" y="1909762"/>
                  </a:lnTo>
                  <a:lnTo>
                    <a:pt x="964133" y="1922462"/>
                  </a:lnTo>
                  <a:lnTo>
                    <a:pt x="963942" y="1935162"/>
                  </a:lnTo>
                  <a:lnTo>
                    <a:pt x="962088" y="1947862"/>
                  </a:lnTo>
                  <a:lnTo>
                    <a:pt x="959370" y="1960562"/>
                  </a:lnTo>
                  <a:lnTo>
                    <a:pt x="949312" y="1960562"/>
                  </a:lnTo>
                  <a:lnTo>
                    <a:pt x="944638" y="1973262"/>
                  </a:lnTo>
                  <a:lnTo>
                    <a:pt x="943317" y="1973262"/>
                  </a:lnTo>
                  <a:lnTo>
                    <a:pt x="940054" y="1985962"/>
                  </a:lnTo>
                  <a:lnTo>
                    <a:pt x="936650" y="1998662"/>
                  </a:lnTo>
                  <a:lnTo>
                    <a:pt x="934364" y="2011362"/>
                  </a:lnTo>
                  <a:lnTo>
                    <a:pt x="934427" y="2024062"/>
                  </a:lnTo>
                  <a:lnTo>
                    <a:pt x="939228" y="2036762"/>
                  </a:lnTo>
                  <a:lnTo>
                    <a:pt x="947293" y="2049462"/>
                  </a:lnTo>
                  <a:lnTo>
                    <a:pt x="954112" y="2074862"/>
                  </a:lnTo>
                  <a:lnTo>
                    <a:pt x="955167" y="2087562"/>
                  </a:lnTo>
                  <a:lnTo>
                    <a:pt x="950277" y="2100262"/>
                  </a:lnTo>
                  <a:lnTo>
                    <a:pt x="943876" y="2112962"/>
                  </a:lnTo>
                  <a:lnTo>
                    <a:pt x="938301" y="2112962"/>
                  </a:lnTo>
                  <a:lnTo>
                    <a:pt x="935913" y="2125662"/>
                  </a:lnTo>
                  <a:lnTo>
                    <a:pt x="936155" y="2125662"/>
                  </a:lnTo>
                  <a:lnTo>
                    <a:pt x="936193" y="2138362"/>
                  </a:lnTo>
                  <a:lnTo>
                    <a:pt x="934974" y="2138362"/>
                  </a:lnTo>
                  <a:lnTo>
                    <a:pt x="931468" y="2151062"/>
                  </a:lnTo>
                  <a:lnTo>
                    <a:pt x="921639" y="2151062"/>
                  </a:lnTo>
                  <a:lnTo>
                    <a:pt x="915835" y="2163762"/>
                  </a:lnTo>
                  <a:lnTo>
                    <a:pt x="900315" y="2163762"/>
                  </a:lnTo>
                  <a:lnTo>
                    <a:pt x="893038" y="2151062"/>
                  </a:lnTo>
                  <a:lnTo>
                    <a:pt x="887564" y="2151062"/>
                  </a:lnTo>
                  <a:lnTo>
                    <a:pt x="884796" y="2163762"/>
                  </a:lnTo>
                  <a:lnTo>
                    <a:pt x="883323" y="2163762"/>
                  </a:lnTo>
                  <a:lnTo>
                    <a:pt x="879614" y="2176462"/>
                  </a:lnTo>
                  <a:lnTo>
                    <a:pt x="863993" y="2176462"/>
                  </a:lnTo>
                  <a:lnTo>
                    <a:pt x="856195" y="2163762"/>
                  </a:lnTo>
                  <a:lnTo>
                    <a:pt x="851573" y="2163762"/>
                  </a:lnTo>
                  <a:lnTo>
                    <a:pt x="853694" y="2176462"/>
                  </a:lnTo>
                  <a:lnTo>
                    <a:pt x="866482" y="2189175"/>
                  </a:lnTo>
                  <a:lnTo>
                    <a:pt x="887755" y="2214575"/>
                  </a:lnTo>
                  <a:lnTo>
                    <a:pt x="911809" y="2239975"/>
                  </a:lnTo>
                  <a:lnTo>
                    <a:pt x="932942" y="2252675"/>
                  </a:lnTo>
                  <a:lnTo>
                    <a:pt x="982637" y="2252675"/>
                  </a:lnTo>
                  <a:lnTo>
                    <a:pt x="993686" y="2265375"/>
                  </a:lnTo>
                  <a:lnTo>
                    <a:pt x="1002499" y="2265375"/>
                  </a:lnTo>
                  <a:lnTo>
                    <a:pt x="1007021" y="2278075"/>
                  </a:lnTo>
                  <a:lnTo>
                    <a:pt x="1007440" y="2290775"/>
                  </a:lnTo>
                  <a:lnTo>
                    <a:pt x="1008265" y="2290775"/>
                  </a:lnTo>
                  <a:lnTo>
                    <a:pt x="1013688" y="2303475"/>
                  </a:lnTo>
                  <a:lnTo>
                    <a:pt x="1029614" y="2303475"/>
                  </a:lnTo>
                  <a:lnTo>
                    <a:pt x="1034427" y="2316175"/>
                  </a:lnTo>
                  <a:lnTo>
                    <a:pt x="1051775" y="2316175"/>
                  </a:lnTo>
                  <a:lnTo>
                    <a:pt x="1055484" y="2303475"/>
                  </a:lnTo>
                  <a:lnTo>
                    <a:pt x="1079119" y="2303475"/>
                  </a:lnTo>
                  <a:lnTo>
                    <a:pt x="1077823" y="2290775"/>
                  </a:lnTo>
                  <a:lnTo>
                    <a:pt x="1085570" y="2303475"/>
                  </a:lnTo>
                  <a:lnTo>
                    <a:pt x="1170203" y="2303475"/>
                  </a:lnTo>
                  <a:lnTo>
                    <a:pt x="1180172" y="2290775"/>
                  </a:lnTo>
                  <a:lnTo>
                    <a:pt x="1191361" y="2290775"/>
                  </a:lnTo>
                  <a:lnTo>
                    <a:pt x="1201813" y="2278075"/>
                  </a:lnTo>
                  <a:lnTo>
                    <a:pt x="1227124" y="2278075"/>
                  </a:lnTo>
                  <a:lnTo>
                    <a:pt x="1236586" y="2265375"/>
                  </a:lnTo>
                  <a:lnTo>
                    <a:pt x="1243190" y="2265375"/>
                  </a:lnTo>
                  <a:lnTo>
                    <a:pt x="1247749" y="2252675"/>
                  </a:lnTo>
                  <a:lnTo>
                    <a:pt x="1253045" y="2239975"/>
                  </a:lnTo>
                  <a:lnTo>
                    <a:pt x="1259547" y="2227275"/>
                  </a:lnTo>
                  <a:lnTo>
                    <a:pt x="1267739" y="2227275"/>
                  </a:lnTo>
                  <a:lnTo>
                    <a:pt x="1277645" y="2214575"/>
                  </a:lnTo>
                  <a:lnTo>
                    <a:pt x="1297457" y="2214575"/>
                  </a:lnTo>
                  <a:lnTo>
                    <a:pt x="1295730" y="2201875"/>
                  </a:lnTo>
                  <a:lnTo>
                    <a:pt x="1293342" y="2201875"/>
                  </a:lnTo>
                  <a:lnTo>
                    <a:pt x="1292999" y="2189175"/>
                  </a:lnTo>
                  <a:lnTo>
                    <a:pt x="1297457" y="2189175"/>
                  </a:lnTo>
                  <a:lnTo>
                    <a:pt x="1301457" y="2176462"/>
                  </a:lnTo>
                  <a:lnTo>
                    <a:pt x="1308760" y="2189175"/>
                  </a:lnTo>
                  <a:lnTo>
                    <a:pt x="1341932" y="2189175"/>
                  </a:lnTo>
                  <a:lnTo>
                    <a:pt x="1346555" y="2176462"/>
                  </a:lnTo>
                  <a:lnTo>
                    <a:pt x="1354607" y="2151062"/>
                  </a:lnTo>
                  <a:lnTo>
                    <a:pt x="1367383" y="2112962"/>
                  </a:lnTo>
                  <a:lnTo>
                    <a:pt x="1382344" y="2074862"/>
                  </a:lnTo>
                  <a:lnTo>
                    <a:pt x="1396936" y="2049462"/>
                  </a:lnTo>
                  <a:lnTo>
                    <a:pt x="1417027" y="2036762"/>
                  </a:lnTo>
                  <a:lnTo>
                    <a:pt x="1471968" y="2011362"/>
                  </a:lnTo>
                  <a:lnTo>
                    <a:pt x="1490599" y="2011362"/>
                  </a:lnTo>
                  <a:lnTo>
                    <a:pt x="1503159" y="1998662"/>
                  </a:lnTo>
                  <a:lnTo>
                    <a:pt x="1516926" y="1985962"/>
                  </a:lnTo>
                  <a:lnTo>
                    <a:pt x="1530934" y="1973262"/>
                  </a:lnTo>
                  <a:lnTo>
                    <a:pt x="1615922" y="1973262"/>
                  </a:lnTo>
                  <a:lnTo>
                    <a:pt x="1623352" y="1960562"/>
                  </a:lnTo>
                  <a:lnTo>
                    <a:pt x="1634655" y="1960562"/>
                  </a:lnTo>
                  <a:lnTo>
                    <a:pt x="1647901" y="1947862"/>
                  </a:lnTo>
                  <a:lnTo>
                    <a:pt x="1661147" y="1947862"/>
                  </a:lnTo>
                  <a:lnTo>
                    <a:pt x="1674177" y="1960562"/>
                  </a:lnTo>
                  <a:lnTo>
                    <a:pt x="1687868" y="1973262"/>
                  </a:lnTo>
                  <a:lnTo>
                    <a:pt x="1701927" y="1985962"/>
                  </a:lnTo>
                  <a:lnTo>
                    <a:pt x="1716049" y="1985962"/>
                  </a:lnTo>
                  <a:lnTo>
                    <a:pt x="1727047" y="1973262"/>
                  </a:lnTo>
                  <a:lnTo>
                    <a:pt x="1732838" y="1973262"/>
                  </a:lnTo>
                  <a:lnTo>
                    <a:pt x="1734756" y="1960562"/>
                  </a:lnTo>
                  <a:lnTo>
                    <a:pt x="1734134" y="1947862"/>
                  </a:lnTo>
                  <a:lnTo>
                    <a:pt x="1734667" y="1935162"/>
                  </a:lnTo>
                  <a:lnTo>
                    <a:pt x="1738337" y="1922462"/>
                  </a:lnTo>
                  <a:lnTo>
                    <a:pt x="1743951" y="1909762"/>
                  </a:lnTo>
                  <a:lnTo>
                    <a:pt x="1750288" y="1897062"/>
                  </a:lnTo>
                  <a:lnTo>
                    <a:pt x="1780362" y="1897062"/>
                  </a:lnTo>
                  <a:lnTo>
                    <a:pt x="1787105" y="1884362"/>
                  </a:lnTo>
                  <a:lnTo>
                    <a:pt x="1789836" y="1884362"/>
                  </a:lnTo>
                  <a:lnTo>
                    <a:pt x="1791550" y="1871662"/>
                  </a:lnTo>
                  <a:lnTo>
                    <a:pt x="1794103" y="1858962"/>
                  </a:lnTo>
                  <a:lnTo>
                    <a:pt x="1799374" y="1858962"/>
                  </a:lnTo>
                  <a:lnTo>
                    <a:pt x="1806765" y="1846262"/>
                  </a:lnTo>
                  <a:lnTo>
                    <a:pt x="1822538" y="1846262"/>
                  </a:lnTo>
                  <a:lnTo>
                    <a:pt x="1831022" y="1858962"/>
                  </a:lnTo>
                  <a:lnTo>
                    <a:pt x="1858162" y="1858962"/>
                  </a:lnTo>
                  <a:lnTo>
                    <a:pt x="1858314" y="1846262"/>
                  </a:lnTo>
                  <a:lnTo>
                    <a:pt x="1857921" y="1846262"/>
                  </a:lnTo>
                  <a:lnTo>
                    <a:pt x="1858619" y="1833562"/>
                  </a:lnTo>
                  <a:lnTo>
                    <a:pt x="1862048" y="1833562"/>
                  </a:lnTo>
                  <a:lnTo>
                    <a:pt x="1868322" y="1820862"/>
                  </a:lnTo>
                  <a:lnTo>
                    <a:pt x="1885950" y="1820862"/>
                  </a:lnTo>
                  <a:lnTo>
                    <a:pt x="1884426" y="1808162"/>
                  </a:lnTo>
                  <a:lnTo>
                    <a:pt x="1871687" y="1795462"/>
                  </a:lnTo>
                  <a:lnTo>
                    <a:pt x="1869795" y="1795462"/>
                  </a:lnTo>
                  <a:lnTo>
                    <a:pt x="1876577" y="1782762"/>
                  </a:lnTo>
                  <a:lnTo>
                    <a:pt x="1889658" y="1770062"/>
                  </a:lnTo>
                  <a:lnTo>
                    <a:pt x="1903945" y="1757362"/>
                  </a:lnTo>
                  <a:lnTo>
                    <a:pt x="1914359" y="1744662"/>
                  </a:lnTo>
                  <a:lnTo>
                    <a:pt x="1922589" y="1731962"/>
                  </a:lnTo>
                  <a:lnTo>
                    <a:pt x="1988108" y="1731962"/>
                  </a:lnTo>
                  <a:lnTo>
                    <a:pt x="2044776" y="1757362"/>
                  </a:lnTo>
                  <a:lnTo>
                    <a:pt x="2077516" y="1782762"/>
                  </a:lnTo>
                  <a:lnTo>
                    <a:pt x="2106218" y="1820862"/>
                  </a:lnTo>
                  <a:lnTo>
                    <a:pt x="2116163" y="1808162"/>
                  </a:lnTo>
                  <a:lnTo>
                    <a:pt x="2127135" y="1808162"/>
                  </a:lnTo>
                  <a:lnTo>
                    <a:pt x="2138464" y="1795462"/>
                  </a:lnTo>
                  <a:lnTo>
                    <a:pt x="2158085" y="1795462"/>
                  </a:lnTo>
                  <a:lnTo>
                    <a:pt x="2163876" y="1808162"/>
                  </a:lnTo>
                  <a:lnTo>
                    <a:pt x="2175345" y="1808162"/>
                  </a:lnTo>
                  <a:lnTo>
                    <a:pt x="2182596" y="1795462"/>
                  </a:lnTo>
                  <a:lnTo>
                    <a:pt x="2189721" y="1782762"/>
                  </a:lnTo>
                  <a:lnTo>
                    <a:pt x="2198052" y="1770062"/>
                  </a:lnTo>
                  <a:lnTo>
                    <a:pt x="2243455" y="1770062"/>
                  </a:lnTo>
                  <a:lnTo>
                    <a:pt x="2251570" y="1782762"/>
                  </a:lnTo>
                  <a:lnTo>
                    <a:pt x="2301290" y="1782762"/>
                  </a:lnTo>
                  <a:lnTo>
                    <a:pt x="2311882" y="1770062"/>
                  </a:lnTo>
                  <a:lnTo>
                    <a:pt x="2320899" y="1757362"/>
                  </a:lnTo>
                  <a:lnTo>
                    <a:pt x="2380475" y="1757362"/>
                  </a:lnTo>
                  <a:lnTo>
                    <a:pt x="2393518" y="1744662"/>
                  </a:lnTo>
                  <a:lnTo>
                    <a:pt x="2403894" y="1731962"/>
                  </a:lnTo>
                  <a:lnTo>
                    <a:pt x="2409190" y="1731962"/>
                  </a:lnTo>
                  <a:lnTo>
                    <a:pt x="2406027" y="1719262"/>
                  </a:lnTo>
                  <a:lnTo>
                    <a:pt x="2396502" y="1706562"/>
                  </a:lnTo>
                  <a:lnTo>
                    <a:pt x="2386380" y="1681162"/>
                  </a:lnTo>
                  <a:lnTo>
                    <a:pt x="2381415" y="1668462"/>
                  </a:lnTo>
                  <a:lnTo>
                    <a:pt x="2381542" y="1655762"/>
                  </a:lnTo>
                  <a:lnTo>
                    <a:pt x="2382240" y="1643062"/>
                  </a:lnTo>
                  <a:lnTo>
                    <a:pt x="2382939" y="1630362"/>
                  </a:lnTo>
                  <a:lnTo>
                    <a:pt x="2385682" y="1604962"/>
                  </a:lnTo>
                  <a:lnTo>
                    <a:pt x="2389809" y="1592262"/>
                  </a:lnTo>
                  <a:lnTo>
                    <a:pt x="2397442" y="1579562"/>
                  </a:lnTo>
                  <a:lnTo>
                    <a:pt x="2416327" y="1579562"/>
                  </a:lnTo>
                  <a:lnTo>
                    <a:pt x="2418867" y="1566862"/>
                  </a:lnTo>
                  <a:lnTo>
                    <a:pt x="2414778" y="1566862"/>
                  </a:lnTo>
                  <a:lnTo>
                    <a:pt x="2408936" y="1554162"/>
                  </a:lnTo>
                  <a:lnTo>
                    <a:pt x="2405151" y="1541462"/>
                  </a:lnTo>
                  <a:lnTo>
                    <a:pt x="2407247" y="1528762"/>
                  </a:lnTo>
                  <a:lnTo>
                    <a:pt x="2483599" y="1528762"/>
                  </a:lnTo>
                  <a:lnTo>
                    <a:pt x="2487104" y="1516062"/>
                  </a:lnTo>
                  <a:lnTo>
                    <a:pt x="2487815" y="1516062"/>
                  </a:lnTo>
                  <a:close/>
                </a:path>
              </a:pathLst>
            </a:custGeom>
            <a:gradFill>
              <a:gsLst>
                <a:gs pos="0">
                  <a:srgbClr val="F5F7FC"/>
                </a:gs>
                <a:gs pos="48000">
                  <a:srgbClr val="A9BEE4"/>
                </a:gs>
                <a:gs pos="83000">
                  <a:srgbClr val="A9BEE4"/>
                </a:gs>
                <a:gs pos="100000">
                  <a:srgbClr val="C5D3E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p:txBody>
        </p:sp>
        <p:sp>
          <p:nvSpPr>
            <p:cNvPr id="98" name="Google Shape;98;p2"/>
            <p:cNvSpPr/>
            <p:nvPr/>
          </p:nvSpPr>
          <p:spPr>
            <a:xfrm>
              <a:off x="3913774" y="4545636"/>
              <a:ext cx="24765" cy="12700"/>
            </a:xfrm>
            <a:custGeom>
              <a:rect b="b" l="l" r="r" t="t"/>
              <a:pathLst>
                <a:path extrusionOk="0" h="12700" w="24764">
                  <a:moveTo>
                    <a:pt x="8899" y="0"/>
                  </a:moveTo>
                  <a:lnTo>
                    <a:pt x="0" y="12364"/>
                  </a:lnTo>
                  <a:lnTo>
                    <a:pt x="5238" y="11434"/>
                  </a:lnTo>
                  <a:lnTo>
                    <a:pt x="11464" y="9847"/>
                  </a:lnTo>
                  <a:lnTo>
                    <a:pt x="17937" y="7800"/>
                  </a:lnTo>
                  <a:lnTo>
                    <a:pt x="24380" y="5410"/>
                  </a:lnTo>
                  <a:lnTo>
                    <a:pt x="18182" y="3251"/>
                  </a:lnTo>
                  <a:lnTo>
                    <a:pt x="17671" y="3043"/>
                  </a:lnTo>
                  <a:lnTo>
                    <a:pt x="8899" y="0"/>
                  </a:lnTo>
                  <a:close/>
                </a:path>
              </a:pathLst>
            </a:custGeom>
            <a:gradFill>
              <a:gsLst>
                <a:gs pos="0">
                  <a:srgbClr val="F5F7FC"/>
                </a:gs>
                <a:gs pos="48000">
                  <a:srgbClr val="A9BEE4"/>
                </a:gs>
                <a:gs pos="83000">
                  <a:srgbClr val="A9BEE4"/>
                </a:gs>
                <a:gs pos="100000">
                  <a:srgbClr val="C5D3E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p:txBody>
        </p:sp>
        <p:sp>
          <p:nvSpPr>
            <p:cNvPr id="99" name="Google Shape;99;p2"/>
            <p:cNvSpPr/>
            <p:nvPr/>
          </p:nvSpPr>
          <p:spPr>
            <a:xfrm>
              <a:off x="2519514" y="2592209"/>
              <a:ext cx="4073525" cy="3093720"/>
            </a:xfrm>
            <a:custGeom>
              <a:rect b="b" l="l" r="r" t="t"/>
              <a:pathLst>
                <a:path extrusionOk="0" h="3093720" w="4073525">
                  <a:moveTo>
                    <a:pt x="339521" y="3005137"/>
                  </a:moveTo>
                  <a:lnTo>
                    <a:pt x="299834" y="2979572"/>
                  </a:lnTo>
                  <a:lnTo>
                    <a:pt x="289915" y="2977223"/>
                  </a:lnTo>
                  <a:lnTo>
                    <a:pt x="260908" y="2969247"/>
                  </a:lnTo>
                  <a:lnTo>
                    <a:pt x="191820" y="2952902"/>
                  </a:lnTo>
                  <a:lnTo>
                    <a:pt x="179133" y="2950222"/>
                  </a:lnTo>
                  <a:lnTo>
                    <a:pt x="166357" y="2948724"/>
                  </a:lnTo>
                  <a:lnTo>
                    <a:pt x="125933" y="2944711"/>
                  </a:lnTo>
                  <a:lnTo>
                    <a:pt x="110096" y="2942615"/>
                  </a:lnTo>
                  <a:lnTo>
                    <a:pt x="64604" y="2926397"/>
                  </a:lnTo>
                  <a:lnTo>
                    <a:pt x="33439" y="2902915"/>
                  </a:lnTo>
                  <a:lnTo>
                    <a:pt x="20701" y="2865145"/>
                  </a:lnTo>
                  <a:lnTo>
                    <a:pt x="17665" y="2857843"/>
                  </a:lnTo>
                  <a:lnTo>
                    <a:pt x="13157" y="2852013"/>
                  </a:lnTo>
                  <a:lnTo>
                    <a:pt x="7442" y="2849638"/>
                  </a:lnTo>
                  <a:lnTo>
                    <a:pt x="5600" y="2849816"/>
                  </a:lnTo>
                  <a:lnTo>
                    <a:pt x="1219" y="2851505"/>
                  </a:lnTo>
                  <a:lnTo>
                    <a:pt x="0" y="2854007"/>
                  </a:lnTo>
                  <a:lnTo>
                    <a:pt x="0" y="2863100"/>
                  </a:lnTo>
                  <a:lnTo>
                    <a:pt x="4356" y="2871343"/>
                  </a:lnTo>
                  <a:lnTo>
                    <a:pt x="6794" y="2878455"/>
                  </a:lnTo>
                  <a:lnTo>
                    <a:pt x="31254" y="2916910"/>
                  </a:lnTo>
                  <a:lnTo>
                    <a:pt x="77203" y="2943822"/>
                  </a:lnTo>
                  <a:lnTo>
                    <a:pt x="165836" y="2960128"/>
                  </a:lnTo>
                  <a:lnTo>
                    <a:pt x="181864" y="2962719"/>
                  </a:lnTo>
                  <a:lnTo>
                    <a:pt x="230174" y="2971901"/>
                  </a:lnTo>
                  <a:lnTo>
                    <a:pt x="278282" y="2982836"/>
                  </a:lnTo>
                  <a:lnTo>
                    <a:pt x="332435" y="3004299"/>
                  </a:lnTo>
                  <a:lnTo>
                    <a:pt x="338226" y="3006255"/>
                  </a:lnTo>
                  <a:lnTo>
                    <a:pt x="339051" y="3006255"/>
                  </a:lnTo>
                  <a:lnTo>
                    <a:pt x="339521" y="3005912"/>
                  </a:lnTo>
                  <a:lnTo>
                    <a:pt x="339521" y="3005137"/>
                  </a:lnTo>
                  <a:close/>
                </a:path>
                <a:path extrusionOk="0" h="3093720" w="4073525">
                  <a:moveTo>
                    <a:pt x="794537" y="3089338"/>
                  </a:moveTo>
                  <a:lnTo>
                    <a:pt x="791578" y="3082671"/>
                  </a:lnTo>
                  <a:lnTo>
                    <a:pt x="781951" y="3075432"/>
                  </a:lnTo>
                  <a:lnTo>
                    <a:pt x="761657" y="3075432"/>
                  </a:lnTo>
                  <a:lnTo>
                    <a:pt x="756831" y="3068548"/>
                  </a:lnTo>
                  <a:lnTo>
                    <a:pt x="753389" y="3060306"/>
                  </a:lnTo>
                  <a:lnTo>
                    <a:pt x="742708" y="3059950"/>
                  </a:lnTo>
                  <a:lnTo>
                    <a:pt x="739825" y="3061957"/>
                  </a:lnTo>
                  <a:lnTo>
                    <a:pt x="729627" y="3067977"/>
                  </a:lnTo>
                  <a:lnTo>
                    <a:pt x="723734" y="3067977"/>
                  </a:lnTo>
                  <a:lnTo>
                    <a:pt x="721067" y="3067520"/>
                  </a:lnTo>
                  <a:lnTo>
                    <a:pt x="713562" y="3064433"/>
                  </a:lnTo>
                  <a:lnTo>
                    <a:pt x="701306" y="3056242"/>
                  </a:lnTo>
                  <a:lnTo>
                    <a:pt x="695134" y="3054566"/>
                  </a:lnTo>
                  <a:lnTo>
                    <a:pt x="692861" y="3054794"/>
                  </a:lnTo>
                  <a:lnTo>
                    <a:pt x="685076" y="3058401"/>
                  </a:lnTo>
                  <a:lnTo>
                    <a:pt x="676719" y="3064345"/>
                  </a:lnTo>
                  <a:lnTo>
                    <a:pt x="668337" y="3069920"/>
                  </a:lnTo>
                  <a:lnTo>
                    <a:pt x="660463" y="3072371"/>
                  </a:lnTo>
                  <a:lnTo>
                    <a:pt x="629958" y="3070326"/>
                  </a:lnTo>
                  <a:lnTo>
                    <a:pt x="609968" y="3068624"/>
                  </a:lnTo>
                  <a:lnTo>
                    <a:pt x="580097" y="3064891"/>
                  </a:lnTo>
                  <a:lnTo>
                    <a:pt x="567309" y="3063468"/>
                  </a:lnTo>
                  <a:lnTo>
                    <a:pt x="555625" y="3062465"/>
                  </a:lnTo>
                  <a:lnTo>
                    <a:pt x="546989" y="3062071"/>
                  </a:lnTo>
                  <a:lnTo>
                    <a:pt x="543306" y="3062236"/>
                  </a:lnTo>
                  <a:lnTo>
                    <a:pt x="591553" y="3075406"/>
                  </a:lnTo>
                  <a:lnTo>
                    <a:pt x="645693" y="3080651"/>
                  </a:lnTo>
                  <a:lnTo>
                    <a:pt x="663930" y="3082887"/>
                  </a:lnTo>
                  <a:lnTo>
                    <a:pt x="697496" y="3087484"/>
                  </a:lnTo>
                  <a:lnTo>
                    <a:pt x="721410" y="3087814"/>
                  </a:lnTo>
                  <a:lnTo>
                    <a:pt x="730796" y="3088830"/>
                  </a:lnTo>
                  <a:lnTo>
                    <a:pt x="749185" y="3091992"/>
                  </a:lnTo>
                  <a:lnTo>
                    <a:pt x="758558" y="3092983"/>
                  </a:lnTo>
                  <a:lnTo>
                    <a:pt x="773633" y="3093428"/>
                  </a:lnTo>
                  <a:lnTo>
                    <a:pt x="784161" y="3093428"/>
                  </a:lnTo>
                  <a:lnTo>
                    <a:pt x="794524" y="3092602"/>
                  </a:lnTo>
                  <a:lnTo>
                    <a:pt x="794537" y="3089338"/>
                  </a:lnTo>
                  <a:close/>
                </a:path>
                <a:path extrusionOk="0" h="3093720" w="4073525">
                  <a:moveTo>
                    <a:pt x="2773095" y="1951558"/>
                  </a:moveTo>
                  <a:lnTo>
                    <a:pt x="2761221" y="1922348"/>
                  </a:lnTo>
                  <a:lnTo>
                    <a:pt x="2752610" y="1922348"/>
                  </a:lnTo>
                  <a:lnTo>
                    <a:pt x="2740609" y="1924888"/>
                  </a:lnTo>
                  <a:lnTo>
                    <a:pt x="2729674" y="1924888"/>
                  </a:lnTo>
                  <a:lnTo>
                    <a:pt x="2682341" y="1886788"/>
                  </a:lnTo>
                  <a:lnTo>
                    <a:pt x="2671610" y="1876628"/>
                  </a:lnTo>
                  <a:lnTo>
                    <a:pt x="2663660" y="1869008"/>
                  </a:lnTo>
                  <a:lnTo>
                    <a:pt x="2655811" y="1861388"/>
                  </a:lnTo>
                  <a:lnTo>
                    <a:pt x="2650617" y="1858848"/>
                  </a:lnTo>
                  <a:lnTo>
                    <a:pt x="2649956" y="1857578"/>
                  </a:lnTo>
                  <a:lnTo>
                    <a:pt x="2643809" y="1857578"/>
                  </a:lnTo>
                  <a:lnTo>
                    <a:pt x="2636888" y="1862658"/>
                  </a:lnTo>
                  <a:lnTo>
                    <a:pt x="2627769" y="1871548"/>
                  </a:lnTo>
                  <a:lnTo>
                    <a:pt x="2624353" y="1875358"/>
                  </a:lnTo>
                  <a:lnTo>
                    <a:pt x="2621775" y="1876628"/>
                  </a:lnTo>
                  <a:lnTo>
                    <a:pt x="2618956" y="1876628"/>
                  </a:lnTo>
                  <a:lnTo>
                    <a:pt x="2612288" y="1875358"/>
                  </a:lnTo>
                  <a:lnTo>
                    <a:pt x="2603322" y="1869008"/>
                  </a:lnTo>
                  <a:lnTo>
                    <a:pt x="2590914" y="1858848"/>
                  </a:lnTo>
                  <a:lnTo>
                    <a:pt x="2573896" y="1841068"/>
                  </a:lnTo>
                  <a:lnTo>
                    <a:pt x="2566835" y="1834718"/>
                  </a:lnTo>
                  <a:lnTo>
                    <a:pt x="2554935" y="1828368"/>
                  </a:lnTo>
                  <a:lnTo>
                    <a:pt x="2549283" y="1825828"/>
                  </a:lnTo>
                  <a:lnTo>
                    <a:pt x="2543429" y="1823288"/>
                  </a:lnTo>
                  <a:lnTo>
                    <a:pt x="2538971" y="1818208"/>
                  </a:lnTo>
                  <a:lnTo>
                    <a:pt x="2532786" y="1810588"/>
                  </a:lnTo>
                  <a:lnTo>
                    <a:pt x="2528112" y="1801698"/>
                  </a:lnTo>
                  <a:lnTo>
                    <a:pt x="2525153" y="1792808"/>
                  </a:lnTo>
                  <a:lnTo>
                    <a:pt x="2524112" y="1782648"/>
                  </a:lnTo>
                  <a:lnTo>
                    <a:pt x="2524112" y="1780108"/>
                  </a:lnTo>
                  <a:lnTo>
                    <a:pt x="2523337" y="1778838"/>
                  </a:lnTo>
                  <a:lnTo>
                    <a:pt x="2511285" y="1766138"/>
                  </a:lnTo>
                  <a:lnTo>
                    <a:pt x="2503919" y="1750898"/>
                  </a:lnTo>
                  <a:lnTo>
                    <a:pt x="2496401" y="1738198"/>
                  </a:lnTo>
                  <a:lnTo>
                    <a:pt x="2465235" y="1758518"/>
                  </a:lnTo>
                  <a:lnTo>
                    <a:pt x="2454021" y="1773758"/>
                  </a:lnTo>
                  <a:lnTo>
                    <a:pt x="2453830" y="1785188"/>
                  </a:lnTo>
                  <a:lnTo>
                    <a:pt x="2455748" y="1788998"/>
                  </a:lnTo>
                  <a:lnTo>
                    <a:pt x="2442413" y="1822018"/>
                  </a:lnTo>
                  <a:lnTo>
                    <a:pt x="2420391" y="1841068"/>
                  </a:lnTo>
                  <a:lnTo>
                    <a:pt x="2359050" y="1865198"/>
                  </a:lnTo>
                  <a:lnTo>
                    <a:pt x="2290000" y="1926158"/>
                  </a:lnTo>
                  <a:lnTo>
                    <a:pt x="2160143" y="1979498"/>
                  </a:lnTo>
                  <a:lnTo>
                    <a:pt x="2115731" y="1974418"/>
                  </a:lnTo>
                  <a:lnTo>
                    <a:pt x="1964016" y="1959178"/>
                  </a:lnTo>
                  <a:lnTo>
                    <a:pt x="1919782" y="1954098"/>
                  </a:lnTo>
                  <a:lnTo>
                    <a:pt x="1885480" y="1970608"/>
                  </a:lnTo>
                  <a:lnTo>
                    <a:pt x="1883714" y="1971878"/>
                  </a:lnTo>
                  <a:lnTo>
                    <a:pt x="1880146" y="1973148"/>
                  </a:lnTo>
                  <a:lnTo>
                    <a:pt x="1871446" y="1976958"/>
                  </a:lnTo>
                  <a:lnTo>
                    <a:pt x="1847621" y="1987118"/>
                  </a:lnTo>
                  <a:lnTo>
                    <a:pt x="1842363" y="1988388"/>
                  </a:lnTo>
                  <a:lnTo>
                    <a:pt x="1836178" y="1990928"/>
                  </a:lnTo>
                  <a:lnTo>
                    <a:pt x="1826298" y="1993468"/>
                  </a:lnTo>
                  <a:lnTo>
                    <a:pt x="1807946" y="1998548"/>
                  </a:lnTo>
                  <a:lnTo>
                    <a:pt x="1799259" y="1999818"/>
                  </a:lnTo>
                  <a:lnTo>
                    <a:pt x="1790496" y="2002358"/>
                  </a:lnTo>
                  <a:lnTo>
                    <a:pt x="1781987" y="2002358"/>
                  </a:lnTo>
                  <a:lnTo>
                    <a:pt x="1768208" y="2003628"/>
                  </a:lnTo>
                  <a:lnTo>
                    <a:pt x="1753095" y="2003628"/>
                  </a:lnTo>
                  <a:lnTo>
                    <a:pt x="1745729" y="2002358"/>
                  </a:lnTo>
                  <a:lnTo>
                    <a:pt x="1676679" y="2050618"/>
                  </a:lnTo>
                  <a:lnTo>
                    <a:pt x="1660563" y="2041728"/>
                  </a:lnTo>
                  <a:lnTo>
                    <a:pt x="1645716" y="2032838"/>
                  </a:lnTo>
                  <a:lnTo>
                    <a:pt x="1642859" y="2029028"/>
                  </a:lnTo>
                  <a:lnTo>
                    <a:pt x="1635988" y="2020138"/>
                  </a:lnTo>
                  <a:lnTo>
                    <a:pt x="1635264" y="2003628"/>
                  </a:lnTo>
                  <a:lnTo>
                    <a:pt x="1635213" y="2002358"/>
                  </a:lnTo>
                  <a:lnTo>
                    <a:pt x="1630781" y="2002358"/>
                  </a:lnTo>
                  <a:lnTo>
                    <a:pt x="1628076" y="2003628"/>
                  </a:lnTo>
                  <a:lnTo>
                    <a:pt x="1619796" y="2003628"/>
                  </a:lnTo>
                  <a:lnTo>
                    <a:pt x="1617179" y="2002358"/>
                  </a:lnTo>
                  <a:lnTo>
                    <a:pt x="1612709" y="2002358"/>
                  </a:lnTo>
                  <a:lnTo>
                    <a:pt x="1609750" y="2001088"/>
                  </a:lnTo>
                  <a:lnTo>
                    <a:pt x="1607972" y="1999818"/>
                  </a:lnTo>
                  <a:lnTo>
                    <a:pt x="1606308" y="1999818"/>
                  </a:lnTo>
                  <a:lnTo>
                    <a:pt x="1604200" y="1998548"/>
                  </a:lnTo>
                  <a:lnTo>
                    <a:pt x="1600200" y="1996008"/>
                  </a:lnTo>
                  <a:lnTo>
                    <a:pt x="1598612" y="1994738"/>
                  </a:lnTo>
                  <a:lnTo>
                    <a:pt x="1597736" y="1994738"/>
                  </a:lnTo>
                  <a:lnTo>
                    <a:pt x="1597025" y="1993468"/>
                  </a:lnTo>
                  <a:lnTo>
                    <a:pt x="1590611" y="1988388"/>
                  </a:lnTo>
                  <a:lnTo>
                    <a:pt x="1584071" y="1982038"/>
                  </a:lnTo>
                  <a:lnTo>
                    <a:pt x="1581886" y="1980768"/>
                  </a:lnTo>
                  <a:lnTo>
                    <a:pt x="1576768" y="1976958"/>
                  </a:lnTo>
                  <a:lnTo>
                    <a:pt x="1573618" y="1975688"/>
                  </a:lnTo>
                  <a:lnTo>
                    <a:pt x="1568170" y="1974418"/>
                  </a:lnTo>
                  <a:lnTo>
                    <a:pt x="1564043" y="1973148"/>
                  </a:lnTo>
                  <a:lnTo>
                    <a:pt x="1555102" y="1973148"/>
                  </a:lnTo>
                  <a:lnTo>
                    <a:pt x="1552600" y="1969338"/>
                  </a:lnTo>
                  <a:lnTo>
                    <a:pt x="1550022" y="1964258"/>
                  </a:lnTo>
                  <a:lnTo>
                    <a:pt x="1549031" y="1961718"/>
                  </a:lnTo>
                  <a:lnTo>
                    <a:pt x="1546809" y="1957908"/>
                  </a:lnTo>
                  <a:lnTo>
                    <a:pt x="1538693" y="1945208"/>
                  </a:lnTo>
                  <a:lnTo>
                    <a:pt x="1528025" y="1943938"/>
                  </a:lnTo>
                  <a:lnTo>
                    <a:pt x="1515973" y="1941398"/>
                  </a:lnTo>
                  <a:lnTo>
                    <a:pt x="1503832" y="1940128"/>
                  </a:lnTo>
                  <a:lnTo>
                    <a:pt x="1491869" y="1940128"/>
                  </a:lnTo>
                  <a:lnTo>
                    <a:pt x="1489633" y="1941398"/>
                  </a:lnTo>
                  <a:lnTo>
                    <a:pt x="1478699" y="1945208"/>
                  </a:lnTo>
                  <a:lnTo>
                    <a:pt x="1474317" y="1947748"/>
                  </a:lnTo>
                  <a:lnTo>
                    <a:pt x="1464703" y="1952828"/>
                  </a:lnTo>
                  <a:lnTo>
                    <a:pt x="1460842" y="1954098"/>
                  </a:lnTo>
                  <a:lnTo>
                    <a:pt x="1453794" y="1957908"/>
                  </a:lnTo>
                  <a:lnTo>
                    <a:pt x="1451889" y="1961718"/>
                  </a:lnTo>
                  <a:lnTo>
                    <a:pt x="1449133" y="1962988"/>
                  </a:lnTo>
                  <a:lnTo>
                    <a:pt x="1445844" y="1964258"/>
                  </a:lnTo>
                  <a:lnTo>
                    <a:pt x="1445247" y="1964258"/>
                  </a:lnTo>
                  <a:lnTo>
                    <a:pt x="1442885" y="1965528"/>
                  </a:lnTo>
                  <a:lnTo>
                    <a:pt x="1441538" y="1966798"/>
                  </a:lnTo>
                  <a:lnTo>
                    <a:pt x="1429766" y="1971878"/>
                  </a:lnTo>
                  <a:lnTo>
                    <a:pt x="1415948" y="1978228"/>
                  </a:lnTo>
                  <a:lnTo>
                    <a:pt x="1401851" y="1982038"/>
                  </a:lnTo>
                  <a:lnTo>
                    <a:pt x="1389303" y="1983308"/>
                  </a:lnTo>
                  <a:lnTo>
                    <a:pt x="1384922" y="1983308"/>
                  </a:lnTo>
                  <a:lnTo>
                    <a:pt x="1382407" y="1984578"/>
                  </a:lnTo>
                  <a:lnTo>
                    <a:pt x="1373911" y="1996008"/>
                  </a:lnTo>
                  <a:lnTo>
                    <a:pt x="1373416" y="1997278"/>
                  </a:lnTo>
                  <a:lnTo>
                    <a:pt x="1373022" y="1997278"/>
                  </a:lnTo>
                  <a:lnTo>
                    <a:pt x="1362824" y="2008708"/>
                  </a:lnTo>
                  <a:lnTo>
                    <a:pt x="1355813" y="2015058"/>
                  </a:lnTo>
                  <a:lnTo>
                    <a:pt x="1354137" y="2016328"/>
                  </a:lnTo>
                  <a:lnTo>
                    <a:pt x="1353502" y="2016328"/>
                  </a:lnTo>
                  <a:lnTo>
                    <a:pt x="1351902" y="2017598"/>
                  </a:lnTo>
                  <a:lnTo>
                    <a:pt x="1340345" y="2020138"/>
                  </a:lnTo>
                  <a:lnTo>
                    <a:pt x="1335265" y="2020138"/>
                  </a:lnTo>
                  <a:lnTo>
                    <a:pt x="1332661" y="2018868"/>
                  </a:lnTo>
                  <a:lnTo>
                    <a:pt x="1335989" y="2029028"/>
                  </a:lnTo>
                  <a:lnTo>
                    <a:pt x="1338554" y="2036648"/>
                  </a:lnTo>
                  <a:lnTo>
                    <a:pt x="1341602" y="2046808"/>
                  </a:lnTo>
                  <a:lnTo>
                    <a:pt x="1344701" y="2056968"/>
                  </a:lnTo>
                  <a:lnTo>
                    <a:pt x="1352092" y="2079828"/>
                  </a:lnTo>
                  <a:lnTo>
                    <a:pt x="1360500" y="2105228"/>
                  </a:lnTo>
                  <a:lnTo>
                    <a:pt x="1368793" y="2125548"/>
                  </a:lnTo>
                  <a:lnTo>
                    <a:pt x="1375841" y="2136978"/>
                  </a:lnTo>
                  <a:lnTo>
                    <a:pt x="1381442" y="2135708"/>
                  </a:lnTo>
                  <a:lnTo>
                    <a:pt x="1388351" y="2131898"/>
                  </a:lnTo>
                  <a:lnTo>
                    <a:pt x="1395895" y="2128088"/>
                  </a:lnTo>
                  <a:lnTo>
                    <a:pt x="1429740" y="2107768"/>
                  </a:lnTo>
                  <a:lnTo>
                    <a:pt x="1437233" y="2106498"/>
                  </a:lnTo>
                  <a:lnTo>
                    <a:pt x="1438948" y="2106498"/>
                  </a:lnTo>
                  <a:lnTo>
                    <a:pt x="1440611" y="2107768"/>
                  </a:lnTo>
                  <a:lnTo>
                    <a:pt x="1445006" y="2109038"/>
                  </a:lnTo>
                  <a:lnTo>
                    <a:pt x="1466481" y="2114118"/>
                  </a:lnTo>
                  <a:lnTo>
                    <a:pt x="1472399" y="2123008"/>
                  </a:lnTo>
                  <a:lnTo>
                    <a:pt x="1473225" y="2125548"/>
                  </a:lnTo>
                  <a:lnTo>
                    <a:pt x="1473123" y="2131898"/>
                  </a:lnTo>
                  <a:lnTo>
                    <a:pt x="1473009" y="2133168"/>
                  </a:lnTo>
                  <a:lnTo>
                    <a:pt x="1471396" y="2139518"/>
                  </a:lnTo>
                  <a:lnTo>
                    <a:pt x="1462913" y="2149678"/>
                  </a:lnTo>
                  <a:lnTo>
                    <a:pt x="1462316" y="2150948"/>
                  </a:lnTo>
                  <a:lnTo>
                    <a:pt x="1462646" y="2150948"/>
                  </a:lnTo>
                  <a:lnTo>
                    <a:pt x="1465097" y="2153488"/>
                  </a:lnTo>
                  <a:lnTo>
                    <a:pt x="1479689" y="2163648"/>
                  </a:lnTo>
                  <a:lnTo>
                    <a:pt x="1479689" y="2180158"/>
                  </a:lnTo>
                  <a:lnTo>
                    <a:pt x="1474304" y="2204288"/>
                  </a:lnTo>
                  <a:lnTo>
                    <a:pt x="1474330" y="2216988"/>
                  </a:lnTo>
                  <a:lnTo>
                    <a:pt x="1475384" y="2223338"/>
                  </a:lnTo>
                  <a:lnTo>
                    <a:pt x="1481683" y="2232228"/>
                  </a:lnTo>
                  <a:lnTo>
                    <a:pt x="1487411" y="2241118"/>
                  </a:lnTo>
                  <a:lnTo>
                    <a:pt x="1504505" y="2275408"/>
                  </a:lnTo>
                  <a:lnTo>
                    <a:pt x="1506131" y="2285568"/>
                  </a:lnTo>
                  <a:lnTo>
                    <a:pt x="1506118" y="2299538"/>
                  </a:lnTo>
                  <a:lnTo>
                    <a:pt x="1506016" y="2316048"/>
                  </a:lnTo>
                  <a:lnTo>
                    <a:pt x="1506626" y="2324938"/>
                  </a:lnTo>
                  <a:lnTo>
                    <a:pt x="1514729" y="2332558"/>
                  </a:lnTo>
                  <a:lnTo>
                    <a:pt x="1521218" y="2342718"/>
                  </a:lnTo>
                  <a:lnTo>
                    <a:pt x="1524990" y="2347798"/>
                  </a:lnTo>
                  <a:lnTo>
                    <a:pt x="1528991" y="2352878"/>
                  </a:lnTo>
                  <a:lnTo>
                    <a:pt x="1533715" y="2357958"/>
                  </a:lnTo>
                  <a:lnTo>
                    <a:pt x="1539633" y="2360498"/>
                  </a:lnTo>
                  <a:lnTo>
                    <a:pt x="1544828" y="2363038"/>
                  </a:lnTo>
                  <a:lnTo>
                    <a:pt x="1554962" y="2366848"/>
                  </a:lnTo>
                  <a:lnTo>
                    <a:pt x="1563484" y="2369388"/>
                  </a:lnTo>
                  <a:lnTo>
                    <a:pt x="1571688" y="2373198"/>
                  </a:lnTo>
                  <a:lnTo>
                    <a:pt x="1579524" y="2378278"/>
                  </a:lnTo>
                  <a:lnTo>
                    <a:pt x="1586915" y="2384628"/>
                  </a:lnTo>
                  <a:lnTo>
                    <a:pt x="1593850" y="2390978"/>
                  </a:lnTo>
                  <a:lnTo>
                    <a:pt x="1604949" y="2412568"/>
                  </a:lnTo>
                  <a:lnTo>
                    <a:pt x="1614512" y="2422728"/>
                  </a:lnTo>
                  <a:lnTo>
                    <a:pt x="1644396" y="2439238"/>
                  </a:lnTo>
                  <a:lnTo>
                    <a:pt x="1645323" y="2445588"/>
                  </a:lnTo>
                  <a:lnTo>
                    <a:pt x="1645437" y="2450668"/>
                  </a:lnTo>
                  <a:lnTo>
                    <a:pt x="1644294" y="2453208"/>
                  </a:lnTo>
                  <a:lnTo>
                    <a:pt x="1639747" y="2457018"/>
                  </a:lnTo>
                  <a:lnTo>
                    <a:pt x="1631759" y="2462098"/>
                  </a:lnTo>
                  <a:lnTo>
                    <a:pt x="1613458" y="2473528"/>
                  </a:lnTo>
                  <a:lnTo>
                    <a:pt x="1613395" y="2482418"/>
                  </a:lnTo>
                  <a:lnTo>
                    <a:pt x="1601584" y="2529408"/>
                  </a:lnTo>
                  <a:lnTo>
                    <a:pt x="1578825" y="2540838"/>
                  </a:lnTo>
                  <a:lnTo>
                    <a:pt x="1575752" y="2543378"/>
                  </a:lnTo>
                  <a:lnTo>
                    <a:pt x="1571866" y="2544648"/>
                  </a:lnTo>
                  <a:lnTo>
                    <a:pt x="1566125" y="2548458"/>
                  </a:lnTo>
                  <a:lnTo>
                    <a:pt x="1563395" y="2552268"/>
                  </a:lnTo>
                  <a:lnTo>
                    <a:pt x="1563382" y="2553538"/>
                  </a:lnTo>
                  <a:lnTo>
                    <a:pt x="1564525" y="2556078"/>
                  </a:lnTo>
                  <a:lnTo>
                    <a:pt x="1567815" y="2558618"/>
                  </a:lnTo>
                  <a:lnTo>
                    <a:pt x="1574050" y="2563698"/>
                  </a:lnTo>
                  <a:lnTo>
                    <a:pt x="1580286" y="2566238"/>
                  </a:lnTo>
                  <a:lnTo>
                    <a:pt x="1592630" y="2568778"/>
                  </a:lnTo>
                  <a:lnTo>
                    <a:pt x="1599692" y="2568778"/>
                  </a:lnTo>
                  <a:lnTo>
                    <a:pt x="1606969" y="2571318"/>
                  </a:lnTo>
                  <a:lnTo>
                    <a:pt x="1613471" y="2576398"/>
                  </a:lnTo>
                  <a:lnTo>
                    <a:pt x="1618208" y="2584018"/>
                  </a:lnTo>
                  <a:lnTo>
                    <a:pt x="1619465" y="2587828"/>
                  </a:lnTo>
                  <a:lnTo>
                    <a:pt x="1619961" y="2591638"/>
                  </a:lnTo>
                  <a:lnTo>
                    <a:pt x="1619961" y="2600528"/>
                  </a:lnTo>
                  <a:lnTo>
                    <a:pt x="1614385" y="2615768"/>
                  </a:lnTo>
                  <a:lnTo>
                    <a:pt x="1614398" y="2622118"/>
                  </a:lnTo>
                  <a:lnTo>
                    <a:pt x="1615084" y="2624658"/>
                  </a:lnTo>
                  <a:lnTo>
                    <a:pt x="1616837" y="2627198"/>
                  </a:lnTo>
                  <a:lnTo>
                    <a:pt x="1621396" y="2634818"/>
                  </a:lnTo>
                  <a:lnTo>
                    <a:pt x="1626476" y="2639898"/>
                  </a:lnTo>
                  <a:lnTo>
                    <a:pt x="1632432" y="2643708"/>
                  </a:lnTo>
                  <a:lnTo>
                    <a:pt x="1639608" y="2646248"/>
                  </a:lnTo>
                  <a:lnTo>
                    <a:pt x="1650466" y="2651328"/>
                  </a:lnTo>
                  <a:lnTo>
                    <a:pt x="1657032" y="2655138"/>
                  </a:lnTo>
                  <a:lnTo>
                    <a:pt x="1663611" y="2660218"/>
                  </a:lnTo>
                  <a:lnTo>
                    <a:pt x="1672183" y="2669108"/>
                  </a:lnTo>
                  <a:lnTo>
                    <a:pt x="1675180" y="2674188"/>
                  </a:lnTo>
                  <a:lnTo>
                    <a:pt x="1678317" y="2677998"/>
                  </a:lnTo>
                  <a:lnTo>
                    <a:pt x="1714957" y="2694508"/>
                  </a:lnTo>
                  <a:lnTo>
                    <a:pt x="1723669" y="2695778"/>
                  </a:lnTo>
                  <a:lnTo>
                    <a:pt x="1731759" y="2697048"/>
                  </a:lnTo>
                  <a:lnTo>
                    <a:pt x="1748485" y="2698318"/>
                  </a:lnTo>
                  <a:lnTo>
                    <a:pt x="1756003" y="2702128"/>
                  </a:lnTo>
                  <a:lnTo>
                    <a:pt x="1764423" y="2707208"/>
                  </a:lnTo>
                  <a:lnTo>
                    <a:pt x="1769986" y="2713558"/>
                  </a:lnTo>
                  <a:lnTo>
                    <a:pt x="1773707" y="2721178"/>
                  </a:lnTo>
                  <a:lnTo>
                    <a:pt x="1776615" y="2730068"/>
                  </a:lnTo>
                  <a:lnTo>
                    <a:pt x="1777796" y="2732608"/>
                  </a:lnTo>
                  <a:lnTo>
                    <a:pt x="1779981" y="2740228"/>
                  </a:lnTo>
                  <a:lnTo>
                    <a:pt x="1782775" y="2746578"/>
                  </a:lnTo>
                  <a:lnTo>
                    <a:pt x="1785162" y="2752928"/>
                  </a:lnTo>
                  <a:lnTo>
                    <a:pt x="1786661" y="2760548"/>
                  </a:lnTo>
                  <a:lnTo>
                    <a:pt x="1787436" y="2766898"/>
                  </a:lnTo>
                  <a:lnTo>
                    <a:pt x="1787613" y="2773248"/>
                  </a:lnTo>
                  <a:lnTo>
                    <a:pt x="1787652" y="2779598"/>
                  </a:lnTo>
                  <a:lnTo>
                    <a:pt x="1786407" y="2797378"/>
                  </a:lnTo>
                  <a:lnTo>
                    <a:pt x="1786331" y="2808808"/>
                  </a:lnTo>
                  <a:lnTo>
                    <a:pt x="1819325" y="2826588"/>
                  </a:lnTo>
                  <a:lnTo>
                    <a:pt x="1822488" y="2827858"/>
                  </a:lnTo>
                  <a:lnTo>
                    <a:pt x="1825205" y="2829128"/>
                  </a:lnTo>
                  <a:lnTo>
                    <a:pt x="1828965" y="2824048"/>
                  </a:lnTo>
                  <a:lnTo>
                    <a:pt x="1829066" y="2811348"/>
                  </a:lnTo>
                  <a:lnTo>
                    <a:pt x="1829130" y="2808808"/>
                  </a:lnTo>
                  <a:lnTo>
                    <a:pt x="1860689" y="2766898"/>
                  </a:lnTo>
                  <a:lnTo>
                    <a:pt x="1864893" y="2754198"/>
                  </a:lnTo>
                  <a:lnTo>
                    <a:pt x="1864893" y="2752928"/>
                  </a:lnTo>
                  <a:lnTo>
                    <a:pt x="1864741" y="2751658"/>
                  </a:lnTo>
                  <a:lnTo>
                    <a:pt x="1864398" y="2751658"/>
                  </a:lnTo>
                  <a:lnTo>
                    <a:pt x="1858987" y="2742768"/>
                  </a:lnTo>
                  <a:lnTo>
                    <a:pt x="1851253" y="2732608"/>
                  </a:lnTo>
                  <a:lnTo>
                    <a:pt x="1843379" y="2724988"/>
                  </a:lnTo>
                  <a:lnTo>
                    <a:pt x="1837397" y="2717368"/>
                  </a:lnTo>
                  <a:lnTo>
                    <a:pt x="1833892" y="2712288"/>
                  </a:lnTo>
                  <a:lnTo>
                    <a:pt x="1832902" y="2707208"/>
                  </a:lnTo>
                  <a:lnTo>
                    <a:pt x="1832914" y="2699588"/>
                  </a:lnTo>
                  <a:lnTo>
                    <a:pt x="1833308" y="2697048"/>
                  </a:lnTo>
                  <a:lnTo>
                    <a:pt x="1834553" y="2690698"/>
                  </a:lnTo>
                  <a:lnTo>
                    <a:pt x="1837829" y="2683078"/>
                  </a:lnTo>
                  <a:lnTo>
                    <a:pt x="1841385" y="2683078"/>
                  </a:lnTo>
                  <a:lnTo>
                    <a:pt x="1844484" y="2686888"/>
                  </a:lnTo>
                  <a:lnTo>
                    <a:pt x="1845830" y="2698318"/>
                  </a:lnTo>
                  <a:lnTo>
                    <a:pt x="1853260" y="2704668"/>
                  </a:lnTo>
                  <a:lnTo>
                    <a:pt x="1864360" y="2717368"/>
                  </a:lnTo>
                  <a:lnTo>
                    <a:pt x="1870113" y="2722448"/>
                  </a:lnTo>
                  <a:lnTo>
                    <a:pt x="1876209" y="2726258"/>
                  </a:lnTo>
                  <a:lnTo>
                    <a:pt x="1883803" y="2730068"/>
                  </a:lnTo>
                  <a:lnTo>
                    <a:pt x="1893062" y="2727528"/>
                  </a:lnTo>
                  <a:lnTo>
                    <a:pt x="1893062" y="2732608"/>
                  </a:lnTo>
                  <a:lnTo>
                    <a:pt x="1889150" y="2746578"/>
                  </a:lnTo>
                  <a:lnTo>
                    <a:pt x="1887855" y="2752928"/>
                  </a:lnTo>
                  <a:lnTo>
                    <a:pt x="1887334" y="2760548"/>
                  </a:lnTo>
                  <a:lnTo>
                    <a:pt x="1887334" y="2765628"/>
                  </a:lnTo>
                  <a:lnTo>
                    <a:pt x="1886534" y="2773248"/>
                  </a:lnTo>
                  <a:lnTo>
                    <a:pt x="1886534" y="2785948"/>
                  </a:lnTo>
                  <a:lnTo>
                    <a:pt x="1887423" y="2791028"/>
                  </a:lnTo>
                  <a:lnTo>
                    <a:pt x="1898129" y="2798648"/>
                  </a:lnTo>
                  <a:lnTo>
                    <a:pt x="1904542" y="2797378"/>
                  </a:lnTo>
                  <a:lnTo>
                    <a:pt x="1917217" y="2804998"/>
                  </a:lnTo>
                  <a:lnTo>
                    <a:pt x="1920608" y="2807538"/>
                  </a:lnTo>
                  <a:lnTo>
                    <a:pt x="1920608" y="2815158"/>
                  </a:lnTo>
                  <a:lnTo>
                    <a:pt x="1918627" y="2820238"/>
                  </a:lnTo>
                  <a:lnTo>
                    <a:pt x="1913648" y="2826588"/>
                  </a:lnTo>
                  <a:lnTo>
                    <a:pt x="1910880" y="2831668"/>
                  </a:lnTo>
                  <a:lnTo>
                    <a:pt x="1907476" y="2836748"/>
                  </a:lnTo>
                  <a:lnTo>
                    <a:pt x="1903552" y="2843098"/>
                  </a:lnTo>
                  <a:lnTo>
                    <a:pt x="1899208" y="2850718"/>
                  </a:lnTo>
                  <a:lnTo>
                    <a:pt x="1908073" y="2853258"/>
                  </a:lnTo>
                  <a:lnTo>
                    <a:pt x="1921014" y="2831668"/>
                  </a:lnTo>
                  <a:lnTo>
                    <a:pt x="1941106" y="2797378"/>
                  </a:lnTo>
                  <a:lnTo>
                    <a:pt x="1947786" y="2785948"/>
                  </a:lnTo>
                  <a:lnTo>
                    <a:pt x="1956142" y="2774518"/>
                  </a:lnTo>
                  <a:lnTo>
                    <a:pt x="1966887" y="2763088"/>
                  </a:lnTo>
                  <a:lnTo>
                    <a:pt x="1982800" y="2741498"/>
                  </a:lnTo>
                  <a:lnTo>
                    <a:pt x="1990102" y="2732608"/>
                  </a:lnTo>
                  <a:lnTo>
                    <a:pt x="2023021" y="2705938"/>
                  </a:lnTo>
                  <a:lnTo>
                    <a:pt x="2052942" y="2693238"/>
                  </a:lnTo>
                  <a:lnTo>
                    <a:pt x="2064105" y="2684348"/>
                  </a:lnTo>
                  <a:lnTo>
                    <a:pt x="2065261" y="2683078"/>
                  </a:lnTo>
                  <a:lnTo>
                    <a:pt x="2070989" y="2676728"/>
                  </a:lnTo>
                  <a:lnTo>
                    <a:pt x="2076157" y="2667838"/>
                  </a:lnTo>
                  <a:lnTo>
                    <a:pt x="2080704" y="2660218"/>
                  </a:lnTo>
                  <a:lnTo>
                    <a:pt x="2116899" y="2617038"/>
                  </a:lnTo>
                  <a:lnTo>
                    <a:pt x="2169401" y="2570048"/>
                  </a:lnTo>
                  <a:lnTo>
                    <a:pt x="2202408" y="2554808"/>
                  </a:lnTo>
                  <a:lnTo>
                    <a:pt x="2206612" y="2553538"/>
                  </a:lnTo>
                  <a:lnTo>
                    <a:pt x="2218525" y="2553538"/>
                  </a:lnTo>
                  <a:lnTo>
                    <a:pt x="2233498" y="2554808"/>
                  </a:lnTo>
                  <a:lnTo>
                    <a:pt x="2244064" y="2554808"/>
                  </a:lnTo>
                  <a:lnTo>
                    <a:pt x="2250681" y="2553538"/>
                  </a:lnTo>
                  <a:lnTo>
                    <a:pt x="2257056" y="2550998"/>
                  </a:lnTo>
                  <a:lnTo>
                    <a:pt x="2265337" y="2544648"/>
                  </a:lnTo>
                  <a:lnTo>
                    <a:pt x="2267229" y="2543378"/>
                  </a:lnTo>
                  <a:lnTo>
                    <a:pt x="2269820" y="2539568"/>
                  </a:lnTo>
                  <a:lnTo>
                    <a:pt x="2273477" y="2537028"/>
                  </a:lnTo>
                  <a:lnTo>
                    <a:pt x="2279218" y="2535758"/>
                  </a:lnTo>
                  <a:lnTo>
                    <a:pt x="2280678" y="2535758"/>
                  </a:lnTo>
                  <a:lnTo>
                    <a:pt x="2287600" y="2538298"/>
                  </a:lnTo>
                  <a:lnTo>
                    <a:pt x="2293137" y="2542108"/>
                  </a:lnTo>
                  <a:lnTo>
                    <a:pt x="2294166" y="2543378"/>
                  </a:lnTo>
                  <a:lnTo>
                    <a:pt x="2298204" y="2545918"/>
                  </a:lnTo>
                  <a:lnTo>
                    <a:pt x="2303716" y="2548458"/>
                  </a:lnTo>
                  <a:lnTo>
                    <a:pt x="2304935" y="2548458"/>
                  </a:lnTo>
                  <a:lnTo>
                    <a:pt x="2306231" y="2547188"/>
                  </a:lnTo>
                  <a:lnTo>
                    <a:pt x="2307666" y="2547188"/>
                  </a:lnTo>
                  <a:lnTo>
                    <a:pt x="2315451" y="2543378"/>
                  </a:lnTo>
                  <a:lnTo>
                    <a:pt x="2324468" y="2537028"/>
                  </a:lnTo>
                  <a:lnTo>
                    <a:pt x="2327389" y="2535758"/>
                  </a:lnTo>
                  <a:lnTo>
                    <a:pt x="2333231" y="2533218"/>
                  </a:lnTo>
                  <a:lnTo>
                    <a:pt x="2340711" y="2530678"/>
                  </a:lnTo>
                  <a:lnTo>
                    <a:pt x="2343137" y="2530678"/>
                  </a:lnTo>
                  <a:lnTo>
                    <a:pt x="2344089" y="2531948"/>
                  </a:lnTo>
                  <a:lnTo>
                    <a:pt x="2350185" y="2540838"/>
                  </a:lnTo>
                  <a:lnTo>
                    <a:pt x="2351417" y="2543378"/>
                  </a:lnTo>
                  <a:lnTo>
                    <a:pt x="2357894" y="2556078"/>
                  </a:lnTo>
                  <a:lnTo>
                    <a:pt x="2366251" y="2570048"/>
                  </a:lnTo>
                  <a:lnTo>
                    <a:pt x="2374277" y="2576398"/>
                  </a:lnTo>
                  <a:lnTo>
                    <a:pt x="2376703" y="2576398"/>
                  </a:lnTo>
                  <a:lnTo>
                    <a:pt x="2377833" y="2575128"/>
                  </a:lnTo>
                  <a:lnTo>
                    <a:pt x="2385936" y="2559888"/>
                  </a:lnTo>
                  <a:lnTo>
                    <a:pt x="2393416" y="2543378"/>
                  </a:lnTo>
                  <a:lnTo>
                    <a:pt x="2395626" y="2538298"/>
                  </a:lnTo>
                  <a:lnTo>
                    <a:pt x="2399652" y="2530678"/>
                  </a:lnTo>
                  <a:lnTo>
                    <a:pt x="2407716" y="2515438"/>
                  </a:lnTo>
                  <a:lnTo>
                    <a:pt x="2423033" y="2500198"/>
                  </a:lnTo>
                  <a:lnTo>
                    <a:pt x="2437866" y="2490038"/>
                  </a:lnTo>
                  <a:lnTo>
                    <a:pt x="2449093" y="2481148"/>
                  </a:lnTo>
                  <a:lnTo>
                    <a:pt x="2458428" y="2473528"/>
                  </a:lnTo>
                  <a:lnTo>
                    <a:pt x="2467559" y="2468448"/>
                  </a:lnTo>
                  <a:lnTo>
                    <a:pt x="2479878" y="2464638"/>
                  </a:lnTo>
                  <a:lnTo>
                    <a:pt x="2490406" y="2462098"/>
                  </a:lnTo>
                  <a:lnTo>
                    <a:pt x="2495232" y="2462098"/>
                  </a:lnTo>
                  <a:lnTo>
                    <a:pt x="2510066" y="2458288"/>
                  </a:lnTo>
                  <a:lnTo>
                    <a:pt x="2520861" y="2453208"/>
                  </a:lnTo>
                  <a:lnTo>
                    <a:pt x="2526588" y="2448128"/>
                  </a:lnTo>
                  <a:lnTo>
                    <a:pt x="2530729" y="2443048"/>
                  </a:lnTo>
                  <a:lnTo>
                    <a:pt x="2536507" y="2440508"/>
                  </a:lnTo>
                  <a:lnTo>
                    <a:pt x="2547162" y="2439238"/>
                  </a:lnTo>
                  <a:lnTo>
                    <a:pt x="2590355" y="2439238"/>
                  </a:lnTo>
                  <a:lnTo>
                    <a:pt x="2626398" y="2462098"/>
                  </a:lnTo>
                  <a:lnTo>
                    <a:pt x="2634627" y="2496388"/>
                  </a:lnTo>
                  <a:lnTo>
                    <a:pt x="2635542" y="2509088"/>
                  </a:lnTo>
                  <a:lnTo>
                    <a:pt x="2637155" y="2515438"/>
                  </a:lnTo>
                  <a:lnTo>
                    <a:pt x="2637485" y="2515438"/>
                  </a:lnTo>
                  <a:lnTo>
                    <a:pt x="2637840" y="2514168"/>
                  </a:lnTo>
                  <a:lnTo>
                    <a:pt x="2638260" y="2512898"/>
                  </a:lnTo>
                  <a:lnTo>
                    <a:pt x="2642616" y="2500198"/>
                  </a:lnTo>
                  <a:lnTo>
                    <a:pt x="2648369" y="2482418"/>
                  </a:lnTo>
                  <a:lnTo>
                    <a:pt x="2653627" y="2462098"/>
                  </a:lnTo>
                  <a:lnTo>
                    <a:pt x="2656471" y="2449398"/>
                  </a:lnTo>
                  <a:lnTo>
                    <a:pt x="2657564" y="2440508"/>
                  </a:lnTo>
                  <a:lnTo>
                    <a:pt x="2657779" y="2439238"/>
                  </a:lnTo>
                  <a:lnTo>
                    <a:pt x="2678988" y="2398598"/>
                  </a:lnTo>
                  <a:lnTo>
                    <a:pt x="2703169" y="2377008"/>
                  </a:lnTo>
                  <a:lnTo>
                    <a:pt x="2710040" y="2371928"/>
                  </a:lnTo>
                  <a:lnTo>
                    <a:pt x="2718485" y="2366848"/>
                  </a:lnTo>
                  <a:lnTo>
                    <a:pt x="2728061" y="2361768"/>
                  </a:lnTo>
                  <a:lnTo>
                    <a:pt x="2725305" y="2356688"/>
                  </a:lnTo>
                  <a:lnTo>
                    <a:pt x="2708668" y="2327478"/>
                  </a:lnTo>
                  <a:lnTo>
                    <a:pt x="2705646" y="2321128"/>
                  </a:lnTo>
                  <a:lnTo>
                    <a:pt x="2705125" y="2318588"/>
                  </a:lnTo>
                  <a:lnTo>
                    <a:pt x="2705112" y="2316048"/>
                  </a:lnTo>
                  <a:lnTo>
                    <a:pt x="2706560" y="2307158"/>
                  </a:lnTo>
                  <a:lnTo>
                    <a:pt x="2735122" y="2280488"/>
                  </a:lnTo>
                  <a:lnTo>
                    <a:pt x="2755493" y="2272868"/>
                  </a:lnTo>
                  <a:lnTo>
                    <a:pt x="2758592" y="2271598"/>
                  </a:lnTo>
                  <a:lnTo>
                    <a:pt x="2757894" y="2270328"/>
                  </a:lnTo>
                  <a:lnTo>
                    <a:pt x="2750312" y="2261438"/>
                  </a:lnTo>
                  <a:lnTo>
                    <a:pt x="2747556" y="2253818"/>
                  </a:lnTo>
                  <a:lnTo>
                    <a:pt x="2747200" y="2251278"/>
                  </a:lnTo>
                  <a:lnTo>
                    <a:pt x="2747200" y="2243658"/>
                  </a:lnTo>
                  <a:lnTo>
                    <a:pt x="2752699" y="2233498"/>
                  </a:lnTo>
                  <a:lnTo>
                    <a:pt x="2753385" y="2232228"/>
                  </a:lnTo>
                  <a:lnTo>
                    <a:pt x="2754020" y="2230958"/>
                  </a:lnTo>
                  <a:lnTo>
                    <a:pt x="2754020" y="2229688"/>
                  </a:lnTo>
                  <a:lnTo>
                    <a:pt x="2752331" y="2229688"/>
                  </a:lnTo>
                  <a:lnTo>
                    <a:pt x="2735948" y="2233498"/>
                  </a:lnTo>
                  <a:lnTo>
                    <a:pt x="2722981" y="2233498"/>
                  </a:lnTo>
                  <a:lnTo>
                    <a:pt x="2697264" y="2203018"/>
                  </a:lnTo>
                  <a:lnTo>
                    <a:pt x="2692717" y="2187778"/>
                  </a:lnTo>
                  <a:lnTo>
                    <a:pt x="2660624" y="2158568"/>
                  </a:lnTo>
                  <a:lnTo>
                    <a:pt x="2658287" y="2157298"/>
                  </a:lnTo>
                  <a:lnTo>
                    <a:pt x="2644749" y="2150948"/>
                  </a:lnTo>
                  <a:lnTo>
                    <a:pt x="2637574" y="2142058"/>
                  </a:lnTo>
                  <a:lnTo>
                    <a:pt x="2634742" y="2131898"/>
                  </a:lnTo>
                  <a:lnTo>
                    <a:pt x="2634246" y="2119198"/>
                  </a:lnTo>
                  <a:lnTo>
                    <a:pt x="2634246" y="2115388"/>
                  </a:lnTo>
                  <a:lnTo>
                    <a:pt x="2656954" y="2082368"/>
                  </a:lnTo>
                  <a:lnTo>
                    <a:pt x="2659126" y="2081098"/>
                  </a:lnTo>
                  <a:lnTo>
                    <a:pt x="2660078" y="2079828"/>
                  </a:lnTo>
                  <a:lnTo>
                    <a:pt x="2658376" y="2077288"/>
                  </a:lnTo>
                  <a:lnTo>
                    <a:pt x="2652788" y="2070938"/>
                  </a:lnTo>
                  <a:lnTo>
                    <a:pt x="2647873" y="2064588"/>
                  </a:lnTo>
                  <a:lnTo>
                    <a:pt x="2643657" y="2058238"/>
                  </a:lnTo>
                  <a:lnTo>
                    <a:pt x="2640711" y="2051888"/>
                  </a:lnTo>
                  <a:lnTo>
                    <a:pt x="2640469" y="2050618"/>
                  </a:lnTo>
                  <a:lnTo>
                    <a:pt x="2639593" y="2046808"/>
                  </a:lnTo>
                  <a:lnTo>
                    <a:pt x="2639593" y="2041728"/>
                  </a:lnTo>
                  <a:lnTo>
                    <a:pt x="2641422" y="2037918"/>
                  </a:lnTo>
                  <a:lnTo>
                    <a:pt x="2647137" y="2034108"/>
                  </a:lnTo>
                  <a:lnTo>
                    <a:pt x="2658745" y="2034108"/>
                  </a:lnTo>
                  <a:lnTo>
                    <a:pt x="2664968" y="2035378"/>
                  </a:lnTo>
                  <a:lnTo>
                    <a:pt x="2671978" y="2037918"/>
                  </a:lnTo>
                  <a:lnTo>
                    <a:pt x="2679827" y="2040458"/>
                  </a:lnTo>
                  <a:lnTo>
                    <a:pt x="2684792" y="2042998"/>
                  </a:lnTo>
                  <a:lnTo>
                    <a:pt x="2691587" y="2045538"/>
                  </a:lnTo>
                  <a:lnTo>
                    <a:pt x="2700261" y="2045538"/>
                  </a:lnTo>
                  <a:lnTo>
                    <a:pt x="2715133" y="2040458"/>
                  </a:lnTo>
                  <a:lnTo>
                    <a:pt x="2716403" y="2037918"/>
                  </a:lnTo>
                  <a:lnTo>
                    <a:pt x="2716403" y="2034108"/>
                  </a:lnTo>
                  <a:lnTo>
                    <a:pt x="2716326" y="2029028"/>
                  </a:lnTo>
                  <a:lnTo>
                    <a:pt x="2715844" y="2021408"/>
                  </a:lnTo>
                  <a:lnTo>
                    <a:pt x="2715920" y="2015058"/>
                  </a:lnTo>
                  <a:lnTo>
                    <a:pt x="2715984" y="2013788"/>
                  </a:lnTo>
                  <a:lnTo>
                    <a:pt x="2716390" y="2011248"/>
                  </a:lnTo>
                  <a:lnTo>
                    <a:pt x="2718803" y="2003628"/>
                  </a:lnTo>
                  <a:lnTo>
                    <a:pt x="2719197" y="2002358"/>
                  </a:lnTo>
                  <a:lnTo>
                    <a:pt x="2719946" y="1999818"/>
                  </a:lnTo>
                  <a:lnTo>
                    <a:pt x="2726499" y="1987118"/>
                  </a:lnTo>
                  <a:lnTo>
                    <a:pt x="2735122" y="1979498"/>
                  </a:lnTo>
                  <a:lnTo>
                    <a:pt x="2735669" y="1978228"/>
                  </a:lnTo>
                  <a:lnTo>
                    <a:pt x="2747111" y="1974418"/>
                  </a:lnTo>
                  <a:lnTo>
                    <a:pt x="2755849" y="1974418"/>
                  </a:lnTo>
                  <a:lnTo>
                    <a:pt x="2758681" y="1979498"/>
                  </a:lnTo>
                  <a:lnTo>
                    <a:pt x="2763228" y="1985848"/>
                  </a:lnTo>
                  <a:lnTo>
                    <a:pt x="2763736" y="1985848"/>
                  </a:lnTo>
                  <a:lnTo>
                    <a:pt x="2764510" y="1983308"/>
                  </a:lnTo>
                  <a:lnTo>
                    <a:pt x="2765298" y="1979498"/>
                  </a:lnTo>
                  <a:lnTo>
                    <a:pt x="2766149" y="1974418"/>
                  </a:lnTo>
                  <a:lnTo>
                    <a:pt x="2767634" y="1965528"/>
                  </a:lnTo>
                  <a:lnTo>
                    <a:pt x="2769908" y="1961718"/>
                  </a:lnTo>
                  <a:lnTo>
                    <a:pt x="2771559" y="1957908"/>
                  </a:lnTo>
                  <a:lnTo>
                    <a:pt x="2773095" y="1951558"/>
                  </a:lnTo>
                  <a:close/>
                </a:path>
                <a:path extrusionOk="0" h="3093720" w="4073525">
                  <a:moveTo>
                    <a:pt x="2995244" y="401916"/>
                  </a:moveTo>
                  <a:lnTo>
                    <a:pt x="2994964" y="400126"/>
                  </a:lnTo>
                  <a:lnTo>
                    <a:pt x="2993390" y="396036"/>
                  </a:lnTo>
                  <a:lnTo>
                    <a:pt x="2986557" y="388264"/>
                  </a:lnTo>
                  <a:lnTo>
                    <a:pt x="2989503" y="392811"/>
                  </a:lnTo>
                  <a:lnTo>
                    <a:pt x="2992399" y="397370"/>
                  </a:lnTo>
                  <a:lnTo>
                    <a:pt x="2995244" y="401916"/>
                  </a:lnTo>
                  <a:close/>
                </a:path>
                <a:path extrusionOk="0" h="3093720" w="4073525">
                  <a:moveTo>
                    <a:pt x="3016694" y="166052"/>
                  </a:moveTo>
                  <a:lnTo>
                    <a:pt x="2987827" y="128257"/>
                  </a:lnTo>
                  <a:lnTo>
                    <a:pt x="2929852" y="119138"/>
                  </a:lnTo>
                  <a:lnTo>
                    <a:pt x="2917964" y="121386"/>
                  </a:lnTo>
                  <a:lnTo>
                    <a:pt x="2876397" y="161899"/>
                  </a:lnTo>
                  <a:lnTo>
                    <a:pt x="2863037" y="240499"/>
                  </a:lnTo>
                  <a:lnTo>
                    <a:pt x="2875965" y="277202"/>
                  </a:lnTo>
                  <a:lnTo>
                    <a:pt x="2888450" y="289966"/>
                  </a:lnTo>
                  <a:lnTo>
                    <a:pt x="2907817" y="309245"/>
                  </a:lnTo>
                  <a:lnTo>
                    <a:pt x="2943174" y="338950"/>
                  </a:lnTo>
                  <a:lnTo>
                    <a:pt x="2944457" y="340347"/>
                  </a:lnTo>
                  <a:lnTo>
                    <a:pt x="2947974" y="343331"/>
                  </a:lnTo>
                  <a:lnTo>
                    <a:pt x="2959214" y="356425"/>
                  </a:lnTo>
                  <a:lnTo>
                    <a:pt x="2981071" y="380225"/>
                  </a:lnTo>
                  <a:lnTo>
                    <a:pt x="2979534" y="377113"/>
                  </a:lnTo>
                  <a:lnTo>
                    <a:pt x="2976334" y="366280"/>
                  </a:lnTo>
                  <a:lnTo>
                    <a:pt x="2973984" y="360273"/>
                  </a:lnTo>
                  <a:lnTo>
                    <a:pt x="2973489" y="357060"/>
                  </a:lnTo>
                  <a:lnTo>
                    <a:pt x="2973501" y="353707"/>
                  </a:lnTo>
                  <a:lnTo>
                    <a:pt x="2974784" y="343636"/>
                  </a:lnTo>
                  <a:lnTo>
                    <a:pt x="2978035" y="333857"/>
                  </a:lnTo>
                  <a:lnTo>
                    <a:pt x="2982366" y="325450"/>
                  </a:lnTo>
                  <a:lnTo>
                    <a:pt x="2986925" y="319481"/>
                  </a:lnTo>
                  <a:lnTo>
                    <a:pt x="2991243" y="315163"/>
                  </a:lnTo>
                  <a:lnTo>
                    <a:pt x="2995790" y="309892"/>
                  </a:lnTo>
                  <a:lnTo>
                    <a:pt x="2999879" y="300342"/>
                  </a:lnTo>
                  <a:lnTo>
                    <a:pt x="2999956" y="295325"/>
                  </a:lnTo>
                  <a:lnTo>
                    <a:pt x="2988843" y="273583"/>
                  </a:lnTo>
                  <a:lnTo>
                    <a:pt x="2987383" y="269151"/>
                  </a:lnTo>
                  <a:lnTo>
                    <a:pt x="2974721" y="264579"/>
                  </a:lnTo>
                  <a:lnTo>
                    <a:pt x="2969374" y="252933"/>
                  </a:lnTo>
                  <a:lnTo>
                    <a:pt x="2968802" y="250266"/>
                  </a:lnTo>
                  <a:lnTo>
                    <a:pt x="2968802" y="239344"/>
                  </a:lnTo>
                  <a:lnTo>
                    <a:pt x="2986633" y="227495"/>
                  </a:lnTo>
                  <a:lnTo>
                    <a:pt x="2992412" y="221716"/>
                  </a:lnTo>
                  <a:lnTo>
                    <a:pt x="3005213" y="211467"/>
                  </a:lnTo>
                  <a:lnTo>
                    <a:pt x="3006763" y="209359"/>
                  </a:lnTo>
                  <a:lnTo>
                    <a:pt x="3001010" y="207213"/>
                  </a:lnTo>
                  <a:lnTo>
                    <a:pt x="2994571" y="202844"/>
                  </a:lnTo>
                  <a:lnTo>
                    <a:pt x="2989237" y="194868"/>
                  </a:lnTo>
                  <a:lnTo>
                    <a:pt x="2986824" y="181889"/>
                  </a:lnTo>
                  <a:lnTo>
                    <a:pt x="2986836" y="170484"/>
                  </a:lnTo>
                  <a:lnTo>
                    <a:pt x="3014535" y="166941"/>
                  </a:lnTo>
                  <a:lnTo>
                    <a:pt x="3016694" y="166052"/>
                  </a:lnTo>
                  <a:close/>
                </a:path>
                <a:path extrusionOk="0" h="3093720" w="4073525">
                  <a:moveTo>
                    <a:pt x="3633724" y="1553159"/>
                  </a:moveTo>
                  <a:lnTo>
                    <a:pt x="3632644" y="1527759"/>
                  </a:lnTo>
                  <a:lnTo>
                    <a:pt x="3630434" y="1515059"/>
                  </a:lnTo>
                  <a:lnTo>
                    <a:pt x="3627158" y="1489659"/>
                  </a:lnTo>
                  <a:lnTo>
                    <a:pt x="3622852" y="1476959"/>
                  </a:lnTo>
                  <a:lnTo>
                    <a:pt x="3618547" y="1476959"/>
                  </a:lnTo>
                  <a:lnTo>
                    <a:pt x="3616845" y="1464259"/>
                  </a:lnTo>
                  <a:lnTo>
                    <a:pt x="3614001" y="1464259"/>
                  </a:lnTo>
                  <a:lnTo>
                    <a:pt x="3610775" y="1451559"/>
                  </a:lnTo>
                  <a:lnTo>
                    <a:pt x="3606368" y="1451559"/>
                  </a:lnTo>
                  <a:lnTo>
                    <a:pt x="3599992" y="1438859"/>
                  </a:lnTo>
                  <a:lnTo>
                    <a:pt x="3551720" y="1438859"/>
                  </a:lnTo>
                  <a:lnTo>
                    <a:pt x="3545103" y="1451559"/>
                  </a:lnTo>
                  <a:lnTo>
                    <a:pt x="3527768" y="1451559"/>
                  </a:lnTo>
                  <a:lnTo>
                    <a:pt x="3520478" y="1438859"/>
                  </a:lnTo>
                  <a:lnTo>
                    <a:pt x="3509835" y="1438859"/>
                  </a:lnTo>
                  <a:lnTo>
                    <a:pt x="3502101" y="1426159"/>
                  </a:lnTo>
                  <a:lnTo>
                    <a:pt x="3500412" y="1413459"/>
                  </a:lnTo>
                  <a:lnTo>
                    <a:pt x="3509924" y="1388059"/>
                  </a:lnTo>
                  <a:lnTo>
                    <a:pt x="3509391" y="1388059"/>
                  </a:lnTo>
                  <a:lnTo>
                    <a:pt x="3488144" y="1375359"/>
                  </a:lnTo>
                  <a:lnTo>
                    <a:pt x="3472218" y="1375359"/>
                  </a:lnTo>
                  <a:lnTo>
                    <a:pt x="3461054" y="1362659"/>
                  </a:lnTo>
                  <a:lnTo>
                    <a:pt x="3416897" y="1362659"/>
                  </a:lnTo>
                  <a:lnTo>
                    <a:pt x="3406965" y="1349959"/>
                  </a:lnTo>
                  <a:lnTo>
                    <a:pt x="3400653" y="1349959"/>
                  </a:lnTo>
                  <a:lnTo>
                    <a:pt x="3396716" y="1337259"/>
                  </a:lnTo>
                  <a:lnTo>
                    <a:pt x="3393935" y="1337259"/>
                  </a:lnTo>
                  <a:lnTo>
                    <a:pt x="3392855" y="1324559"/>
                  </a:lnTo>
                  <a:lnTo>
                    <a:pt x="3392208" y="1324559"/>
                  </a:lnTo>
                  <a:lnTo>
                    <a:pt x="3387610" y="1311859"/>
                  </a:lnTo>
                  <a:lnTo>
                    <a:pt x="3381781" y="1299159"/>
                  </a:lnTo>
                  <a:lnTo>
                    <a:pt x="3375710" y="1286459"/>
                  </a:lnTo>
                  <a:lnTo>
                    <a:pt x="3370453" y="1273759"/>
                  </a:lnTo>
                  <a:lnTo>
                    <a:pt x="3367240" y="1273759"/>
                  </a:lnTo>
                  <a:lnTo>
                    <a:pt x="3357295" y="1286459"/>
                  </a:lnTo>
                  <a:lnTo>
                    <a:pt x="3303003" y="1286459"/>
                  </a:lnTo>
                  <a:lnTo>
                    <a:pt x="3299383" y="1273759"/>
                  </a:lnTo>
                  <a:lnTo>
                    <a:pt x="3297910" y="1261059"/>
                  </a:lnTo>
                  <a:lnTo>
                    <a:pt x="3296577" y="1261059"/>
                  </a:lnTo>
                  <a:lnTo>
                    <a:pt x="3292602" y="1248359"/>
                  </a:lnTo>
                  <a:lnTo>
                    <a:pt x="3291789" y="1248359"/>
                  </a:lnTo>
                  <a:lnTo>
                    <a:pt x="3291802" y="1235659"/>
                  </a:lnTo>
                  <a:lnTo>
                    <a:pt x="3296107" y="1235659"/>
                  </a:lnTo>
                  <a:lnTo>
                    <a:pt x="3319259" y="1222959"/>
                  </a:lnTo>
                  <a:lnTo>
                    <a:pt x="3320592" y="1222959"/>
                  </a:lnTo>
                  <a:lnTo>
                    <a:pt x="3320605" y="1210259"/>
                  </a:lnTo>
                  <a:lnTo>
                    <a:pt x="3316554" y="1210259"/>
                  </a:lnTo>
                  <a:lnTo>
                    <a:pt x="3303841" y="1197559"/>
                  </a:lnTo>
                  <a:lnTo>
                    <a:pt x="3298202" y="1197559"/>
                  </a:lnTo>
                  <a:lnTo>
                    <a:pt x="3286315" y="1172159"/>
                  </a:lnTo>
                  <a:lnTo>
                    <a:pt x="3239097" y="1172159"/>
                  </a:lnTo>
                  <a:lnTo>
                    <a:pt x="3224542" y="1146759"/>
                  </a:lnTo>
                  <a:lnTo>
                    <a:pt x="3222345" y="1146759"/>
                  </a:lnTo>
                  <a:lnTo>
                    <a:pt x="3222371" y="1134059"/>
                  </a:lnTo>
                  <a:lnTo>
                    <a:pt x="3229267" y="1108659"/>
                  </a:lnTo>
                  <a:lnTo>
                    <a:pt x="3216986" y="1108659"/>
                  </a:lnTo>
                  <a:lnTo>
                    <a:pt x="3211906" y="1095959"/>
                  </a:lnTo>
                  <a:lnTo>
                    <a:pt x="3203676" y="1083259"/>
                  </a:lnTo>
                  <a:lnTo>
                    <a:pt x="3199168" y="1070559"/>
                  </a:lnTo>
                  <a:lnTo>
                    <a:pt x="3197263" y="1057859"/>
                  </a:lnTo>
                  <a:lnTo>
                    <a:pt x="3196882" y="1045159"/>
                  </a:lnTo>
                  <a:lnTo>
                    <a:pt x="3196767" y="1032459"/>
                  </a:lnTo>
                  <a:lnTo>
                    <a:pt x="3196958" y="1032459"/>
                  </a:lnTo>
                  <a:lnTo>
                    <a:pt x="3197809" y="1019759"/>
                  </a:lnTo>
                  <a:lnTo>
                    <a:pt x="3199663" y="1007059"/>
                  </a:lnTo>
                  <a:lnTo>
                    <a:pt x="3202914" y="994359"/>
                  </a:lnTo>
                  <a:lnTo>
                    <a:pt x="3204248" y="994359"/>
                  </a:lnTo>
                  <a:lnTo>
                    <a:pt x="3208972" y="981659"/>
                  </a:lnTo>
                  <a:lnTo>
                    <a:pt x="3204832" y="981659"/>
                  </a:lnTo>
                  <a:lnTo>
                    <a:pt x="3199282" y="968959"/>
                  </a:lnTo>
                  <a:lnTo>
                    <a:pt x="3197555" y="968959"/>
                  </a:lnTo>
                  <a:lnTo>
                    <a:pt x="3197555" y="956259"/>
                  </a:lnTo>
                  <a:lnTo>
                    <a:pt x="3202228" y="918159"/>
                  </a:lnTo>
                  <a:lnTo>
                    <a:pt x="3197326" y="905459"/>
                  </a:lnTo>
                  <a:lnTo>
                    <a:pt x="3183775" y="905459"/>
                  </a:lnTo>
                  <a:lnTo>
                    <a:pt x="3181197" y="892759"/>
                  </a:lnTo>
                  <a:lnTo>
                    <a:pt x="3180981" y="905459"/>
                  </a:lnTo>
                  <a:lnTo>
                    <a:pt x="3181159" y="905459"/>
                  </a:lnTo>
                  <a:lnTo>
                    <a:pt x="3180169" y="918159"/>
                  </a:lnTo>
                  <a:lnTo>
                    <a:pt x="3179254" y="943559"/>
                  </a:lnTo>
                  <a:lnTo>
                    <a:pt x="3178289" y="956259"/>
                  </a:lnTo>
                  <a:lnTo>
                    <a:pt x="3177921" y="956259"/>
                  </a:lnTo>
                  <a:lnTo>
                    <a:pt x="3175698" y="968959"/>
                  </a:lnTo>
                  <a:lnTo>
                    <a:pt x="3173336" y="994359"/>
                  </a:lnTo>
                  <a:lnTo>
                    <a:pt x="3171367" y="1007059"/>
                  </a:lnTo>
                  <a:lnTo>
                    <a:pt x="3170237" y="1019759"/>
                  </a:lnTo>
                  <a:lnTo>
                    <a:pt x="3167329" y="1032459"/>
                  </a:lnTo>
                  <a:lnTo>
                    <a:pt x="3164230" y="1045159"/>
                  </a:lnTo>
                  <a:lnTo>
                    <a:pt x="3161144" y="1070559"/>
                  </a:lnTo>
                  <a:lnTo>
                    <a:pt x="3159150" y="1070559"/>
                  </a:lnTo>
                  <a:lnTo>
                    <a:pt x="3156077" y="1095959"/>
                  </a:lnTo>
                  <a:lnTo>
                    <a:pt x="3152775" y="1108659"/>
                  </a:lnTo>
                  <a:lnTo>
                    <a:pt x="3148507" y="1134059"/>
                  </a:lnTo>
                  <a:lnTo>
                    <a:pt x="3142907" y="1159459"/>
                  </a:lnTo>
                  <a:lnTo>
                    <a:pt x="3139770" y="1172159"/>
                  </a:lnTo>
                  <a:lnTo>
                    <a:pt x="3134423" y="1184859"/>
                  </a:lnTo>
                  <a:lnTo>
                    <a:pt x="3130969" y="1210259"/>
                  </a:lnTo>
                  <a:lnTo>
                    <a:pt x="3128721" y="1210259"/>
                  </a:lnTo>
                  <a:lnTo>
                    <a:pt x="3126041" y="1222959"/>
                  </a:lnTo>
                  <a:lnTo>
                    <a:pt x="3119780" y="1248359"/>
                  </a:lnTo>
                  <a:lnTo>
                    <a:pt x="3115983" y="1261059"/>
                  </a:lnTo>
                  <a:lnTo>
                    <a:pt x="3114433" y="1273759"/>
                  </a:lnTo>
                  <a:lnTo>
                    <a:pt x="3112401" y="1273759"/>
                  </a:lnTo>
                  <a:lnTo>
                    <a:pt x="3105505" y="1299159"/>
                  </a:lnTo>
                  <a:lnTo>
                    <a:pt x="3101810" y="1311859"/>
                  </a:lnTo>
                  <a:lnTo>
                    <a:pt x="3100959" y="1311859"/>
                  </a:lnTo>
                  <a:lnTo>
                    <a:pt x="3099651" y="1324559"/>
                  </a:lnTo>
                  <a:lnTo>
                    <a:pt x="3092361" y="1337259"/>
                  </a:lnTo>
                  <a:lnTo>
                    <a:pt x="3089503" y="1349959"/>
                  </a:lnTo>
                  <a:lnTo>
                    <a:pt x="3088627" y="1349959"/>
                  </a:lnTo>
                  <a:lnTo>
                    <a:pt x="3080131" y="1375359"/>
                  </a:lnTo>
                  <a:lnTo>
                    <a:pt x="3091180" y="1502359"/>
                  </a:lnTo>
                  <a:lnTo>
                    <a:pt x="3078962" y="1527759"/>
                  </a:lnTo>
                  <a:lnTo>
                    <a:pt x="3058299" y="1527759"/>
                  </a:lnTo>
                  <a:lnTo>
                    <a:pt x="3036900" y="1540459"/>
                  </a:lnTo>
                  <a:lnTo>
                    <a:pt x="3019729" y="1565859"/>
                  </a:lnTo>
                  <a:lnTo>
                    <a:pt x="3003969" y="1591259"/>
                  </a:lnTo>
                  <a:lnTo>
                    <a:pt x="2989237" y="1629359"/>
                  </a:lnTo>
                  <a:lnTo>
                    <a:pt x="2975152" y="1654759"/>
                  </a:lnTo>
                  <a:lnTo>
                    <a:pt x="2968891" y="1667459"/>
                  </a:lnTo>
                  <a:lnTo>
                    <a:pt x="2956204" y="1692859"/>
                  </a:lnTo>
                  <a:lnTo>
                    <a:pt x="2940545" y="1705559"/>
                  </a:lnTo>
                  <a:lnTo>
                    <a:pt x="2925419" y="1718259"/>
                  </a:lnTo>
                  <a:lnTo>
                    <a:pt x="2890951" y="1730959"/>
                  </a:lnTo>
                  <a:lnTo>
                    <a:pt x="2834081" y="1743659"/>
                  </a:lnTo>
                  <a:lnTo>
                    <a:pt x="2775216" y="1769059"/>
                  </a:lnTo>
                  <a:lnTo>
                    <a:pt x="2734792" y="1769059"/>
                  </a:lnTo>
                  <a:lnTo>
                    <a:pt x="2731846" y="1781759"/>
                  </a:lnTo>
                  <a:lnTo>
                    <a:pt x="2697391" y="1781759"/>
                  </a:lnTo>
                  <a:lnTo>
                    <a:pt x="2691231" y="1769059"/>
                  </a:lnTo>
                  <a:lnTo>
                    <a:pt x="2658465" y="1769059"/>
                  </a:lnTo>
                  <a:lnTo>
                    <a:pt x="2632545" y="1756359"/>
                  </a:lnTo>
                  <a:lnTo>
                    <a:pt x="2599652" y="1743659"/>
                  </a:lnTo>
                  <a:lnTo>
                    <a:pt x="2555608" y="1743659"/>
                  </a:lnTo>
                  <a:lnTo>
                    <a:pt x="2523299" y="1730959"/>
                  </a:lnTo>
                  <a:lnTo>
                    <a:pt x="2512847" y="1743659"/>
                  </a:lnTo>
                  <a:lnTo>
                    <a:pt x="2515463" y="1743659"/>
                  </a:lnTo>
                  <a:lnTo>
                    <a:pt x="2518816" y="1756359"/>
                  </a:lnTo>
                  <a:lnTo>
                    <a:pt x="2524760" y="1756359"/>
                  </a:lnTo>
                  <a:lnTo>
                    <a:pt x="2540355" y="1781759"/>
                  </a:lnTo>
                  <a:lnTo>
                    <a:pt x="2540355" y="1794459"/>
                  </a:lnTo>
                  <a:lnTo>
                    <a:pt x="2541066" y="1794459"/>
                  </a:lnTo>
                  <a:lnTo>
                    <a:pt x="2543098" y="1807159"/>
                  </a:lnTo>
                  <a:lnTo>
                    <a:pt x="2550464" y="1807159"/>
                  </a:lnTo>
                  <a:lnTo>
                    <a:pt x="2552992" y="1819859"/>
                  </a:lnTo>
                  <a:lnTo>
                    <a:pt x="2576385" y="1832559"/>
                  </a:lnTo>
                  <a:lnTo>
                    <a:pt x="2585415" y="1832559"/>
                  </a:lnTo>
                  <a:lnTo>
                    <a:pt x="2596426" y="1845259"/>
                  </a:lnTo>
                  <a:lnTo>
                    <a:pt x="2605468" y="1857959"/>
                  </a:lnTo>
                  <a:lnTo>
                    <a:pt x="2612504" y="1857959"/>
                  </a:lnTo>
                  <a:lnTo>
                    <a:pt x="2617533" y="1870659"/>
                  </a:lnTo>
                  <a:lnTo>
                    <a:pt x="2623261" y="1857959"/>
                  </a:lnTo>
                  <a:lnTo>
                    <a:pt x="2630601" y="1857959"/>
                  </a:lnTo>
                  <a:lnTo>
                    <a:pt x="2639136" y="1845259"/>
                  </a:lnTo>
                  <a:lnTo>
                    <a:pt x="2657271" y="1845259"/>
                  </a:lnTo>
                  <a:lnTo>
                    <a:pt x="2663266" y="1857959"/>
                  </a:lnTo>
                  <a:lnTo>
                    <a:pt x="2671178" y="1857959"/>
                  </a:lnTo>
                  <a:lnTo>
                    <a:pt x="2681224" y="1870659"/>
                  </a:lnTo>
                  <a:lnTo>
                    <a:pt x="2704376" y="1896059"/>
                  </a:lnTo>
                  <a:lnTo>
                    <a:pt x="2716136" y="1896059"/>
                  </a:lnTo>
                  <a:lnTo>
                    <a:pt x="2726575" y="1908759"/>
                  </a:lnTo>
                  <a:lnTo>
                    <a:pt x="2771343" y="1908759"/>
                  </a:lnTo>
                  <a:lnTo>
                    <a:pt x="2777845" y="1921459"/>
                  </a:lnTo>
                  <a:lnTo>
                    <a:pt x="2783268" y="1921459"/>
                  </a:lnTo>
                  <a:lnTo>
                    <a:pt x="2786824" y="1934159"/>
                  </a:lnTo>
                  <a:lnTo>
                    <a:pt x="2788767" y="1946859"/>
                  </a:lnTo>
                  <a:lnTo>
                    <a:pt x="2789351" y="1946859"/>
                  </a:lnTo>
                  <a:lnTo>
                    <a:pt x="2789339" y="1959559"/>
                  </a:lnTo>
                  <a:lnTo>
                    <a:pt x="2786888" y="1972259"/>
                  </a:lnTo>
                  <a:lnTo>
                    <a:pt x="2783192" y="1972259"/>
                  </a:lnTo>
                  <a:lnTo>
                    <a:pt x="2781770" y="1984959"/>
                  </a:lnTo>
                  <a:lnTo>
                    <a:pt x="2780093" y="1997659"/>
                  </a:lnTo>
                  <a:lnTo>
                    <a:pt x="2778556" y="1997659"/>
                  </a:lnTo>
                  <a:lnTo>
                    <a:pt x="2771927" y="2010359"/>
                  </a:lnTo>
                  <a:lnTo>
                    <a:pt x="2754198" y="2010359"/>
                  </a:lnTo>
                  <a:lnTo>
                    <a:pt x="2747226" y="1997659"/>
                  </a:lnTo>
                  <a:lnTo>
                    <a:pt x="2743123" y="1997659"/>
                  </a:lnTo>
                  <a:lnTo>
                    <a:pt x="2738818" y="2010359"/>
                  </a:lnTo>
                  <a:lnTo>
                    <a:pt x="2734907" y="2010359"/>
                  </a:lnTo>
                  <a:lnTo>
                    <a:pt x="2732392" y="2023059"/>
                  </a:lnTo>
                  <a:lnTo>
                    <a:pt x="2732087" y="2023059"/>
                  </a:lnTo>
                  <a:lnTo>
                    <a:pt x="2732646" y="2035759"/>
                  </a:lnTo>
                  <a:lnTo>
                    <a:pt x="2732087" y="2048459"/>
                  </a:lnTo>
                  <a:lnTo>
                    <a:pt x="2729877" y="2048459"/>
                  </a:lnTo>
                  <a:lnTo>
                    <a:pt x="2726105" y="2061159"/>
                  </a:lnTo>
                  <a:lnTo>
                    <a:pt x="2708135" y="2061159"/>
                  </a:lnTo>
                  <a:lnTo>
                    <a:pt x="2702903" y="2073859"/>
                  </a:lnTo>
                  <a:lnTo>
                    <a:pt x="2692895" y="2073859"/>
                  </a:lnTo>
                  <a:lnTo>
                    <a:pt x="2688298" y="2061159"/>
                  </a:lnTo>
                  <a:lnTo>
                    <a:pt x="2660180" y="2061159"/>
                  </a:lnTo>
                  <a:lnTo>
                    <a:pt x="2677376" y="2086559"/>
                  </a:lnTo>
                  <a:lnTo>
                    <a:pt x="2676385" y="2099259"/>
                  </a:lnTo>
                  <a:lnTo>
                    <a:pt x="2671622" y="2099259"/>
                  </a:lnTo>
                  <a:lnTo>
                    <a:pt x="2656382" y="2111959"/>
                  </a:lnTo>
                  <a:lnTo>
                    <a:pt x="2650490" y="2111959"/>
                  </a:lnTo>
                  <a:lnTo>
                    <a:pt x="2650490" y="2124659"/>
                  </a:lnTo>
                  <a:lnTo>
                    <a:pt x="2650782" y="2137359"/>
                  </a:lnTo>
                  <a:lnTo>
                    <a:pt x="2652318" y="2137359"/>
                  </a:lnTo>
                  <a:lnTo>
                    <a:pt x="2656065" y="2150059"/>
                  </a:lnTo>
                  <a:lnTo>
                    <a:pt x="2676804" y="2150059"/>
                  </a:lnTo>
                  <a:lnTo>
                    <a:pt x="2684932" y="2162759"/>
                  </a:lnTo>
                  <a:lnTo>
                    <a:pt x="2692235" y="2162759"/>
                  </a:lnTo>
                  <a:lnTo>
                    <a:pt x="2701252" y="2175459"/>
                  </a:lnTo>
                  <a:lnTo>
                    <a:pt x="2705404" y="2188159"/>
                  </a:lnTo>
                  <a:lnTo>
                    <a:pt x="2708516" y="2188159"/>
                  </a:lnTo>
                  <a:lnTo>
                    <a:pt x="2710904" y="2200859"/>
                  </a:lnTo>
                  <a:lnTo>
                    <a:pt x="2712872" y="2200859"/>
                  </a:lnTo>
                  <a:lnTo>
                    <a:pt x="2716365" y="2213559"/>
                  </a:lnTo>
                  <a:lnTo>
                    <a:pt x="2718193" y="2226259"/>
                  </a:lnTo>
                  <a:lnTo>
                    <a:pt x="2733802" y="2226259"/>
                  </a:lnTo>
                  <a:lnTo>
                    <a:pt x="2750502" y="2213559"/>
                  </a:lnTo>
                  <a:lnTo>
                    <a:pt x="2759786" y="2213559"/>
                  </a:lnTo>
                  <a:lnTo>
                    <a:pt x="2764828" y="2226259"/>
                  </a:lnTo>
                  <a:lnTo>
                    <a:pt x="2770289" y="2226259"/>
                  </a:lnTo>
                  <a:lnTo>
                    <a:pt x="2770301" y="2238959"/>
                  </a:lnTo>
                  <a:lnTo>
                    <a:pt x="2764332" y="2251659"/>
                  </a:lnTo>
                  <a:lnTo>
                    <a:pt x="2763520" y="2251659"/>
                  </a:lnTo>
                  <a:lnTo>
                    <a:pt x="2764625" y="2264359"/>
                  </a:lnTo>
                  <a:lnTo>
                    <a:pt x="2776207" y="2277059"/>
                  </a:lnTo>
                  <a:lnTo>
                    <a:pt x="2775369" y="2289759"/>
                  </a:lnTo>
                  <a:lnTo>
                    <a:pt x="2763558" y="2289759"/>
                  </a:lnTo>
                  <a:lnTo>
                    <a:pt x="2742234" y="2302459"/>
                  </a:lnTo>
                  <a:lnTo>
                    <a:pt x="2725394" y="2315159"/>
                  </a:lnTo>
                  <a:lnTo>
                    <a:pt x="2721381" y="2315159"/>
                  </a:lnTo>
                  <a:lnTo>
                    <a:pt x="2721368" y="2327859"/>
                  </a:lnTo>
                  <a:lnTo>
                    <a:pt x="2723172" y="2327859"/>
                  </a:lnTo>
                  <a:lnTo>
                    <a:pt x="2739364" y="2353259"/>
                  </a:lnTo>
                  <a:lnTo>
                    <a:pt x="2756878" y="2353259"/>
                  </a:lnTo>
                  <a:lnTo>
                    <a:pt x="2770619" y="2340559"/>
                  </a:lnTo>
                  <a:lnTo>
                    <a:pt x="2782303" y="2340559"/>
                  </a:lnTo>
                  <a:lnTo>
                    <a:pt x="2790748" y="2327859"/>
                  </a:lnTo>
                  <a:lnTo>
                    <a:pt x="2803055" y="2327859"/>
                  </a:lnTo>
                  <a:lnTo>
                    <a:pt x="2815386" y="2315159"/>
                  </a:lnTo>
                  <a:lnTo>
                    <a:pt x="2826601" y="2302459"/>
                  </a:lnTo>
                  <a:lnTo>
                    <a:pt x="2854236" y="2302459"/>
                  </a:lnTo>
                  <a:lnTo>
                    <a:pt x="2862808" y="2315159"/>
                  </a:lnTo>
                  <a:lnTo>
                    <a:pt x="2869679" y="2315159"/>
                  </a:lnTo>
                  <a:lnTo>
                    <a:pt x="2875686" y="2327859"/>
                  </a:lnTo>
                  <a:lnTo>
                    <a:pt x="2879928" y="2340559"/>
                  </a:lnTo>
                  <a:lnTo>
                    <a:pt x="2887218" y="2340559"/>
                  </a:lnTo>
                  <a:lnTo>
                    <a:pt x="2892260" y="2327859"/>
                  </a:lnTo>
                  <a:lnTo>
                    <a:pt x="2901353" y="2302459"/>
                  </a:lnTo>
                  <a:lnTo>
                    <a:pt x="2905899" y="2289759"/>
                  </a:lnTo>
                  <a:lnTo>
                    <a:pt x="2912859" y="2277059"/>
                  </a:lnTo>
                  <a:lnTo>
                    <a:pt x="2922016" y="2264359"/>
                  </a:lnTo>
                  <a:lnTo>
                    <a:pt x="2934017" y="2251659"/>
                  </a:lnTo>
                  <a:lnTo>
                    <a:pt x="2945396" y="2238959"/>
                  </a:lnTo>
                  <a:lnTo>
                    <a:pt x="2952661" y="2226259"/>
                  </a:lnTo>
                  <a:lnTo>
                    <a:pt x="2957728" y="2213559"/>
                  </a:lnTo>
                  <a:lnTo>
                    <a:pt x="2964878" y="2200859"/>
                  </a:lnTo>
                  <a:lnTo>
                    <a:pt x="2974187" y="2188159"/>
                  </a:lnTo>
                  <a:lnTo>
                    <a:pt x="2985719" y="2175459"/>
                  </a:lnTo>
                  <a:lnTo>
                    <a:pt x="2999460" y="2175459"/>
                  </a:lnTo>
                  <a:lnTo>
                    <a:pt x="3017189" y="2188159"/>
                  </a:lnTo>
                  <a:lnTo>
                    <a:pt x="3064662" y="2188159"/>
                  </a:lnTo>
                  <a:lnTo>
                    <a:pt x="3083890" y="2175459"/>
                  </a:lnTo>
                  <a:lnTo>
                    <a:pt x="3105721" y="2175459"/>
                  </a:lnTo>
                  <a:lnTo>
                    <a:pt x="3126422" y="2162759"/>
                  </a:lnTo>
                  <a:lnTo>
                    <a:pt x="3142259" y="2150059"/>
                  </a:lnTo>
                  <a:lnTo>
                    <a:pt x="3151479" y="2150059"/>
                  </a:lnTo>
                  <a:lnTo>
                    <a:pt x="3158820" y="2162759"/>
                  </a:lnTo>
                  <a:lnTo>
                    <a:pt x="3181896" y="2162759"/>
                  </a:lnTo>
                  <a:lnTo>
                    <a:pt x="3184766" y="2150059"/>
                  </a:lnTo>
                  <a:lnTo>
                    <a:pt x="3190252" y="2150059"/>
                  </a:lnTo>
                  <a:lnTo>
                    <a:pt x="3195878" y="2162759"/>
                  </a:lnTo>
                  <a:lnTo>
                    <a:pt x="3217570" y="2162759"/>
                  </a:lnTo>
                  <a:lnTo>
                    <a:pt x="3225165" y="2150059"/>
                  </a:lnTo>
                  <a:lnTo>
                    <a:pt x="3248291" y="2150059"/>
                  </a:lnTo>
                  <a:lnTo>
                    <a:pt x="3254578" y="2162759"/>
                  </a:lnTo>
                  <a:lnTo>
                    <a:pt x="3262363" y="2162759"/>
                  </a:lnTo>
                  <a:lnTo>
                    <a:pt x="3262388" y="2175459"/>
                  </a:lnTo>
                  <a:lnTo>
                    <a:pt x="3257804" y="2188159"/>
                  </a:lnTo>
                  <a:lnTo>
                    <a:pt x="3257778" y="2200859"/>
                  </a:lnTo>
                  <a:lnTo>
                    <a:pt x="3261664" y="2200859"/>
                  </a:lnTo>
                  <a:lnTo>
                    <a:pt x="3270300" y="2188159"/>
                  </a:lnTo>
                  <a:lnTo>
                    <a:pt x="3280714" y="2175459"/>
                  </a:lnTo>
                  <a:lnTo>
                    <a:pt x="3290887" y="2162759"/>
                  </a:lnTo>
                  <a:lnTo>
                    <a:pt x="3298774" y="2150059"/>
                  </a:lnTo>
                  <a:lnTo>
                    <a:pt x="3302685" y="2137359"/>
                  </a:lnTo>
                  <a:lnTo>
                    <a:pt x="3309277" y="2137359"/>
                  </a:lnTo>
                  <a:lnTo>
                    <a:pt x="3300869" y="2111959"/>
                  </a:lnTo>
                  <a:lnTo>
                    <a:pt x="3296297" y="2099259"/>
                  </a:lnTo>
                  <a:lnTo>
                    <a:pt x="3294392" y="2086559"/>
                  </a:lnTo>
                  <a:lnTo>
                    <a:pt x="3294024" y="2073859"/>
                  </a:lnTo>
                  <a:lnTo>
                    <a:pt x="3296818" y="2061159"/>
                  </a:lnTo>
                  <a:lnTo>
                    <a:pt x="3300768" y="2061159"/>
                  </a:lnTo>
                  <a:lnTo>
                    <a:pt x="3304375" y="2048459"/>
                  </a:lnTo>
                  <a:lnTo>
                    <a:pt x="3315538" y="2035759"/>
                  </a:lnTo>
                  <a:lnTo>
                    <a:pt x="3329140" y="2023059"/>
                  </a:lnTo>
                  <a:lnTo>
                    <a:pt x="3337331" y="2023059"/>
                  </a:lnTo>
                  <a:lnTo>
                    <a:pt x="3340189" y="2010359"/>
                  </a:lnTo>
                  <a:lnTo>
                    <a:pt x="3340176" y="1997659"/>
                  </a:lnTo>
                  <a:lnTo>
                    <a:pt x="3328720" y="1997659"/>
                  </a:lnTo>
                  <a:lnTo>
                    <a:pt x="3326371" y="1984959"/>
                  </a:lnTo>
                  <a:lnTo>
                    <a:pt x="3320300" y="1984959"/>
                  </a:lnTo>
                  <a:lnTo>
                    <a:pt x="3316427" y="1997659"/>
                  </a:lnTo>
                  <a:lnTo>
                    <a:pt x="3288309" y="1997659"/>
                  </a:lnTo>
                  <a:lnTo>
                    <a:pt x="3278200" y="1984959"/>
                  </a:lnTo>
                  <a:lnTo>
                    <a:pt x="3276257" y="1984959"/>
                  </a:lnTo>
                  <a:lnTo>
                    <a:pt x="3278975" y="1972259"/>
                  </a:lnTo>
                  <a:lnTo>
                    <a:pt x="3291903" y="1959559"/>
                  </a:lnTo>
                  <a:lnTo>
                    <a:pt x="3296081" y="1946859"/>
                  </a:lnTo>
                  <a:lnTo>
                    <a:pt x="3298456" y="1934159"/>
                  </a:lnTo>
                  <a:lnTo>
                    <a:pt x="3301225" y="1934159"/>
                  </a:lnTo>
                  <a:lnTo>
                    <a:pt x="3303536" y="1921459"/>
                  </a:lnTo>
                  <a:lnTo>
                    <a:pt x="3304514" y="1908759"/>
                  </a:lnTo>
                  <a:lnTo>
                    <a:pt x="3304527" y="1896059"/>
                  </a:lnTo>
                  <a:lnTo>
                    <a:pt x="3303867" y="1896059"/>
                  </a:lnTo>
                  <a:lnTo>
                    <a:pt x="3300082" y="1883359"/>
                  </a:lnTo>
                  <a:lnTo>
                    <a:pt x="3299231" y="1870659"/>
                  </a:lnTo>
                  <a:lnTo>
                    <a:pt x="3300006" y="1845259"/>
                  </a:lnTo>
                  <a:lnTo>
                    <a:pt x="3302114" y="1832559"/>
                  </a:lnTo>
                  <a:lnTo>
                    <a:pt x="3305200" y="1819859"/>
                  </a:lnTo>
                  <a:lnTo>
                    <a:pt x="3308896" y="1807159"/>
                  </a:lnTo>
                  <a:lnTo>
                    <a:pt x="3315919" y="1794459"/>
                  </a:lnTo>
                  <a:lnTo>
                    <a:pt x="3323361" y="1781759"/>
                  </a:lnTo>
                  <a:lnTo>
                    <a:pt x="3325164" y="1781759"/>
                  </a:lnTo>
                  <a:lnTo>
                    <a:pt x="3346005" y="1756359"/>
                  </a:lnTo>
                  <a:lnTo>
                    <a:pt x="3358565" y="1756359"/>
                  </a:lnTo>
                  <a:lnTo>
                    <a:pt x="3362985" y="1743659"/>
                  </a:lnTo>
                  <a:lnTo>
                    <a:pt x="3373577" y="1743659"/>
                  </a:lnTo>
                  <a:lnTo>
                    <a:pt x="3379089" y="1730959"/>
                  </a:lnTo>
                  <a:lnTo>
                    <a:pt x="3394252" y="1730959"/>
                  </a:lnTo>
                  <a:lnTo>
                    <a:pt x="3403879" y="1743659"/>
                  </a:lnTo>
                  <a:lnTo>
                    <a:pt x="3429508" y="1743659"/>
                  </a:lnTo>
                  <a:lnTo>
                    <a:pt x="3437763" y="1730959"/>
                  </a:lnTo>
                  <a:lnTo>
                    <a:pt x="3457206" y="1730959"/>
                  </a:lnTo>
                  <a:lnTo>
                    <a:pt x="3469170" y="1705559"/>
                  </a:lnTo>
                  <a:lnTo>
                    <a:pt x="3476891" y="1692859"/>
                  </a:lnTo>
                  <a:lnTo>
                    <a:pt x="3483648" y="1680159"/>
                  </a:lnTo>
                  <a:lnTo>
                    <a:pt x="3495700" y="1680159"/>
                  </a:lnTo>
                  <a:lnTo>
                    <a:pt x="3504527" y="1692859"/>
                  </a:lnTo>
                  <a:lnTo>
                    <a:pt x="3510127" y="1692859"/>
                  </a:lnTo>
                  <a:lnTo>
                    <a:pt x="3512731" y="1680159"/>
                  </a:lnTo>
                  <a:lnTo>
                    <a:pt x="3520833" y="1680159"/>
                  </a:lnTo>
                  <a:lnTo>
                    <a:pt x="3522218" y="1667459"/>
                  </a:lnTo>
                  <a:lnTo>
                    <a:pt x="3522218" y="1654759"/>
                  </a:lnTo>
                  <a:lnTo>
                    <a:pt x="3520744" y="1642059"/>
                  </a:lnTo>
                  <a:lnTo>
                    <a:pt x="3522827" y="1616659"/>
                  </a:lnTo>
                  <a:lnTo>
                    <a:pt x="3528034" y="1591259"/>
                  </a:lnTo>
                  <a:lnTo>
                    <a:pt x="3541661" y="1565859"/>
                  </a:lnTo>
                  <a:lnTo>
                    <a:pt x="3549612" y="1553159"/>
                  </a:lnTo>
                  <a:lnTo>
                    <a:pt x="3633724" y="1553159"/>
                  </a:lnTo>
                  <a:close/>
                </a:path>
                <a:path extrusionOk="0" h="3093720" w="4073525">
                  <a:moveTo>
                    <a:pt x="4073169" y="1193800"/>
                  </a:moveTo>
                  <a:lnTo>
                    <a:pt x="4066514" y="1193800"/>
                  </a:lnTo>
                  <a:lnTo>
                    <a:pt x="4062374" y="1181100"/>
                  </a:lnTo>
                  <a:lnTo>
                    <a:pt x="4043870" y="1181100"/>
                  </a:lnTo>
                  <a:lnTo>
                    <a:pt x="4035107" y="1193800"/>
                  </a:lnTo>
                  <a:lnTo>
                    <a:pt x="4016464" y="1193800"/>
                  </a:lnTo>
                  <a:lnTo>
                    <a:pt x="4009885" y="1181100"/>
                  </a:lnTo>
                  <a:lnTo>
                    <a:pt x="4003090" y="1181100"/>
                  </a:lnTo>
                  <a:lnTo>
                    <a:pt x="3995737" y="1168400"/>
                  </a:lnTo>
                  <a:lnTo>
                    <a:pt x="3993311" y="1168400"/>
                  </a:lnTo>
                  <a:lnTo>
                    <a:pt x="3997833" y="1155700"/>
                  </a:lnTo>
                  <a:lnTo>
                    <a:pt x="4007713" y="1155700"/>
                  </a:lnTo>
                  <a:lnTo>
                    <a:pt x="4017568" y="1143000"/>
                  </a:lnTo>
                  <a:lnTo>
                    <a:pt x="4022039" y="1130300"/>
                  </a:lnTo>
                  <a:lnTo>
                    <a:pt x="4018546" y="1117600"/>
                  </a:lnTo>
                  <a:lnTo>
                    <a:pt x="4010025" y="1104900"/>
                  </a:lnTo>
                  <a:lnTo>
                    <a:pt x="3999407" y="1092200"/>
                  </a:lnTo>
                  <a:lnTo>
                    <a:pt x="3989654" y="1079500"/>
                  </a:lnTo>
                  <a:lnTo>
                    <a:pt x="3984104" y="1066800"/>
                  </a:lnTo>
                  <a:lnTo>
                    <a:pt x="3981056" y="1054100"/>
                  </a:lnTo>
                  <a:lnTo>
                    <a:pt x="3979773" y="1054100"/>
                  </a:lnTo>
                  <a:lnTo>
                    <a:pt x="3979507" y="1041400"/>
                  </a:lnTo>
                  <a:lnTo>
                    <a:pt x="3979507" y="1028700"/>
                  </a:lnTo>
                  <a:lnTo>
                    <a:pt x="3976903" y="1016000"/>
                  </a:lnTo>
                  <a:lnTo>
                    <a:pt x="3969816" y="1003300"/>
                  </a:lnTo>
                  <a:lnTo>
                    <a:pt x="3959314" y="1003300"/>
                  </a:lnTo>
                  <a:lnTo>
                    <a:pt x="3946487" y="990600"/>
                  </a:lnTo>
                  <a:lnTo>
                    <a:pt x="3910038" y="990600"/>
                  </a:lnTo>
                  <a:lnTo>
                    <a:pt x="3900957" y="1003300"/>
                  </a:lnTo>
                  <a:lnTo>
                    <a:pt x="3874097" y="1003300"/>
                  </a:lnTo>
                  <a:lnTo>
                    <a:pt x="3872141" y="990600"/>
                  </a:lnTo>
                  <a:lnTo>
                    <a:pt x="3872141" y="977900"/>
                  </a:lnTo>
                  <a:lnTo>
                    <a:pt x="3872369" y="977900"/>
                  </a:lnTo>
                  <a:lnTo>
                    <a:pt x="3873373" y="965200"/>
                  </a:lnTo>
                  <a:lnTo>
                    <a:pt x="3873601" y="952500"/>
                  </a:lnTo>
                  <a:lnTo>
                    <a:pt x="3875189" y="939800"/>
                  </a:lnTo>
                  <a:lnTo>
                    <a:pt x="3878681" y="927100"/>
                  </a:lnTo>
                  <a:lnTo>
                    <a:pt x="3882174" y="901700"/>
                  </a:lnTo>
                  <a:lnTo>
                    <a:pt x="3883749" y="889000"/>
                  </a:lnTo>
                  <a:lnTo>
                    <a:pt x="3885501" y="876300"/>
                  </a:lnTo>
                  <a:lnTo>
                    <a:pt x="3889921" y="863600"/>
                  </a:lnTo>
                  <a:lnTo>
                    <a:pt x="3895801" y="850900"/>
                  </a:lnTo>
                  <a:lnTo>
                    <a:pt x="3901922" y="850900"/>
                  </a:lnTo>
                  <a:lnTo>
                    <a:pt x="3908158" y="838200"/>
                  </a:lnTo>
                  <a:lnTo>
                    <a:pt x="3915829" y="825500"/>
                  </a:lnTo>
                  <a:lnTo>
                    <a:pt x="3924795" y="825500"/>
                  </a:lnTo>
                  <a:lnTo>
                    <a:pt x="3934955" y="812800"/>
                  </a:lnTo>
                  <a:lnTo>
                    <a:pt x="3937711" y="812800"/>
                  </a:lnTo>
                  <a:lnTo>
                    <a:pt x="3950195" y="825500"/>
                  </a:lnTo>
                  <a:lnTo>
                    <a:pt x="3964254" y="825500"/>
                  </a:lnTo>
                  <a:lnTo>
                    <a:pt x="3979710" y="838200"/>
                  </a:lnTo>
                  <a:lnTo>
                    <a:pt x="3996385" y="838200"/>
                  </a:lnTo>
                  <a:lnTo>
                    <a:pt x="4013962" y="825500"/>
                  </a:lnTo>
                  <a:lnTo>
                    <a:pt x="4030205" y="812800"/>
                  </a:lnTo>
                  <a:lnTo>
                    <a:pt x="4042156" y="800100"/>
                  </a:lnTo>
                  <a:lnTo>
                    <a:pt x="4046791" y="787400"/>
                  </a:lnTo>
                  <a:lnTo>
                    <a:pt x="4046131" y="774700"/>
                  </a:lnTo>
                  <a:lnTo>
                    <a:pt x="4043349" y="762000"/>
                  </a:lnTo>
                  <a:lnTo>
                    <a:pt x="4037279" y="762000"/>
                  </a:lnTo>
                  <a:lnTo>
                    <a:pt x="4026738" y="749300"/>
                  </a:lnTo>
                  <a:lnTo>
                    <a:pt x="4022356" y="749300"/>
                  </a:lnTo>
                  <a:lnTo>
                    <a:pt x="4014127" y="762000"/>
                  </a:lnTo>
                  <a:lnTo>
                    <a:pt x="4008831" y="762000"/>
                  </a:lnTo>
                  <a:lnTo>
                    <a:pt x="4005148" y="774700"/>
                  </a:lnTo>
                  <a:lnTo>
                    <a:pt x="3985603" y="774700"/>
                  </a:lnTo>
                  <a:lnTo>
                    <a:pt x="3983240" y="762000"/>
                  </a:lnTo>
                  <a:lnTo>
                    <a:pt x="3975214" y="762000"/>
                  </a:lnTo>
                  <a:lnTo>
                    <a:pt x="3970337" y="774700"/>
                  </a:lnTo>
                  <a:lnTo>
                    <a:pt x="3960114" y="774700"/>
                  </a:lnTo>
                  <a:lnTo>
                    <a:pt x="3953865" y="762000"/>
                  </a:lnTo>
                  <a:lnTo>
                    <a:pt x="3938486" y="762000"/>
                  </a:lnTo>
                  <a:lnTo>
                    <a:pt x="3923881" y="774700"/>
                  </a:lnTo>
                  <a:lnTo>
                    <a:pt x="3907586" y="774700"/>
                  </a:lnTo>
                  <a:lnTo>
                    <a:pt x="3890187" y="749300"/>
                  </a:lnTo>
                  <a:lnTo>
                    <a:pt x="3880993" y="736600"/>
                  </a:lnTo>
                  <a:lnTo>
                    <a:pt x="3872560" y="736600"/>
                  </a:lnTo>
                  <a:lnTo>
                    <a:pt x="3865575" y="723900"/>
                  </a:lnTo>
                  <a:lnTo>
                    <a:pt x="3858717" y="711200"/>
                  </a:lnTo>
                  <a:lnTo>
                    <a:pt x="3850640" y="698500"/>
                  </a:lnTo>
                  <a:lnTo>
                    <a:pt x="3847071" y="698500"/>
                  </a:lnTo>
                  <a:lnTo>
                    <a:pt x="3847071" y="685800"/>
                  </a:lnTo>
                  <a:lnTo>
                    <a:pt x="3849459" y="685800"/>
                  </a:lnTo>
                  <a:lnTo>
                    <a:pt x="3855021" y="673100"/>
                  </a:lnTo>
                  <a:lnTo>
                    <a:pt x="3878732" y="673100"/>
                  </a:lnTo>
                  <a:lnTo>
                    <a:pt x="3886555" y="660400"/>
                  </a:lnTo>
                  <a:lnTo>
                    <a:pt x="3901287" y="660400"/>
                  </a:lnTo>
                  <a:lnTo>
                    <a:pt x="3910025" y="647700"/>
                  </a:lnTo>
                  <a:lnTo>
                    <a:pt x="3963124" y="647700"/>
                  </a:lnTo>
                  <a:lnTo>
                    <a:pt x="3964089" y="635000"/>
                  </a:lnTo>
                  <a:lnTo>
                    <a:pt x="3963657" y="622300"/>
                  </a:lnTo>
                  <a:lnTo>
                    <a:pt x="3962717" y="609600"/>
                  </a:lnTo>
                  <a:lnTo>
                    <a:pt x="3961765" y="609600"/>
                  </a:lnTo>
                  <a:lnTo>
                    <a:pt x="3961333" y="596900"/>
                  </a:lnTo>
                  <a:lnTo>
                    <a:pt x="3961981" y="596900"/>
                  </a:lnTo>
                  <a:lnTo>
                    <a:pt x="3971048" y="584200"/>
                  </a:lnTo>
                  <a:lnTo>
                    <a:pt x="3988168" y="558800"/>
                  </a:lnTo>
                  <a:lnTo>
                    <a:pt x="4005846" y="546100"/>
                  </a:lnTo>
                  <a:lnTo>
                    <a:pt x="4016603" y="533400"/>
                  </a:lnTo>
                  <a:lnTo>
                    <a:pt x="4023004" y="533400"/>
                  </a:lnTo>
                  <a:lnTo>
                    <a:pt x="4023334" y="520700"/>
                  </a:lnTo>
                  <a:lnTo>
                    <a:pt x="4023334" y="508000"/>
                  </a:lnTo>
                  <a:lnTo>
                    <a:pt x="4026154" y="508000"/>
                  </a:lnTo>
                  <a:lnTo>
                    <a:pt x="4032643" y="495300"/>
                  </a:lnTo>
                  <a:lnTo>
                    <a:pt x="4039882" y="495300"/>
                  </a:lnTo>
                  <a:lnTo>
                    <a:pt x="4044924" y="482600"/>
                  </a:lnTo>
                  <a:lnTo>
                    <a:pt x="4046791" y="482600"/>
                  </a:lnTo>
                  <a:lnTo>
                    <a:pt x="4046791" y="469900"/>
                  </a:lnTo>
                  <a:lnTo>
                    <a:pt x="4044353" y="469900"/>
                  </a:lnTo>
                  <a:lnTo>
                    <a:pt x="4041597" y="457200"/>
                  </a:lnTo>
                  <a:lnTo>
                    <a:pt x="4039654" y="444500"/>
                  </a:lnTo>
                  <a:lnTo>
                    <a:pt x="4038435" y="431800"/>
                  </a:lnTo>
                  <a:lnTo>
                    <a:pt x="4035755" y="419100"/>
                  </a:lnTo>
                  <a:lnTo>
                    <a:pt x="4029418" y="406400"/>
                  </a:lnTo>
                  <a:lnTo>
                    <a:pt x="4016400" y="393700"/>
                  </a:lnTo>
                  <a:lnTo>
                    <a:pt x="3998950" y="368300"/>
                  </a:lnTo>
                  <a:lnTo>
                    <a:pt x="3983101" y="342900"/>
                  </a:lnTo>
                  <a:lnTo>
                    <a:pt x="3974808" y="317500"/>
                  </a:lnTo>
                  <a:lnTo>
                    <a:pt x="3974566" y="317500"/>
                  </a:lnTo>
                  <a:lnTo>
                    <a:pt x="3979799" y="304800"/>
                  </a:lnTo>
                  <a:lnTo>
                    <a:pt x="3991241" y="279400"/>
                  </a:lnTo>
                  <a:lnTo>
                    <a:pt x="4002659" y="266700"/>
                  </a:lnTo>
                  <a:lnTo>
                    <a:pt x="4007840" y="254000"/>
                  </a:lnTo>
                  <a:lnTo>
                    <a:pt x="4002925" y="254000"/>
                  </a:lnTo>
                  <a:lnTo>
                    <a:pt x="3990543" y="241300"/>
                  </a:lnTo>
                  <a:lnTo>
                    <a:pt x="3940200" y="241300"/>
                  </a:lnTo>
                  <a:lnTo>
                    <a:pt x="3931704" y="254000"/>
                  </a:lnTo>
                  <a:lnTo>
                    <a:pt x="3924350" y="266700"/>
                  </a:lnTo>
                  <a:lnTo>
                    <a:pt x="3915397" y="279400"/>
                  </a:lnTo>
                  <a:lnTo>
                    <a:pt x="3903141" y="279400"/>
                  </a:lnTo>
                  <a:lnTo>
                    <a:pt x="3889032" y="292100"/>
                  </a:lnTo>
                  <a:lnTo>
                    <a:pt x="3875278" y="292100"/>
                  </a:lnTo>
                  <a:lnTo>
                    <a:pt x="3864114" y="304800"/>
                  </a:lnTo>
                  <a:lnTo>
                    <a:pt x="3854894" y="292100"/>
                  </a:lnTo>
                  <a:lnTo>
                    <a:pt x="3845788" y="292100"/>
                  </a:lnTo>
                  <a:lnTo>
                    <a:pt x="3837419" y="279400"/>
                  </a:lnTo>
                  <a:lnTo>
                    <a:pt x="3830434" y="279400"/>
                  </a:lnTo>
                  <a:lnTo>
                    <a:pt x="3823906" y="266700"/>
                  </a:lnTo>
                  <a:lnTo>
                    <a:pt x="3783203" y="266700"/>
                  </a:lnTo>
                  <a:lnTo>
                    <a:pt x="3764750" y="254000"/>
                  </a:lnTo>
                  <a:lnTo>
                    <a:pt x="3753205" y="228600"/>
                  </a:lnTo>
                  <a:lnTo>
                    <a:pt x="3746030" y="215900"/>
                  </a:lnTo>
                  <a:lnTo>
                    <a:pt x="3740670" y="203200"/>
                  </a:lnTo>
                  <a:lnTo>
                    <a:pt x="3734143" y="190500"/>
                  </a:lnTo>
                  <a:lnTo>
                    <a:pt x="3716642" y="190500"/>
                  </a:lnTo>
                  <a:lnTo>
                    <a:pt x="3707638" y="177800"/>
                  </a:lnTo>
                  <a:lnTo>
                    <a:pt x="3684968" y="177800"/>
                  </a:lnTo>
                  <a:lnTo>
                    <a:pt x="3675265" y="165100"/>
                  </a:lnTo>
                  <a:lnTo>
                    <a:pt x="3670960" y="165100"/>
                  </a:lnTo>
                  <a:lnTo>
                    <a:pt x="3660292" y="177800"/>
                  </a:lnTo>
                  <a:lnTo>
                    <a:pt x="3648545" y="177800"/>
                  </a:lnTo>
                  <a:lnTo>
                    <a:pt x="3635248" y="190500"/>
                  </a:lnTo>
                  <a:lnTo>
                    <a:pt x="3604717" y="190500"/>
                  </a:lnTo>
                  <a:lnTo>
                    <a:pt x="3593655" y="177800"/>
                  </a:lnTo>
                  <a:lnTo>
                    <a:pt x="3583914" y="177800"/>
                  </a:lnTo>
                  <a:lnTo>
                    <a:pt x="3572687" y="165100"/>
                  </a:lnTo>
                  <a:lnTo>
                    <a:pt x="3562629" y="139700"/>
                  </a:lnTo>
                  <a:lnTo>
                    <a:pt x="3561854" y="139700"/>
                  </a:lnTo>
                  <a:lnTo>
                    <a:pt x="3553345" y="127000"/>
                  </a:lnTo>
                  <a:lnTo>
                    <a:pt x="3544379" y="114300"/>
                  </a:lnTo>
                  <a:lnTo>
                    <a:pt x="3532200" y="101600"/>
                  </a:lnTo>
                  <a:lnTo>
                    <a:pt x="3514877" y="101600"/>
                  </a:lnTo>
                  <a:lnTo>
                    <a:pt x="3504654" y="114300"/>
                  </a:lnTo>
                  <a:lnTo>
                    <a:pt x="3496030" y="139700"/>
                  </a:lnTo>
                  <a:lnTo>
                    <a:pt x="3489007" y="139700"/>
                  </a:lnTo>
                  <a:lnTo>
                    <a:pt x="3480498" y="152400"/>
                  </a:lnTo>
                  <a:lnTo>
                    <a:pt x="3468827" y="152400"/>
                  </a:lnTo>
                  <a:lnTo>
                    <a:pt x="3454450" y="165100"/>
                  </a:lnTo>
                  <a:lnTo>
                    <a:pt x="3423043" y="165100"/>
                  </a:lnTo>
                  <a:lnTo>
                    <a:pt x="3412909" y="152400"/>
                  </a:lnTo>
                  <a:lnTo>
                    <a:pt x="3410991" y="139700"/>
                  </a:lnTo>
                  <a:lnTo>
                    <a:pt x="3405251" y="139700"/>
                  </a:lnTo>
                  <a:lnTo>
                    <a:pt x="3397935" y="127000"/>
                  </a:lnTo>
                  <a:lnTo>
                    <a:pt x="3393821" y="114300"/>
                  </a:lnTo>
                  <a:lnTo>
                    <a:pt x="3347339" y="114300"/>
                  </a:lnTo>
                  <a:lnTo>
                    <a:pt x="3331324" y="101600"/>
                  </a:lnTo>
                  <a:lnTo>
                    <a:pt x="3317621" y="101600"/>
                  </a:lnTo>
                  <a:lnTo>
                    <a:pt x="3306127" y="88900"/>
                  </a:lnTo>
                  <a:lnTo>
                    <a:pt x="3296742" y="76200"/>
                  </a:lnTo>
                  <a:lnTo>
                    <a:pt x="3291560" y="63500"/>
                  </a:lnTo>
                  <a:lnTo>
                    <a:pt x="3247009" y="63500"/>
                  </a:lnTo>
                  <a:lnTo>
                    <a:pt x="3238893" y="76200"/>
                  </a:lnTo>
                  <a:lnTo>
                    <a:pt x="3231527" y="76200"/>
                  </a:lnTo>
                  <a:lnTo>
                    <a:pt x="3222523" y="88900"/>
                  </a:lnTo>
                  <a:lnTo>
                    <a:pt x="3218535" y="88900"/>
                  </a:lnTo>
                  <a:lnTo>
                    <a:pt x="3209696" y="76200"/>
                  </a:lnTo>
                  <a:lnTo>
                    <a:pt x="3201682" y="76200"/>
                  </a:lnTo>
                  <a:lnTo>
                    <a:pt x="3194494" y="63500"/>
                  </a:lnTo>
                  <a:lnTo>
                    <a:pt x="3143288" y="63500"/>
                  </a:lnTo>
                  <a:lnTo>
                    <a:pt x="3134449" y="38100"/>
                  </a:lnTo>
                  <a:lnTo>
                    <a:pt x="3127311" y="12700"/>
                  </a:lnTo>
                  <a:lnTo>
                    <a:pt x="3120644" y="0"/>
                  </a:lnTo>
                  <a:lnTo>
                    <a:pt x="3103651" y="0"/>
                  </a:lnTo>
                  <a:lnTo>
                    <a:pt x="3096260" y="12700"/>
                  </a:lnTo>
                  <a:lnTo>
                    <a:pt x="3069374" y="12700"/>
                  </a:lnTo>
                  <a:lnTo>
                    <a:pt x="3062516" y="25400"/>
                  </a:lnTo>
                  <a:lnTo>
                    <a:pt x="3061893" y="25400"/>
                  </a:lnTo>
                  <a:lnTo>
                    <a:pt x="3062694" y="38100"/>
                  </a:lnTo>
                  <a:lnTo>
                    <a:pt x="3064814" y="38100"/>
                  </a:lnTo>
                  <a:lnTo>
                    <a:pt x="3067837" y="50800"/>
                  </a:lnTo>
                  <a:lnTo>
                    <a:pt x="3071393" y="63500"/>
                  </a:lnTo>
                  <a:lnTo>
                    <a:pt x="3073425" y="63500"/>
                  </a:lnTo>
                  <a:lnTo>
                    <a:pt x="3073425" y="76200"/>
                  </a:lnTo>
                  <a:lnTo>
                    <a:pt x="3072104" y="76200"/>
                  </a:lnTo>
                  <a:lnTo>
                    <a:pt x="3068866" y="88900"/>
                  </a:lnTo>
                  <a:lnTo>
                    <a:pt x="3064878" y="101600"/>
                  </a:lnTo>
                  <a:lnTo>
                    <a:pt x="3061284" y="101600"/>
                  </a:lnTo>
                  <a:lnTo>
                    <a:pt x="3055645" y="114300"/>
                  </a:lnTo>
                  <a:lnTo>
                    <a:pt x="3015907" y="114300"/>
                  </a:lnTo>
                  <a:lnTo>
                    <a:pt x="3015056" y="127000"/>
                  </a:lnTo>
                  <a:lnTo>
                    <a:pt x="3011817" y="127000"/>
                  </a:lnTo>
                  <a:lnTo>
                    <a:pt x="3019983" y="139700"/>
                  </a:lnTo>
                  <a:lnTo>
                    <a:pt x="3022295" y="139700"/>
                  </a:lnTo>
                  <a:lnTo>
                    <a:pt x="3026435" y="152400"/>
                  </a:lnTo>
                  <a:lnTo>
                    <a:pt x="3029966" y="165100"/>
                  </a:lnTo>
                  <a:lnTo>
                    <a:pt x="3032239" y="165100"/>
                  </a:lnTo>
                  <a:lnTo>
                    <a:pt x="3033026" y="177800"/>
                  </a:lnTo>
                  <a:lnTo>
                    <a:pt x="3030550" y="177800"/>
                  </a:lnTo>
                  <a:lnTo>
                    <a:pt x="3024403" y="190500"/>
                  </a:lnTo>
                  <a:lnTo>
                    <a:pt x="3003270" y="190500"/>
                  </a:lnTo>
                  <a:lnTo>
                    <a:pt x="3004083" y="203200"/>
                  </a:lnTo>
                  <a:lnTo>
                    <a:pt x="3023933" y="203200"/>
                  </a:lnTo>
                  <a:lnTo>
                    <a:pt x="3023933" y="215900"/>
                  </a:lnTo>
                  <a:lnTo>
                    <a:pt x="3022638" y="215900"/>
                  </a:lnTo>
                  <a:lnTo>
                    <a:pt x="3019234" y="228600"/>
                  </a:lnTo>
                  <a:lnTo>
                    <a:pt x="3014459" y="228600"/>
                  </a:lnTo>
                  <a:lnTo>
                    <a:pt x="3009036" y="241300"/>
                  </a:lnTo>
                  <a:lnTo>
                    <a:pt x="2996958" y="241300"/>
                  </a:lnTo>
                  <a:lnTo>
                    <a:pt x="2985947" y="254000"/>
                  </a:lnTo>
                  <a:lnTo>
                    <a:pt x="2986633" y="254000"/>
                  </a:lnTo>
                  <a:lnTo>
                    <a:pt x="3000273" y="266700"/>
                  </a:lnTo>
                  <a:lnTo>
                    <a:pt x="3003854" y="279400"/>
                  </a:lnTo>
                  <a:lnTo>
                    <a:pt x="3007398" y="279400"/>
                  </a:lnTo>
                  <a:lnTo>
                    <a:pt x="3010509" y="292100"/>
                  </a:lnTo>
                  <a:lnTo>
                    <a:pt x="3013303" y="292100"/>
                  </a:lnTo>
                  <a:lnTo>
                    <a:pt x="3015335" y="304800"/>
                  </a:lnTo>
                  <a:lnTo>
                    <a:pt x="3015691" y="304800"/>
                  </a:lnTo>
                  <a:lnTo>
                    <a:pt x="3014649" y="317500"/>
                  </a:lnTo>
                  <a:lnTo>
                    <a:pt x="3011462" y="317500"/>
                  </a:lnTo>
                  <a:lnTo>
                    <a:pt x="3007791" y="330200"/>
                  </a:lnTo>
                  <a:lnTo>
                    <a:pt x="3003486" y="330200"/>
                  </a:lnTo>
                  <a:lnTo>
                    <a:pt x="2998393" y="342900"/>
                  </a:lnTo>
                  <a:lnTo>
                    <a:pt x="2994876" y="342900"/>
                  </a:lnTo>
                  <a:lnTo>
                    <a:pt x="2989656" y="355600"/>
                  </a:lnTo>
                  <a:lnTo>
                    <a:pt x="2989821" y="368300"/>
                  </a:lnTo>
                  <a:lnTo>
                    <a:pt x="2991637" y="368300"/>
                  </a:lnTo>
                  <a:lnTo>
                    <a:pt x="2995472" y="381000"/>
                  </a:lnTo>
                  <a:lnTo>
                    <a:pt x="2998749" y="381000"/>
                  </a:lnTo>
                  <a:lnTo>
                    <a:pt x="3004401" y="393700"/>
                  </a:lnTo>
                  <a:lnTo>
                    <a:pt x="3008439" y="393700"/>
                  </a:lnTo>
                  <a:lnTo>
                    <a:pt x="3010865" y="406400"/>
                  </a:lnTo>
                  <a:lnTo>
                    <a:pt x="3011665" y="406400"/>
                  </a:lnTo>
                  <a:lnTo>
                    <a:pt x="3011665" y="419100"/>
                  </a:lnTo>
                  <a:lnTo>
                    <a:pt x="3004235" y="419100"/>
                  </a:lnTo>
                  <a:lnTo>
                    <a:pt x="3040062" y="482600"/>
                  </a:lnTo>
                  <a:lnTo>
                    <a:pt x="3061932" y="520700"/>
                  </a:lnTo>
                  <a:lnTo>
                    <a:pt x="3078759" y="558800"/>
                  </a:lnTo>
                  <a:lnTo>
                    <a:pt x="3099460" y="622300"/>
                  </a:lnTo>
                  <a:lnTo>
                    <a:pt x="3135388" y="698500"/>
                  </a:lnTo>
                  <a:lnTo>
                    <a:pt x="3137547" y="723900"/>
                  </a:lnTo>
                  <a:lnTo>
                    <a:pt x="3138309" y="762000"/>
                  </a:lnTo>
                  <a:lnTo>
                    <a:pt x="3145231" y="800100"/>
                  </a:lnTo>
                  <a:lnTo>
                    <a:pt x="3152305" y="812800"/>
                  </a:lnTo>
                  <a:lnTo>
                    <a:pt x="3164230" y="838200"/>
                  </a:lnTo>
                  <a:lnTo>
                    <a:pt x="3170047" y="838200"/>
                  </a:lnTo>
                  <a:lnTo>
                    <a:pt x="3173095" y="850900"/>
                  </a:lnTo>
                  <a:lnTo>
                    <a:pt x="3175622" y="850900"/>
                  </a:lnTo>
                  <a:lnTo>
                    <a:pt x="3177641" y="863600"/>
                  </a:lnTo>
                  <a:lnTo>
                    <a:pt x="3179191" y="863600"/>
                  </a:lnTo>
                  <a:lnTo>
                    <a:pt x="3180969" y="876300"/>
                  </a:lnTo>
                  <a:lnTo>
                    <a:pt x="3183178" y="876300"/>
                  </a:lnTo>
                  <a:lnTo>
                    <a:pt x="3190544" y="889000"/>
                  </a:lnTo>
                  <a:lnTo>
                    <a:pt x="3198926" y="889000"/>
                  </a:lnTo>
                  <a:lnTo>
                    <a:pt x="3206216" y="901700"/>
                  </a:lnTo>
                  <a:lnTo>
                    <a:pt x="3212452" y="901700"/>
                  </a:lnTo>
                  <a:lnTo>
                    <a:pt x="3216808" y="914400"/>
                  </a:lnTo>
                  <a:lnTo>
                    <a:pt x="3218446" y="914400"/>
                  </a:lnTo>
                  <a:lnTo>
                    <a:pt x="3218446" y="927100"/>
                  </a:lnTo>
                  <a:lnTo>
                    <a:pt x="3213709" y="952500"/>
                  </a:lnTo>
                  <a:lnTo>
                    <a:pt x="3213722" y="965200"/>
                  </a:lnTo>
                  <a:lnTo>
                    <a:pt x="3214332" y="965200"/>
                  </a:lnTo>
                  <a:lnTo>
                    <a:pt x="3222714" y="977900"/>
                  </a:lnTo>
                  <a:lnTo>
                    <a:pt x="3225711" y="977900"/>
                  </a:lnTo>
                  <a:lnTo>
                    <a:pt x="3225685" y="990600"/>
                  </a:lnTo>
                  <a:lnTo>
                    <a:pt x="3224085" y="990600"/>
                  </a:lnTo>
                  <a:lnTo>
                    <a:pt x="3219031" y="1003300"/>
                  </a:lnTo>
                  <a:lnTo>
                    <a:pt x="3217748" y="1003300"/>
                  </a:lnTo>
                  <a:lnTo>
                    <a:pt x="3215271" y="1016000"/>
                  </a:lnTo>
                  <a:lnTo>
                    <a:pt x="3213824" y="1016000"/>
                  </a:lnTo>
                  <a:lnTo>
                    <a:pt x="3213163" y="1028700"/>
                  </a:lnTo>
                  <a:lnTo>
                    <a:pt x="3212985" y="1041400"/>
                  </a:lnTo>
                  <a:lnTo>
                    <a:pt x="3213100" y="1054100"/>
                  </a:lnTo>
                  <a:lnTo>
                    <a:pt x="3213646" y="1054100"/>
                  </a:lnTo>
                  <a:lnTo>
                    <a:pt x="3215398" y="1066800"/>
                  </a:lnTo>
                  <a:lnTo>
                    <a:pt x="3218573" y="1079500"/>
                  </a:lnTo>
                  <a:lnTo>
                    <a:pt x="3223374" y="1092200"/>
                  </a:lnTo>
                  <a:lnTo>
                    <a:pt x="3245485" y="1092200"/>
                  </a:lnTo>
                  <a:lnTo>
                    <a:pt x="3245485" y="1117600"/>
                  </a:lnTo>
                  <a:lnTo>
                    <a:pt x="3239744" y="1130300"/>
                  </a:lnTo>
                  <a:lnTo>
                    <a:pt x="3238576" y="1130300"/>
                  </a:lnTo>
                  <a:lnTo>
                    <a:pt x="3238576" y="1143000"/>
                  </a:lnTo>
                  <a:lnTo>
                    <a:pt x="3239846" y="1143000"/>
                  </a:lnTo>
                  <a:lnTo>
                    <a:pt x="3246653" y="1155700"/>
                  </a:lnTo>
                  <a:lnTo>
                    <a:pt x="3293313" y="1155700"/>
                  </a:lnTo>
                  <a:lnTo>
                    <a:pt x="3299142" y="1168400"/>
                  </a:lnTo>
                  <a:lnTo>
                    <a:pt x="3306635" y="1168400"/>
                  </a:lnTo>
                  <a:lnTo>
                    <a:pt x="3311309" y="1181100"/>
                  </a:lnTo>
                  <a:lnTo>
                    <a:pt x="3315297" y="1181100"/>
                  </a:lnTo>
                  <a:lnTo>
                    <a:pt x="3319056" y="1193800"/>
                  </a:lnTo>
                  <a:lnTo>
                    <a:pt x="3325685" y="1193800"/>
                  </a:lnTo>
                  <a:lnTo>
                    <a:pt x="3331387" y="1206500"/>
                  </a:lnTo>
                  <a:lnTo>
                    <a:pt x="3335375" y="1206500"/>
                  </a:lnTo>
                  <a:lnTo>
                    <a:pt x="3336861" y="1219200"/>
                  </a:lnTo>
                  <a:lnTo>
                    <a:pt x="3336404" y="1219200"/>
                  </a:lnTo>
                  <a:lnTo>
                    <a:pt x="3332391" y="1231900"/>
                  </a:lnTo>
                  <a:lnTo>
                    <a:pt x="3309747" y="1244600"/>
                  </a:lnTo>
                  <a:lnTo>
                    <a:pt x="3308718" y="1244600"/>
                  </a:lnTo>
                  <a:lnTo>
                    <a:pt x="3312261" y="1257300"/>
                  </a:lnTo>
                  <a:lnTo>
                    <a:pt x="3315335" y="1270000"/>
                  </a:lnTo>
                  <a:lnTo>
                    <a:pt x="3350476" y="1270000"/>
                  </a:lnTo>
                  <a:lnTo>
                    <a:pt x="3356673" y="1257300"/>
                  </a:lnTo>
                  <a:lnTo>
                    <a:pt x="3381489" y="1257300"/>
                  </a:lnTo>
                  <a:lnTo>
                    <a:pt x="3384969" y="1270000"/>
                  </a:lnTo>
                  <a:lnTo>
                    <a:pt x="3390442" y="1282700"/>
                  </a:lnTo>
                  <a:lnTo>
                    <a:pt x="3396767" y="1295400"/>
                  </a:lnTo>
                  <a:lnTo>
                    <a:pt x="3402876" y="1308100"/>
                  </a:lnTo>
                  <a:lnTo>
                    <a:pt x="3407727" y="1320800"/>
                  </a:lnTo>
                  <a:lnTo>
                    <a:pt x="3408388" y="1320800"/>
                  </a:lnTo>
                  <a:lnTo>
                    <a:pt x="3413112" y="1346200"/>
                  </a:lnTo>
                  <a:lnTo>
                    <a:pt x="3464890" y="1346200"/>
                  </a:lnTo>
                  <a:lnTo>
                    <a:pt x="3477209" y="1358900"/>
                  </a:lnTo>
                  <a:lnTo>
                    <a:pt x="3503333" y="1358900"/>
                  </a:lnTo>
                  <a:lnTo>
                    <a:pt x="3511410" y="1371600"/>
                  </a:lnTo>
                  <a:lnTo>
                    <a:pt x="3524097" y="1371600"/>
                  </a:lnTo>
                  <a:lnTo>
                    <a:pt x="3526155" y="1384300"/>
                  </a:lnTo>
                  <a:lnTo>
                    <a:pt x="3518039" y="1409700"/>
                  </a:lnTo>
                  <a:lnTo>
                    <a:pt x="3516617" y="1409700"/>
                  </a:lnTo>
                  <a:lnTo>
                    <a:pt x="3517188" y="1422400"/>
                  </a:lnTo>
                  <a:lnTo>
                    <a:pt x="3523119" y="1422400"/>
                  </a:lnTo>
                  <a:lnTo>
                    <a:pt x="3526167" y="1435100"/>
                  </a:lnTo>
                  <a:lnTo>
                    <a:pt x="3546424" y="1435100"/>
                  </a:lnTo>
                  <a:lnTo>
                    <a:pt x="3577158" y="1422400"/>
                  </a:lnTo>
                  <a:lnTo>
                    <a:pt x="3600005" y="1422400"/>
                  </a:lnTo>
                  <a:lnTo>
                    <a:pt x="3607460" y="1435100"/>
                  </a:lnTo>
                  <a:lnTo>
                    <a:pt x="3617391" y="1435100"/>
                  </a:lnTo>
                  <a:lnTo>
                    <a:pt x="3624135" y="1447800"/>
                  </a:lnTo>
                  <a:lnTo>
                    <a:pt x="3628682" y="1447800"/>
                  </a:lnTo>
                  <a:lnTo>
                    <a:pt x="3632009" y="1460500"/>
                  </a:lnTo>
                  <a:lnTo>
                    <a:pt x="3635171" y="1473200"/>
                  </a:lnTo>
                  <a:lnTo>
                    <a:pt x="3637203" y="1473200"/>
                  </a:lnTo>
                  <a:lnTo>
                    <a:pt x="3642576" y="1485900"/>
                  </a:lnTo>
                  <a:lnTo>
                    <a:pt x="3646436" y="1511300"/>
                  </a:lnTo>
                  <a:lnTo>
                    <a:pt x="3648862" y="1524000"/>
                  </a:lnTo>
                  <a:lnTo>
                    <a:pt x="3649942" y="1549400"/>
                  </a:lnTo>
                  <a:lnTo>
                    <a:pt x="3657892" y="1549400"/>
                  </a:lnTo>
                  <a:lnTo>
                    <a:pt x="3663772" y="1562100"/>
                  </a:lnTo>
                  <a:lnTo>
                    <a:pt x="3705364" y="1562100"/>
                  </a:lnTo>
                  <a:lnTo>
                    <a:pt x="3718001" y="1549400"/>
                  </a:lnTo>
                  <a:lnTo>
                    <a:pt x="3730523" y="1549400"/>
                  </a:lnTo>
                  <a:lnTo>
                    <a:pt x="3744087" y="1536700"/>
                  </a:lnTo>
                  <a:lnTo>
                    <a:pt x="3802278" y="1536700"/>
                  </a:lnTo>
                  <a:lnTo>
                    <a:pt x="3812260" y="1549400"/>
                  </a:lnTo>
                  <a:lnTo>
                    <a:pt x="3836187" y="1549400"/>
                  </a:lnTo>
                  <a:lnTo>
                    <a:pt x="3842283" y="1536700"/>
                  </a:lnTo>
                  <a:lnTo>
                    <a:pt x="3863060" y="1536700"/>
                  </a:lnTo>
                  <a:lnTo>
                    <a:pt x="3873931" y="1549400"/>
                  </a:lnTo>
                  <a:lnTo>
                    <a:pt x="3884930" y="1549400"/>
                  </a:lnTo>
                  <a:lnTo>
                    <a:pt x="3892753" y="1536700"/>
                  </a:lnTo>
                  <a:lnTo>
                    <a:pt x="3901300" y="1536700"/>
                  </a:lnTo>
                  <a:lnTo>
                    <a:pt x="3911346" y="1524000"/>
                  </a:lnTo>
                  <a:lnTo>
                    <a:pt x="3932809" y="1524000"/>
                  </a:lnTo>
                  <a:lnTo>
                    <a:pt x="3942346" y="1536700"/>
                  </a:lnTo>
                  <a:lnTo>
                    <a:pt x="3986009" y="1536700"/>
                  </a:lnTo>
                  <a:lnTo>
                    <a:pt x="3992981" y="1524000"/>
                  </a:lnTo>
                  <a:lnTo>
                    <a:pt x="3998925" y="1524000"/>
                  </a:lnTo>
                  <a:lnTo>
                    <a:pt x="4002430" y="1511300"/>
                  </a:lnTo>
                  <a:lnTo>
                    <a:pt x="4004081" y="1498600"/>
                  </a:lnTo>
                  <a:lnTo>
                    <a:pt x="4004500" y="1485900"/>
                  </a:lnTo>
                  <a:lnTo>
                    <a:pt x="4004500" y="1473200"/>
                  </a:lnTo>
                  <a:lnTo>
                    <a:pt x="4004665" y="1473200"/>
                  </a:lnTo>
                  <a:lnTo>
                    <a:pt x="4004551" y="1447800"/>
                  </a:lnTo>
                  <a:lnTo>
                    <a:pt x="4004119" y="1447800"/>
                  </a:lnTo>
                  <a:lnTo>
                    <a:pt x="4003230" y="1435100"/>
                  </a:lnTo>
                  <a:lnTo>
                    <a:pt x="4001744" y="1422400"/>
                  </a:lnTo>
                  <a:lnTo>
                    <a:pt x="3997350" y="1409700"/>
                  </a:lnTo>
                  <a:lnTo>
                    <a:pt x="3991102" y="1409700"/>
                  </a:lnTo>
                  <a:lnTo>
                    <a:pt x="3984447" y="1397000"/>
                  </a:lnTo>
                  <a:lnTo>
                    <a:pt x="3978859" y="1384300"/>
                  </a:lnTo>
                  <a:lnTo>
                    <a:pt x="3982097" y="1384300"/>
                  </a:lnTo>
                  <a:lnTo>
                    <a:pt x="3991838" y="1371600"/>
                  </a:lnTo>
                  <a:lnTo>
                    <a:pt x="4003484" y="1371600"/>
                  </a:lnTo>
                  <a:lnTo>
                    <a:pt x="4013276" y="1358900"/>
                  </a:lnTo>
                  <a:lnTo>
                    <a:pt x="4017568" y="1358900"/>
                  </a:lnTo>
                  <a:lnTo>
                    <a:pt x="4016286" y="1346200"/>
                  </a:lnTo>
                  <a:lnTo>
                    <a:pt x="4009288" y="1346200"/>
                  </a:lnTo>
                  <a:lnTo>
                    <a:pt x="4005808" y="1333500"/>
                  </a:lnTo>
                  <a:lnTo>
                    <a:pt x="4004589" y="1333500"/>
                  </a:lnTo>
                  <a:lnTo>
                    <a:pt x="4004106" y="1320800"/>
                  </a:lnTo>
                  <a:lnTo>
                    <a:pt x="4009783" y="1320800"/>
                  </a:lnTo>
                  <a:lnTo>
                    <a:pt x="4013924" y="1308100"/>
                  </a:lnTo>
                  <a:lnTo>
                    <a:pt x="4018229" y="1295400"/>
                  </a:lnTo>
                  <a:lnTo>
                    <a:pt x="4022369" y="1282700"/>
                  </a:lnTo>
                  <a:lnTo>
                    <a:pt x="4025506" y="1270000"/>
                  </a:lnTo>
                  <a:lnTo>
                    <a:pt x="4026738" y="1270000"/>
                  </a:lnTo>
                  <a:lnTo>
                    <a:pt x="4029811" y="1257300"/>
                  </a:lnTo>
                  <a:lnTo>
                    <a:pt x="4037698" y="1244600"/>
                  </a:lnTo>
                  <a:lnTo>
                    <a:pt x="4048353" y="1231900"/>
                  </a:lnTo>
                  <a:lnTo>
                    <a:pt x="4059771" y="1219200"/>
                  </a:lnTo>
                  <a:lnTo>
                    <a:pt x="4068534" y="1219200"/>
                  </a:lnTo>
                  <a:lnTo>
                    <a:pt x="4073080" y="1206500"/>
                  </a:lnTo>
                  <a:lnTo>
                    <a:pt x="4073169" y="1193800"/>
                  </a:lnTo>
                  <a:close/>
                </a:path>
              </a:pathLst>
            </a:custGeom>
            <a:gradFill>
              <a:gsLst>
                <a:gs pos="0">
                  <a:srgbClr val="F5F7FC"/>
                </a:gs>
                <a:gs pos="48000">
                  <a:srgbClr val="A9BEE4"/>
                </a:gs>
                <a:gs pos="83000">
                  <a:srgbClr val="A9BEE4"/>
                </a:gs>
                <a:gs pos="100000">
                  <a:srgbClr val="C5D3E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p:txBody>
        </p:sp>
        <p:sp>
          <p:nvSpPr>
            <p:cNvPr id="100" name="Google Shape;100;p2"/>
            <p:cNvSpPr/>
            <p:nvPr/>
          </p:nvSpPr>
          <p:spPr>
            <a:xfrm>
              <a:off x="2663456" y="4619942"/>
              <a:ext cx="2487930" cy="2242820"/>
            </a:xfrm>
            <a:custGeom>
              <a:rect b="b" l="l" r="r" t="t"/>
              <a:pathLst>
                <a:path extrusionOk="0" h="2242820" w="2487929">
                  <a:moveTo>
                    <a:pt x="421259" y="601802"/>
                  </a:moveTo>
                  <a:lnTo>
                    <a:pt x="399389" y="616000"/>
                  </a:lnTo>
                  <a:lnTo>
                    <a:pt x="405904" y="612406"/>
                  </a:lnTo>
                  <a:lnTo>
                    <a:pt x="411962" y="608812"/>
                  </a:lnTo>
                  <a:lnTo>
                    <a:pt x="416598" y="605358"/>
                  </a:lnTo>
                  <a:lnTo>
                    <a:pt x="421259" y="601802"/>
                  </a:lnTo>
                  <a:close/>
                </a:path>
                <a:path extrusionOk="0" h="2242820" w="2487929">
                  <a:moveTo>
                    <a:pt x="1628228" y="1200340"/>
                  </a:moveTo>
                  <a:lnTo>
                    <a:pt x="1624571" y="1193825"/>
                  </a:lnTo>
                  <a:lnTo>
                    <a:pt x="1623047" y="1191844"/>
                  </a:lnTo>
                  <a:lnTo>
                    <a:pt x="1619504" y="1186357"/>
                  </a:lnTo>
                  <a:lnTo>
                    <a:pt x="1616011" y="1179487"/>
                  </a:lnTo>
                  <a:lnTo>
                    <a:pt x="1613141" y="1172489"/>
                  </a:lnTo>
                  <a:lnTo>
                    <a:pt x="1609750" y="1161046"/>
                  </a:lnTo>
                  <a:lnTo>
                    <a:pt x="1606892" y="1154303"/>
                  </a:lnTo>
                  <a:lnTo>
                    <a:pt x="1603057" y="1146937"/>
                  </a:lnTo>
                  <a:lnTo>
                    <a:pt x="1598485" y="1139520"/>
                  </a:lnTo>
                  <a:lnTo>
                    <a:pt x="1594764" y="1132014"/>
                  </a:lnTo>
                  <a:lnTo>
                    <a:pt x="1592364" y="1124585"/>
                  </a:lnTo>
                  <a:lnTo>
                    <a:pt x="1589951" y="1117993"/>
                  </a:lnTo>
                  <a:lnTo>
                    <a:pt x="1586217" y="1113040"/>
                  </a:lnTo>
                  <a:lnTo>
                    <a:pt x="1581048" y="1108951"/>
                  </a:lnTo>
                  <a:lnTo>
                    <a:pt x="1575803" y="1104074"/>
                  </a:lnTo>
                  <a:lnTo>
                    <a:pt x="1571409" y="1097864"/>
                  </a:lnTo>
                  <a:lnTo>
                    <a:pt x="1568780" y="1089787"/>
                  </a:lnTo>
                  <a:lnTo>
                    <a:pt x="1565554" y="1071613"/>
                  </a:lnTo>
                  <a:lnTo>
                    <a:pt x="1562315" y="1056843"/>
                  </a:lnTo>
                  <a:lnTo>
                    <a:pt x="1549400" y="1018730"/>
                  </a:lnTo>
                  <a:lnTo>
                    <a:pt x="1541653" y="1005166"/>
                  </a:lnTo>
                  <a:lnTo>
                    <a:pt x="1541653" y="998054"/>
                  </a:lnTo>
                  <a:lnTo>
                    <a:pt x="1540560" y="970889"/>
                  </a:lnTo>
                  <a:lnTo>
                    <a:pt x="1540141" y="949083"/>
                  </a:lnTo>
                  <a:lnTo>
                    <a:pt x="1539062" y="939101"/>
                  </a:lnTo>
                  <a:lnTo>
                    <a:pt x="1536547" y="931773"/>
                  </a:lnTo>
                  <a:lnTo>
                    <a:pt x="1531962" y="928928"/>
                  </a:lnTo>
                  <a:lnTo>
                    <a:pt x="1524838" y="928928"/>
                  </a:lnTo>
                  <a:lnTo>
                    <a:pt x="1509026" y="932738"/>
                  </a:lnTo>
                  <a:lnTo>
                    <a:pt x="1508963" y="937780"/>
                  </a:lnTo>
                  <a:lnTo>
                    <a:pt x="1511617" y="943267"/>
                  </a:lnTo>
                  <a:lnTo>
                    <a:pt x="1514424" y="950722"/>
                  </a:lnTo>
                  <a:lnTo>
                    <a:pt x="1516824" y="959243"/>
                  </a:lnTo>
                  <a:lnTo>
                    <a:pt x="1517840" y="967117"/>
                  </a:lnTo>
                  <a:lnTo>
                    <a:pt x="1517840" y="971257"/>
                  </a:lnTo>
                  <a:lnTo>
                    <a:pt x="1516608" y="974153"/>
                  </a:lnTo>
                  <a:lnTo>
                    <a:pt x="1513217" y="974153"/>
                  </a:lnTo>
                  <a:lnTo>
                    <a:pt x="1506042" y="971867"/>
                  </a:lnTo>
                  <a:lnTo>
                    <a:pt x="1492808" y="961821"/>
                  </a:lnTo>
                  <a:lnTo>
                    <a:pt x="1486103" y="959535"/>
                  </a:lnTo>
                  <a:lnTo>
                    <a:pt x="1485239" y="959535"/>
                  </a:lnTo>
                  <a:lnTo>
                    <a:pt x="1474228" y="962837"/>
                  </a:lnTo>
                  <a:lnTo>
                    <a:pt x="1462328" y="967308"/>
                  </a:lnTo>
                  <a:lnTo>
                    <a:pt x="1462354" y="973797"/>
                  </a:lnTo>
                  <a:lnTo>
                    <a:pt x="1462519" y="975309"/>
                  </a:lnTo>
                  <a:lnTo>
                    <a:pt x="1465961" y="983602"/>
                  </a:lnTo>
                  <a:lnTo>
                    <a:pt x="1475155" y="982014"/>
                  </a:lnTo>
                  <a:lnTo>
                    <a:pt x="1475143" y="990130"/>
                  </a:lnTo>
                  <a:lnTo>
                    <a:pt x="1474749" y="995921"/>
                  </a:lnTo>
                  <a:lnTo>
                    <a:pt x="1472628" y="999337"/>
                  </a:lnTo>
                  <a:lnTo>
                    <a:pt x="1472641" y="1005052"/>
                  </a:lnTo>
                  <a:lnTo>
                    <a:pt x="1474050" y="1007427"/>
                  </a:lnTo>
                  <a:lnTo>
                    <a:pt x="1488389" y="1015860"/>
                  </a:lnTo>
                  <a:lnTo>
                    <a:pt x="1491157" y="1024699"/>
                  </a:lnTo>
                  <a:lnTo>
                    <a:pt x="1498257" y="1024699"/>
                  </a:lnTo>
                  <a:lnTo>
                    <a:pt x="1500759" y="1024445"/>
                  </a:lnTo>
                  <a:lnTo>
                    <a:pt x="1509585" y="1021143"/>
                  </a:lnTo>
                  <a:lnTo>
                    <a:pt x="1515287" y="1016762"/>
                  </a:lnTo>
                  <a:lnTo>
                    <a:pt x="1520710" y="1016762"/>
                  </a:lnTo>
                  <a:lnTo>
                    <a:pt x="1521980" y="1017498"/>
                  </a:lnTo>
                  <a:lnTo>
                    <a:pt x="1525879" y="1025296"/>
                  </a:lnTo>
                  <a:lnTo>
                    <a:pt x="1535379" y="1030681"/>
                  </a:lnTo>
                  <a:lnTo>
                    <a:pt x="1535417" y="1040866"/>
                  </a:lnTo>
                  <a:lnTo>
                    <a:pt x="1532382" y="1057948"/>
                  </a:lnTo>
                  <a:lnTo>
                    <a:pt x="1532394" y="1070533"/>
                  </a:lnTo>
                  <a:lnTo>
                    <a:pt x="1533131" y="1075055"/>
                  </a:lnTo>
                  <a:lnTo>
                    <a:pt x="1540357" y="1085913"/>
                  </a:lnTo>
                  <a:lnTo>
                    <a:pt x="1545526" y="1085913"/>
                  </a:lnTo>
                  <a:lnTo>
                    <a:pt x="1545526" y="1093660"/>
                  </a:lnTo>
                  <a:lnTo>
                    <a:pt x="1543088" y="1115999"/>
                  </a:lnTo>
                  <a:lnTo>
                    <a:pt x="1541399" y="1132941"/>
                  </a:lnTo>
                  <a:lnTo>
                    <a:pt x="1540637" y="1149108"/>
                  </a:lnTo>
                  <a:lnTo>
                    <a:pt x="1540649" y="1158557"/>
                  </a:lnTo>
                  <a:lnTo>
                    <a:pt x="1541805" y="1165377"/>
                  </a:lnTo>
                  <a:lnTo>
                    <a:pt x="1545310" y="1165377"/>
                  </a:lnTo>
                  <a:lnTo>
                    <a:pt x="1553438" y="1161440"/>
                  </a:lnTo>
                  <a:lnTo>
                    <a:pt x="1561465" y="1153972"/>
                  </a:lnTo>
                  <a:lnTo>
                    <a:pt x="1568754" y="1146733"/>
                  </a:lnTo>
                  <a:lnTo>
                    <a:pt x="1574393" y="1143482"/>
                  </a:lnTo>
                  <a:lnTo>
                    <a:pt x="1601076" y="1178280"/>
                  </a:lnTo>
                  <a:lnTo>
                    <a:pt x="1601711" y="1185125"/>
                  </a:lnTo>
                  <a:lnTo>
                    <a:pt x="1602689" y="1192415"/>
                  </a:lnTo>
                  <a:lnTo>
                    <a:pt x="1604162" y="1199083"/>
                  </a:lnTo>
                  <a:lnTo>
                    <a:pt x="1606232" y="1204125"/>
                  </a:lnTo>
                  <a:lnTo>
                    <a:pt x="1606727" y="1204899"/>
                  </a:lnTo>
                  <a:lnTo>
                    <a:pt x="1608810" y="1207122"/>
                  </a:lnTo>
                  <a:lnTo>
                    <a:pt x="1614652" y="1206055"/>
                  </a:lnTo>
                  <a:lnTo>
                    <a:pt x="1628228" y="1200340"/>
                  </a:lnTo>
                  <a:close/>
                </a:path>
                <a:path extrusionOk="0" h="2242820" w="2487929">
                  <a:moveTo>
                    <a:pt x="1670151" y="815340"/>
                  </a:moveTo>
                  <a:lnTo>
                    <a:pt x="1666430" y="814070"/>
                  </a:lnTo>
                  <a:lnTo>
                    <a:pt x="1664335" y="812800"/>
                  </a:lnTo>
                  <a:lnTo>
                    <a:pt x="1653946" y="810260"/>
                  </a:lnTo>
                  <a:lnTo>
                    <a:pt x="1626184" y="783590"/>
                  </a:lnTo>
                  <a:lnTo>
                    <a:pt x="1626082" y="772160"/>
                  </a:lnTo>
                  <a:lnTo>
                    <a:pt x="1627466" y="751840"/>
                  </a:lnTo>
                  <a:lnTo>
                    <a:pt x="1627466" y="748030"/>
                  </a:lnTo>
                  <a:lnTo>
                    <a:pt x="1627492" y="739140"/>
                  </a:lnTo>
                  <a:lnTo>
                    <a:pt x="1626717" y="731520"/>
                  </a:lnTo>
                  <a:lnTo>
                    <a:pt x="1620824" y="717550"/>
                  </a:lnTo>
                  <a:lnTo>
                    <a:pt x="1616824" y="706120"/>
                  </a:lnTo>
                  <a:lnTo>
                    <a:pt x="1613598" y="694690"/>
                  </a:lnTo>
                  <a:lnTo>
                    <a:pt x="1612163" y="692150"/>
                  </a:lnTo>
                  <a:lnTo>
                    <a:pt x="1600631" y="687070"/>
                  </a:lnTo>
                  <a:lnTo>
                    <a:pt x="1586331" y="685800"/>
                  </a:lnTo>
                  <a:lnTo>
                    <a:pt x="1577632" y="684530"/>
                  </a:lnTo>
                  <a:lnTo>
                    <a:pt x="1534591" y="671830"/>
                  </a:lnTo>
                  <a:lnTo>
                    <a:pt x="1511769" y="646430"/>
                  </a:lnTo>
                  <a:lnTo>
                    <a:pt x="1498917" y="638810"/>
                  </a:lnTo>
                  <a:lnTo>
                    <a:pt x="1488935" y="633730"/>
                  </a:lnTo>
                  <a:lnTo>
                    <a:pt x="1480604" y="629920"/>
                  </a:lnTo>
                  <a:lnTo>
                    <a:pt x="1472653" y="624840"/>
                  </a:lnTo>
                  <a:lnTo>
                    <a:pt x="1465249" y="617220"/>
                  </a:lnTo>
                  <a:lnTo>
                    <a:pt x="1458518" y="607060"/>
                  </a:lnTo>
                  <a:lnTo>
                    <a:pt x="1455318" y="601980"/>
                  </a:lnTo>
                  <a:lnTo>
                    <a:pt x="1454226" y="595630"/>
                  </a:lnTo>
                  <a:lnTo>
                    <a:pt x="1454238" y="585470"/>
                  </a:lnTo>
                  <a:lnTo>
                    <a:pt x="1454696" y="584200"/>
                  </a:lnTo>
                  <a:lnTo>
                    <a:pt x="1459776" y="570230"/>
                  </a:lnTo>
                  <a:lnTo>
                    <a:pt x="1459776" y="565150"/>
                  </a:lnTo>
                  <a:lnTo>
                    <a:pt x="1459509" y="563880"/>
                  </a:lnTo>
                  <a:lnTo>
                    <a:pt x="1457782" y="558800"/>
                  </a:lnTo>
                  <a:lnTo>
                    <a:pt x="1456905" y="557530"/>
                  </a:lnTo>
                  <a:lnTo>
                    <a:pt x="1447507" y="556260"/>
                  </a:lnTo>
                  <a:lnTo>
                    <a:pt x="1439824" y="556260"/>
                  </a:lnTo>
                  <a:lnTo>
                    <a:pt x="1431201" y="553720"/>
                  </a:lnTo>
                  <a:lnTo>
                    <a:pt x="1422019" y="549910"/>
                  </a:lnTo>
                  <a:lnTo>
                    <a:pt x="1412621" y="543560"/>
                  </a:lnTo>
                  <a:lnTo>
                    <a:pt x="1406347" y="537210"/>
                  </a:lnTo>
                  <a:lnTo>
                    <a:pt x="1403197" y="530860"/>
                  </a:lnTo>
                  <a:lnTo>
                    <a:pt x="1403286" y="523240"/>
                  </a:lnTo>
                  <a:lnTo>
                    <a:pt x="1403489" y="521970"/>
                  </a:lnTo>
                  <a:lnTo>
                    <a:pt x="1405902" y="516890"/>
                  </a:lnTo>
                  <a:lnTo>
                    <a:pt x="1406499" y="515620"/>
                  </a:lnTo>
                  <a:lnTo>
                    <a:pt x="1444840" y="491490"/>
                  </a:lnTo>
                  <a:lnTo>
                    <a:pt x="1446174" y="490220"/>
                  </a:lnTo>
                  <a:lnTo>
                    <a:pt x="1449273" y="485140"/>
                  </a:lnTo>
                  <a:lnTo>
                    <a:pt x="1451495" y="477520"/>
                  </a:lnTo>
                  <a:lnTo>
                    <a:pt x="1452841" y="466090"/>
                  </a:lnTo>
                  <a:lnTo>
                    <a:pt x="1453286" y="452120"/>
                  </a:lnTo>
                  <a:lnTo>
                    <a:pt x="1455826" y="441960"/>
                  </a:lnTo>
                  <a:lnTo>
                    <a:pt x="1481620" y="419100"/>
                  </a:lnTo>
                  <a:lnTo>
                    <a:pt x="1479778" y="417830"/>
                  </a:lnTo>
                  <a:lnTo>
                    <a:pt x="1470418" y="412750"/>
                  </a:lnTo>
                  <a:lnTo>
                    <a:pt x="1464856" y="410210"/>
                  </a:lnTo>
                  <a:lnTo>
                    <a:pt x="1459522" y="406400"/>
                  </a:lnTo>
                  <a:lnTo>
                    <a:pt x="1454708" y="401320"/>
                  </a:lnTo>
                  <a:lnTo>
                    <a:pt x="1447749" y="394970"/>
                  </a:lnTo>
                  <a:lnTo>
                    <a:pt x="1438935" y="377190"/>
                  </a:lnTo>
                  <a:lnTo>
                    <a:pt x="1405661" y="354330"/>
                  </a:lnTo>
                  <a:lnTo>
                    <a:pt x="1400365" y="353060"/>
                  </a:lnTo>
                  <a:lnTo>
                    <a:pt x="1394879" y="350520"/>
                  </a:lnTo>
                  <a:lnTo>
                    <a:pt x="1363738" y="323850"/>
                  </a:lnTo>
                  <a:lnTo>
                    <a:pt x="1358138" y="314960"/>
                  </a:lnTo>
                  <a:lnTo>
                    <a:pt x="1354696" y="312420"/>
                  </a:lnTo>
                  <a:lnTo>
                    <a:pt x="1350048" y="304800"/>
                  </a:lnTo>
                  <a:lnTo>
                    <a:pt x="1347368" y="297180"/>
                  </a:lnTo>
                  <a:lnTo>
                    <a:pt x="1346136" y="289560"/>
                  </a:lnTo>
                  <a:lnTo>
                    <a:pt x="1345844" y="280670"/>
                  </a:lnTo>
                  <a:lnTo>
                    <a:pt x="1345946" y="271780"/>
                  </a:lnTo>
                  <a:lnTo>
                    <a:pt x="1346009" y="260350"/>
                  </a:lnTo>
                  <a:lnTo>
                    <a:pt x="1330198" y="222250"/>
                  </a:lnTo>
                  <a:lnTo>
                    <a:pt x="1324190" y="213360"/>
                  </a:lnTo>
                  <a:lnTo>
                    <a:pt x="1320787" y="208280"/>
                  </a:lnTo>
                  <a:lnTo>
                    <a:pt x="1317650" y="203200"/>
                  </a:lnTo>
                  <a:lnTo>
                    <a:pt x="1315618" y="196850"/>
                  </a:lnTo>
                  <a:lnTo>
                    <a:pt x="1314513" y="190500"/>
                  </a:lnTo>
                  <a:lnTo>
                    <a:pt x="1314183" y="184150"/>
                  </a:lnTo>
                  <a:lnTo>
                    <a:pt x="1314183" y="173990"/>
                  </a:lnTo>
                  <a:lnTo>
                    <a:pt x="1319517" y="149860"/>
                  </a:lnTo>
                  <a:lnTo>
                    <a:pt x="1319517" y="144780"/>
                  </a:lnTo>
                  <a:lnTo>
                    <a:pt x="1310614" y="138430"/>
                  </a:lnTo>
                  <a:lnTo>
                    <a:pt x="1303312" y="130810"/>
                  </a:lnTo>
                  <a:lnTo>
                    <a:pt x="1301915" y="127000"/>
                  </a:lnTo>
                  <a:lnTo>
                    <a:pt x="1301915" y="125730"/>
                  </a:lnTo>
                  <a:lnTo>
                    <a:pt x="1301915" y="116840"/>
                  </a:lnTo>
                  <a:lnTo>
                    <a:pt x="1312519" y="104140"/>
                  </a:lnTo>
                  <a:lnTo>
                    <a:pt x="1313014" y="102870"/>
                  </a:lnTo>
                  <a:lnTo>
                    <a:pt x="1313027" y="101600"/>
                  </a:lnTo>
                  <a:lnTo>
                    <a:pt x="1312087" y="100330"/>
                  </a:lnTo>
                  <a:lnTo>
                    <a:pt x="1306525" y="99060"/>
                  </a:lnTo>
                  <a:lnTo>
                    <a:pt x="1299895" y="97790"/>
                  </a:lnTo>
                  <a:lnTo>
                    <a:pt x="1296454" y="96520"/>
                  </a:lnTo>
                  <a:lnTo>
                    <a:pt x="1293139" y="95250"/>
                  </a:lnTo>
                  <a:lnTo>
                    <a:pt x="1292872" y="95250"/>
                  </a:lnTo>
                  <a:lnTo>
                    <a:pt x="1288313" y="96520"/>
                  </a:lnTo>
                  <a:lnTo>
                    <a:pt x="1281861" y="100330"/>
                  </a:lnTo>
                  <a:lnTo>
                    <a:pt x="1274749" y="104140"/>
                  </a:lnTo>
                  <a:lnTo>
                    <a:pt x="1239431" y="124460"/>
                  </a:lnTo>
                  <a:lnTo>
                    <a:pt x="1230985" y="125730"/>
                  </a:lnTo>
                  <a:lnTo>
                    <a:pt x="1220152" y="120650"/>
                  </a:lnTo>
                  <a:lnTo>
                    <a:pt x="1198803" y="76200"/>
                  </a:lnTo>
                  <a:lnTo>
                    <a:pt x="1185265" y="34290"/>
                  </a:lnTo>
                  <a:lnTo>
                    <a:pt x="1177036" y="7620"/>
                  </a:lnTo>
                  <a:lnTo>
                    <a:pt x="1174953" y="1270"/>
                  </a:lnTo>
                  <a:lnTo>
                    <a:pt x="1174419" y="0"/>
                  </a:lnTo>
                  <a:lnTo>
                    <a:pt x="1171092" y="1270"/>
                  </a:lnTo>
                  <a:lnTo>
                    <a:pt x="1098981" y="1270"/>
                  </a:lnTo>
                  <a:lnTo>
                    <a:pt x="1068590" y="135890"/>
                  </a:lnTo>
                  <a:lnTo>
                    <a:pt x="1002271" y="208280"/>
                  </a:lnTo>
                  <a:lnTo>
                    <a:pt x="993673" y="240030"/>
                  </a:lnTo>
                  <a:lnTo>
                    <a:pt x="974496" y="271780"/>
                  </a:lnTo>
                  <a:lnTo>
                    <a:pt x="950556" y="302260"/>
                  </a:lnTo>
                  <a:lnTo>
                    <a:pt x="927696" y="326390"/>
                  </a:lnTo>
                  <a:lnTo>
                    <a:pt x="916635" y="391160"/>
                  </a:lnTo>
                  <a:lnTo>
                    <a:pt x="886244" y="391160"/>
                  </a:lnTo>
                  <a:lnTo>
                    <a:pt x="886244" y="434340"/>
                  </a:lnTo>
                  <a:lnTo>
                    <a:pt x="860183" y="426720"/>
                  </a:lnTo>
                  <a:lnTo>
                    <a:pt x="859929" y="426720"/>
                  </a:lnTo>
                  <a:lnTo>
                    <a:pt x="844550" y="431800"/>
                  </a:lnTo>
                  <a:lnTo>
                    <a:pt x="840130" y="435610"/>
                  </a:lnTo>
                  <a:lnTo>
                    <a:pt x="829564" y="447040"/>
                  </a:lnTo>
                  <a:lnTo>
                    <a:pt x="825639" y="450850"/>
                  </a:lnTo>
                  <a:lnTo>
                    <a:pt x="811657" y="464820"/>
                  </a:lnTo>
                  <a:lnTo>
                    <a:pt x="676287" y="464820"/>
                  </a:lnTo>
                  <a:lnTo>
                    <a:pt x="648220" y="487680"/>
                  </a:lnTo>
                  <a:lnTo>
                    <a:pt x="643636" y="490220"/>
                  </a:lnTo>
                  <a:lnTo>
                    <a:pt x="629043" y="500380"/>
                  </a:lnTo>
                  <a:lnTo>
                    <a:pt x="625995" y="502920"/>
                  </a:lnTo>
                  <a:lnTo>
                    <a:pt x="622350" y="505460"/>
                  </a:lnTo>
                  <a:lnTo>
                    <a:pt x="616127" y="506730"/>
                  </a:lnTo>
                  <a:lnTo>
                    <a:pt x="605205" y="511810"/>
                  </a:lnTo>
                  <a:lnTo>
                    <a:pt x="598805" y="513080"/>
                  </a:lnTo>
                  <a:lnTo>
                    <a:pt x="593407" y="515620"/>
                  </a:lnTo>
                  <a:lnTo>
                    <a:pt x="586244" y="515620"/>
                  </a:lnTo>
                  <a:lnTo>
                    <a:pt x="576554" y="516890"/>
                  </a:lnTo>
                  <a:lnTo>
                    <a:pt x="570268" y="516890"/>
                  </a:lnTo>
                  <a:lnTo>
                    <a:pt x="563486" y="515620"/>
                  </a:lnTo>
                  <a:lnTo>
                    <a:pt x="556107" y="514350"/>
                  </a:lnTo>
                  <a:lnTo>
                    <a:pt x="444525" y="586740"/>
                  </a:lnTo>
                  <a:lnTo>
                    <a:pt x="447535" y="586740"/>
                  </a:lnTo>
                  <a:lnTo>
                    <a:pt x="451662" y="585470"/>
                  </a:lnTo>
                  <a:lnTo>
                    <a:pt x="453161" y="584200"/>
                  </a:lnTo>
                  <a:lnTo>
                    <a:pt x="454799" y="584200"/>
                  </a:lnTo>
                  <a:lnTo>
                    <a:pt x="454799" y="586740"/>
                  </a:lnTo>
                  <a:lnTo>
                    <a:pt x="447268" y="593090"/>
                  </a:lnTo>
                  <a:lnTo>
                    <a:pt x="447268" y="598170"/>
                  </a:lnTo>
                  <a:lnTo>
                    <a:pt x="412318" y="633730"/>
                  </a:lnTo>
                  <a:lnTo>
                    <a:pt x="386321" y="647700"/>
                  </a:lnTo>
                  <a:lnTo>
                    <a:pt x="368655" y="655320"/>
                  </a:lnTo>
                  <a:lnTo>
                    <a:pt x="322719" y="688340"/>
                  </a:lnTo>
                  <a:lnTo>
                    <a:pt x="311683" y="704850"/>
                  </a:lnTo>
                  <a:lnTo>
                    <a:pt x="311683" y="706120"/>
                  </a:lnTo>
                  <a:lnTo>
                    <a:pt x="312127" y="707390"/>
                  </a:lnTo>
                  <a:lnTo>
                    <a:pt x="318630" y="713740"/>
                  </a:lnTo>
                  <a:lnTo>
                    <a:pt x="324104" y="717550"/>
                  </a:lnTo>
                  <a:lnTo>
                    <a:pt x="324104" y="723900"/>
                  </a:lnTo>
                  <a:lnTo>
                    <a:pt x="291934" y="745490"/>
                  </a:lnTo>
                  <a:lnTo>
                    <a:pt x="280225" y="748030"/>
                  </a:lnTo>
                  <a:lnTo>
                    <a:pt x="278561" y="748030"/>
                  </a:lnTo>
                  <a:lnTo>
                    <a:pt x="239229" y="734060"/>
                  </a:lnTo>
                  <a:lnTo>
                    <a:pt x="232816" y="727710"/>
                  </a:lnTo>
                  <a:lnTo>
                    <a:pt x="226733" y="722630"/>
                  </a:lnTo>
                  <a:lnTo>
                    <a:pt x="221310" y="717550"/>
                  </a:lnTo>
                  <a:lnTo>
                    <a:pt x="216877" y="716280"/>
                  </a:lnTo>
                  <a:lnTo>
                    <a:pt x="215836" y="716280"/>
                  </a:lnTo>
                  <a:lnTo>
                    <a:pt x="211442" y="718820"/>
                  </a:lnTo>
                  <a:lnTo>
                    <a:pt x="206273" y="727710"/>
                  </a:lnTo>
                  <a:lnTo>
                    <a:pt x="197142" y="727710"/>
                  </a:lnTo>
                  <a:lnTo>
                    <a:pt x="195707" y="726440"/>
                  </a:lnTo>
                  <a:lnTo>
                    <a:pt x="189395" y="721360"/>
                  </a:lnTo>
                  <a:lnTo>
                    <a:pt x="187579" y="720090"/>
                  </a:lnTo>
                  <a:lnTo>
                    <a:pt x="182130" y="716280"/>
                  </a:lnTo>
                  <a:lnTo>
                    <a:pt x="174396" y="711200"/>
                  </a:lnTo>
                  <a:lnTo>
                    <a:pt x="166674" y="709930"/>
                  </a:lnTo>
                  <a:lnTo>
                    <a:pt x="163512" y="709930"/>
                  </a:lnTo>
                  <a:lnTo>
                    <a:pt x="156565" y="712470"/>
                  </a:lnTo>
                  <a:lnTo>
                    <a:pt x="149136" y="716280"/>
                  </a:lnTo>
                  <a:lnTo>
                    <a:pt x="141503" y="718820"/>
                  </a:lnTo>
                  <a:lnTo>
                    <a:pt x="133972" y="720090"/>
                  </a:lnTo>
                  <a:lnTo>
                    <a:pt x="129755" y="720090"/>
                  </a:lnTo>
                  <a:lnTo>
                    <a:pt x="127736" y="718820"/>
                  </a:lnTo>
                  <a:lnTo>
                    <a:pt x="118529" y="715010"/>
                  </a:lnTo>
                  <a:lnTo>
                    <a:pt x="107924" y="711200"/>
                  </a:lnTo>
                  <a:lnTo>
                    <a:pt x="102793" y="709930"/>
                  </a:lnTo>
                  <a:lnTo>
                    <a:pt x="97663" y="708660"/>
                  </a:lnTo>
                  <a:lnTo>
                    <a:pt x="89484" y="707390"/>
                  </a:lnTo>
                  <a:lnTo>
                    <a:pt x="88303" y="707390"/>
                  </a:lnTo>
                  <a:lnTo>
                    <a:pt x="82778" y="708660"/>
                  </a:lnTo>
                  <a:lnTo>
                    <a:pt x="75234" y="709930"/>
                  </a:lnTo>
                  <a:lnTo>
                    <a:pt x="62255" y="709930"/>
                  </a:lnTo>
                  <a:lnTo>
                    <a:pt x="57442" y="708660"/>
                  </a:lnTo>
                  <a:lnTo>
                    <a:pt x="45478" y="706120"/>
                  </a:lnTo>
                  <a:lnTo>
                    <a:pt x="39954" y="706120"/>
                  </a:lnTo>
                  <a:lnTo>
                    <a:pt x="34963" y="704850"/>
                  </a:lnTo>
                  <a:lnTo>
                    <a:pt x="30772" y="712470"/>
                  </a:lnTo>
                  <a:lnTo>
                    <a:pt x="26682" y="720090"/>
                  </a:lnTo>
                  <a:lnTo>
                    <a:pt x="22783" y="726440"/>
                  </a:lnTo>
                  <a:lnTo>
                    <a:pt x="19202" y="732790"/>
                  </a:lnTo>
                  <a:lnTo>
                    <a:pt x="25755" y="735330"/>
                  </a:lnTo>
                  <a:lnTo>
                    <a:pt x="29387" y="736600"/>
                  </a:lnTo>
                  <a:lnTo>
                    <a:pt x="38430" y="741680"/>
                  </a:lnTo>
                  <a:lnTo>
                    <a:pt x="45402" y="746760"/>
                  </a:lnTo>
                  <a:lnTo>
                    <a:pt x="52260" y="750570"/>
                  </a:lnTo>
                  <a:lnTo>
                    <a:pt x="60972" y="754380"/>
                  </a:lnTo>
                  <a:lnTo>
                    <a:pt x="88912" y="754380"/>
                  </a:lnTo>
                  <a:lnTo>
                    <a:pt x="101561" y="756920"/>
                  </a:lnTo>
                  <a:lnTo>
                    <a:pt x="136728" y="783590"/>
                  </a:lnTo>
                  <a:lnTo>
                    <a:pt x="139954" y="791210"/>
                  </a:lnTo>
                  <a:lnTo>
                    <a:pt x="139865" y="792480"/>
                  </a:lnTo>
                  <a:lnTo>
                    <a:pt x="139674" y="793750"/>
                  </a:lnTo>
                  <a:lnTo>
                    <a:pt x="135267" y="798830"/>
                  </a:lnTo>
                  <a:lnTo>
                    <a:pt x="128117" y="803910"/>
                  </a:lnTo>
                  <a:lnTo>
                    <a:pt x="120637" y="807720"/>
                  </a:lnTo>
                  <a:lnTo>
                    <a:pt x="115227" y="811530"/>
                  </a:lnTo>
                  <a:lnTo>
                    <a:pt x="110413" y="816610"/>
                  </a:lnTo>
                  <a:lnTo>
                    <a:pt x="103593" y="824230"/>
                  </a:lnTo>
                  <a:lnTo>
                    <a:pt x="95440" y="830580"/>
                  </a:lnTo>
                  <a:lnTo>
                    <a:pt x="86601" y="834390"/>
                  </a:lnTo>
                  <a:lnTo>
                    <a:pt x="76771" y="834390"/>
                  </a:lnTo>
                  <a:lnTo>
                    <a:pt x="53581" y="830580"/>
                  </a:lnTo>
                  <a:lnTo>
                    <a:pt x="46304" y="829310"/>
                  </a:lnTo>
                  <a:lnTo>
                    <a:pt x="38912" y="829310"/>
                  </a:lnTo>
                  <a:lnTo>
                    <a:pt x="30619" y="831850"/>
                  </a:lnTo>
                  <a:lnTo>
                    <a:pt x="19545" y="834390"/>
                  </a:lnTo>
                  <a:lnTo>
                    <a:pt x="8902" y="838200"/>
                  </a:lnTo>
                  <a:lnTo>
                    <a:pt x="1955" y="845820"/>
                  </a:lnTo>
                  <a:lnTo>
                    <a:pt x="673" y="848360"/>
                  </a:lnTo>
                  <a:lnTo>
                    <a:pt x="12" y="850900"/>
                  </a:lnTo>
                  <a:lnTo>
                    <a:pt x="0" y="854710"/>
                  </a:lnTo>
                  <a:lnTo>
                    <a:pt x="1295" y="864870"/>
                  </a:lnTo>
                  <a:lnTo>
                    <a:pt x="5321" y="873760"/>
                  </a:lnTo>
                  <a:lnTo>
                    <a:pt x="12242" y="880110"/>
                  </a:lnTo>
                  <a:lnTo>
                    <a:pt x="22225" y="882650"/>
                  </a:lnTo>
                  <a:lnTo>
                    <a:pt x="24333" y="882650"/>
                  </a:lnTo>
                  <a:lnTo>
                    <a:pt x="26263" y="883920"/>
                  </a:lnTo>
                  <a:lnTo>
                    <a:pt x="43129" y="883920"/>
                  </a:lnTo>
                  <a:lnTo>
                    <a:pt x="45910" y="878840"/>
                  </a:lnTo>
                  <a:lnTo>
                    <a:pt x="53530" y="868680"/>
                  </a:lnTo>
                  <a:lnTo>
                    <a:pt x="51231" y="854710"/>
                  </a:lnTo>
                  <a:lnTo>
                    <a:pt x="57404" y="854710"/>
                  </a:lnTo>
                  <a:lnTo>
                    <a:pt x="87274" y="877570"/>
                  </a:lnTo>
                  <a:lnTo>
                    <a:pt x="90131" y="881380"/>
                  </a:lnTo>
                  <a:lnTo>
                    <a:pt x="96735" y="885190"/>
                  </a:lnTo>
                  <a:lnTo>
                    <a:pt x="106159" y="887730"/>
                  </a:lnTo>
                  <a:lnTo>
                    <a:pt x="116192" y="889000"/>
                  </a:lnTo>
                  <a:lnTo>
                    <a:pt x="127673" y="891540"/>
                  </a:lnTo>
                  <a:lnTo>
                    <a:pt x="141452" y="897890"/>
                  </a:lnTo>
                  <a:lnTo>
                    <a:pt x="152196" y="905510"/>
                  </a:lnTo>
                  <a:lnTo>
                    <a:pt x="157695" y="910590"/>
                  </a:lnTo>
                  <a:lnTo>
                    <a:pt x="163423" y="918210"/>
                  </a:lnTo>
                  <a:lnTo>
                    <a:pt x="174840" y="928370"/>
                  </a:lnTo>
                  <a:lnTo>
                    <a:pt x="187502" y="938530"/>
                  </a:lnTo>
                  <a:lnTo>
                    <a:pt x="195707" y="943610"/>
                  </a:lnTo>
                  <a:lnTo>
                    <a:pt x="203009" y="944880"/>
                  </a:lnTo>
                  <a:lnTo>
                    <a:pt x="214464" y="946150"/>
                  </a:lnTo>
                  <a:lnTo>
                    <a:pt x="221284" y="946150"/>
                  </a:lnTo>
                  <a:lnTo>
                    <a:pt x="224929" y="944880"/>
                  </a:lnTo>
                  <a:lnTo>
                    <a:pt x="243497" y="944880"/>
                  </a:lnTo>
                  <a:lnTo>
                    <a:pt x="245948" y="949960"/>
                  </a:lnTo>
                  <a:lnTo>
                    <a:pt x="246240" y="952500"/>
                  </a:lnTo>
                  <a:lnTo>
                    <a:pt x="246240" y="960120"/>
                  </a:lnTo>
                  <a:lnTo>
                    <a:pt x="243941" y="969010"/>
                  </a:lnTo>
                  <a:lnTo>
                    <a:pt x="243967" y="980440"/>
                  </a:lnTo>
                  <a:lnTo>
                    <a:pt x="297853" y="1005840"/>
                  </a:lnTo>
                  <a:lnTo>
                    <a:pt x="319100" y="1010920"/>
                  </a:lnTo>
                  <a:lnTo>
                    <a:pt x="335203" y="1016000"/>
                  </a:lnTo>
                  <a:lnTo>
                    <a:pt x="349465" y="1022350"/>
                  </a:lnTo>
                  <a:lnTo>
                    <a:pt x="361708" y="1026160"/>
                  </a:lnTo>
                  <a:lnTo>
                    <a:pt x="371754" y="1027430"/>
                  </a:lnTo>
                  <a:lnTo>
                    <a:pt x="375373" y="1027430"/>
                  </a:lnTo>
                  <a:lnTo>
                    <a:pt x="376936" y="1026160"/>
                  </a:lnTo>
                  <a:lnTo>
                    <a:pt x="384225" y="1022350"/>
                  </a:lnTo>
                  <a:lnTo>
                    <a:pt x="395909" y="1008380"/>
                  </a:lnTo>
                  <a:lnTo>
                    <a:pt x="401243" y="1004570"/>
                  </a:lnTo>
                  <a:lnTo>
                    <a:pt x="402120" y="1004570"/>
                  </a:lnTo>
                  <a:lnTo>
                    <a:pt x="407733" y="1007110"/>
                  </a:lnTo>
                  <a:lnTo>
                    <a:pt x="414489" y="1008380"/>
                  </a:lnTo>
                  <a:lnTo>
                    <a:pt x="423621" y="1008380"/>
                  </a:lnTo>
                  <a:lnTo>
                    <a:pt x="427443" y="1004570"/>
                  </a:lnTo>
                  <a:lnTo>
                    <a:pt x="428129" y="994410"/>
                  </a:lnTo>
                  <a:lnTo>
                    <a:pt x="440067" y="994410"/>
                  </a:lnTo>
                  <a:lnTo>
                    <a:pt x="450075" y="995680"/>
                  </a:lnTo>
                  <a:lnTo>
                    <a:pt x="455764" y="999490"/>
                  </a:lnTo>
                  <a:lnTo>
                    <a:pt x="465137" y="999490"/>
                  </a:lnTo>
                  <a:lnTo>
                    <a:pt x="467652" y="998220"/>
                  </a:lnTo>
                  <a:lnTo>
                    <a:pt x="470522" y="998220"/>
                  </a:lnTo>
                  <a:lnTo>
                    <a:pt x="476605" y="994410"/>
                  </a:lnTo>
                  <a:lnTo>
                    <a:pt x="478637" y="993140"/>
                  </a:lnTo>
                  <a:lnTo>
                    <a:pt x="486765" y="986790"/>
                  </a:lnTo>
                  <a:lnTo>
                    <a:pt x="496011" y="980440"/>
                  </a:lnTo>
                  <a:lnTo>
                    <a:pt x="507492" y="977900"/>
                  </a:lnTo>
                  <a:lnTo>
                    <a:pt x="520839" y="977900"/>
                  </a:lnTo>
                  <a:lnTo>
                    <a:pt x="528828" y="980440"/>
                  </a:lnTo>
                  <a:lnTo>
                    <a:pt x="536448" y="981710"/>
                  </a:lnTo>
                  <a:lnTo>
                    <a:pt x="545045" y="984250"/>
                  </a:lnTo>
                  <a:lnTo>
                    <a:pt x="557364" y="988060"/>
                  </a:lnTo>
                  <a:lnTo>
                    <a:pt x="559092" y="994410"/>
                  </a:lnTo>
                  <a:lnTo>
                    <a:pt x="567931" y="994410"/>
                  </a:lnTo>
                  <a:lnTo>
                    <a:pt x="577570" y="991870"/>
                  </a:lnTo>
                  <a:lnTo>
                    <a:pt x="579335" y="984250"/>
                  </a:lnTo>
                  <a:lnTo>
                    <a:pt x="586511" y="984250"/>
                  </a:lnTo>
                  <a:lnTo>
                    <a:pt x="587209" y="985520"/>
                  </a:lnTo>
                  <a:lnTo>
                    <a:pt x="593280" y="986790"/>
                  </a:lnTo>
                  <a:lnTo>
                    <a:pt x="600748" y="988060"/>
                  </a:lnTo>
                  <a:lnTo>
                    <a:pt x="614578" y="988060"/>
                  </a:lnTo>
                  <a:lnTo>
                    <a:pt x="619163" y="984250"/>
                  </a:lnTo>
                  <a:lnTo>
                    <a:pt x="623747" y="980440"/>
                  </a:lnTo>
                  <a:lnTo>
                    <a:pt x="628027" y="977900"/>
                  </a:lnTo>
                  <a:lnTo>
                    <a:pt x="632307" y="975360"/>
                  </a:lnTo>
                  <a:lnTo>
                    <a:pt x="632218" y="967740"/>
                  </a:lnTo>
                  <a:lnTo>
                    <a:pt x="631024" y="962660"/>
                  </a:lnTo>
                  <a:lnTo>
                    <a:pt x="628967" y="957580"/>
                  </a:lnTo>
                  <a:lnTo>
                    <a:pt x="628980" y="951230"/>
                  </a:lnTo>
                  <a:lnTo>
                    <a:pt x="629907" y="949960"/>
                  </a:lnTo>
                  <a:lnTo>
                    <a:pt x="633272" y="949960"/>
                  </a:lnTo>
                  <a:lnTo>
                    <a:pt x="639114" y="951230"/>
                  </a:lnTo>
                  <a:lnTo>
                    <a:pt x="645121" y="955040"/>
                  </a:lnTo>
                  <a:lnTo>
                    <a:pt x="651459" y="958850"/>
                  </a:lnTo>
                  <a:lnTo>
                    <a:pt x="658317" y="965200"/>
                  </a:lnTo>
                  <a:lnTo>
                    <a:pt x="665835" y="970280"/>
                  </a:lnTo>
                  <a:lnTo>
                    <a:pt x="669632" y="977900"/>
                  </a:lnTo>
                  <a:lnTo>
                    <a:pt x="676440" y="977900"/>
                  </a:lnTo>
                  <a:lnTo>
                    <a:pt x="678002" y="976630"/>
                  </a:lnTo>
                  <a:lnTo>
                    <a:pt x="679767" y="976630"/>
                  </a:lnTo>
                  <a:lnTo>
                    <a:pt x="686600" y="970280"/>
                  </a:lnTo>
                  <a:lnTo>
                    <a:pt x="694156" y="963930"/>
                  </a:lnTo>
                  <a:lnTo>
                    <a:pt x="701814" y="955040"/>
                  </a:lnTo>
                  <a:lnTo>
                    <a:pt x="705904" y="949960"/>
                  </a:lnTo>
                  <a:lnTo>
                    <a:pt x="708977" y="946150"/>
                  </a:lnTo>
                  <a:lnTo>
                    <a:pt x="709676" y="944880"/>
                  </a:lnTo>
                  <a:lnTo>
                    <a:pt x="714565" y="935990"/>
                  </a:lnTo>
                  <a:lnTo>
                    <a:pt x="719594" y="924560"/>
                  </a:lnTo>
                  <a:lnTo>
                    <a:pt x="724255" y="914400"/>
                  </a:lnTo>
                  <a:lnTo>
                    <a:pt x="728662" y="910590"/>
                  </a:lnTo>
                  <a:lnTo>
                    <a:pt x="729462" y="910590"/>
                  </a:lnTo>
                  <a:lnTo>
                    <a:pt x="730250" y="911860"/>
                  </a:lnTo>
                  <a:lnTo>
                    <a:pt x="733590" y="915670"/>
                  </a:lnTo>
                  <a:lnTo>
                    <a:pt x="734428" y="919480"/>
                  </a:lnTo>
                  <a:lnTo>
                    <a:pt x="734415" y="932180"/>
                  </a:lnTo>
                  <a:lnTo>
                    <a:pt x="732358" y="941070"/>
                  </a:lnTo>
                  <a:lnTo>
                    <a:pt x="730808" y="953770"/>
                  </a:lnTo>
                  <a:lnTo>
                    <a:pt x="726338" y="965200"/>
                  </a:lnTo>
                  <a:lnTo>
                    <a:pt x="726313" y="972820"/>
                  </a:lnTo>
                  <a:lnTo>
                    <a:pt x="726821" y="974090"/>
                  </a:lnTo>
                  <a:lnTo>
                    <a:pt x="729183" y="974090"/>
                  </a:lnTo>
                  <a:lnTo>
                    <a:pt x="736625" y="970280"/>
                  </a:lnTo>
                  <a:lnTo>
                    <a:pt x="737895" y="961390"/>
                  </a:lnTo>
                  <a:lnTo>
                    <a:pt x="748423" y="961390"/>
                  </a:lnTo>
                  <a:lnTo>
                    <a:pt x="750785" y="962660"/>
                  </a:lnTo>
                  <a:lnTo>
                    <a:pt x="763930" y="967740"/>
                  </a:lnTo>
                  <a:lnTo>
                    <a:pt x="771652" y="971550"/>
                  </a:lnTo>
                  <a:lnTo>
                    <a:pt x="777240" y="975360"/>
                  </a:lnTo>
                  <a:lnTo>
                    <a:pt x="781113" y="980440"/>
                  </a:lnTo>
                  <a:lnTo>
                    <a:pt x="781672" y="981710"/>
                  </a:lnTo>
                  <a:lnTo>
                    <a:pt x="781900" y="982980"/>
                  </a:lnTo>
                  <a:lnTo>
                    <a:pt x="781900" y="989330"/>
                  </a:lnTo>
                  <a:lnTo>
                    <a:pt x="777836" y="991870"/>
                  </a:lnTo>
                  <a:lnTo>
                    <a:pt x="777836" y="995680"/>
                  </a:lnTo>
                  <a:lnTo>
                    <a:pt x="778941" y="995680"/>
                  </a:lnTo>
                  <a:lnTo>
                    <a:pt x="782916" y="996950"/>
                  </a:lnTo>
                  <a:lnTo>
                    <a:pt x="787476" y="996950"/>
                  </a:lnTo>
                  <a:lnTo>
                    <a:pt x="790155" y="995680"/>
                  </a:lnTo>
                  <a:lnTo>
                    <a:pt x="795007" y="993140"/>
                  </a:lnTo>
                  <a:lnTo>
                    <a:pt x="797204" y="991870"/>
                  </a:lnTo>
                  <a:lnTo>
                    <a:pt x="801865" y="991870"/>
                  </a:lnTo>
                  <a:lnTo>
                    <a:pt x="804316" y="993140"/>
                  </a:lnTo>
                  <a:lnTo>
                    <a:pt x="807351" y="995680"/>
                  </a:lnTo>
                  <a:lnTo>
                    <a:pt x="813155" y="1003300"/>
                  </a:lnTo>
                  <a:lnTo>
                    <a:pt x="817181" y="1010920"/>
                  </a:lnTo>
                  <a:lnTo>
                    <a:pt x="822096" y="1018540"/>
                  </a:lnTo>
                  <a:lnTo>
                    <a:pt x="830592" y="1024890"/>
                  </a:lnTo>
                  <a:lnTo>
                    <a:pt x="835621" y="1027430"/>
                  </a:lnTo>
                  <a:lnTo>
                    <a:pt x="840486" y="1027430"/>
                  </a:lnTo>
                  <a:lnTo>
                    <a:pt x="841286" y="1026160"/>
                  </a:lnTo>
                  <a:lnTo>
                    <a:pt x="842060" y="1026160"/>
                  </a:lnTo>
                  <a:lnTo>
                    <a:pt x="843394" y="1024890"/>
                  </a:lnTo>
                  <a:lnTo>
                    <a:pt x="857872" y="1024890"/>
                  </a:lnTo>
                  <a:lnTo>
                    <a:pt x="863257" y="1032510"/>
                  </a:lnTo>
                  <a:lnTo>
                    <a:pt x="869670" y="1032510"/>
                  </a:lnTo>
                  <a:lnTo>
                    <a:pt x="872020" y="1031240"/>
                  </a:lnTo>
                  <a:lnTo>
                    <a:pt x="872540" y="1029970"/>
                  </a:lnTo>
                  <a:lnTo>
                    <a:pt x="872553" y="1024890"/>
                  </a:lnTo>
                  <a:lnTo>
                    <a:pt x="872566" y="1023620"/>
                  </a:lnTo>
                  <a:lnTo>
                    <a:pt x="869784" y="1017270"/>
                  </a:lnTo>
                  <a:lnTo>
                    <a:pt x="869848" y="1009650"/>
                  </a:lnTo>
                  <a:lnTo>
                    <a:pt x="873150" y="1005840"/>
                  </a:lnTo>
                  <a:lnTo>
                    <a:pt x="884885" y="1003300"/>
                  </a:lnTo>
                  <a:lnTo>
                    <a:pt x="887437" y="998220"/>
                  </a:lnTo>
                  <a:lnTo>
                    <a:pt x="886104" y="991870"/>
                  </a:lnTo>
                  <a:lnTo>
                    <a:pt x="884847" y="985520"/>
                  </a:lnTo>
                  <a:lnTo>
                    <a:pt x="881265" y="984250"/>
                  </a:lnTo>
                  <a:lnTo>
                    <a:pt x="881265" y="969010"/>
                  </a:lnTo>
                  <a:lnTo>
                    <a:pt x="894981" y="963930"/>
                  </a:lnTo>
                  <a:lnTo>
                    <a:pt x="896899" y="961390"/>
                  </a:lnTo>
                  <a:lnTo>
                    <a:pt x="901700" y="955040"/>
                  </a:lnTo>
                  <a:lnTo>
                    <a:pt x="901611" y="947420"/>
                  </a:lnTo>
                  <a:lnTo>
                    <a:pt x="910971" y="947420"/>
                  </a:lnTo>
                  <a:lnTo>
                    <a:pt x="918387" y="949960"/>
                  </a:lnTo>
                  <a:lnTo>
                    <a:pt x="923302" y="951230"/>
                  </a:lnTo>
                  <a:lnTo>
                    <a:pt x="926769" y="952500"/>
                  </a:lnTo>
                  <a:lnTo>
                    <a:pt x="928255" y="952500"/>
                  </a:lnTo>
                  <a:lnTo>
                    <a:pt x="929614" y="951230"/>
                  </a:lnTo>
                  <a:lnTo>
                    <a:pt x="935253" y="947420"/>
                  </a:lnTo>
                  <a:lnTo>
                    <a:pt x="935253" y="944880"/>
                  </a:lnTo>
                  <a:lnTo>
                    <a:pt x="934935" y="942340"/>
                  </a:lnTo>
                  <a:lnTo>
                    <a:pt x="928560" y="930910"/>
                  </a:lnTo>
                  <a:lnTo>
                    <a:pt x="923671" y="922020"/>
                  </a:lnTo>
                  <a:lnTo>
                    <a:pt x="919264" y="911860"/>
                  </a:lnTo>
                  <a:lnTo>
                    <a:pt x="918819" y="910590"/>
                  </a:lnTo>
                  <a:lnTo>
                    <a:pt x="916076" y="902970"/>
                  </a:lnTo>
                  <a:lnTo>
                    <a:pt x="914857" y="894080"/>
                  </a:lnTo>
                  <a:lnTo>
                    <a:pt x="914857" y="891540"/>
                  </a:lnTo>
                  <a:lnTo>
                    <a:pt x="915301" y="889000"/>
                  </a:lnTo>
                  <a:lnTo>
                    <a:pt x="917752" y="882650"/>
                  </a:lnTo>
                  <a:lnTo>
                    <a:pt x="920978" y="878840"/>
                  </a:lnTo>
                  <a:lnTo>
                    <a:pt x="930998" y="875030"/>
                  </a:lnTo>
                  <a:lnTo>
                    <a:pt x="936472" y="875030"/>
                  </a:lnTo>
                  <a:lnTo>
                    <a:pt x="946912" y="877570"/>
                  </a:lnTo>
                  <a:lnTo>
                    <a:pt x="956144" y="882650"/>
                  </a:lnTo>
                  <a:lnTo>
                    <a:pt x="964222" y="889000"/>
                  </a:lnTo>
                  <a:lnTo>
                    <a:pt x="971207" y="895350"/>
                  </a:lnTo>
                  <a:lnTo>
                    <a:pt x="972832" y="896620"/>
                  </a:lnTo>
                  <a:lnTo>
                    <a:pt x="973759" y="897890"/>
                  </a:lnTo>
                  <a:lnTo>
                    <a:pt x="978192" y="891540"/>
                  </a:lnTo>
                  <a:lnTo>
                    <a:pt x="983856" y="886460"/>
                  </a:lnTo>
                  <a:lnTo>
                    <a:pt x="995108" y="878840"/>
                  </a:lnTo>
                  <a:lnTo>
                    <a:pt x="997305" y="876300"/>
                  </a:lnTo>
                  <a:lnTo>
                    <a:pt x="1001496" y="876300"/>
                  </a:lnTo>
                  <a:lnTo>
                    <a:pt x="1003465" y="878840"/>
                  </a:lnTo>
                  <a:lnTo>
                    <a:pt x="1008062" y="881380"/>
                  </a:lnTo>
                  <a:lnTo>
                    <a:pt x="1013625" y="886460"/>
                  </a:lnTo>
                  <a:lnTo>
                    <a:pt x="1017727" y="891540"/>
                  </a:lnTo>
                  <a:lnTo>
                    <a:pt x="1022172" y="895350"/>
                  </a:lnTo>
                  <a:lnTo>
                    <a:pt x="1028763" y="897890"/>
                  </a:lnTo>
                  <a:lnTo>
                    <a:pt x="1030008" y="897890"/>
                  </a:lnTo>
                  <a:lnTo>
                    <a:pt x="1030681" y="896620"/>
                  </a:lnTo>
                  <a:lnTo>
                    <a:pt x="1038034" y="896620"/>
                  </a:lnTo>
                  <a:lnTo>
                    <a:pt x="1049680" y="894080"/>
                  </a:lnTo>
                  <a:lnTo>
                    <a:pt x="1082433" y="894080"/>
                  </a:lnTo>
                  <a:lnTo>
                    <a:pt x="1087475" y="895350"/>
                  </a:lnTo>
                  <a:lnTo>
                    <a:pt x="1093330" y="901700"/>
                  </a:lnTo>
                  <a:lnTo>
                    <a:pt x="1100683" y="910590"/>
                  </a:lnTo>
                  <a:lnTo>
                    <a:pt x="1115872" y="933450"/>
                  </a:lnTo>
                  <a:lnTo>
                    <a:pt x="1121765" y="941070"/>
                  </a:lnTo>
                  <a:lnTo>
                    <a:pt x="1127594" y="946150"/>
                  </a:lnTo>
                  <a:lnTo>
                    <a:pt x="1132370" y="956310"/>
                  </a:lnTo>
                  <a:lnTo>
                    <a:pt x="1138605" y="956310"/>
                  </a:lnTo>
                  <a:lnTo>
                    <a:pt x="1139215" y="955040"/>
                  </a:lnTo>
                  <a:lnTo>
                    <a:pt x="1145133" y="953770"/>
                  </a:lnTo>
                  <a:lnTo>
                    <a:pt x="1145235" y="939800"/>
                  </a:lnTo>
                  <a:lnTo>
                    <a:pt x="1149832" y="939800"/>
                  </a:lnTo>
                  <a:lnTo>
                    <a:pt x="1150835" y="941070"/>
                  </a:lnTo>
                  <a:lnTo>
                    <a:pt x="1152118" y="942340"/>
                  </a:lnTo>
                  <a:lnTo>
                    <a:pt x="1157566" y="947420"/>
                  </a:lnTo>
                  <a:lnTo>
                    <a:pt x="1163180" y="952500"/>
                  </a:lnTo>
                  <a:lnTo>
                    <a:pt x="1168933" y="955040"/>
                  </a:lnTo>
                  <a:lnTo>
                    <a:pt x="1177798" y="960120"/>
                  </a:lnTo>
                  <a:lnTo>
                    <a:pt x="1185379" y="960120"/>
                  </a:lnTo>
                  <a:lnTo>
                    <a:pt x="1187056" y="958850"/>
                  </a:lnTo>
                  <a:lnTo>
                    <a:pt x="1187005" y="953770"/>
                  </a:lnTo>
                  <a:lnTo>
                    <a:pt x="1185430" y="948690"/>
                  </a:lnTo>
                  <a:lnTo>
                    <a:pt x="1182166" y="942340"/>
                  </a:lnTo>
                  <a:lnTo>
                    <a:pt x="1180465" y="939800"/>
                  </a:lnTo>
                  <a:lnTo>
                    <a:pt x="1177925" y="935990"/>
                  </a:lnTo>
                  <a:lnTo>
                    <a:pt x="1173441" y="930910"/>
                  </a:lnTo>
                  <a:lnTo>
                    <a:pt x="1168463" y="925830"/>
                  </a:lnTo>
                  <a:lnTo>
                    <a:pt x="1158290" y="920750"/>
                  </a:lnTo>
                  <a:lnTo>
                    <a:pt x="1158278" y="916940"/>
                  </a:lnTo>
                  <a:lnTo>
                    <a:pt x="1158582" y="916940"/>
                  </a:lnTo>
                  <a:lnTo>
                    <a:pt x="1163751" y="914400"/>
                  </a:lnTo>
                  <a:lnTo>
                    <a:pt x="1170863" y="915670"/>
                  </a:lnTo>
                  <a:lnTo>
                    <a:pt x="1173441" y="914400"/>
                  </a:lnTo>
                  <a:lnTo>
                    <a:pt x="1176032" y="913130"/>
                  </a:lnTo>
                  <a:lnTo>
                    <a:pt x="1179664" y="910590"/>
                  </a:lnTo>
                  <a:lnTo>
                    <a:pt x="1183297" y="905510"/>
                  </a:lnTo>
                  <a:lnTo>
                    <a:pt x="1188783" y="905510"/>
                  </a:lnTo>
                  <a:lnTo>
                    <a:pt x="1190459" y="906780"/>
                  </a:lnTo>
                  <a:lnTo>
                    <a:pt x="1192174" y="909320"/>
                  </a:lnTo>
                  <a:lnTo>
                    <a:pt x="1195603" y="915670"/>
                  </a:lnTo>
                  <a:lnTo>
                    <a:pt x="1198753" y="923290"/>
                  </a:lnTo>
                  <a:lnTo>
                    <a:pt x="1202258" y="930910"/>
                  </a:lnTo>
                  <a:lnTo>
                    <a:pt x="1206728" y="934720"/>
                  </a:lnTo>
                  <a:lnTo>
                    <a:pt x="1207795" y="934720"/>
                  </a:lnTo>
                  <a:lnTo>
                    <a:pt x="1208963" y="933450"/>
                  </a:lnTo>
                  <a:lnTo>
                    <a:pt x="1213853" y="929640"/>
                  </a:lnTo>
                  <a:lnTo>
                    <a:pt x="1215136" y="927100"/>
                  </a:lnTo>
                  <a:lnTo>
                    <a:pt x="1215123" y="918210"/>
                  </a:lnTo>
                  <a:lnTo>
                    <a:pt x="1211414" y="911860"/>
                  </a:lnTo>
                  <a:lnTo>
                    <a:pt x="1208976" y="909320"/>
                  </a:lnTo>
                  <a:lnTo>
                    <a:pt x="1205547" y="905510"/>
                  </a:lnTo>
                  <a:lnTo>
                    <a:pt x="1204391" y="904240"/>
                  </a:lnTo>
                  <a:lnTo>
                    <a:pt x="1198067" y="894080"/>
                  </a:lnTo>
                  <a:lnTo>
                    <a:pt x="1192339" y="885190"/>
                  </a:lnTo>
                  <a:lnTo>
                    <a:pt x="1189596" y="877570"/>
                  </a:lnTo>
                  <a:lnTo>
                    <a:pt x="1189431" y="876300"/>
                  </a:lnTo>
                  <a:lnTo>
                    <a:pt x="1189367" y="875030"/>
                  </a:lnTo>
                  <a:lnTo>
                    <a:pt x="1189291" y="873760"/>
                  </a:lnTo>
                  <a:lnTo>
                    <a:pt x="1189228" y="859790"/>
                  </a:lnTo>
                  <a:lnTo>
                    <a:pt x="1189837" y="854710"/>
                  </a:lnTo>
                  <a:lnTo>
                    <a:pt x="1190752" y="847090"/>
                  </a:lnTo>
                  <a:lnTo>
                    <a:pt x="1201216" y="847090"/>
                  </a:lnTo>
                  <a:lnTo>
                    <a:pt x="1211478" y="852170"/>
                  </a:lnTo>
                  <a:lnTo>
                    <a:pt x="1221320" y="859790"/>
                  </a:lnTo>
                  <a:lnTo>
                    <a:pt x="1229829" y="869950"/>
                  </a:lnTo>
                  <a:lnTo>
                    <a:pt x="1236103" y="881380"/>
                  </a:lnTo>
                  <a:lnTo>
                    <a:pt x="1240815" y="891540"/>
                  </a:lnTo>
                  <a:lnTo>
                    <a:pt x="1249273" y="909320"/>
                  </a:lnTo>
                  <a:lnTo>
                    <a:pt x="1252893" y="918210"/>
                  </a:lnTo>
                  <a:lnTo>
                    <a:pt x="1256779" y="925830"/>
                  </a:lnTo>
                  <a:lnTo>
                    <a:pt x="1261135" y="933450"/>
                  </a:lnTo>
                  <a:lnTo>
                    <a:pt x="1265250" y="941070"/>
                  </a:lnTo>
                  <a:lnTo>
                    <a:pt x="1268399" y="948690"/>
                  </a:lnTo>
                  <a:lnTo>
                    <a:pt x="1271028" y="956310"/>
                  </a:lnTo>
                  <a:lnTo>
                    <a:pt x="1275359" y="966470"/>
                  </a:lnTo>
                  <a:lnTo>
                    <a:pt x="1280655" y="966470"/>
                  </a:lnTo>
                  <a:lnTo>
                    <a:pt x="1281645" y="965200"/>
                  </a:lnTo>
                  <a:lnTo>
                    <a:pt x="1284084" y="962660"/>
                  </a:lnTo>
                  <a:lnTo>
                    <a:pt x="1284617" y="960120"/>
                  </a:lnTo>
                  <a:lnTo>
                    <a:pt x="1284617" y="951230"/>
                  </a:lnTo>
                  <a:lnTo>
                    <a:pt x="1281315" y="942340"/>
                  </a:lnTo>
                  <a:lnTo>
                    <a:pt x="1281379" y="933450"/>
                  </a:lnTo>
                  <a:lnTo>
                    <a:pt x="1281341" y="922020"/>
                  </a:lnTo>
                  <a:lnTo>
                    <a:pt x="1280871" y="916940"/>
                  </a:lnTo>
                  <a:lnTo>
                    <a:pt x="1272273" y="911860"/>
                  </a:lnTo>
                  <a:lnTo>
                    <a:pt x="1268399" y="908050"/>
                  </a:lnTo>
                  <a:lnTo>
                    <a:pt x="1268399" y="899160"/>
                  </a:lnTo>
                  <a:lnTo>
                    <a:pt x="1271701" y="891540"/>
                  </a:lnTo>
                  <a:lnTo>
                    <a:pt x="1279550" y="891540"/>
                  </a:lnTo>
                  <a:lnTo>
                    <a:pt x="1281303" y="892810"/>
                  </a:lnTo>
                  <a:lnTo>
                    <a:pt x="1283258" y="892810"/>
                  </a:lnTo>
                  <a:lnTo>
                    <a:pt x="1289951" y="897890"/>
                  </a:lnTo>
                  <a:lnTo>
                    <a:pt x="1296098" y="902970"/>
                  </a:lnTo>
                  <a:lnTo>
                    <a:pt x="1302600" y="908050"/>
                  </a:lnTo>
                  <a:lnTo>
                    <a:pt x="1310386" y="913130"/>
                  </a:lnTo>
                  <a:lnTo>
                    <a:pt x="1319060" y="916940"/>
                  </a:lnTo>
                  <a:lnTo>
                    <a:pt x="1327429" y="922020"/>
                  </a:lnTo>
                  <a:lnTo>
                    <a:pt x="1335189" y="925830"/>
                  </a:lnTo>
                  <a:lnTo>
                    <a:pt x="1342047" y="929640"/>
                  </a:lnTo>
                  <a:lnTo>
                    <a:pt x="1349032" y="934720"/>
                  </a:lnTo>
                  <a:lnTo>
                    <a:pt x="1349311" y="941070"/>
                  </a:lnTo>
                  <a:lnTo>
                    <a:pt x="1357744" y="941070"/>
                  </a:lnTo>
                  <a:lnTo>
                    <a:pt x="1369809" y="937260"/>
                  </a:lnTo>
                  <a:lnTo>
                    <a:pt x="1374978" y="929640"/>
                  </a:lnTo>
                  <a:lnTo>
                    <a:pt x="1376197" y="915670"/>
                  </a:lnTo>
                  <a:lnTo>
                    <a:pt x="1378775" y="908050"/>
                  </a:lnTo>
                  <a:lnTo>
                    <a:pt x="1389748" y="908050"/>
                  </a:lnTo>
                  <a:lnTo>
                    <a:pt x="1402765" y="911860"/>
                  </a:lnTo>
                  <a:lnTo>
                    <a:pt x="1405356" y="918210"/>
                  </a:lnTo>
                  <a:lnTo>
                    <a:pt x="1405432" y="928370"/>
                  </a:lnTo>
                  <a:lnTo>
                    <a:pt x="1405636" y="932180"/>
                  </a:lnTo>
                  <a:lnTo>
                    <a:pt x="1406893" y="947420"/>
                  </a:lnTo>
                  <a:lnTo>
                    <a:pt x="1407083" y="952500"/>
                  </a:lnTo>
                  <a:lnTo>
                    <a:pt x="1407185" y="962660"/>
                  </a:lnTo>
                  <a:lnTo>
                    <a:pt x="1406067" y="970280"/>
                  </a:lnTo>
                  <a:lnTo>
                    <a:pt x="1399527" y="971550"/>
                  </a:lnTo>
                  <a:lnTo>
                    <a:pt x="1391437" y="971550"/>
                  </a:lnTo>
                  <a:lnTo>
                    <a:pt x="1389189" y="970280"/>
                  </a:lnTo>
                  <a:lnTo>
                    <a:pt x="1385976" y="965200"/>
                  </a:lnTo>
                  <a:lnTo>
                    <a:pt x="1382179" y="960120"/>
                  </a:lnTo>
                  <a:lnTo>
                    <a:pt x="1380655" y="951230"/>
                  </a:lnTo>
                  <a:lnTo>
                    <a:pt x="1373670" y="951230"/>
                  </a:lnTo>
                  <a:lnTo>
                    <a:pt x="1372400" y="952500"/>
                  </a:lnTo>
                  <a:lnTo>
                    <a:pt x="1364742" y="956310"/>
                  </a:lnTo>
                  <a:lnTo>
                    <a:pt x="1340459" y="982980"/>
                  </a:lnTo>
                  <a:lnTo>
                    <a:pt x="1340472" y="990600"/>
                  </a:lnTo>
                  <a:lnTo>
                    <a:pt x="1344904" y="991870"/>
                  </a:lnTo>
                  <a:lnTo>
                    <a:pt x="1351432" y="1004570"/>
                  </a:lnTo>
                  <a:lnTo>
                    <a:pt x="1355178" y="1010920"/>
                  </a:lnTo>
                  <a:lnTo>
                    <a:pt x="1355153" y="1017270"/>
                  </a:lnTo>
                  <a:lnTo>
                    <a:pt x="1354048" y="1018540"/>
                  </a:lnTo>
                  <a:lnTo>
                    <a:pt x="1343850" y="1018540"/>
                  </a:lnTo>
                  <a:lnTo>
                    <a:pt x="1339126" y="1017270"/>
                  </a:lnTo>
                  <a:lnTo>
                    <a:pt x="1331506" y="1017270"/>
                  </a:lnTo>
                  <a:lnTo>
                    <a:pt x="1330299" y="1023620"/>
                  </a:lnTo>
                  <a:lnTo>
                    <a:pt x="1327480" y="1029970"/>
                  </a:lnTo>
                  <a:lnTo>
                    <a:pt x="1327480" y="1036320"/>
                  </a:lnTo>
                  <a:lnTo>
                    <a:pt x="1328801" y="1038860"/>
                  </a:lnTo>
                  <a:lnTo>
                    <a:pt x="1334401" y="1040130"/>
                  </a:lnTo>
                  <a:lnTo>
                    <a:pt x="1342656" y="1040130"/>
                  </a:lnTo>
                  <a:lnTo>
                    <a:pt x="1347571" y="1038860"/>
                  </a:lnTo>
                  <a:lnTo>
                    <a:pt x="1349794" y="1037590"/>
                  </a:lnTo>
                  <a:lnTo>
                    <a:pt x="1353667" y="1037590"/>
                  </a:lnTo>
                  <a:lnTo>
                    <a:pt x="1355267" y="1038860"/>
                  </a:lnTo>
                  <a:lnTo>
                    <a:pt x="1356258" y="1041400"/>
                  </a:lnTo>
                  <a:lnTo>
                    <a:pt x="1357896" y="1049020"/>
                  </a:lnTo>
                  <a:lnTo>
                    <a:pt x="1358760" y="1056640"/>
                  </a:lnTo>
                  <a:lnTo>
                    <a:pt x="1359979" y="1062990"/>
                  </a:lnTo>
                  <a:lnTo>
                    <a:pt x="1362710" y="1066800"/>
                  </a:lnTo>
                  <a:lnTo>
                    <a:pt x="1370164" y="1066800"/>
                  </a:lnTo>
                  <a:lnTo>
                    <a:pt x="1377200" y="1062990"/>
                  </a:lnTo>
                  <a:lnTo>
                    <a:pt x="1384719" y="1059180"/>
                  </a:lnTo>
                  <a:lnTo>
                    <a:pt x="1391793" y="1055370"/>
                  </a:lnTo>
                  <a:lnTo>
                    <a:pt x="1400035" y="1050290"/>
                  </a:lnTo>
                  <a:lnTo>
                    <a:pt x="1408811" y="1045210"/>
                  </a:lnTo>
                  <a:lnTo>
                    <a:pt x="1416024" y="1038860"/>
                  </a:lnTo>
                  <a:lnTo>
                    <a:pt x="1416735" y="1037590"/>
                  </a:lnTo>
                  <a:lnTo>
                    <a:pt x="1419555" y="1032510"/>
                  </a:lnTo>
                  <a:lnTo>
                    <a:pt x="1419872" y="1029970"/>
                  </a:lnTo>
                  <a:lnTo>
                    <a:pt x="1419872" y="1018540"/>
                  </a:lnTo>
                  <a:lnTo>
                    <a:pt x="1419948" y="1010920"/>
                  </a:lnTo>
                  <a:lnTo>
                    <a:pt x="1420202" y="1007110"/>
                  </a:lnTo>
                  <a:lnTo>
                    <a:pt x="1422146" y="1003300"/>
                  </a:lnTo>
                  <a:lnTo>
                    <a:pt x="1426425" y="999490"/>
                  </a:lnTo>
                  <a:lnTo>
                    <a:pt x="1432344" y="994410"/>
                  </a:lnTo>
                  <a:lnTo>
                    <a:pt x="1437589" y="988060"/>
                  </a:lnTo>
                  <a:lnTo>
                    <a:pt x="1439862" y="980440"/>
                  </a:lnTo>
                  <a:lnTo>
                    <a:pt x="1439773" y="979170"/>
                  </a:lnTo>
                  <a:lnTo>
                    <a:pt x="1439583" y="979170"/>
                  </a:lnTo>
                  <a:lnTo>
                    <a:pt x="1437703" y="971550"/>
                  </a:lnTo>
                  <a:lnTo>
                    <a:pt x="1437386" y="970280"/>
                  </a:lnTo>
                  <a:lnTo>
                    <a:pt x="1435061" y="963930"/>
                  </a:lnTo>
                  <a:lnTo>
                    <a:pt x="1433233" y="957580"/>
                  </a:lnTo>
                  <a:lnTo>
                    <a:pt x="1432483" y="952500"/>
                  </a:lnTo>
                  <a:lnTo>
                    <a:pt x="1432356" y="947420"/>
                  </a:lnTo>
                  <a:lnTo>
                    <a:pt x="1431874" y="942340"/>
                  </a:lnTo>
                  <a:lnTo>
                    <a:pt x="1431874" y="922020"/>
                  </a:lnTo>
                  <a:lnTo>
                    <a:pt x="1432636" y="914400"/>
                  </a:lnTo>
                  <a:lnTo>
                    <a:pt x="1438859" y="908050"/>
                  </a:lnTo>
                  <a:lnTo>
                    <a:pt x="1440103" y="906780"/>
                  </a:lnTo>
                  <a:lnTo>
                    <a:pt x="1444409" y="904240"/>
                  </a:lnTo>
                  <a:lnTo>
                    <a:pt x="1454988" y="904240"/>
                  </a:lnTo>
                  <a:lnTo>
                    <a:pt x="1492453" y="922020"/>
                  </a:lnTo>
                  <a:lnTo>
                    <a:pt x="1497723" y="925830"/>
                  </a:lnTo>
                  <a:lnTo>
                    <a:pt x="1503514" y="930910"/>
                  </a:lnTo>
                  <a:lnTo>
                    <a:pt x="1504226" y="932180"/>
                  </a:lnTo>
                  <a:lnTo>
                    <a:pt x="1508315" y="932180"/>
                  </a:lnTo>
                  <a:lnTo>
                    <a:pt x="1514182" y="930910"/>
                  </a:lnTo>
                  <a:lnTo>
                    <a:pt x="1529511" y="925830"/>
                  </a:lnTo>
                  <a:lnTo>
                    <a:pt x="1530146" y="923290"/>
                  </a:lnTo>
                  <a:lnTo>
                    <a:pt x="1530184" y="919480"/>
                  </a:lnTo>
                  <a:lnTo>
                    <a:pt x="1524101" y="911860"/>
                  </a:lnTo>
                  <a:lnTo>
                    <a:pt x="1524152" y="905510"/>
                  </a:lnTo>
                  <a:lnTo>
                    <a:pt x="1524317" y="904240"/>
                  </a:lnTo>
                  <a:lnTo>
                    <a:pt x="1529181" y="897890"/>
                  </a:lnTo>
                  <a:lnTo>
                    <a:pt x="1535798" y="891540"/>
                  </a:lnTo>
                  <a:lnTo>
                    <a:pt x="1538439" y="889000"/>
                  </a:lnTo>
                  <a:lnTo>
                    <a:pt x="1548015" y="878840"/>
                  </a:lnTo>
                  <a:lnTo>
                    <a:pt x="1553806" y="872490"/>
                  </a:lnTo>
                  <a:lnTo>
                    <a:pt x="1555356" y="864870"/>
                  </a:lnTo>
                  <a:lnTo>
                    <a:pt x="1556004" y="855980"/>
                  </a:lnTo>
                  <a:lnTo>
                    <a:pt x="1557096" y="849630"/>
                  </a:lnTo>
                  <a:lnTo>
                    <a:pt x="1559013" y="847090"/>
                  </a:lnTo>
                  <a:lnTo>
                    <a:pt x="1559979" y="845820"/>
                  </a:lnTo>
                  <a:lnTo>
                    <a:pt x="1560563" y="845820"/>
                  </a:lnTo>
                  <a:lnTo>
                    <a:pt x="1565414" y="849630"/>
                  </a:lnTo>
                  <a:lnTo>
                    <a:pt x="1570596" y="854710"/>
                  </a:lnTo>
                  <a:lnTo>
                    <a:pt x="1576400" y="861060"/>
                  </a:lnTo>
                  <a:lnTo>
                    <a:pt x="1583156" y="863600"/>
                  </a:lnTo>
                  <a:lnTo>
                    <a:pt x="1583931" y="863600"/>
                  </a:lnTo>
                  <a:lnTo>
                    <a:pt x="1597266" y="859790"/>
                  </a:lnTo>
                  <a:lnTo>
                    <a:pt x="1634591" y="844550"/>
                  </a:lnTo>
                  <a:lnTo>
                    <a:pt x="1663420" y="821690"/>
                  </a:lnTo>
                  <a:lnTo>
                    <a:pt x="1670151" y="815340"/>
                  </a:lnTo>
                  <a:close/>
                </a:path>
                <a:path extrusionOk="0" h="2242820" w="2487929">
                  <a:moveTo>
                    <a:pt x="2487904" y="1429435"/>
                  </a:moveTo>
                  <a:lnTo>
                    <a:pt x="2486063" y="1429435"/>
                  </a:lnTo>
                  <a:lnTo>
                    <a:pt x="2481935" y="1416735"/>
                  </a:lnTo>
                  <a:lnTo>
                    <a:pt x="2475814" y="1416735"/>
                  </a:lnTo>
                  <a:lnTo>
                    <a:pt x="2468359" y="1404035"/>
                  </a:lnTo>
                  <a:lnTo>
                    <a:pt x="2460231" y="1391335"/>
                  </a:lnTo>
                  <a:lnTo>
                    <a:pt x="2454605" y="1391335"/>
                  </a:lnTo>
                  <a:lnTo>
                    <a:pt x="2440317" y="1404035"/>
                  </a:lnTo>
                  <a:lnTo>
                    <a:pt x="2423439" y="1404035"/>
                  </a:lnTo>
                  <a:lnTo>
                    <a:pt x="2417280" y="1391335"/>
                  </a:lnTo>
                  <a:lnTo>
                    <a:pt x="2411539" y="1391335"/>
                  </a:lnTo>
                  <a:lnTo>
                    <a:pt x="2405075" y="1378635"/>
                  </a:lnTo>
                  <a:lnTo>
                    <a:pt x="2404021" y="1378635"/>
                  </a:lnTo>
                  <a:lnTo>
                    <a:pt x="2397620" y="1391335"/>
                  </a:lnTo>
                  <a:lnTo>
                    <a:pt x="2355380" y="1391335"/>
                  </a:lnTo>
                  <a:lnTo>
                    <a:pt x="2351227" y="1378635"/>
                  </a:lnTo>
                  <a:lnTo>
                    <a:pt x="2334145" y="1378635"/>
                  </a:lnTo>
                  <a:lnTo>
                    <a:pt x="2328583" y="1391335"/>
                  </a:lnTo>
                  <a:lnTo>
                    <a:pt x="2309406" y="1391335"/>
                  </a:lnTo>
                  <a:lnTo>
                    <a:pt x="2305456" y="1378635"/>
                  </a:lnTo>
                  <a:lnTo>
                    <a:pt x="2231885" y="1378635"/>
                  </a:lnTo>
                  <a:lnTo>
                    <a:pt x="2216772" y="1391335"/>
                  </a:lnTo>
                  <a:lnTo>
                    <a:pt x="2202751" y="1404035"/>
                  </a:lnTo>
                  <a:lnTo>
                    <a:pt x="2194725" y="1404035"/>
                  </a:lnTo>
                  <a:lnTo>
                    <a:pt x="2191029" y="1416735"/>
                  </a:lnTo>
                  <a:lnTo>
                    <a:pt x="2185924" y="1442135"/>
                  </a:lnTo>
                  <a:lnTo>
                    <a:pt x="2178291" y="1454835"/>
                  </a:lnTo>
                  <a:lnTo>
                    <a:pt x="2166950" y="1467535"/>
                  </a:lnTo>
                  <a:lnTo>
                    <a:pt x="2162848" y="1467535"/>
                  </a:lnTo>
                  <a:lnTo>
                    <a:pt x="2141143" y="1454835"/>
                  </a:lnTo>
                  <a:lnTo>
                    <a:pt x="2114969" y="1454835"/>
                  </a:lnTo>
                  <a:lnTo>
                    <a:pt x="2092921" y="1442135"/>
                  </a:lnTo>
                  <a:lnTo>
                    <a:pt x="2083612" y="1429435"/>
                  </a:lnTo>
                  <a:lnTo>
                    <a:pt x="2084349" y="1416735"/>
                  </a:lnTo>
                  <a:lnTo>
                    <a:pt x="2085543" y="1416735"/>
                  </a:lnTo>
                  <a:lnTo>
                    <a:pt x="2086673" y="1404035"/>
                  </a:lnTo>
                  <a:lnTo>
                    <a:pt x="2087168" y="1404035"/>
                  </a:lnTo>
                  <a:lnTo>
                    <a:pt x="2087168" y="1391335"/>
                  </a:lnTo>
                  <a:lnTo>
                    <a:pt x="2062314" y="1391335"/>
                  </a:lnTo>
                  <a:lnTo>
                    <a:pt x="2059724" y="1404035"/>
                  </a:lnTo>
                  <a:lnTo>
                    <a:pt x="2057933" y="1404035"/>
                  </a:lnTo>
                  <a:lnTo>
                    <a:pt x="2056574" y="1416735"/>
                  </a:lnTo>
                  <a:lnTo>
                    <a:pt x="2054364" y="1429435"/>
                  </a:lnTo>
                  <a:lnTo>
                    <a:pt x="2050034" y="1442135"/>
                  </a:lnTo>
                  <a:lnTo>
                    <a:pt x="2044331" y="1442135"/>
                  </a:lnTo>
                  <a:lnTo>
                    <a:pt x="2039213" y="1454835"/>
                  </a:lnTo>
                  <a:lnTo>
                    <a:pt x="2035327" y="1454835"/>
                  </a:lnTo>
                  <a:lnTo>
                    <a:pt x="2033244" y="1467535"/>
                  </a:lnTo>
                  <a:lnTo>
                    <a:pt x="2031301" y="1467535"/>
                  </a:lnTo>
                  <a:lnTo>
                    <a:pt x="2027428" y="1480235"/>
                  </a:lnTo>
                  <a:lnTo>
                    <a:pt x="2021611" y="1492935"/>
                  </a:lnTo>
                  <a:lnTo>
                    <a:pt x="2013851" y="1492935"/>
                  </a:lnTo>
                  <a:lnTo>
                    <a:pt x="2003044" y="1505635"/>
                  </a:lnTo>
                  <a:lnTo>
                    <a:pt x="1967344" y="1505635"/>
                  </a:lnTo>
                  <a:lnTo>
                    <a:pt x="1957184" y="1518335"/>
                  </a:lnTo>
                  <a:lnTo>
                    <a:pt x="1943087" y="1518335"/>
                  </a:lnTo>
                  <a:lnTo>
                    <a:pt x="1928202" y="1531035"/>
                  </a:lnTo>
                  <a:lnTo>
                    <a:pt x="1903272" y="1531035"/>
                  </a:lnTo>
                  <a:lnTo>
                    <a:pt x="1889836" y="1518335"/>
                  </a:lnTo>
                  <a:lnTo>
                    <a:pt x="1876869" y="1505635"/>
                  </a:lnTo>
                  <a:lnTo>
                    <a:pt x="1856930" y="1505635"/>
                  </a:lnTo>
                  <a:lnTo>
                    <a:pt x="1845589" y="1492935"/>
                  </a:lnTo>
                  <a:lnTo>
                    <a:pt x="1834235" y="1492935"/>
                  </a:lnTo>
                  <a:lnTo>
                    <a:pt x="1824583" y="1480235"/>
                  </a:lnTo>
                  <a:lnTo>
                    <a:pt x="1808187" y="1467535"/>
                  </a:lnTo>
                  <a:lnTo>
                    <a:pt x="1782508" y="1429435"/>
                  </a:lnTo>
                  <a:lnTo>
                    <a:pt x="1758175" y="1404035"/>
                  </a:lnTo>
                  <a:lnTo>
                    <a:pt x="1745780" y="1378635"/>
                  </a:lnTo>
                  <a:lnTo>
                    <a:pt x="1734286" y="1365935"/>
                  </a:lnTo>
                  <a:lnTo>
                    <a:pt x="1712429" y="1327835"/>
                  </a:lnTo>
                  <a:lnTo>
                    <a:pt x="1690458" y="1302435"/>
                  </a:lnTo>
                  <a:lnTo>
                    <a:pt x="1678584" y="1289735"/>
                  </a:lnTo>
                  <a:lnTo>
                    <a:pt x="1670037" y="1277035"/>
                  </a:lnTo>
                  <a:lnTo>
                    <a:pt x="1665160" y="1264335"/>
                  </a:lnTo>
                  <a:lnTo>
                    <a:pt x="1660499" y="1264335"/>
                  </a:lnTo>
                  <a:lnTo>
                    <a:pt x="1654594" y="1251635"/>
                  </a:lnTo>
                  <a:lnTo>
                    <a:pt x="1647101" y="1238935"/>
                  </a:lnTo>
                  <a:lnTo>
                    <a:pt x="1640344" y="1238935"/>
                  </a:lnTo>
                  <a:lnTo>
                    <a:pt x="1636598" y="1226235"/>
                  </a:lnTo>
                  <a:lnTo>
                    <a:pt x="1626425" y="1226235"/>
                  </a:lnTo>
                  <a:lnTo>
                    <a:pt x="1630248" y="1238935"/>
                  </a:lnTo>
                  <a:lnTo>
                    <a:pt x="1630794" y="1238935"/>
                  </a:lnTo>
                  <a:lnTo>
                    <a:pt x="1632534" y="1251635"/>
                  </a:lnTo>
                  <a:lnTo>
                    <a:pt x="1635480" y="1251635"/>
                  </a:lnTo>
                  <a:lnTo>
                    <a:pt x="1639150" y="1264335"/>
                  </a:lnTo>
                  <a:lnTo>
                    <a:pt x="1643049" y="1264335"/>
                  </a:lnTo>
                  <a:lnTo>
                    <a:pt x="1648701" y="1277035"/>
                  </a:lnTo>
                  <a:lnTo>
                    <a:pt x="1656219" y="1277035"/>
                  </a:lnTo>
                  <a:lnTo>
                    <a:pt x="1663141" y="1289735"/>
                  </a:lnTo>
                  <a:lnTo>
                    <a:pt x="1666963" y="1289735"/>
                  </a:lnTo>
                  <a:lnTo>
                    <a:pt x="1668907" y="1302435"/>
                  </a:lnTo>
                  <a:lnTo>
                    <a:pt x="1666963" y="1302435"/>
                  </a:lnTo>
                  <a:lnTo>
                    <a:pt x="1671485" y="1315135"/>
                  </a:lnTo>
                  <a:lnTo>
                    <a:pt x="1680337" y="1315135"/>
                  </a:lnTo>
                  <a:lnTo>
                    <a:pt x="1696275" y="1340535"/>
                  </a:lnTo>
                  <a:lnTo>
                    <a:pt x="1713547" y="1365935"/>
                  </a:lnTo>
                  <a:lnTo>
                    <a:pt x="1726399" y="1378635"/>
                  </a:lnTo>
                  <a:lnTo>
                    <a:pt x="1737817" y="1391335"/>
                  </a:lnTo>
                  <a:lnTo>
                    <a:pt x="1751838" y="1404035"/>
                  </a:lnTo>
                  <a:lnTo>
                    <a:pt x="1764284" y="1416735"/>
                  </a:lnTo>
                  <a:lnTo>
                    <a:pt x="1770964" y="1429435"/>
                  </a:lnTo>
                  <a:lnTo>
                    <a:pt x="1773555" y="1442135"/>
                  </a:lnTo>
                  <a:lnTo>
                    <a:pt x="1776628" y="1442135"/>
                  </a:lnTo>
                  <a:lnTo>
                    <a:pt x="1785175" y="1454835"/>
                  </a:lnTo>
                  <a:lnTo>
                    <a:pt x="1789722" y="1467535"/>
                  </a:lnTo>
                  <a:lnTo>
                    <a:pt x="1797354" y="1467535"/>
                  </a:lnTo>
                  <a:lnTo>
                    <a:pt x="1802625" y="1480235"/>
                  </a:lnTo>
                  <a:lnTo>
                    <a:pt x="1820062" y="1480235"/>
                  </a:lnTo>
                  <a:lnTo>
                    <a:pt x="1823935" y="1492935"/>
                  </a:lnTo>
                  <a:lnTo>
                    <a:pt x="1833626" y="1505635"/>
                  </a:lnTo>
                  <a:lnTo>
                    <a:pt x="1839429" y="1505635"/>
                  </a:lnTo>
                  <a:lnTo>
                    <a:pt x="1843722" y="1518335"/>
                  </a:lnTo>
                  <a:lnTo>
                    <a:pt x="1856232" y="1518335"/>
                  </a:lnTo>
                  <a:lnTo>
                    <a:pt x="1864245" y="1531035"/>
                  </a:lnTo>
                  <a:lnTo>
                    <a:pt x="1880133" y="1531035"/>
                  </a:lnTo>
                  <a:lnTo>
                    <a:pt x="1885454" y="1543735"/>
                  </a:lnTo>
                  <a:lnTo>
                    <a:pt x="1888439" y="1543735"/>
                  </a:lnTo>
                  <a:lnTo>
                    <a:pt x="1888439" y="1556435"/>
                  </a:lnTo>
                  <a:lnTo>
                    <a:pt x="1871726" y="1556435"/>
                  </a:lnTo>
                  <a:lnTo>
                    <a:pt x="1862404" y="1569135"/>
                  </a:lnTo>
                  <a:lnTo>
                    <a:pt x="1846541" y="1569135"/>
                  </a:lnTo>
                  <a:lnTo>
                    <a:pt x="1842477" y="1556435"/>
                  </a:lnTo>
                  <a:lnTo>
                    <a:pt x="1838718" y="1556435"/>
                  </a:lnTo>
                  <a:lnTo>
                    <a:pt x="1834832" y="1543735"/>
                  </a:lnTo>
                  <a:lnTo>
                    <a:pt x="1823224" y="1543735"/>
                  </a:lnTo>
                  <a:lnTo>
                    <a:pt x="1812721" y="1531035"/>
                  </a:lnTo>
                  <a:lnTo>
                    <a:pt x="1780552" y="1531035"/>
                  </a:lnTo>
                  <a:lnTo>
                    <a:pt x="1773237" y="1518335"/>
                  </a:lnTo>
                  <a:lnTo>
                    <a:pt x="1757718" y="1518335"/>
                  </a:lnTo>
                  <a:lnTo>
                    <a:pt x="1746986" y="1505635"/>
                  </a:lnTo>
                  <a:lnTo>
                    <a:pt x="1737753" y="1505635"/>
                  </a:lnTo>
                  <a:lnTo>
                    <a:pt x="1736966" y="1518335"/>
                  </a:lnTo>
                  <a:lnTo>
                    <a:pt x="1723174" y="1518335"/>
                  </a:lnTo>
                  <a:lnTo>
                    <a:pt x="1711833" y="1505635"/>
                  </a:lnTo>
                  <a:lnTo>
                    <a:pt x="1699831" y="1505635"/>
                  </a:lnTo>
                  <a:lnTo>
                    <a:pt x="1689646" y="1492935"/>
                  </a:lnTo>
                  <a:lnTo>
                    <a:pt x="1683753" y="1492935"/>
                  </a:lnTo>
                  <a:lnTo>
                    <a:pt x="1679879" y="1480235"/>
                  </a:lnTo>
                  <a:lnTo>
                    <a:pt x="1678584" y="1467535"/>
                  </a:lnTo>
                  <a:lnTo>
                    <a:pt x="1666913" y="1467535"/>
                  </a:lnTo>
                  <a:lnTo>
                    <a:pt x="1657451" y="1454835"/>
                  </a:lnTo>
                  <a:lnTo>
                    <a:pt x="1657972" y="1454835"/>
                  </a:lnTo>
                  <a:lnTo>
                    <a:pt x="1659216" y="1442135"/>
                  </a:lnTo>
                  <a:lnTo>
                    <a:pt x="1667725" y="1442135"/>
                  </a:lnTo>
                  <a:lnTo>
                    <a:pt x="1680286" y="1429435"/>
                  </a:lnTo>
                  <a:lnTo>
                    <a:pt x="1692008" y="1429435"/>
                  </a:lnTo>
                  <a:lnTo>
                    <a:pt x="1697977" y="1416735"/>
                  </a:lnTo>
                  <a:lnTo>
                    <a:pt x="1698193" y="1416735"/>
                  </a:lnTo>
                  <a:lnTo>
                    <a:pt x="1698180" y="1404035"/>
                  </a:lnTo>
                  <a:lnTo>
                    <a:pt x="1690014" y="1404035"/>
                  </a:lnTo>
                  <a:lnTo>
                    <a:pt x="1690001" y="1391335"/>
                  </a:lnTo>
                  <a:lnTo>
                    <a:pt x="1692249" y="1391335"/>
                  </a:lnTo>
                  <a:lnTo>
                    <a:pt x="1692249" y="1378635"/>
                  </a:lnTo>
                  <a:lnTo>
                    <a:pt x="1690992" y="1378635"/>
                  </a:lnTo>
                  <a:lnTo>
                    <a:pt x="1680832" y="1365935"/>
                  </a:lnTo>
                  <a:lnTo>
                    <a:pt x="1674558" y="1353235"/>
                  </a:lnTo>
                  <a:lnTo>
                    <a:pt x="1669008" y="1340535"/>
                  </a:lnTo>
                  <a:lnTo>
                    <a:pt x="1665020" y="1327835"/>
                  </a:lnTo>
                  <a:lnTo>
                    <a:pt x="1661160" y="1327835"/>
                  </a:lnTo>
                  <a:lnTo>
                    <a:pt x="1663090" y="1315135"/>
                  </a:lnTo>
                  <a:lnTo>
                    <a:pt x="1650161" y="1315135"/>
                  </a:lnTo>
                  <a:lnTo>
                    <a:pt x="1639836" y="1302435"/>
                  </a:lnTo>
                  <a:lnTo>
                    <a:pt x="1638795" y="1302435"/>
                  </a:lnTo>
                  <a:lnTo>
                    <a:pt x="1635798" y="1289735"/>
                  </a:lnTo>
                  <a:lnTo>
                    <a:pt x="1631111" y="1277035"/>
                  </a:lnTo>
                  <a:lnTo>
                    <a:pt x="1586268" y="1277035"/>
                  </a:lnTo>
                  <a:lnTo>
                    <a:pt x="1577733" y="1264335"/>
                  </a:lnTo>
                  <a:lnTo>
                    <a:pt x="1570545" y="1264335"/>
                  </a:lnTo>
                  <a:lnTo>
                    <a:pt x="1566189" y="1251635"/>
                  </a:lnTo>
                  <a:lnTo>
                    <a:pt x="1565833" y="1251635"/>
                  </a:lnTo>
                  <a:lnTo>
                    <a:pt x="1572348" y="1238935"/>
                  </a:lnTo>
                  <a:lnTo>
                    <a:pt x="1572361" y="1226235"/>
                  </a:lnTo>
                  <a:lnTo>
                    <a:pt x="1566837" y="1226235"/>
                  </a:lnTo>
                  <a:lnTo>
                    <a:pt x="1558061" y="1238935"/>
                  </a:lnTo>
                  <a:lnTo>
                    <a:pt x="1546313" y="1238935"/>
                  </a:lnTo>
                  <a:lnTo>
                    <a:pt x="1539709" y="1251635"/>
                  </a:lnTo>
                  <a:lnTo>
                    <a:pt x="1520875" y="1251635"/>
                  </a:lnTo>
                  <a:lnTo>
                    <a:pt x="1512925" y="1238935"/>
                  </a:lnTo>
                  <a:lnTo>
                    <a:pt x="1500479" y="1238935"/>
                  </a:lnTo>
                  <a:lnTo>
                    <a:pt x="1502676" y="1226235"/>
                  </a:lnTo>
                  <a:lnTo>
                    <a:pt x="1507502" y="1226235"/>
                  </a:lnTo>
                  <a:lnTo>
                    <a:pt x="1512328" y="1213535"/>
                  </a:lnTo>
                  <a:lnTo>
                    <a:pt x="1514513" y="1213535"/>
                  </a:lnTo>
                  <a:lnTo>
                    <a:pt x="1514513" y="1200835"/>
                  </a:lnTo>
                  <a:lnTo>
                    <a:pt x="1517256" y="1200835"/>
                  </a:lnTo>
                  <a:lnTo>
                    <a:pt x="1517230" y="1188135"/>
                  </a:lnTo>
                  <a:lnTo>
                    <a:pt x="1515706" y="1175435"/>
                  </a:lnTo>
                  <a:lnTo>
                    <a:pt x="1508709" y="1175435"/>
                  </a:lnTo>
                  <a:lnTo>
                    <a:pt x="1498536" y="1188135"/>
                  </a:lnTo>
                  <a:lnTo>
                    <a:pt x="1487805" y="1188135"/>
                  </a:lnTo>
                  <a:lnTo>
                    <a:pt x="1477721" y="1200835"/>
                  </a:lnTo>
                  <a:lnTo>
                    <a:pt x="1466481" y="1200835"/>
                  </a:lnTo>
                  <a:lnTo>
                    <a:pt x="1462481" y="1188135"/>
                  </a:lnTo>
                  <a:lnTo>
                    <a:pt x="1461312" y="1188135"/>
                  </a:lnTo>
                  <a:lnTo>
                    <a:pt x="1461312" y="1175435"/>
                  </a:lnTo>
                  <a:lnTo>
                    <a:pt x="1466710" y="1175435"/>
                  </a:lnTo>
                  <a:lnTo>
                    <a:pt x="1471345" y="1162735"/>
                  </a:lnTo>
                  <a:lnTo>
                    <a:pt x="1477137" y="1150035"/>
                  </a:lnTo>
                  <a:lnTo>
                    <a:pt x="1489964" y="1150035"/>
                  </a:lnTo>
                  <a:lnTo>
                    <a:pt x="1496161" y="1137335"/>
                  </a:lnTo>
                  <a:lnTo>
                    <a:pt x="1508721" y="1137335"/>
                  </a:lnTo>
                  <a:lnTo>
                    <a:pt x="1511046" y="1124635"/>
                  </a:lnTo>
                  <a:lnTo>
                    <a:pt x="1487385" y="1124635"/>
                  </a:lnTo>
                  <a:lnTo>
                    <a:pt x="1475270" y="1137335"/>
                  </a:lnTo>
                  <a:lnTo>
                    <a:pt x="1466062" y="1137335"/>
                  </a:lnTo>
                  <a:lnTo>
                    <a:pt x="1455928" y="1150035"/>
                  </a:lnTo>
                  <a:lnTo>
                    <a:pt x="1441678" y="1162735"/>
                  </a:lnTo>
                  <a:lnTo>
                    <a:pt x="1427187" y="1175435"/>
                  </a:lnTo>
                  <a:lnTo>
                    <a:pt x="1416329" y="1188135"/>
                  </a:lnTo>
                  <a:lnTo>
                    <a:pt x="1408455" y="1188135"/>
                  </a:lnTo>
                  <a:lnTo>
                    <a:pt x="1399489" y="1200835"/>
                  </a:lnTo>
                  <a:lnTo>
                    <a:pt x="1390027" y="1213535"/>
                  </a:lnTo>
                  <a:lnTo>
                    <a:pt x="1368577" y="1213535"/>
                  </a:lnTo>
                  <a:lnTo>
                    <a:pt x="1368602" y="1200835"/>
                  </a:lnTo>
                  <a:lnTo>
                    <a:pt x="1371866" y="1200835"/>
                  </a:lnTo>
                  <a:lnTo>
                    <a:pt x="1377569" y="1188135"/>
                  </a:lnTo>
                  <a:lnTo>
                    <a:pt x="1386039" y="1188135"/>
                  </a:lnTo>
                  <a:lnTo>
                    <a:pt x="1393964" y="1175435"/>
                  </a:lnTo>
                  <a:lnTo>
                    <a:pt x="1399832" y="1162735"/>
                  </a:lnTo>
                  <a:lnTo>
                    <a:pt x="1402118" y="1162735"/>
                  </a:lnTo>
                  <a:lnTo>
                    <a:pt x="1402118" y="1150035"/>
                  </a:lnTo>
                  <a:lnTo>
                    <a:pt x="1405343" y="1150035"/>
                  </a:lnTo>
                  <a:lnTo>
                    <a:pt x="1415034" y="1137335"/>
                  </a:lnTo>
                  <a:lnTo>
                    <a:pt x="1427873" y="1137335"/>
                  </a:lnTo>
                  <a:lnTo>
                    <a:pt x="1432750" y="1124635"/>
                  </a:lnTo>
                  <a:lnTo>
                    <a:pt x="1436357" y="1124635"/>
                  </a:lnTo>
                  <a:lnTo>
                    <a:pt x="1440230" y="1111935"/>
                  </a:lnTo>
                  <a:lnTo>
                    <a:pt x="1447977" y="1111935"/>
                  </a:lnTo>
                  <a:lnTo>
                    <a:pt x="1447990" y="1086535"/>
                  </a:lnTo>
                  <a:lnTo>
                    <a:pt x="1433766" y="1086535"/>
                  </a:lnTo>
                  <a:lnTo>
                    <a:pt x="1424698" y="1073835"/>
                  </a:lnTo>
                  <a:lnTo>
                    <a:pt x="1407769" y="1073835"/>
                  </a:lnTo>
                  <a:lnTo>
                    <a:pt x="1411033" y="1086535"/>
                  </a:lnTo>
                  <a:lnTo>
                    <a:pt x="1411020" y="1099235"/>
                  </a:lnTo>
                  <a:lnTo>
                    <a:pt x="1410855" y="1099235"/>
                  </a:lnTo>
                  <a:lnTo>
                    <a:pt x="1408582" y="1111935"/>
                  </a:lnTo>
                  <a:lnTo>
                    <a:pt x="1400822" y="1099235"/>
                  </a:lnTo>
                  <a:lnTo>
                    <a:pt x="1396301" y="1111935"/>
                  </a:lnTo>
                  <a:lnTo>
                    <a:pt x="1393913" y="1111935"/>
                  </a:lnTo>
                  <a:lnTo>
                    <a:pt x="1392186" y="1124635"/>
                  </a:lnTo>
                  <a:lnTo>
                    <a:pt x="1389126" y="1124635"/>
                  </a:lnTo>
                  <a:lnTo>
                    <a:pt x="1382725" y="1137335"/>
                  </a:lnTo>
                  <a:lnTo>
                    <a:pt x="1369822" y="1137335"/>
                  </a:lnTo>
                  <a:lnTo>
                    <a:pt x="1365948" y="1124635"/>
                  </a:lnTo>
                  <a:lnTo>
                    <a:pt x="1360474" y="1124635"/>
                  </a:lnTo>
                  <a:lnTo>
                    <a:pt x="1360246" y="1111935"/>
                  </a:lnTo>
                  <a:lnTo>
                    <a:pt x="1359954" y="1099235"/>
                  </a:lnTo>
                  <a:lnTo>
                    <a:pt x="1356233" y="1099235"/>
                  </a:lnTo>
                  <a:lnTo>
                    <a:pt x="1347597" y="1111935"/>
                  </a:lnTo>
                  <a:lnTo>
                    <a:pt x="1341361" y="1111935"/>
                  </a:lnTo>
                  <a:lnTo>
                    <a:pt x="1341361" y="1124635"/>
                  </a:lnTo>
                  <a:lnTo>
                    <a:pt x="1341678" y="1124635"/>
                  </a:lnTo>
                  <a:lnTo>
                    <a:pt x="1341678" y="1137335"/>
                  </a:lnTo>
                  <a:lnTo>
                    <a:pt x="1340739" y="1150035"/>
                  </a:lnTo>
                  <a:lnTo>
                    <a:pt x="1336548" y="1150035"/>
                  </a:lnTo>
                  <a:lnTo>
                    <a:pt x="1330960" y="1137335"/>
                  </a:lnTo>
                  <a:lnTo>
                    <a:pt x="1305052" y="1137335"/>
                  </a:lnTo>
                  <a:lnTo>
                    <a:pt x="1305026" y="1124635"/>
                  </a:lnTo>
                  <a:lnTo>
                    <a:pt x="1310881" y="1124635"/>
                  </a:lnTo>
                  <a:lnTo>
                    <a:pt x="1316202" y="1111935"/>
                  </a:lnTo>
                  <a:lnTo>
                    <a:pt x="1321650" y="1111935"/>
                  </a:lnTo>
                  <a:lnTo>
                    <a:pt x="1328483" y="1099235"/>
                  </a:lnTo>
                  <a:lnTo>
                    <a:pt x="1336763" y="1099235"/>
                  </a:lnTo>
                  <a:lnTo>
                    <a:pt x="1336586" y="1086535"/>
                  </a:lnTo>
                  <a:lnTo>
                    <a:pt x="1332344" y="1086535"/>
                  </a:lnTo>
                  <a:lnTo>
                    <a:pt x="1329766" y="1073835"/>
                  </a:lnTo>
                  <a:lnTo>
                    <a:pt x="1301546" y="1073835"/>
                  </a:lnTo>
                  <a:lnTo>
                    <a:pt x="1305560" y="1061135"/>
                  </a:lnTo>
                  <a:lnTo>
                    <a:pt x="1318475" y="1061135"/>
                  </a:lnTo>
                  <a:lnTo>
                    <a:pt x="1318437" y="1048435"/>
                  </a:lnTo>
                  <a:lnTo>
                    <a:pt x="1315326" y="1048435"/>
                  </a:lnTo>
                  <a:lnTo>
                    <a:pt x="1311097" y="1035735"/>
                  </a:lnTo>
                  <a:lnTo>
                    <a:pt x="1295730" y="1035735"/>
                  </a:lnTo>
                  <a:lnTo>
                    <a:pt x="1290180" y="1048435"/>
                  </a:lnTo>
                  <a:lnTo>
                    <a:pt x="1284198" y="1048435"/>
                  </a:lnTo>
                  <a:lnTo>
                    <a:pt x="1277848" y="1061135"/>
                  </a:lnTo>
                  <a:lnTo>
                    <a:pt x="1267752" y="1061135"/>
                  </a:lnTo>
                  <a:lnTo>
                    <a:pt x="1263230" y="1048435"/>
                  </a:lnTo>
                  <a:lnTo>
                    <a:pt x="1259205" y="1035735"/>
                  </a:lnTo>
                  <a:lnTo>
                    <a:pt x="1254175" y="1035735"/>
                  </a:lnTo>
                  <a:lnTo>
                    <a:pt x="1252893" y="1048435"/>
                  </a:lnTo>
                  <a:lnTo>
                    <a:pt x="1227582" y="1048435"/>
                  </a:lnTo>
                  <a:lnTo>
                    <a:pt x="1228610" y="1035735"/>
                  </a:lnTo>
                  <a:lnTo>
                    <a:pt x="1229652" y="1035735"/>
                  </a:lnTo>
                  <a:lnTo>
                    <a:pt x="1229652" y="1023035"/>
                  </a:lnTo>
                  <a:lnTo>
                    <a:pt x="1187983" y="1023035"/>
                  </a:lnTo>
                  <a:lnTo>
                    <a:pt x="1192822" y="1035735"/>
                  </a:lnTo>
                  <a:lnTo>
                    <a:pt x="1193457" y="1035735"/>
                  </a:lnTo>
                  <a:lnTo>
                    <a:pt x="1210259" y="1048435"/>
                  </a:lnTo>
                  <a:lnTo>
                    <a:pt x="1218018" y="1048435"/>
                  </a:lnTo>
                  <a:lnTo>
                    <a:pt x="1224495" y="1061135"/>
                  </a:lnTo>
                  <a:lnTo>
                    <a:pt x="1225854" y="1061135"/>
                  </a:lnTo>
                  <a:lnTo>
                    <a:pt x="1225867" y="1086535"/>
                  </a:lnTo>
                  <a:lnTo>
                    <a:pt x="1223581" y="1086535"/>
                  </a:lnTo>
                  <a:lnTo>
                    <a:pt x="1213104" y="1099235"/>
                  </a:lnTo>
                  <a:lnTo>
                    <a:pt x="1193114" y="1099235"/>
                  </a:lnTo>
                  <a:lnTo>
                    <a:pt x="1190282" y="1086535"/>
                  </a:lnTo>
                  <a:lnTo>
                    <a:pt x="1189342" y="1086535"/>
                  </a:lnTo>
                  <a:lnTo>
                    <a:pt x="1189342" y="1073835"/>
                  </a:lnTo>
                  <a:lnTo>
                    <a:pt x="1196708" y="1073835"/>
                  </a:lnTo>
                  <a:lnTo>
                    <a:pt x="1197952" y="1061135"/>
                  </a:lnTo>
                  <a:lnTo>
                    <a:pt x="1197178" y="1061135"/>
                  </a:lnTo>
                  <a:lnTo>
                    <a:pt x="1192987" y="1048435"/>
                  </a:lnTo>
                  <a:lnTo>
                    <a:pt x="1188046" y="1048435"/>
                  </a:lnTo>
                  <a:lnTo>
                    <a:pt x="1181785" y="1035735"/>
                  </a:lnTo>
                  <a:lnTo>
                    <a:pt x="1167650" y="1035735"/>
                  </a:lnTo>
                  <a:lnTo>
                    <a:pt x="1161173" y="1023035"/>
                  </a:lnTo>
                  <a:lnTo>
                    <a:pt x="1155661" y="1023035"/>
                  </a:lnTo>
                  <a:lnTo>
                    <a:pt x="1151470" y="1010335"/>
                  </a:lnTo>
                  <a:lnTo>
                    <a:pt x="1146962" y="1010335"/>
                  </a:lnTo>
                  <a:lnTo>
                    <a:pt x="1140498" y="997635"/>
                  </a:lnTo>
                  <a:lnTo>
                    <a:pt x="1132586" y="997635"/>
                  </a:lnTo>
                  <a:lnTo>
                    <a:pt x="1123696" y="984935"/>
                  </a:lnTo>
                  <a:lnTo>
                    <a:pt x="1092517" y="984935"/>
                  </a:lnTo>
                  <a:lnTo>
                    <a:pt x="1092466" y="997635"/>
                  </a:lnTo>
                  <a:lnTo>
                    <a:pt x="1095273" y="997635"/>
                  </a:lnTo>
                  <a:lnTo>
                    <a:pt x="1096568" y="1010335"/>
                  </a:lnTo>
                  <a:lnTo>
                    <a:pt x="1116901" y="1010335"/>
                  </a:lnTo>
                  <a:lnTo>
                    <a:pt x="1109192" y="1023035"/>
                  </a:lnTo>
                  <a:lnTo>
                    <a:pt x="1114094" y="1035735"/>
                  </a:lnTo>
                  <a:lnTo>
                    <a:pt x="1114094" y="1048435"/>
                  </a:lnTo>
                  <a:lnTo>
                    <a:pt x="1102093" y="1048435"/>
                  </a:lnTo>
                  <a:lnTo>
                    <a:pt x="1096213" y="1035735"/>
                  </a:lnTo>
                  <a:lnTo>
                    <a:pt x="1090993" y="1035735"/>
                  </a:lnTo>
                  <a:lnTo>
                    <a:pt x="1086231" y="1023035"/>
                  </a:lnTo>
                  <a:lnTo>
                    <a:pt x="1085799" y="1023035"/>
                  </a:lnTo>
                  <a:lnTo>
                    <a:pt x="1085367" y="1035735"/>
                  </a:lnTo>
                  <a:lnTo>
                    <a:pt x="1057059" y="1035735"/>
                  </a:lnTo>
                  <a:lnTo>
                    <a:pt x="1057071" y="1023035"/>
                  </a:lnTo>
                  <a:lnTo>
                    <a:pt x="1063434" y="1010335"/>
                  </a:lnTo>
                  <a:lnTo>
                    <a:pt x="1061694" y="1010335"/>
                  </a:lnTo>
                  <a:lnTo>
                    <a:pt x="1055077" y="997635"/>
                  </a:lnTo>
                  <a:lnTo>
                    <a:pt x="1044003" y="997635"/>
                  </a:lnTo>
                  <a:lnTo>
                    <a:pt x="1044041" y="984935"/>
                  </a:lnTo>
                  <a:lnTo>
                    <a:pt x="1045438" y="984935"/>
                  </a:lnTo>
                  <a:lnTo>
                    <a:pt x="1046899" y="972235"/>
                  </a:lnTo>
                  <a:lnTo>
                    <a:pt x="1046899" y="959535"/>
                  </a:lnTo>
                  <a:lnTo>
                    <a:pt x="1046353" y="959535"/>
                  </a:lnTo>
                  <a:lnTo>
                    <a:pt x="1041501" y="946835"/>
                  </a:lnTo>
                  <a:lnTo>
                    <a:pt x="1032205" y="934135"/>
                  </a:lnTo>
                  <a:lnTo>
                    <a:pt x="1023569" y="934135"/>
                  </a:lnTo>
                  <a:lnTo>
                    <a:pt x="1020965" y="946835"/>
                  </a:lnTo>
                  <a:lnTo>
                    <a:pt x="1020102" y="959535"/>
                  </a:lnTo>
                  <a:lnTo>
                    <a:pt x="1018400" y="972235"/>
                  </a:lnTo>
                  <a:lnTo>
                    <a:pt x="1003249" y="972235"/>
                  </a:lnTo>
                  <a:lnTo>
                    <a:pt x="992479" y="959535"/>
                  </a:lnTo>
                  <a:lnTo>
                    <a:pt x="982738" y="959535"/>
                  </a:lnTo>
                  <a:lnTo>
                    <a:pt x="976414" y="946835"/>
                  </a:lnTo>
                  <a:lnTo>
                    <a:pt x="972680" y="946835"/>
                  </a:lnTo>
                  <a:lnTo>
                    <a:pt x="969073" y="934135"/>
                  </a:lnTo>
                  <a:lnTo>
                    <a:pt x="966355" y="934135"/>
                  </a:lnTo>
                  <a:lnTo>
                    <a:pt x="965276" y="921435"/>
                  </a:lnTo>
                  <a:lnTo>
                    <a:pt x="963853" y="921435"/>
                  </a:lnTo>
                  <a:lnTo>
                    <a:pt x="961745" y="908735"/>
                  </a:lnTo>
                  <a:lnTo>
                    <a:pt x="953338" y="908735"/>
                  </a:lnTo>
                  <a:lnTo>
                    <a:pt x="947496" y="896035"/>
                  </a:lnTo>
                  <a:lnTo>
                    <a:pt x="930986" y="896035"/>
                  </a:lnTo>
                  <a:lnTo>
                    <a:pt x="932294" y="908735"/>
                  </a:lnTo>
                  <a:lnTo>
                    <a:pt x="935431" y="908735"/>
                  </a:lnTo>
                  <a:lnTo>
                    <a:pt x="939317" y="921435"/>
                  </a:lnTo>
                  <a:lnTo>
                    <a:pt x="942835" y="934135"/>
                  </a:lnTo>
                  <a:lnTo>
                    <a:pt x="948512" y="934135"/>
                  </a:lnTo>
                  <a:lnTo>
                    <a:pt x="951471" y="946835"/>
                  </a:lnTo>
                  <a:lnTo>
                    <a:pt x="951471" y="959535"/>
                  </a:lnTo>
                  <a:lnTo>
                    <a:pt x="945769" y="959535"/>
                  </a:lnTo>
                  <a:lnTo>
                    <a:pt x="934720" y="972235"/>
                  </a:lnTo>
                  <a:lnTo>
                    <a:pt x="928687" y="984935"/>
                  </a:lnTo>
                  <a:lnTo>
                    <a:pt x="928954" y="984935"/>
                  </a:lnTo>
                  <a:lnTo>
                    <a:pt x="939139" y="997635"/>
                  </a:lnTo>
                  <a:lnTo>
                    <a:pt x="944499" y="984935"/>
                  </a:lnTo>
                  <a:lnTo>
                    <a:pt x="944499" y="997635"/>
                  </a:lnTo>
                  <a:lnTo>
                    <a:pt x="943851" y="1010335"/>
                  </a:lnTo>
                  <a:lnTo>
                    <a:pt x="939685" y="1010335"/>
                  </a:lnTo>
                  <a:lnTo>
                    <a:pt x="938441" y="1023035"/>
                  </a:lnTo>
                  <a:lnTo>
                    <a:pt x="948004" y="1035735"/>
                  </a:lnTo>
                  <a:lnTo>
                    <a:pt x="948029" y="1048435"/>
                  </a:lnTo>
                  <a:lnTo>
                    <a:pt x="947839" y="1048435"/>
                  </a:lnTo>
                  <a:lnTo>
                    <a:pt x="943851" y="1061135"/>
                  </a:lnTo>
                  <a:lnTo>
                    <a:pt x="945642" y="1048435"/>
                  </a:lnTo>
                  <a:lnTo>
                    <a:pt x="940244" y="1061135"/>
                  </a:lnTo>
                  <a:lnTo>
                    <a:pt x="939736" y="1061135"/>
                  </a:lnTo>
                  <a:lnTo>
                    <a:pt x="939749" y="1073835"/>
                  </a:lnTo>
                  <a:lnTo>
                    <a:pt x="948156" y="1073835"/>
                  </a:lnTo>
                  <a:lnTo>
                    <a:pt x="949147" y="1086535"/>
                  </a:lnTo>
                  <a:lnTo>
                    <a:pt x="948740" y="1086535"/>
                  </a:lnTo>
                  <a:lnTo>
                    <a:pt x="946696" y="1099235"/>
                  </a:lnTo>
                  <a:lnTo>
                    <a:pt x="938377" y="1099235"/>
                  </a:lnTo>
                  <a:lnTo>
                    <a:pt x="942047" y="1111935"/>
                  </a:lnTo>
                  <a:lnTo>
                    <a:pt x="947839" y="1111935"/>
                  </a:lnTo>
                  <a:lnTo>
                    <a:pt x="952093" y="1099235"/>
                  </a:lnTo>
                  <a:lnTo>
                    <a:pt x="986955" y="1099235"/>
                  </a:lnTo>
                  <a:lnTo>
                    <a:pt x="997788" y="1111935"/>
                  </a:lnTo>
                  <a:lnTo>
                    <a:pt x="1009421" y="1111935"/>
                  </a:lnTo>
                  <a:lnTo>
                    <a:pt x="1003566" y="1124635"/>
                  </a:lnTo>
                  <a:lnTo>
                    <a:pt x="991108" y="1124635"/>
                  </a:lnTo>
                  <a:lnTo>
                    <a:pt x="978420" y="1137335"/>
                  </a:lnTo>
                  <a:lnTo>
                    <a:pt x="971880" y="1137335"/>
                  </a:lnTo>
                  <a:lnTo>
                    <a:pt x="971334" y="1150035"/>
                  </a:lnTo>
                  <a:lnTo>
                    <a:pt x="971042" y="1162735"/>
                  </a:lnTo>
                  <a:lnTo>
                    <a:pt x="969200" y="1162735"/>
                  </a:lnTo>
                  <a:lnTo>
                    <a:pt x="963980" y="1175435"/>
                  </a:lnTo>
                  <a:lnTo>
                    <a:pt x="962926" y="1175435"/>
                  </a:lnTo>
                  <a:lnTo>
                    <a:pt x="955878" y="1162735"/>
                  </a:lnTo>
                  <a:lnTo>
                    <a:pt x="922083" y="1162735"/>
                  </a:lnTo>
                  <a:lnTo>
                    <a:pt x="911567" y="1175435"/>
                  </a:lnTo>
                  <a:lnTo>
                    <a:pt x="901966" y="1188135"/>
                  </a:lnTo>
                  <a:lnTo>
                    <a:pt x="886498" y="1188135"/>
                  </a:lnTo>
                  <a:lnTo>
                    <a:pt x="876935" y="1175435"/>
                  </a:lnTo>
                  <a:lnTo>
                    <a:pt x="871499" y="1175435"/>
                  </a:lnTo>
                  <a:lnTo>
                    <a:pt x="868146" y="1188135"/>
                  </a:lnTo>
                  <a:lnTo>
                    <a:pt x="840727" y="1188135"/>
                  </a:lnTo>
                  <a:lnTo>
                    <a:pt x="833018" y="1200835"/>
                  </a:lnTo>
                  <a:lnTo>
                    <a:pt x="817473" y="1213535"/>
                  </a:lnTo>
                  <a:lnTo>
                    <a:pt x="800150" y="1226235"/>
                  </a:lnTo>
                  <a:lnTo>
                    <a:pt x="787069" y="1238935"/>
                  </a:lnTo>
                  <a:lnTo>
                    <a:pt x="778840" y="1251635"/>
                  </a:lnTo>
                  <a:lnTo>
                    <a:pt x="761911" y="1251635"/>
                  </a:lnTo>
                  <a:lnTo>
                    <a:pt x="752386" y="1264335"/>
                  </a:lnTo>
                  <a:lnTo>
                    <a:pt x="749515" y="1264335"/>
                  </a:lnTo>
                  <a:lnTo>
                    <a:pt x="738466" y="1251635"/>
                  </a:lnTo>
                  <a:lnTo>
                    <a:pt x="726643" y="1251635"/>
                  </a:lnTo>
                  <a:lnTo>
                    <a:pt x="716000" y="1238935"/>
                  </a:lnTo>
                  <a:lnTo>
                    <a:pt x="708291" y="1238935"/>
                  </a:lnTo>
                  <a:lnTo>
                    <a:pt x="713079" y="1251635"/>
                  </a:lnTo>
                  <a:lnTo>
                    <a:pt x="717880" y="1251635"/>
                  </a:lnTo>
                  <a:lnTo>
                    <a:pt x="720077" y="1264335"/>
                  </a:lnTo>
                  <a:lnTo>
                    <a:pt x="708164" y="1264335"/>
                  </a:lnTo>
                  <a:lnTo>
                    <a:pt x="700976" y="1277035"/>
                  </a:lnTo>
                  <a:lnTo>
                    <a:pt x="688301" y="1277035"/>
                  </a:lnTo>
                  <a:lnTo>
                    <a:pt x="677113" y="1289735"/>
                  </a:lnTo>
                  <a:lnTo>
                    <a:pt x="660781" y="1302435"/>
                  </a:lnTo>
                  <a:lnTo>
                    <a:pt x="643343" y="1302435"/>
                  </a:lnTo>
                  <a:lnTo>
                    <a:pt x="628878" y="1315135"/>
                  </a:lnTo>
                  <a:lnTo>
                    <a:pt x="607352" y="1315135"/>
                  </a:lnTo>
                  <a:lnTo>
                    <a:pt x="602399" y="1327835"/>
                  </a:lnTo>
                  <a:lnTo>
                    <a:pt x="593331" y="1327835"/>
                  </a:lnTo>
                  <a:lnTo>
                    <a:pt x="566242" y="1353235"/>
                  </a:lnTo>
                  <a:lnTo>
                    <a:pt x="557174" y="1353235"/>
                  </a:lnTo>
                  <a:lnTo>
                    <a:pt x="550291" y="1365935"/>
                  </a:lnTo>
                  <a:lnTo>
                    <a:pt x="540550" y="1365935"/>
                  </a:lnTo>
                  <a:lnTo>
                    <a:pt x="540778" y="1378635"/>
                  </a:lnTo>
                  <a:lnTo>
                    <a:pt x="540778" y="1391335"/>
                  </a:lnTo>
                  <a:lnTo>
                    <a:pt x="539178" y="1391335"/>
                  </a:lnTo>
                  <a:lnTo>
                    <a:pt x="529475" y="1404035"/>
                  </a:lnTo>
                  <a:lnTo>
                    <a:pt x="525068" y="1404035"/>
                  </a:lnTo>
                  <a:lnTo>
                    <a:pt x="522465" y="1391335"/>
                  </a:lnTo>
                  <a:lnTo>
                    <a:pt x="508723" y="1391335"/>
                  </a:lnTo>
                  <a:lnTo>
                    <a:pt x="502412" y="1404035"/>
                  </a:lnTo>
                  <a:lnTo>
                    <a:pt x="496455" y="1404035"/>
                  </a:lnTo>
                  <a:lnTo>
                    <a:pt x="490016" y="1416735"/>
                  </a:lnTo>
                  <a:lnTo>
                    <a:pt x="482231" y="1429435"/>
                  </a:lnTo>
                  <a:lnTo>
                    <a:pt x="448741" y="1429435"/>
                  </a:lnTo>
                  <a:lnTo>
                    <a:pt x="436778" y="1442135"/>
                  </a:lnTo>
                  <a:lnTo>
                    <a:pt x="423976" y="1454835"/>
                  </a:lnTo>
                  <a:lnTo>
                    <a:pt x="413766" y="1454835"/>
                  </a:lnTo>
                  <a:lnTo>
                    <a:pt x="402805" y="1467535"/>
                  </a:lnTo>
                  <a:lnTo>
                    <a:pt x="388327" y="1480235"/>
                  </a:lnTo>
                  <a:lnTo>
                    <a:pt x="375704" y="1505635"/>
                  </a:lnTo>
                  <a:lnTo>
                    <a:pt x="370281" y="1518335"/>
                  </a:lnTo>
                  <a:lnTo>
                    <a:pt x="370484" y="1518335"/>
                  </a:lnTo>
                  <a:lnTo>
                    <a:pt x="371817" y="1531035"/>
                  </a:lnTo>
                  <a:lnTo>
                    <a:pt x="372833" y="1543735"/>
                  </a:lnTo>
                  <a:lnTo>
                    <a:pt x="376402" y="1556435"/>
                  </a:lnTo>
                  <a:lnTo>
                    <a:pt x="385343" y="1569135"/>
                  </a:lnTo>
                  <a:lnTo>
                    <a:pt x="421741" y="1569135"/>
                  </a:lnTo>
                  <a:lnTo>
                    <a:pt x="428472" y="1581835"/>
                  </a:lnTo>
                  <a:lnTo>
                    <a:pt x="461314" y="1581835"/>
                  </a:lnTo>
                  <a:lnTo>
                    <a:pt x="469265" y="1569135"/>
                  </a:lnTo>
                  <a:lnTo>
                    <a:pt x="475653" y="1569135"/>
                  </a:lnTo>
                  <a:lnTo>
                    <a:pt x="480949" y="1556435"/>
                  </a:lnTo>
                  <a:lnTo>
                    <a:pt x="488061" y="1556435"/>
                  </a:lnTo>
                  <a:lnTo>
                    <a:pt x="491274" y="1543735"/>
                  </a:lnTo>
                  <a:lnTo>
                    <a:pt x="580097" y="1543735"/>
                  </a:lnTo>
                  <a:lnTo>
                    <a:pt x="597954" y="1556435"/>
                  </a:lnTo>
                  <a:lnTo>
                    <a:pt x="616902" y="1569135"/>
                  </a:lnTo>
                  <a:lnTo>
                    <a:pt x="634695" y="1581835"/>
                  </a:lnTo>
                  <a:lnTo>
                    <a:pt x="653453" y="1594535"/>
                  </a:lnTo>
                  <a:lnTo>
                    <a:pt x="674255" y="1607235"/>
                  </a:lnTo>
                  <a:lnTo>
                    <a:pt x="693369" y="1632635"/>
                  </a:lnTo>
                  <a:lnTo>
                    <a:pt x="707034" y="1645335"/>
                  </a:lnTo>
                  <a:lnTo>
                    <a:pt x="715352" y="1658035"/>
                  </a:lnTo>
                  <a:lnTo>
                    <a:pt x="727392" y="1658035"/>
                  </a:lnTo>
                  <a:lnTo>
                    <a:pt x="733526" y="1670735"/>
                  </a:lnTo>
                  <a:lnTo>
                    <a:pt x="750316" y="1670735"/>
                  </a:lnTo>
                  <a:lnTo>
                    <a:pt x="762660" y="1683435"/>
                  </a:lnTo>
                  <a:lnTo>
                    <a:pt x="786879" y="1683435"/>
                  </a:lnTo>
                  <a:lnTo>
                    <a:pt x="793521" y="1670735"/>
                  </a:lnTo>
                  <a:lnTo>
                    <a:pt x="817321" y="1670735"/>
                  </a:lnTo>
                  <a:lnTo>
                    <a:pt x="826528" y="1658035"/>
                  </a:lnTo>
                  <a:lnTo>
                    <a:pt x="844816" y="1658035"/>
                  </a:lnTo>
                  <a:lnTo>
                    <a:pt x="853846" y="1670735"/>
                  </a:lnTo>
                  <a:lnTo>
                    <a:pt x="859497" y="1670735"/>
                  </a:lnTo>
                  <a:lnTo>
                    <a:pt x="875195" y="1683435"/>
                  </a:lnTo>
                  <a:lnTo>
                    <a:pt x="899299" y="1696135"/>
                  </a:lnTo>
                  <a:lnTo>
                    <a:pt x="922083" y="1721535"/>
                  </a:lnTo>
                  <a:lnTo>
                    <a:pt x="933780" y="1734235"/>
                  </a:lnTo>
                  <a:lnTo>
                    <a:pt x="935761" y="1746935"/>
                  </a:lnTo>
                  <a:lnTo>
                    <a:pt x="936942" y="1759635"/>
                  </a:lnTo>
                  <a:lnTo>
                    <a:pt x="938961" y="1772335"/>
                  </a:lnTo>
                  <a:lnTo>
                    <a:pt x="943457" y="1785035"/>
                  </a:lnTo>
                  <a:lnTo>
                    <a:pt x="950061" y="1797735"/>
                  </a:lnTo>
                  <a:lnTo>
                    <a:pt x="956475" y="1823135"/>
                  </a:lnTo>
                  <a:lnTo>
                    <a:pt x="961555" y="1835835"/>
                  </a:lnTo>
                  <a:lnTo>
                    <a:pt x="964145" y="1848535"/>
                  </a:lnTo>
                  <a:lnTo>
                    <a:pt x="964272" y="1848535"/>
                  </a:lnTo>
                  <a:lnTo>
                    <a:pt x="964323" y="1861235"/>
                  </a:lnTo>
                  <a:lnTo>
                    <a:pt x="963536" y="1861235"/>
                  </a:lnTo>
                  <a:lnTo>
                    <a:pt x="961593" y="1873935"/>
                  </a:lnTo>
                  <a:lnTo>
                    <a:pt x="959091" y="1886635"/>
                  </a:lnTo>
                  <a:lnTo>
                    <a:pt x="949325" y="1886635"/>
                  </a:lnTo>
                  <a:lnTo>
                    <a:pt x="944638" y="1899335"/>
                  </a:lnTo>
                  <a:lnTo>
                    <a:pt x="943330" y="1899335"/>
                  </a:lnTo>
                  <a:lnTo>
                    <a:pt x="940511" y="1912035"/>
                  </a:lnTo>
                  <a:lnTo>
                    <a:pt x="937463" y="1924735"/>
                  </a:lnTo>
                  <a:lnTo>
                    <a:pt x="935024" y="1924735"/>
                  </a:lnTo>
                  <a:lnTo>
                    <a:pt x="934021" y="1937435"/>
                  </a:lnTo>
                  <a:lnTo>
                    <a:pt x="934148" y="1950135"/>
                  </a:lnTo>
                  <a:lnTo>
                    <a:pt x="934427" y="1950135"/>
                  </a:lnTo>
                  <a:lnTo>
                    <a:pt x="938618" y="1962835"/>
                  </a:lnTo>
                  <a:lnTo>
                    <a:pt x="945845" y="1975535"/>
                  </a:lnTo>
                  <a:lnTo>
                    <a:pt x="952703" y="1988235"/>
                  </a:lnTo>
                  <a:lnTo>
                    <a:pt x="955738" y="2013635"/>
                  </a:lnTo>
                  <a:lnTo>
                    <a:pt x="955167" y="2013635"/>
                  </a:lnTo>
                  <a:lnTo>
                    <a:pt x="950290" y="2026335"/>
                  </a:lnTo>
                  <a:lnTo>
                    <a:pt x="943876" y="2039035"/>
                  </a:lnTo>
                  <a:lnTo>
                    <a:pt x="938301" y="2039035"/>
                  </a:lnTo>
                  <a:lnTo>
                    <a:pt x="935913" y="2051735"/>
                  </a:lnTo>
                  <a:lnTo>
                    <a:pt x="936269" y="2051735"/>
                  </a:lnTo>
                  <a:lnTo>
                    <a:pt x="936269" y="2064435"/>
                  </a:lnTo>
                  <a:lnTo>
                    <a:pt x="935482" y="2077135"/>
                  </a:lnTo>
                  <a:lnTo>
                    <a:pt x="925385" y="2077135"/>
                  </a:lnTo>
                  <a:lnTo>
                    <a:pt x="920546" y="2089835"/>
                  </a:lnTo>
                  <a:lnTo>
                    <a:pt x="901661" y="2089835"/>
                  </a:lnTo>
                  <a:lnTo>
                    <a:pt x="894816" y="2077135"/>
                  </a:lnTo>
                  <a:lnTo>
                    <a:pt x="885367" y="2077135"/>
                  </a:lnTo>
                  <a:lnTo>
                    <a:pt x="883412" y="2089835"/>
                  </a:lnTo>
                  <a:lnTo>
                    <a:pt x="880059" y="2102535"/>
                  </a:lnTo>
                  <a:lnTo>
                    <a:pt x="866648" y="2102535"/>
                  </a:lnTo>
                  <a:lnTo>
                    <a:pt x="858189" y="2089835"/>
                  </a:lnTo>
                  <a:lnTo>
                    <a:pt x="851331" y="2089835"/>
                  </a:lnTo>
                  <a:lnTo>
                    <a:pt x="851331" y="2102535"/>
                  </a:lnTo>
                  <a:lnTo>
                    <a:pt x="853694" y="2102535"/>
                  </a:lnTo>
                  <a:lnTo>
                    <a:pt x="866495" y="2115235"/>
                  </a:lnTo>
                  <a:lnTo>
                    <a:pt x="887780" y="2140635"/>
                  </a:lnTo>
                  <a:lnTo>
                    <a:pt x="911821" y="2166035"/>
                  </a:lnTo>
                  <a:lnTo>
                    <a:pt x="932954" y="2178735"/>
                  </a:lnTo>
                  <a:lnTo>
                    <a:pt x="982649" y="2178735"/>
                  </a:lnTo>
                  <a:lnTo>
                    <a:pt x="993698" y="2191435"/>
                  </a:lnTo>
                  <a:lnTo>
                    <a:pt x="1002512" y="2191435"/>
                  </a:lnTo>
                  <a:lnTo>
                    <a:pt x="1007021" y="2204135"/>
                  </a:lnTo>
                  <a:lnTo>
                    <a:pt x="1007516" y="2204135"/>
                  </a:lnTo>
                  <a:lnTo>
                    <a:pt x="1007516" y="2216835"/>
                  </a:lnTo>
                  <a:lnTo>
                    <a:pt x="1007021" y="2216835"/>
                  </a:lnTo>
                  <a:lnTo>
                    <a:pt x="1008138" y="2229535"/>
                  </a:lnTo>
                  <a:lnTo>
                    <a:pt x="1029627" y="2229535"/>
                  </a:lnTo>
                  <a:lnTo>
                    <a:pt x="1034427" y="2242235"/>
                  </a:lnTo>
                  <a:lnTo>
                    <a:pt x="1051775" y="2242235"/>
                  </a:lnTo>
                  <a:lnTo>
                    <a:pt x="1055497" y="2229535"/>
                  </a:lnTo>
                  <a:lnTo>
                    <a:pt x="1170203" y="2229535"/>
                  </a:lnTo>
                  <a:lnTo>
                    <a:pt x="1180185" y="2216835"/>
                  </a:lnTo>
                  <a:lnTo>
                    <a:pt x="1191374" y="2216835"/>
                  </a:lnTo>
                  <a:lnTo>
                    <a:pt x="1201826" y="2204135"/>
                  </a:lnTo>
                  <a:lnTo>
                    <a:pt x="1227137" y="2204135"/>
                  </a:lnTo>
                  <a:lnTo>
                    <a:pt x="1236599" y="2191435"/>
                  </a:lnTo>
                  <a:lnTo>
                    <a:pt x="1243203" y="2191435"/>
                  </a:lnTo>
                  <a:lnTo>
                    <a:pt x="1247775" y="2178735"/>
                  </a:lnTo>
                  <a:lnTo>
                    <a:pt x="1253058" y="2166035"/>
                  </a:lnTo>
                  <a:lnTo>
                    <a:pt x="1259560" y="2153335"/>
                  </a:lnTo>
                  <a:lnTo>
                    <a:pt x="1267752" y="2153335"/>
                  </a:lnTo>
                  <a:lnTo>
                    <a:pt x="1277505" y="2140635"/>
                  </a:lnTo>
                  <a:lnTo>
                    <a:pt x="1297482" y="2140635"/>
                  </a:lnTo>
                  <a:lnTo>
                    <a:pt x="1297051" y="2127935"/>
                  </a:lnTo>
                  <a:lnTo>
                    <a:pt x="1292720" y="2127935"/>
                  </a:lnTo>
                  <a:lnTo>
                    <a:pt x="1292733" y="2115235"/>
                  </a:lnTo>
                  <a:lnTo>
                    <a:pt x="1344053" y="2115235"/>
                  </a:lnTo>
                  <a:lnTo>
                    <a:pt x="1346555" y="2102535"/>
                  </a:lnTo>
                  <a:lnTo>
                    <a:pt x="1350581" y="2089835"/>
                  </a:lnTo>
                  <a:lnTo>
                    <a:pt x="1367396" y="2039035"/>
                  </a:lnTo>
                  <a:lnTo>
                    <a:pt x="1382356" y="2000935"/>
                  </a:lnTo>
                  <a:lnTo>
                    <a:pt x="1417040" y="1962835"/>
                  </a:lnTo>
                  <a:lnTo>
                    <a:pt x="1471980" y="1937435"/>
                  </a:lnTo>
                  <a:lnTo>
                    <a:pt x="1490611" y="1937435"/>
                  </a:lnTo>
                  <a:lnTo>
                    <a:pt x="1503172" y="1924735"/>
                  </a:lnTo>
                  <a:lnTo>
                    <a:pt x="1516938" y="1912035"/>
                  </a:lnTo>
                  <a:lnTo>
                    <a:pt x="1530946" y="1899335"/>
                  </a:lnTo>
                  <a:lnTo>
                    <a:pt x="1615935" y="1899335"/>
                  </a:lnTo>
                  <a:lnTo>
                    <a:pt x="1622806" y="1886635"/>
                  </a:lnTo>
                  <a:lnTo>
                    <a:pt x="1633220" y="1886635"/>
                  </a:lnTo>
                  <a:lnTo>
                    <a:pt x="1645539" y="1873935"/>
                  </a:lnTo>
                  <a:lnTo>
                    <a:pt x="1661160" y="1873935"/>
                  </a:lnTo>
                  <a:lnTo>
                    <a:pt x="1673402" y="1886635"/>
                  </a:lnTo>
                  <a:lnTo>
                    <a:pt x="1686255" y="1886635"/>
                  </a:lnTo>
                  <a:lnTo>
                    <a:pt x="1712760" y="1912035"/>
                  </a:lnTo>
                  <a:lnTo>
                    <a:pt x="1716049" y="1912035"/>
                  </a:lnTo>
                  <a:lnTo>
                    <a:pt x="1725256" y="1899335"/>
                  </a:lnTo>
                  <a:lnTo>
                    <a:pt x="1733969" y="1899335"/>
                  </a:lnTo>
                  <a:lnTo>
                    <a:pt x="1734807" y="1886635"/>
                  </a:lnTo>
                  <a:lnTo>
                    <a:pt x="1734553" y="1886635"/>
                  </a:lnTo>
                  <a:lnTo>
                    <a:pt x="1733981" y="1873935"/>
                  </a:lnTo>
                  <a:lnTo>
                    <a:pt x="1735366" y="1861235"/>
                  </a:lnTo>
                  <a:lnTo>
                    <a:pt x="1739214" y="1848535"/>
                  </a:lnTo>
                  <a:lnTo>
                    <a:pt x="1744484" y="1835835"/>
                  </a:lnTo>
                  <a:lnTo>
                    <a:pt x="1750288" y="1823135"/>
                  </a:lnTo>
                  <a:lnTo>
                    <a:pt x="1780374" y="1823135"/>
                  </a:lnTo>
                  <a:lnTo>
                    <a:pt x="1787118" y="1810435"/>
                  </a:lnTo>
                  <a:lnTo>
                    <a:pt x="1789861" y="1810435"/>
                  </a:lnTo>
                  <a:lnTo>
                    <a:pt x="1791563" y="1797735"/>
                  </a:lnTo>
                  <a:lnTo>
                    <a:pt x="1794116" y="1785035"/>
                  </a:lnTo>
                  <a:lnTo>
                    <a:pt x="1799386" y="1785035"/>
                  </a:lnTo>
                  <a:lnTo>
                    <a:pt x="1804644" y="1772335"/>
                  </a:lnTo>
                  <a:lnTo>
                    <a:pt x="1825713" y="1772335"/>
                  </a:lnTo>
                  <a:lnTo>
                    <a:pt x="1840103" y="1785035"/>
                  </a:lnTo>
                  <a:lnTo>
                    <a:pt x="1858429" y="1785035"/>
                  </a:lnTo>
                  <a:lnTo>
                    <a:pt x="1858429" y="1772335"/>
                  </a:lnTo>
                  <a:lnTo>
                    <a:pt x="1857921" y="1772335"/>
                  </a:lnTo>
                  <a:lnTo>
                    <a:pt x="1857933" y="1759635"/>
                  </a:lnTo>
                  <a:lnTo>
                    <a:pt x="1862048" y="1759635"/>
                  </a:lnTo>
                  <a:lnTo>
                    <a:pt x="1868335" y="1746935"/>
                  </a:lnTo>
                  <a:lnTo>
                    <a:pt x="1886280" y="1746935"/>
                  </a:lnTo>
                  <a:lnTo>
                    <a:pt x="1883689" y="1734235"/>
                  </a:lnTo>
                  <a:lnTo>
                    <a:pt x="1877949" y="1734235"/>
                  </a:lnTo>
                  <a:lnTo>
                    <a:pt x="1872221" y="1721535"/>
                  </a:lnTo>
                  <a:lnTo>
                    <a:pt x="1869808" y="1721535"/>
                  </a:lnTo>
                  <a:lnTo>
                    <a:pt x="1876590" y="1708835"/>
                  </a:lnTo>
                  <a:lnTo>
                    <a:pt x="1889671" y="1696135"/>
                  </a:lnTo>
                  <a:lnTo>
                    <a:pt x="1903958" y="1683435"/>
                  </a:lnTo>
                  <a:lnTo>
                    <a:pt x="1914372" y="1670735"/>
                  </a:lnTo>
                  <a:lnTo>
                    <a:pt x="1921433" y="1658035"/>
                  </a:lnTo>
                  <a:lnTo>
                    <a:pt x="1988134" y="1658035"/>
                  </a:lnTo>
                  <a:lnTo>
                    <a:pt x="2044788" y="1683435"/>
                  </a:lnTo>
                  <a:lnTo>
                    <a:pt x="2077427" y="1708835"/>
                  </a:lnTo>
                  <a:lnTo>
                    <a:pt x="2105901" y="1746935"/>
                  </a:lnTo>
                  <a:lnTo>
                    <a:pt x="2106231" y="1746935"/>
                  </a:lnTo>
                  <a:lnTo>
                    <a:pt x="2115553" y="1734235"/>
                  </a:lnTo>
                  <a:lnTo>
                    <a:pt x="2125815" y="1734235"/>
                  </a:lnTo>
                  <a:lnTo>
                    <a:pt x="2136483" y="1721535"/>
                  </a:lnTo>
                  <a:lnTo>
                    <a:pt x="2160816" y="1721535"/>
                  </a:lnTo>
                  <a:lnTo>
                    <a:pt x="2163953" y="1734235"/>
                  </a:lnTo>
                  <a:lnTo>
                    <a:pt x="2175345" y="1734235"/>
                  </a:lnTo>
                  <a:lnTo>
                    <a:pt x="2182596" y="1721535"/>
                  </a:lnTo>
                  <a:lnTo>
                    <a:pt x="2189721" y="1708835"/>
                  </a:lnTo>
                  <a:lnTo>
                    <a:pt x="2198065" y="1696135"/>
                  </a:lnTo>
                  <a:lnTo>
                    <a:pt x="2243467" y="1696135"/>
                  </a:lnTo>
                  <a:lnTo>
                    <a:pt x="2251583" y="1708835"/>
                  </a:lnTo>
                  <a:lnTo>
                    <a:pt x="2301303" y="1708835"/>
                  </a:lnTo>
                  <a:lnTo>
                    <a:pt x="2311895" y="1696135"/>
                  </a:lnTo>
                  <a:lnTo>
                    <a:pt x="2320912" y="1683435"/>
                  </a:lnTo>
                  <a:lnTo>
                    <a:pt x="2380488" y="1683435"/>
                  </a:lnTo>
                  <a:lnTo>
                    <a:pt x="2393531" y="1670735"/>
                  </a:lnTo>
                  <a:lnTo>
                    <a:pt x="2403906" y="1658035"/>
                  </a:lnTo>
                  <a:lnTo>
                    <a:pt x="2409355" y="1658035"/>
                  </a:lnTo>
                  <a:lnTo>
                    <a:pt x="2405100" y="1645335"/>
                  </a:lnTo>
                  <a:lnTo>
                    <a:pt x="2395639" y="1619935"/>
                  </a:lnTo>
                  <a:lnTo>
                    <a:pt x="2386050" y="1607235"/>
                  </a:lnTo>
                  <a:lnTo>
                    <a:pt x="2381415" y="1594535"/>
                  </a:lnTo>
                  <a:lnTo>
                    <a:pt x="2381834" y="1569135"/>
                  </a:lnTo>
                  <a:lnTo>
                    <a:pt x="2383396" y="1543735"/>
                  </a:lnTo>
                  <a:lnTo>
                    <a:pt x="2386038" y="1531035"/>
                  </a:lnTo>
                  <a:lnTo>
                    <a:pt x="2389822" y="1518335"/>
                  </a:lnTo>
                  <a:lnTo>
                    <a:pt x="2396985" y="1505635"/>
                  </a:lnTo>
                  <a:lnTo>
                    <a:pt x="2415362" y="1505635"/>
                  </a:lnTo>
                  <a:lnTo>
                    <a:pt x="2419070" y="1492935"/>
                  </a:lnTo>
                  <a:lnTo>
                    <a:pt x="2415832" y="1492935"/>
                  </a:lnTo>
                  <a:lnTo>
                    <a:pt x="2411158" y="1480235"/>
                  </a:lnTo>
                  <a:lnTo>
                    <a:pt x="2406878" y="1467535"/>
                  </a:lnTo>
                  <a:lnTo>
                    <a:pt x="2404986" y="1467535"/>
                  </a:lnTo>
                  <a:lnTo>
                    <a:pt x="2404986" y="1454835"/>
                  </a:lnTo>
                  <a:lnTo>
                    <a:pt x="2484615" y="1454835"/>
                  </a:lnTo>
                  <a:lnTo>
                    <a:pt x="2487879" y="1442135"/>
                  </a:lnTo>
                  <a:lnTo>
                    <a:pt x="2487904" y="1429435"/>
                  </a:lnTo>
                  <a:close/>
                </a:path>
              </a:pathLst>
            </a:custGeom>
            <a:gradFill>
              <a:gsLst>
                <a:gs pos="0">
                  <a:srgbClr val="F5F7FC"/>
                </a:gs>
                <a:gs pos="48000">
                  <a:srgbClr val="A9BEE4"/>
                </a:gs>
                <a:gs pos="83000">
                  <a:srgbClr val="A9BEE4"/>
                </a:gs>
                <a:gs pos="100000">
                  <a:srgbClr val="C5D3E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p:txBody>
        </p:sp>
      </p:grpSp>
      <p:sp>
        <p:nvSpPr>
          <p:cNvPr id="101" name="Google Shape;101;p2"/>
          <p:cNvSpPr/>
          <p:nvPr/>
        </p:nvSpPr>
        <p:spPr>
          <a:xfrm>
            <a:off x="3548836" y="1330152"/>
            <a:ext cx="1983739" cy="3023235"/>
          </a:xfrm>
          <a:custGeom>
            <a:rect b="b" l="l" r="r" t="t"/>
            <a:pathLst>
              <a:path extrusionOk="0" h="3023235" w="1983740">
                <a:moveTo>
                  <a:pt x="1162723" y="2757627"/>
                </a:moveTo>
                <a:lnTo>
                  <a:pt x="1144676" y="2718473"/>
                </a:lnTo>
                <a:lnTo>
                  <a:pt x="1126655" y="2700947"/>
                </a:lnTo>
                <a:lnTo>
                  <a:pt x="1121448" y="2695168"/>
                </a:lnTo>
                <a:lnTo>
                  <a:pt x="1116939" y="2689237"/>
                </a:lnTo>
                <a:lnTo>
                  <a:pt x="1112786" y="2679458"/>
                </a:lnTo>
                <a:lnTo>
                  <a:pt x="1113129" y="2670721"/>
                </a:lnTo>
                <a:lnTo>
                  <a:pt x="1116203" y="2663037"/>
                </a:lnTo>
                <a:lnTo>
                  <a:pt x="1128077" y="2644686"/>
                </a:lnTo>
                <a:lnTo>
                  <a:pt x="1128077" y="2636926"/>
                </a:lnTo>
                <a:lnTo>
                  <a:pt x="1121410" y="2621597"/>
                </a:lnTo>
                <a:lnTo>
                  <a:pt x="1105573" y="2601988"/>
                </a:lnTo>
                <a:lnTo>
                  <a:pt x="1086840" y="2582557"/>
                </a:lnTo>
                <a:lnTo>
                  <a:pt x="1061821" y="2558516"/>
                </a:lnTo>
                <a:lnTo>
                  <a:pt x="1057313" y="2553474"/>
                </a:lnTo>
                <a:lnTo>
                  <a:pt x="1053160" y="2547912"/>
                </a:lnTo>
                <a:lnTo>
                  <a:pt x="1033653" y="2516733"/>
                </a:lnTo>
                <a:lnTo>
                  <a:pt x="1024864" y="2516733"/>
                </a:lnTo>
                <a:lnTo>
                  <a:pt x="999985" y="2527427"/>
                </a:lnTo>
                <a:lnTo>
                  <a:pt x="990180" y="2530856"/>
                </a:lnTo>
                <a:lnTo>
                  <a:pt x="980338" y="2532900"/>
                </a:lnTo>
                <a:lnTo>
                  <a:pt x="970749" y="2532735"/>
                </a:lnTo>
                <a:lnTo>
                  <a:pt x="956779" y="2523325"/>
                </a:lnTo>
                <a:lnTo>
                  <a:pt x="949629" y="2504998"/>
                </a:lnTo>
                <a:lnTo>
                  <a:pt x="947013" y="2483535"/>
                </a:lnTo>
                <a:lnTo>
                  <a:pt x="946658" y="2463266"/>
                </a:lnTo>
                <a:lnTo>
                  <a:pt x="946937" y="2458085"/>
                </a:lnTo>
                <a:lnTo>
                  <a:pt x="948817" y="2445410"/>
                </a:lnTo>
                <a:lnTo>
                  <a:pt x="952106" y="2427401"/>
                </a:lnTo>
                <a:lnTo>
                  <a:pt x="953795" y="2416010"/>
                </a:lnTo>
                <a:lnTo>
                  <a:pt x="954532" y="2405672"/>
                </a:lnTo>
                <a:lnTo>
                  <a:pt x="953643" y="2398128"/>
                </a:lnTo>
                <a:lnTo>
                  <a:pt x="949680" y="2398496"/>
                </a:lnTo>
                <a:lnTo>
                  <a:pt x="925855" y="2411692"/>
                </a:lnTo>
                <a:lnTo>
                  <a:pt x="918121" y="2415654"/>
                </a:lnTo>
                <a:lnTo>
                  <a:pt x="910259" y="2419083"/>
                </a:lnTo>
                <a:lnTo>
                  <a:pt x="902436" y="2421610"/>
                </a:lnTo>
                <a:lnTo>
                  <a:pt x="886180" y="2425077"/>
                </a:lnTo>
                <a:lnTo>
                  <a:pt x="873506" y="2426106"/>
                </a:lnTo>
                <a:lnTo>
                  <a:pt x="861720" y="2424874"/>
                </a:lnTo>
                <a:lnTo>
                  <a:pt x="848131" y="2421547"/>
                </a:lnTo>
                <a:lnTo>
                  <a:pt x="838276" y="2415451"/>
                </a:lnTo>
                <a:lnTo>
                  <a:pt x="833691" y="2405862"/>
                </a:lnTo>
                <a:lnTo>
                  <a:pt x="832548" y="2394762"/>
                </a:lnTo>
                <a:lnTo>
                  <a:pt x="834021" y="2370582"/>
                </a:lnTo>
                <a:lnTo>
                  <a:pt x="832624" y="2368702"/>
                </a:lnTo>
                <a:lnTo>
                  <a:pt x="828916" y="2364994"/>
                </a:lnTo>
                <a:lnTo>
                  <a:pt x="814476" y="2359520"/>
                </a:lnTo>
                <a:lnTo>
                  <a:pt x="809383" y="2354427"/>
                </a:lnTo>
                <a:lnTo>
                  <a:pt x="803148" y="2347264"/>
                </a:lnTo>
                <a:lnTo>
                  <a:pt x="797598" y="2338679"/>
                </a:lnTo>
                <a:lnTo>
                  <a:pt x="793610" y="2329230"/>
                </a:lnTo>
                <a:lnTo>
                  <a:pt x="792086" y="2319439"/>
                </a:lnTo>
                <a:lnTo>
                  <a:pt x="793203" y="2304821"/>
                </a:lnTo>
                <a:lnTo>
                  <a:pt x="785533" y="2297150"/>
                </a:lnTo>
                <a:lnTo>
                  <a:pt x="756183" y="2300503"/>
                </a:lnTo>
                <a:lnTo>
                  <a:pt x="750354" y="2298446"/>
                </a:lnTo>
                <a:lnTo>
                  <a:pt x="744194" y="2294471"/>
                </a:lnTo>
                <a:lnTo>
                  <a:pt x="738200" y="2287193"/>
                </a:lnTo>
                <a:lnTo>
                  <a:pt x="731901" y="2276741"/>
                </a:lnTo>
                <a:lnTo>
                  <a:pt x="716572" y="2247290"/>
                </a:lnTo>
                <a:lnTo>
                  <a:pt x="710958" y="2241677"/>
                </a:lnTo>
                <a:lnTo>
                  <a:pt x="698715" y="2226424"/>
                </a:lnTo>
                <a:lnTo>
                  <a:pt x="693420" y="2233701"/>
                </a:lnTo>
                <a:lnTo>
                  <a:pt x="686181" y="2235644"/>
                </a:lnTo>
                <a:lnTo>
                  <a:pt x="674611" y="2235644"/>
                </a:lnTo>
                <a:lnTo>
                  <a:pt x="657136" y="2232939"/>
                </a:lnTo>
                <a:lnTo>
                  <a:pt x="652386" y="2232939"/>
                </a:lnTo>
                <a:lnTo>
                  <a:pt x="635698" y="2229243"/>
                </a:lnTo>
                <a:lnTo>
                  <a:pt x="619721" y="2219896"/>
                </a:lnTo>
                <a:lnTo>
                  <a:pt x="604964" y="2207552"/>
                </a:lnTo>
                <a:lnTo>
                  <a:pt x="585660" y="2188527"/>
                </a:lnTo>
                <a:lnTo>
                  <a:pt x="579158" y="2189111"/>
                </a:lnTo>
                <a:lnTo>
                  <a:pt x="559727" y="2191334"/>
                </a:lnTo>
                <a:lnTo>
                  <a:pt x="550075" y="2191169"/>
                </a:lnTo>
                <a:lnTo>
                  <a:pt x="540512" y="2188654"/>
                </a:lnTo>
                <a:lnTo>
                  <a:pt x="512673" y="2149779"/>
                </a:lnTo>
                <a:lnTo>
                  <a:pt x="501497" y="2122081"/>
                </a:lnTo>
                <a:lnTo>
                  <a:pt x="498538" y="2116023"/>
                </a:lnTo>
                <a:lnTo>
                  <a:pt x="495909" y="2112187"/>
                </a:lnTo>
                <a:lnTo>
                  <a:pt x="491947" y="2110435"/>
                </a:lnTo>
                <a:lnTo>
                  <a:pt x="485863" y="2110143"/>
                </a:lnTo>
                <a:lnTo>
                  <a:pt x="478421" y="2110816"/>
                </a:lnTo>
                <a:lnTo>
                  <a:pt x="457479" y="2113711"/>
                </a:lnTo>
                <a:lnTo>
                  <a:pt x="450621" y="2114321"/>
                </a:lnTo>
                <a:lnTo>
                  <a:pt x="411581" y="2087283"/>
                </a:lnTo>
                <a:lnTo>
                  <a:pt x="403821" y="2061730"/>
                </a:lnTo>
                <a:lnTo>
                  <a:pt x="401866" y="2057146"/>
                </a:lnTo>
                <a:lnTo>
                  <a:pt x="399338" y="2049272"/>
                </a:lnTo>
                <a:lnTo>
                  <a:pt x="398399" y="2041982"/>
                </a:lnTo>
                <a:lnTo>
                  <a:pt x="398500" y="2035213"/>
                </a:lnTo>
                <a:lnTo>
                  <a:pt x="399681" y="2022602"/>
                </a:lnTo>
                <a:lnTo>
                  <a:pt x="399567" y="2016569"/>
                </a:lnTo>
                <a:lnTo>
                  <a:pt x="398183" y="2010448"/>
                </a:lnTo>
                <a:lnTo>
                  <a:pt x="394931" y="2003844"/>
                </a:lnTo>
                <a:lnTo>
                  <a:pt x="389318" y="1997811"/>
                </a:lnTo>
                <a:lnTo>
                  <a:pt x="379463" y="1985162"/>
                </a:lnTo>
                <a:lnTo>
                  <a:pt x="375589" y="1980615"/>
                </a:lnTo>
                <a:lnTo>
                  <a:pt x="370370" y="1976031"/>
                </a:lnTo>
                <a:lnTo>
                  <a:pt x="360464" y="1968893"/>
                </a:lnTo>
                <a:lnTo>
                  <a:pt x="354685" y="1963750"/>
                </a:lnTo>
                <a:lnTo>
                  <a:pt x="346583" y="1960460"/>
                </a:lnTo>
                <a:lnTo>
                  <a:pt x="335991" y="1961248"/>
                </a:lnTo>
                <a:lnTo>
                  <a:pt x="324459" y="1963127"/>
                </a:lnTo>
                <a:lnTo>
                  <a:pt x="313524" y="1963077"/>
                </a:lnTo>
                <a:lnTo>
                  <a:pt x="303631" y="1956485"/>
                </a:lnTo>
                <a:lnTo>
                  <a:pt x="294119" y="1944268"/>
                </a:lnTo>
                <a:lnTo>
                  <a:pt x="284861" y="1931670"/>
                </a:lnTo>
                <a:lnTo>
                  <a:pt x="275742" y="1923948"/>
                </a:lnTo>
                <a:lnTo>
                  <a:pt x="266928" y="1925497"/>
                </a:lnTo>
                <a:lnTo>
                  <a:pt x="259384" y="1934311"/>
                </a:lnTo>
                <a:lnTo>
                  <a:pt x="254114" y="1946046"/>
                </a:lnTo>
                <a:lnTo>
                  <a:pt x="252133" y="1956320"/>
                </a:lnTo>
                <a:lnTo>
                  <a:pt x="250126" y="1964372"/>
                </a:lnTo>
                <a:lnTo>
                  <a:pt x="245719" y="1972094"/>
                </a:lnTo>
                <a:lnTo>
                  <a:pt x="241300" y="1979193"/>
                </a:lnTo>
                <a:lnTo>
                  <a:pt x="239306" y="1985340"/>
                </a:lnTo>
                <a:lnTo>
                  <a:pt x="236905" y="1990217"/>
                </a:lnTo>
                <a:lnTo>
                  <a:pt x="230784" y="1994027"/>
                </a:lnTo>
                <a:lnTo>
                  <a:pt x="222504" y="1997202"/>
                </a:lnTo>
                <a:lnTo>
                  <a:pt x="213664" y="2000186"/>
                </a:lnTo>
                <a:lnTo>
                  <a:pt x="206502" y="2004415"/>
                </a:lnTo>
                <a:lnTo>
                  <a:pt x="201434" y="2010295"/>
                </a:lnTo>
                <a:lnTo>
                  <a:pt x="197256" y="2016683"/>
                </a:lnTo>
                <a:lnTo>
                  <a:pt x="192760" y="2022436"/>
                </a:lnTo>
                <a:lnTo>
                  <a:pt x="188950" y="2028812"/>
                </a:lnTo>
                <a:lnTo>
                  <a:pt x="187185" y="2037029"/>
                </a:lnTo>
                <a:lnTo>
                  <a:pt x="186677" y="2045881"/>
                </a:lnTo>
                <a:lnTo>
                  <a:pt x="186690" y="2054161"/>
                </a:lnTo>
                <a:lnTo>
                  <a:pt x="181102" y="2062822"/>
                </a:lnTo>
                <a:lnTo>
                  <a:pt x="168808" y="2072957"/>
                </a:lnTo>
                <a:lnTo>
                  <a:pt x="156514" y="2083460"/>
                </a:lnTo>
                <a:lnTo>
                  <a:pt x="150926" y="2093277"/>
                </a:lnTo>
                <a:lnTo>
                  <a:pt x="151206" y="2102942"/>
                </a:lnTo>
                <a:lnTo>
                  <a:pt x="151168" y="2113445"/>
                </a:lnTo>
                <a:lnTo>
                  <a:pt x="133045" y="2153323"/>
                </a:lnTo>
                <a:lnTo>
                  <a:pt x="119214" y="2169515"/>
                </a:lnTo>
                <a:lnTo>
                  <a:pt x="112471" y="2183612"/>
                </a:lnTo>
                <a:lnTo>
                  <a:pt x="98247" y="2225217"/>
                </a:lnTo>
                <a:lnTo>
                  <a:pt x="64681" y="2246363"/>
                </a:lnTo>
                <a:lnTo>
                  <a:pt x="50304" y="2250071"/>
                </a:lnTo>
                <a:lnTo>
                  <a:pt x="38849" y="2253640"/>
                </a:lnTo>
                <a:lnTo>
                  <a:pt x="29489" y="2259927"/>
                </a:lnTo>
                <a:lnTo>
                  <a:pt x="25273" y="2272195"/>
                </a:lnTo>
                <a:lnTo>
                  <a:pt x="27203" y="2288768"/>
                </a:lnTo>
                <a:lnTo>
                  <a:pt x="31280" y="2305088"/>
                </a:lnTo>
                <a:lnTo>
                  <a:pt x="33528" y="2316607"/>
                </a:lnTo>
                <a:lnTo>
                  <a:pt x="30873" y="2322576"/>
                </a:lnTo>
                <a:lnTo>
                  <a:pt x="24206" y="2326678"/>
                </a:lnTo>
                <a:lnTo>
                  <a:pt x="15455" y="2330983"/>
                </a:lnTo>
                <a:lnTo>
                  <a:pt x="6540" y="2337524"/>
                </a:lnTo>
                <a:lnTo>
                  <a:pt x="1041" y="2348903"/>
                </a:lnTo>
                <a:lnTo>
                  <a:pt x="0" y="2363787"/>
                </a:lnTo>
                <a:lnTo>
                  <a:pt x="1562" y="2378354"/>
                </a:lnTo>
                <a:lnTo>
                  <a:pt x="3848" y="2388793"/>
                </a:lnTo>
                <a:lnTo>
                  <a:pt x="8242" y="2390775"/>
                </a:lnTo>
                <a:lnTo>
                  <a:pt x="16243" y="2385923"/>
                </a:lnTo>
                <a:lnTo>
                  <a:pt x="26136" y="2379307"/>
                </a:lnTo>
                <a:lnTo>
                  <a:pt x="36233" y="2375979"/>
                </a:lnTo>
                <a:lnTo>
                  <a:pt x="68884" y="2401189"/>
                </a:lnTo>
                <a:lnTo>
                  <a:pt x="64262" y="2408402"/>
                </a:lnTo>
                <a:lnTo>
                  <a:pt x="58953" y="2414905"/>
                </a:lnTo>
                <a:lnTo>
                  <a:pt x="59169" y="2420505"/>
                </a:lnTo>
                <a:lnTo>
                  <a:pt x="63868" y="2423350"/>
                </a:lnTo>
                <a:lnTo>
                  <a:pt x="68440" y="2423033"/>
                </a:lnTo>
                <a:lnTo>
                  <a:pt x="73774" y="2421445"/>
                </a:lnTo>
                <a:lnTo>
                  <a:pt x="80759" y="2420505"/>
                </a:lnTo>
                <a:lnTo>
                  <a:pt x="85305" y="2423122"/>
                </a:lnTo>
                <a:lnTo>
                  <a:pt x="84797" y="2429357"/>
                </a:lnTo>
                <a:lnTo>
                  <a:pt x="82270" y="2436723"/>
                </a:lnTo>
                <a:lnTo>
                  <a:pt x="80759" y="2442768"/>
                </a:lnTo>
                <a:lnTo>
                  <a:pt x="81495" y="2448420"/>
                </a:lnTo>
                <a:lnTo>
                  <a:pt x="84734" y="2463266"/>
                </a:lnTo>
                <a:lnTo>
                  <a:pt x="85483" y="2470442"/>
                </a:lnTo>
                <a:lnTo>
                  <a:pt x="110439" y="2511590"/>
                </a:lnTo>
                <a:lnTo>
                  <a:pt x="153657" y="2519794"/>
                </a:lnTo>
                <a:lnTo>
                  <a:pt x="165087" y="2519680"/>
                </a:lnTo>
                <a:lnTo>
                  <a:pt x="169875" y="2521978"/>
                </a:lnTo>
                <a:lnTo>
                  <a:pt x="171069" y="2527947"/>
                </a:lnTo>
                <a:lnTo>
                  <a:pt x="171627" y="2536190"/>
                </a:lnTo>
                <a:lnTo>
                  <a:pt x="174536" y="2545321"/>
                </a:lnTo>
                <a:lnTo>
                  <a:pt x="179832" y="2553106"/>
                </a:lnTo>
                <a:lnTo>
                  <a:pt x="185585" y="2559062"/>
                </a:lnTo>
                <a:lnTo>
                  <a:pt x="198158" y="2570289"/>
                </a:lnTo>
                <a:lnTo>
                  <a:pt x="202374" y="2577833"/>
                </a:lnTo>
                <a:lnTo>
                  <a:pt x="203123" y="2587142"/>
                </a:lnTo>
                <a:lnTo>
                  <a:pt x="202222" y="2597988"/>
                </a:lnTo>
                <a:lnTo>
                  <a:pt x="201523" y="2610104"/>
                </a:lnTo>
                <a:lnTo>
                  <a:pt x="232943" y="2644140"/>
                </a:lnTo>
                <a:lnTo>
                  <a:pt x="251282" y="2638768"/>
                </a:lnTo>
                <a:lnTo>
                  <a:pt x="270891" y="2631363"/>
                </a:lnTo>
                <a:lnTo>
                  <a:pt x="287210" y="2627630"/>
                </a:lnTo>
                <a:lnTo>
                  <a:pt x="301078" y="2635567"/>
                </a:lnTo>
                <a:lnTo>
                  <a:pt x="314693" y="2654198"/>
                </a:lnTo>
                <a:lnTo>
                  <a:pt x="325539" y="2675737"/>
                </a:lnTo>
                <a:lnTo>
                  <a:pt x="331063" y="2692400"/>
                </a:lnTo>
                <a:lnTo>
                  <a:pt x="328345" y="2703284"/>
                </a:lnTo>
                <a:lnTo>
                  <a:pt x="319430" y="2713228"/>
                </a:lnTo>
                <a:lnTo>
                  <a:pt x="309245" y="2723045"/>
                </a:lnTo>
                <a:lnTo>
                  <a:pt x="302729" y="2733560"/>
                </a:lnTo>
                <a:lnTo>
                  <a:pt x="303936" y="2742984"/>
                </a:lnTo>
                <a:lnTo>
                  <a:pt x="311912" y="2749245"/>
                </a:lnTo>
                <a:lnTo>
                  <a:pt x="324065" y="2752725"/>
                </a:lnTo>
                <a:lnTo>
                  <a:pt x="337807" y="2753804"/>
                </a:lnTo>
                <a:lnTo>
                  <a:pt x="349338" y="2749219"/>
                </a:lnTo>
                <a:lnTo>
                  <a:pt x="357416" y="2738653"/>
                </a:lnTo>
                <a:lnTo>
                  <a:pt x="363283" y="2726893"/>
                </a:lnTo>
                <a:lnTo>
                  <a:pt x="368173" y="2718714"/>
                </a:lnTo>
                <a:lnTo>
                  <a:pt x="374865" y="2718955"/>
                </a:lnTo>
                <a:lnTo>
                  <a:pt x="384314" y="2725750"/>
                </a:lnTo>
                <a:lnTo>
                  <a:pt x="394970" y="2733738"/>
                </a:lnTo>
                <a:lnTo>
                  <a:pt x="405282" y="2737599"/>
                </a:lnTo>
                <a:lnTo>
                  <a:pt x="434111" y="2698038"/>
                </a:lnTo>
                <a:lnTo>
                  <a:pt x="444652" y="2670645"/>
                </a:lnTo>
                <a:lnTo>
                  <a:pt x="449453" y="2663456"/>
                </a:lnTo>
                <a:lnTo>
                  <a:pt x="459257" y="2656649"/>
                </a:lnTo>
                <a:lnTo>
                  <a:pt x="470001" y="2654401"/>
                </a:lnTo>
                <a:lnTo>
                  <a:pt x="477469" y="2658414"/>
                </a:lnTo>
                <a:lnTo>
                  <a:pt x="483920" y="2665082"/>
                </a:lnTo>
                <a:lnTo>
                  <a:pt x="491642" y="2670810"/>
                </a:lnTo>
                <a:lnTo>
                  <a:pt x="499719" y="2672880"/>
                </a:lnTo>
                <a:lnTo>
                  <a:pt x="506437" y="2672969"/>
                </a:lnTo>
                <a:lnTo>
                  <a:pt x="512838" y="2673985"/>
                </a:lnTo>
                <a:lnTo>
                  <a:pt x="519976" y="2678912"/>
                </a:lnTo>
                <a:lnTo>
                  <a:pt x="526351" y="2687599"/>
                </a:lnTo>
                <a:lnTo>
                  <a:pt x="531279" y="2697632"/>
                </a:lnTo>
                <a:lnTo>
                  <a:pt x="536956" y="2708414"/>
                </a:lnTo>
                <a:lnTo>
                  <a:pt x="568426" y="2740215"/>
                </a:lnTo>
                <a:lnTo>
                  <a:pt x="578675" y="2746387"/>
                </a:lnTo>
                <a:lnTo>
                  <a:pt x="589965" y="2753741"/>
                </a:lnTo>
                <a:lnTo>
                  <a:pt x="599249" y="2760713"/>
                </a:lnTo>
                <a:lnTo>
                  <a:pt x="607517" y="2765920"/>
                </a:lnTo>
                <a:lnTo>
                  <a:pt x="615784" y="2767965"/>
                </a:lnTo>
                <a:lnTo>
                  <a:pt x="623900" y="2765590"/>
                </a:lnTo>
                <a:lnTo>
                  <a:pt x="639876" y="2754020"/>
                </a:lnTo>
                <a:lnTo>
                  <a:pt x="649516" y="2749753"/>
                </a:lnTo>
                <a:lnTo>
                  <a:pt x="660527" y="2751201"/>
                </a:lnTo>
                <a:lnTo>
                  <a:pt x="672871" y="2758275"/>
                </a:lnTo>
                <a:lnTo>
                  <a:pt x="687362" y="2767495"/>
                </a:lnTo>
                <a:lnTo>
                  <a:pt x="704837" y="2775394"/>
                </a:lnTo>
                <a:lnTo>
                  <a:pt x="721474" y="2779750"/>
                </a:lnTo>
                <a:lnTo>
                  <a:pt x="734695" y="2781465"/>
                </a:lnTo>
                <a:lnTo>
                  <a:pt x="747153" y="2781655"/>
                </a:lnTo>
                <a:lnTo>
                  <a:pt x="761517" y="2781465"/>
                </a:lnTo>
                <a:lnTo>
                  <a:pt x="775157" y="2786634"/>
                </a:lnTo>
                <a:lnTo>
                  <a:pt x="785202" y="2798495"/>
                </a:lnTo>
                <a:lnTo>
                  <a:pt x="793864" y="2811627"/>
                </a:lnTo>
                <a:lnTo>
                  <a:pt x="803338" y="2820593"/>
                </a:lnTo>
                <a:lnTo>
                  <a:pt x="813841" y="2822702"/>
                </a:lnTo>
                <a:lnTo>
                  <a:pt x="823658" y="2820251"/>
                </a:lnTo>
                <a:lnTo>
                  <a:pt x="832078" y="2815272"/>
                </a:lnTo>
                <a:lnTo>
                  <a:pt x="838428" y="2809798"/>
                </a:lnTo>
                <a:lnTo>
                  <a:pt x="843889" y="2805633"/>
                </a:lnTo>
                <a:lnTo>
                  <a:pt x="850811" y="2803309"/>
                </a:lnTo>
                <a:lnTo>
                  <a:pt x="860145" y="2802877"/>
                </a:lnTo>
                <a:lnTo>
                  <a:pt x="872832" y="2804401"/>
                </a:lnTo>
                <a:lnTo>
                  <a:pt x="887476" y="2811373"/>
                </a:lnTo>
                <a:lnTo>
                  <a:pt x="901204" y="2824010"/>
                </a:lnTo>
                <a:lnTo>
                  <a:pt x="920737" y="2846908"/>
                </a:lnTo>
                <a:lnTo>
                  <a:pt x="925677" y="2849435"/>
                </a:lnTo>
                <a:lnTo>
                  <a:pt x="929881" y="2847454"/>
                </a:lnTo>
                <a:lnTo>
                  <a:pt x="934923" y="2844012"/>
                </a:lnTo>
                <a:lnTo>
                  <a:pt x="942327" y="2842183"/>
                </a:lnTo>
                <a:lnTo>
                  <a:pt x="950226" y="2843555"/>
                </a:lnTo>
                <a:lnTo>
                  <a:pt x="956995" y="2847073"/>
                </a:lnTo>
                <a:lnTo>
                  <a:pt x="964526" y="2851848"/>
                </a:lnTo>
                <a:lnTo>
                  <a:pt x="974712" y="2857017"/>
                </a:lnTo>
                <a:lnTo>
                  <a:pt x="985316" y="2857233"/>
                </a:lnTo>
                <a:lnTo>
                  <a:pt x="993851" y="2851112"/>
                </a:lnTo>
                <a:lnTo>
                  <a:pt x="1001750" y="2843733"/>
                </a:lnTo>
                <a:lnTo>
                  <a:pt x="1010475" y="2840151"/>
                </a:lnTo>
                <a:lnTo>
                  <a:pt x="1018997" y="2840469"/>
                </a:lnTo>
                <a:lnTo>
                  <a:pt x="1035037" y="2841866"/>
                </a:lnTo>
                <a:lnTo>
                  <a:pt x="1046226" y="2842183"/>
                </a:lnTo>
                <a:lnTo>
                  <a:pt x="1055433" y="2838805"/>
                </a:lnTo>
                <a:lnTo>
                  <a:pt x="1060221" y="2831388"/>
                </a:lnTo>
                <a:lnTo>
                  <a:pt x="1065771" y="2823959"/>
                </a:lnTo>
                <a:lnTo>
                  <a:pt x="1077264" y="2820593"/>
                </a:lnTo>
                <a:lnTo>
                  <a:pt x="1088783" y="2822270"/>
                </a:lnTo>
                <a:lnTo>
                  <a:pt x="1096886" y="2826359"/>
                </a:lnTo>
                <a:lnTo>
                  <a:pt x="1103287" y="2831401"/>
                </a:lnTo>
                <a:lnTo>
                  <a:pt x="1109713" y="2835973"/>
                </a:lnTo>
                <a:lnTo>
                  <a:pt x="1135608" y="2805760"/>
                </a:lnTo>
                <a:lnTo>
                  <a:pt x="1161084" y="2767876"/>
                </a:lnTo>
                <a:lnTo>
                  <a:pt x="1162723" y="2757627"/>
                </a:lnTo>
                <a:close/>
              </a:path>
              <a:path extrusionOk="0" h="3023235" w="1983740">
                <a:moveTo>
                  <a:pt x="1653324" y="1434642"/>
                </a:moveTo>
                <a:lnTo>
                  <a:pt x="1644370" y="1397228"/>
                </a:lnTo>
                <a:lnTo>
                  <a:pt x="1639658" y="1396441"/>
                </a:lnTo>
                <a:lnTo>
                  <a:pt x="1633664" y="1394079"/>
                </a:lnTo>
                <a:lnTo>
                  <a:pt x="1599247" y="1371803"/>
                </a:lnTo>
                <a:lnTo>
                  <a:pt x="1566341" y="1337805"/>
                </a:lnTo>
                <a:lnTo>
                  <a:pt x="1547291" y="1299743"/>
                </a:lnTo>
                <a:lnTo>
                  <a:pt x="1548561" y="1291399"/>
                </a:lnTo>
                <a:lnTo>
                  <a:pt x="1551381" y="1281709"/>
                </a:lnTo>
                <a:lnTo>
                  <a:pt x="1558798" y="1261313"/>
                </a:lnTo>
                <a:lnTo>
                  <a:pt x="1559560" y="1258316"/>
                </a:lnTo>
                <a:lnTo>
                  <a:pt x="1551813" y="1253515"/>
                </a:lnTo>
                <a:lnTo>
                  <a:pt x="1547126" y="1249197"/>
                </a:lnTo>
                <a:lnTo>
                  <a:pt x="1544027" y="1242961"/>
                </a:lnTo>
                <a:lnTo>
                  <a:pt x="1544332" y="1234465"/>
                </a:lnTo>
                <a:lnTo>
                  <a:pt x="1546301" y="1230033"/>
                </a:lnTo>
                <a:lnTo>
                  <a:pt x="1549730" y="1225435"/>
                </a:lnTo>
                <a:lnTo>
                  <a:pt x="1554556" y="1220381"/>
                </a:lnTo>
                <a:lnTo>
                  <a:pt x="1573872" y="1202347"/>
                </a:lnTo>
                <a:lnTo>
                  <a:pt x="1575473" y="1196759"/>
                </a:lnTo>
                <a:lnTo>
                  <a:pt x="1567510" y="1189126"/>
                </a:lnTo>
                <a:lnTo>
                  <a:pt x="1558099" y="1185722"/>
                </a:lnTo>
                <a:lnTo>
                  <a:pt x="1556867" y="1185545"/>
                </a:lnTo>
                <a:lnTo>
                  <a:pt x="1536446" y="1196581"/>
                </a:lnTo>
                <a:lnTo>
                  <a:pt x="1519847" y="1196581"/>
                </a:lnTo>
                <a:lnTo>
                  <a:pt x="1514475" y="1194562"/>
                </a:lnTo>
                <a:lnTo>
                  <a:pt x="1504518" y="1184478"/>
                </a:lnTo>
                <a:lnTo>
                  <a:pt x="1504048" y="1175956"/>
                </a:lnTo>
                <a:lnTo>
                  <a:pt x="1504061" y="1170508"/>
                </a:lnTo>
                <a:lnTo>
                  <a:pt x="1502041" y="1167180"/>
                </a:lnTo>
                <a:lnTo>
                  <a:pt x="1495933" y="1143647"/>
                </a:lnTo>
                <a:lnTo>
                  <a:pt x="1484655" y="1138567"/>
                </a:lnTo>
                <a:lnTo>
                  <a:pt x="1455826" y="1143381"/>
                </a:lnTo>
                <a:lnTo>
                  <a:pt x="1445526" y="1143381"/>
                </a:lnTo>
                <a:lnTo>
                  <a:pt x="1417383" y="1129347"/>
                </a:lnTo>
                <a:lnTo>
                  <a:pt x="1405407" y="1125016"/>
                </a:lnTo>
                <a:lnTo>
                  <a:pt x="1369631" y="1149819"/>
                </a:lnTo>
                <a:lnTo>
                  <a:pt x="1363243" y="1149223"/>
                </a:lnTo>
                <a:lnTo>
                  <a:pt x="1336713" y="1107338"/>
                </a:lnTo>
                <a:lnTo>
                  <a:pt x="1334033" y="1100975"/>
                </a:lnTo>
                <a:lnTo>
                  <a:pt x="1331023" y="1095603"/>
                </a:lnTo>
                <a:lnTo>
                  <a:pt x="1326972" y="1090269"/>
                </a:lnTo>
                <a:lnTo>
                  <a:pt x="1317993" y="1080909"/>
                </a:lnTo>
                <a:lnTo>
                  <a:pt x="1310894" y="1071562"/>
                </a:lnTo>
                <a:lnTo>
                  <a:pt x="1296085" y="1067117"/>
                </a:lnTo>
                <a:lnTo>
                  <a:pt x="1295196" y="1067320"/>
                </a:lnTo>
                <a:lnTo>
                  <a:pt x="1281137" y="1075042"/>
                </a:lnTo>
                <a:lnTo>
                  <a:pt x="1273924" y="1078318"/>
                </a:lnTo>
                <a:lnTo>
                  <a:pt x="1265986" y="1080757"/>
                </a:lnTo>
                <a:lnTo>
                  <a:pt x="1257287" y="1081697"/>
                </a:lnTo>
                <a:lnTo>
                  <a:pt x="1249667" y="1081697"/>
                </a:lnTo>
                <a:lnTo>
                  <a:pt x="1243469" y="1077302"/>
                </a:lnTo>
                <a:lnTo>
                  <a:pt x="1240307" y="1069657"/>
                </a:lnTo>
                <a:lnTo>
                  <a:pt x="1237767" y="1055827"/>
                </a:lnTo>
                <a:lnTo>
                  <a:pt x="1239316" y="1040079"/>
                </a:lnTo>
                <a:lnTo>
                  <a:pt x="1243977" y="1025423"/>
                </a:lnTo>
                <a:lnTo>
                  <a:pt x="1250759" y="1014844"/>
                </a:lnTo>
                <a:lnTo>
                  <a:pt x="1256385" y="1007237"/>
                </a:lnTo>
                <a:lnTo>
                  <a:pt x="1260576" y="998004"/>
                </a:lnTo>
                <a:lnTo>
                  <a:pt x="1263688" y="988237"/>
                </a:lnTo>
                <a:lnTo>
                  <a:pt x="1266482" y="977239"/>
                </a:lnTo>
                <a:lnTo>
                  <a:pt x="1263015" y="975245"/>
                </a:lnTo>
                <a:lnTo>
                  <a:pt x="1234351" y="970648"/>
                </a:lnTo>
                <a:lnTo>
                  <a:pt x="1229753" y="968806"/>
                </a:lnTo>
                <a:lnTo>
                  <a:pt x="1222679" y="963841"/>
                </a:lnTo>
                <a:lnTo>
                  <a:pt x="1218057" y="956500"/>
                </a:lnTo>
                <a:lnTo>
                  <a:pt x="1215136" y="947940"/>
                </a:lnTo>
                <a:lnTo>
                  <a:pt x="1212037" y="933665"/>
                </a:lnTo>
                <a:lnTo>
                  <a:pt x="1211414" y="931672"/>
                </a:lnTo>
                <a:lnTo>
                  <a:pt x="1209243" y="932091"/>
                </a:lnTo>
                <a:lnTo>
                  <a:pt x="1193812" y="937755"/>
                </a:lnTo>
                <a:lnTo>
                  <a:pt x="1187767" y="937780"/>
                </a:lnTo>
                <a:lnTo>
                  <a:pt x="1174851" y="944372"/>
                </a:lnTo>
                <a:lnTo>
                  <a:pt x="1168806" y="946962"/>
                </a:lnTo>
                <a:lnTo>
                  <a:pt x="1162253" y="948867"/>
                </a:lnTo>
                <a:lnTo>
                  <a:pt x="1155268" y="949617"/>
                </a:lnTo>
                <a:lnTo>
                  <a:pt x="1145921" y="946924"/>
                </a:lnTo>
                <a:lnTo>
                  <a:pt x="1138631" y="940041"/>
                </a:lnTo>
                <a:lnTo>
                  <a:pt x="1132890" y="930732"/>
                </a:lnTo>
                <a:lnTo>
                  <a:pt x="1123899" y="911339"/>
                </a:lnTo>
                <a:lnTo>
                  <a:pt x="1121168" y="908608"/>
                </a:lnTo>
                <a:lnTo>
                  <a:pt x="1114679" y="900633"/>
                </a:lnTo>
                <a:lnTo>
                  <a:pt x="1110195" y="897191"/>
                </a:lnTo>
                <a:lnTo>
                  <a:pt x="1103845" y="895223"/>
                </a:lnTo>
                <a:lnTo>
                  <a:pt x="1094613" y="895299"/>
                </a:lnTo>
                <a:lnTo>
                  <a:pt x="1094117" y="902843"/>
                </a:lnTo>
                <a:lnTo>
                  <a:pt x="1093139" y="910475"/>
                </a:lnTo>
                <a:lnTo>
                  <a:pt x="1091590" y="918044"/>
                </a:lnTo>
                <a:lnTo>
                  <a:pt x="1089393" y="925410"/>
                </a:lnTo>
                <a:lnTo>
                  <a:pt x="1088961" y="935380"/>
                </a:lnTo>
                <a:lnTo>
                  <a:pt x="1091933" y="946924"/>
                </a:lnTo>
                <a:lnTo>
                  <a:pt x="1095667" y="958329"/>
                </a:lnTo>
                <a:lnTo>
                  <a:pt x="1097495" y="967905"/>
                </a:lnTo>
                <a:lnTo>
                  <a:pt x="1093165" y="973848"/>
                </a:lnTo>
                <a:lnTo>
                  <a:pt x="1083081" y="976934"/>
                </a:lnTo>
                <a:lnTo>
                  <a:pt x="1071600" y="979398"/>
                </a:lnTo>
                <a:lnTo>
                  <a:pt x="1063091" y="983424"/>
                </a:lnTo>
                <a:lnTo>
                  <a:pt x="1057795" y="990676"/>
                </a:lnTo>
                <a:lnTo>
                  <a:pt x="1053134" y="1000391"/>
                </a:lnTo>
                <a:lnTo>
                  <a:pt x="1049235" y="1011237"/>
                </a:lnTo>
                <a:lnTo>
                  <a:pt x="1046213" y="1021892"/>
                </a:lnTo>
                <a:lnTo>
                  <a:pt x="1043000" y="1030643"/>
                </a:lnTo>
                <a:lnTo>
                  <a:pt x="1037615" y="1037742"/>
                </a:lnTo>
                <a:lnTo>
                  <a:pt x="1028954" y="1044854"/>
                </a:lnTo>
                <a:lnTo>
                  <a:pt x="1015860" y="1053592"/>
                </a:lnTo>
                <a:lnTo>
                  <a:pt x="999147" y="1058303"/>
                </a:lnTo>
                <a:lnTo>
                  <a:pt x="981798" y="1055293"/>
                </a:lnTo>
                <a:lnTo>
                  <a:pt x="965962" y="1049235"/>
                </a:lnTo>
                <a:lnTo>
                  <a:pt x="953782" y="1044829"/>
                </a:lnTo>
                <a:lnTo>
                  <a:pt x="915987" y="1050861"/>
                </a:lnTo>
                <a:lnTo>
                  <a:pt x="872693" y="1099388"/>
                </a:lnTo>
                <a:lnTo>
                  <a:pt x="862698" y="1110945"/>
                </a:lnTo>
                <a:lnTo>
                  <a:pt x="847775" y="1122400"/>
                </a:lnTo>
                <a:lnTo>
                  <a:pt x="800328" y="1154544"/>
                </a:lnTo>
                <a:lnTo>
                  <a:pt x="784440" y="1166939"/>
                </a:lnTo>
                <a:lnTo>
                  <a:pt x="756653" y="1190320"/>
                </a:lnTo>
                <a:lnTo>
                  <a:pt x="655510" y="1271968"/>
                </a:lnTo>
                <a:lnTo>
                  <a:pt x="626567" y="1296479"/>
                </a:lnTo>
                <a:lnTo>
                  <a:pt x="609358" y="1315173"/>
                </a:lnTo>
                <a:lnTo>
                  <a:pt x="556983" y="1374051"/>
                </a:lnTo>
                <a:lnTo>
                  <a:pt x="506399" y="1427797"/>
                </a:lnTo>
                <a:lnTo>
                  <a:pt x="414858" y="1526743"/>
                </a:lnTo>
                <a:lnTo>
                  <a:pt x="389077" y="1554213"/>
                </a:lnTo>
                <a:lnTo>
                  <a:pt x="377418" y="1567776"/>
                </a:lnTo>
                <a:lnTo>
                  <a:pt x="352323" y="1601228"/>
                </a:lnTo>
                <a:lnTo>
                  <a:pt x="343877" y="1611553"/>
                </a:lnTo>
                <a:lnTo>
                  <a:pt x="340664" y="1617941"/>
                </a:lnTo>
                <a:lnTo>
                  <a:pt x="341896" y="1625180"/>
                </a:lnTo>
                <a:lnTo>
                  <a:pt x="346494" y="1632864"/>
                </a:lnTo>
                <a:lnTo>
                  <a:pt x="353314" y="1640573"/>
                </a:lnTo>
                <a:lnTo>
                  <a:pt x="356641" y="1650606"/>
                </a:lnTo>
                <a:lnTo>
                  <a:pt x="354076" y="1663598"/>
                </a:lnTo>
                <a:lnTo>
                  <a:pt x="349618" y="1676717"/>
                </a:lnTo>
                <a:lnTo>
                  <a:pt x="347243" y="1687118"/>
                </a:lnTo>
                <a:lnTo>
                  <a:pt x="348970" y="1694243"/>
                </a:lnTo>
                <a:lnTo>
                  <a:pt x="353402" y="1700034"/>
                </a:lnTo>
                <a:lnTo>
                  <a:pt x="366141" y="1711413"/>
                </a:lnTo>
                <a:lnTo>
                  <a:pt x="369214" y="1720430"/>
                </a:lnTo>
                <a:lnTo>
                  <a:pt x="367411" y="1732419"/>
                </a:lnTo>
                <a:lnTo>
                  <a:pt x="363956" y="1744535"/>
                </a:lnTo>
                <a:lnTo>
                  <a:pt x="362089" y="1753920"/>
                </a:lnTo>
                <a:lnTo>
                  <a:pt x="364312" y="1761261"/>
                </a:lnTo>
                <a:lnTo>
                  <a:pt x="369176" y="1769097"/>
                </a:lnTo>
                <a:lnTo>
                  <a:pt x="374053" y="1777441"/>
                </a:lnTo>
                <a:lnTo>
                  <a:pt x="376262" y="1786293"/>
                </a:lnTo>
                <a:lnTo>
                  <a:pt x="374472" y="1796275"/>
                </a:lnTo>
                <a:lnTo>
                  <a:pt x="369519" y="1807387"/>
                </a:lnTo>
                <a:lnTo>
                  <a:pt x="362026" y="1818754"/>
                </a:lnTo>
                <a:lnTo>
                  <a:pt x="352640" y="1829485"/>
                </a:lnTo>
                <a:lnTo>
                  <a:pt x="344843" y="1841119"/>
                </a:lnTo>
                <a:lnTo>
                  <a:pt x="340842" y="1854276"/>
                </a:lnTo>
                <a:lnTo>
                  <a:pt x="339369" y="1866671"/>
                </a:lnTo>
                <a:lnTo>
                  <a:pt x="339153" y="1876031"/>
                </a:lnTo>
                <a:lnTo>
                  <a:pt x="349910" y="1887359"/>
                </a:lnTo>
                <a:lnTo>
                  <a:pt x="397230" y="1920621"/>
                </a:lnTo>
                <a:lnTo>
                  <a:pt x="407974" y="1932698"/>
                </a:lnTo>
                <a:lnTo>
                  <a:pt x="405980" y="1942134"/>
                </a:lnTo>
                <a:lnTo>
                  <a:pt x="397154" y="1963267"/>
                </a:lnTo>
                <a:lnTo>
                  <a:pt x="395147" y="1971167"/>
                </a:lnTo>
                <a:lnTo>
                  <a:pt x="396849" y="1976183"/>
                </a:lnTo>
                <a:lnTo>
                  <a:pt x="400939" y="1982965"/>
                </a:lnTo>
                <a:lnTo>
                  <a:pt x="405917" y="1990547"/>
                </a:lnTo>
                <a:lnTo>
                  <a:pt x="410260" y="1997989"/>
                </a:lnTo>
                <a:lnTo>
                  <a:pt x="414147" y="2007285"/>
                </a:lnTo>
                <a:lnTo>
                  <a:pt x="415759" y="2015820"/>
                </a:lnTo>
                <a:lnTo>
                  <a:pt x="415861" y="2023618"/>
                </a:lnTo>
                <a:lnTo>
                  <a:pt x="413804" y="2043772"/>
                </a:lnTo>
                <a:lnTo>
                  <a:pt x="419125" y="2056269"/>
                </a:lnTo>
                <a:lnTo>
                  <a:pt x="436460" y="2096516"/>
                </a:lnTo>
                <a:lnTo>
                  <a:pt x="443572" y="2098319"/>
                </a:lnTo>
                <a:lnTo>
                  <a:pt x="451827" y="2098319"/>
                </a:lnTo>
                <a:lnTo>
                  <a:pt x="479336" y="2094357"/>
                </a:lnTo>
                <a:lnTo>
                  <a:pt x="489978" y="2093937"/>
                </a:lnTo>
                <a:lnTo>
                  <a:pt x="518858" y="2121420"/>
                </a:lnTo>
                <a:lnTo>
                  <a:pt x="527316" y="2142718"/>
                </a:lnTo>
                <a:lnTo>
                  <a:pt x="532193" y="2153843"/>
                </a:lnTo>
                <a:lnTo>
                  <a:pt x="537438" y="2163622"/>
                </a:lnTo>
                <a:lnTo>
                  <a:pt x="543102" y="2171039"/>
                </a:lnTo>
                <a:lnTo>
                  <a:pt x="548233" y="2176183"/>
                </a:lnTo>
                <a:lnTo>
                  <a:pt x="555510" y="2175700"/>
                </a:lnTo>
                <a:lnTo>
                  <a:pt x="575691" y="2173351"/>
                </a:lnTo>
                <a:lnTo>
                  <a:pt x="584619" y="2173452"/>
                </a:lnTo>
                <a:lnTo>
                  <a:pt x="593267" y="2175662"/>
                </a:lnTo>
                <a:lnTo>
                  <a:pt x="601167" y="2181098"/>
                </a:lnTo>
                <a:lnTo>
                  <a:pt x="614426" y="2194153"/>
                </a:lnTo>
                <a:lnTo>
                  <a:pt x="626960" y="2204999"/>
                </a:lnTo>
                <a:lnTo>
                  <a:pt x="639953" y="2213356"/>
                </a:lnTo>
                <a:lnTo>
                  <a:pt x="652373" y="2216696"/>
                </a:lnTo>
                <a:lnTo>
                  <a:pt x="658380" y="2216696"/>
                </a:lnTo>
                <a:lnTo>
                  <a:pt x="683209" y="2220557"/>
                </a:lnTo>
                <a:lnTo>
                  <a:pt x="685457" y="2220277"/>
                </a:lnTo>
                <a:lnTo>
                  <a:pt x="688149" y="2211298"/>
                </a:lnTo>
                <a:lnTo>
                  <a:pt x="690486" y="2204758"/>
                </a:lnTo>
                <a:lnTo>
                  <a:pt x="693496" y="2197976"/>
                </a:lnTo>
                <a:lnTo>
                  <a:pt x="706742" y="2172309"/>
                </a:lnTo>
                <a:lnTo>
                  <a:pt x="711796" y="2161095"/>
                </a:lnTo>
                <a:lnTo>
                  <a:pt x="714667" y="2151011"/>
                </a:lnTo>
                <a:lnTo>
                  <a:pt x="714095" y="2143023"/>
                </a:lnTo>
                <a:lnTo>
                  <a:pt x="711974" y="2137880"/>
                </a:lnTo>
                <a:lnTo>
                  <a:pt x="703554" y="2121903"/>
                </a:lnTo>
                <a:lnTo>
                  <a:pt x="701052" y="2113864"/>
                </a:lnTo>
                <a:lnTo>
                  <a:pt x="701611" y="2105634"/>
                </a:lnTo>
                <a:lnTo>
                  <a:pt x="706932" y="2097354"/>
                </a:lnTo>
                <a:lnTo>
                  <a:pt x="709968" y="2094293"/>
                </a:lnTo>
                <a:lnTo>
                  <a:pt x="715010" y="2068068"/>
                </a:lnTo>
                <a:lnTo>
                  <a:pt x="737971" y="2036711"/>
                </a:lnTo>
                <a:lnTo>
                  <a:pt x="754900" y="2024519"/>
                </a:lnTo>
                <a:lnTo>
                  <a:pt x="759828" y="2020620"/>
                </a:lnTo>
                <a:lnTo>
                  <a:pt x="766445" y="2014372"/>
                </a:lnTo>
                <a:lnTo>
                  <a:pt x="779487" y="1980844"/>
                </a:lnTo>
                <a:lnTo>
                  <a:pt x="786333" y="1967458"/>
                </a:lnTo>
                <a:lnTo>
                  <a:pt x="794715" y="1957920"/>
                </a:lnTo>
                <a:lnTo>
                  <a:pt x="805345" y="1954276"/>
                </a:lnTo>
                <a:lnTo>
                  <a:pt x="811009" y="1954758"/>
                </a:lnTo>
                <a:lnTo>
                  <a:pt x="817041" y="1956054"/>
                </a:lnTo>
                <a:lnTo>
                  <a:pt x="841743" y="1963851"/>
                </a:lnTo>
                <a:lnTo>
                  <a:pt x="853478" y="1966709"/>
                </a:lnTo>
                <a:lnTo>
                  <a:pt x="865187" y="1967725"/>
                </a:lnTo>
                <a:lnTo>
                  <a:pt x="876477" y="1965858"/>
                </a:lnTo>
                <a:lnTo>
                  <a:pt x="893724" y="1960206"/>
                </a:lnTo>
                <a:lnTo>
                  <a:pt x="906233" y="1956650"/>
                </a:lnTo>
                <a:lnTo>
                  <a:pt x="916787" y="1954809"/>
                </a:lnTo>
                <a:lnTo>
                  <a:pt x="928166" y="1954276"/>
                </a:lnTo>
                <a:lnTo>
                  <a:pt x="934567" y="1954276"/>
                </a:lnTo>
                <a:lnTo>
                  <a:pt x="956183" y="1958682"/>
                </a:lnTo>
                <a:lnTo>
                  <a:pt x="962558" y="1955253"/>
                </a:lnTo>
                <a:lnTo>
                  <a:pt x="973416" y="1951609"/>
                </a:lnTo>
                <a:lnTo>
                  <a:pt x="986409" y="1950262"/>
                </a:lnTo>
                <a:lnTo>
                  <a:pt x="1000290" y="1950389"/>
                </a:lnTo>
                <a:lnTo>
                  <a:pt x="1023099" y="1951850"/>
                </a:lnTo>
                <a:lnTo>
                  <a:pt x="1042949" y="1952015"/>
                </a:lnTo>
                <a:lnTo>
                  <a:pt x="1055624" y="1951659"/>
                </a:lnTo>
                <a:lnTo>
                  <a:pt x="1067384" y="1950326"/>
                </a:lnTo>
                <a:lnTo>
                  <a:pt x="1074610" y="1947468"/>
                </a:lnTo>
                <a:lnTo>
                  <a:pt x="1082459" y="1940852"/>
                </a:lnTo>
                <a:lnTo>
                  <a:pt x="1090841" y="1936165"/>
                </a:lnTo>
                <a:lnTo>
                  <a:pt x="1099832" y="1933359"/>
                </a:lnTo>
                <a:lnTo>
                  <a:pt x="1119695" y="1931708"/>
                </a:lnTo>
                <a:lnTo>
                  <a:pt x="1130947" y="1929790"/>
                </a:lnTo>
                <a:lnTo>
                  <a:pt x="1140929" y="1927110"/>
                </a:lnTo>
                <a:lnTo>
                  <a:pt x="1147330" y="1924113"/>
                </a:lnTo>
                <a:lnTo>
                  <a:pt x="1143977" y="1920100"/>
                </a:lnTo>
                <a:lnTo>
                  <a:pt x="1130287" y="1916252"/>
                </a:lnTo>
                <a:lnTo>
                  <a:pt x="1122172" y="1913750"/>
                </a:lnTo>
                <a:lnTo>
                  <a:pt x="1114310" y="1909953"/>
                </a:lnTo>
                <a:lnTo>
                  <a:pt x="1108367" y="1903996"/>
                </a:lnTo>
                <a:lnTo>
                  <a:pt x="1106004" y="1894967"/>
                </a:lnTo>
                <a:lnTo>
                  <a:pt x="1106004" y="1886394"/>
                </a:lnTo>
                <a:lnTo>
                  <a:pt x="1109586" y="1875980"/>
                </a:lnTo>
                <a:lnTo>
                  <a:pt x="1106805" y="1873326"/>
                </a:lnTo>
                <a:lnTo>
                  <a:pt x="1071892" y="1854758"/>
                </a:lnTo>
                <a:lnTo>
                  <a:pt x="1069479" y="1847202"/>
                </a:lnTo>
                <a:lnTo>
                  <a:pt x="1071664" y="1842516"/>
                </a:lnTo>
                <a:lnTo>
                  <a:pt x="1073912" y="1839899"/>
                </a:lnTo>
                <a:lnTo>
                  <a:pt x="1078877" y="1836331"/>
                </a:lnTo>
                <a:lnTo>
                  <a:pt x="1085100" y="1834921"/>
                </a:lnTo>
                <a:lnTo>
                  <a:pt x="1092136" y="1835035"/>
                </a:lnTo>
                <a:lnTo>
                  <a:pt x="1099527" y="1836000"/>
                </a:lnTo>
                <a:lnTo>
                  <a:pt x="1107782" y="1836178"/>
                </a:lnTo>
                <a:lnTo>
                  <a:pt x="1116672" y="1834489"/>
                </a:lnTo>
                <a:lnTo>
                  <a:pt x="1124839" y="1831340"/>
                </a:lnTo>
                <a:lnTo>
                  <a:pt x="1130947" y="1827110"/>
                </a:lnTo>
                <a:lnTo>
                  <a:pt x="1133602" y="1824469"/>
                </a:lnTo>
                <a:lnTo>
                  <a:pt x="1148410" y="1812912"/>
                </a:lnTo>
                <a:lnTo>
                  <a:pt x="1148092" y="1811413"/>
                </a:lnTo>
                <a:lnTo>
                  <a:pt x="1147330" y="1809750"/>
                </a:lnTo>
                <a:lnTo>
                  <a:pt x="1124102" y="1790166"/>
                </a:lnTo>
                <a:lnTo>
                  <a:pt x="1123657" y="1779625"/>
                </a:lnTo>
                <a:lnTo>
                  <a:pt x="1124877" y="1776539"/>
                </a:lnTo>
                <a:lnTo>
                  <a:pt x="1130350" y="1771053"/>
                </a:lnTo>
                <a:lnTo>
                  <a:pt x="1145654" y="1763610"/>
                </a:lnTo>
                <a:lnTo>
                  <a:pt x="1149959" y="1761197"/>
                </a:lnTo>
                <a:lnTo>
                  <a:pt x="1152169" y="1745653"/>
                </a:lnTo>
                <a:lnTo>
                  <a:pt x="1149870" y="1725028"/>
                </a:lnTo>
                <a:lnTo>
                  <a:pt x="1151051" y="1718843"/>
                </a:lnTo>
                <a:lnTo>
                  <a:pt x="1154633" y="1709661"/>
                </a:lnTo>
                <a:lnTo>
                  <a:pt x="1161313" y="1703082"/>
                </a:lnTo>
                <a:lnTo>
                  <a:pt x="1171054" y="1699120"/>
                </a:lnTo>
                <a:lnTo>
                  <a:pt x="1183830" y="1697786"/>
                </a:lnTo>
                <a:lnTo>
                  <a:pt x="1190117" y="1697786"/>
                </a:lnTo>
                <a:lnTo>
                  <a:pt x="1213904" y="1701660"/>
                </a:lnTo>
                <a:lnTo>
                  <a:pt x="1233081" y="1698828"/>
                </a:lnTo>
                <a:lnTo>
                  <a:pt x="1274775" y="1715465"/>
                </a:lnTo>
                <a:lnTo>
                  <a:pt x="1281760" y="1720596"/>
                </a:lnTo>
                <a:lnTo>
                  <a:pt x="1288440" y="1724088"/>
                </a:lnTo>
                <a:lnTo>
                  <a:pt x="1293368" y="1724025"/>
                </a:lnTo>
                <a:lnTo>
                  <a:pt x="1296835" y="1721637"/>
                </a:lnTo>
                <a:lnTo>
                  <a:pt x="1302169" y="1698193"/>
                </a:lnTo>
                <a:lnTo>
                  <a:pt x="1305445" y="1689646"/>
                </a:lnTo>
                <a:lnTo>
                  <a:pt x="1310779" y="1682572"/>
                </a:lnTo>
                <a:lnTo>
                  <a:pt x="1319098" y="1678190"/>
                </a:lnTo>
                <a:lnTo>
                  <a:pt x="1340319" y="1672882"/>
                </a:lnTo>
                <a:lnTo>
                  <a:pt x="1355267" y="1668614"/>
                </a:lnTo>
                <a:lnTo>
                  <a:pt x="1399527" y="1645678"/>
                </a:lnTo>
                <a:lnTo>
                  <a:pt x="1431569" y="1618094"/>
                </a:lnTo>
                <a:lnTo>
                  <a:pt x="1436585" y="1608086"/>
                </a:lnTo>
                <a:lnTo>
                  <a:pt x="1445336" y="1598599"/>
                </a:lnTo>
                <a:lnTo>
                  <a:pt x="1456207" y="1590408"/>
                </a:lnTo>
                <a:lnTo>
                  <a:pt x="1467612" y="1584312"/>
                </a:lnTo>
                <a:lnTo>
                  <a:pt x="1482953" y="1577759"/>
                </a:lnTo>
                <a:lnTo>
                  <a:pt x="1482953" y="1570609"/>
                </a:lnTo>
                <a:lnTo>
                  <a:pt x="1481023" y="1548447"/>
                </a:lnTo>
                <a:lnTo>
                  <a:pt x="1481328" y="1533245"/>
                </a:lnTo>
                <a:lnTo>
                  <a:pt x="1484922" y="1520291"/>
                </a:lnTo>
                <a:lnTo>
                  <a:pt x="1493608" y="1511973"/>
                </a:lnTo>
                <a:lnTo>
                  <a:pt x="1503006" y="1509179"/>
                </a:lnTo>
                <a:lnTo>
                  <a:pt x="1513395" y="1508010"/>
                </a:lnTo>
                <a:lnTo>
                  <a:pt x="1524228" y="1507934"/>
                </a:lnTo>
                <a:lnTo>
                  <a:pt x="1543519" y="1508810"/>
                </a:lnTo>
                <a:lnTo>
                  <a:pt x="1547317" y="1508810"/>
                </a:lnTo>
                <a:lnTo>
                  <a:pt x="1603971" y="1491145"/>
                </a:lnTo>
                <a:lnTo>
                  <a:pt x="1638820" y="1468755"/>
                </a:lnTo>
                <a:lnTo>
                  <a:pt x="1652435" y="1440624"/>
                </a:lnTo>
                <a:lnTo>
                  <a:pt x="1653324" y="1434642"/>
                </a:lnTo>
                <a:close/>
              </a:path>
              <a:path extrusionOk="0" h="3023235" w="1983740">
                <a:moveTo>
                  <a:pt x="1686306" y="2299817"/>
                </a:moveTo>
                <a:lnTo>
                  <a:pt x="1656626" y="2271509"/>
                </a:lnTo>
                <a:lnTo>
                  <a:pt x="1633321" y="2263597"/>
                </a:lnTo>
                <a:lnTo>
                  <a:pt x="1626425" y="2261120"/>
                </a:lnTo>
                <a:lnTo>
                  <a:pt x="1619402" y="2257717"/>
                </a:lnTo>
                <a:lnTo>
                  <a:pt x="1613458" y="2253361"/>
                </a:lnTo>
                <a:lnTo>
                  <a:pt x="1608378" y="2248547"/>
                </a:lnTo>
                <a:lnTo>
                  <a:pt x="1597190" y="2236190"/>
                </a:lnTo>
                <a:lnTo>
                  <a:pt x="1594523" y="2235276"/>
                </a:lnTo>
                <a:lnTo>
                  <a:pt x="1588973" y="2236787"/>
                </a:lnTo>
                <a:lnTo>
                  <a:pt x="1581353" y="2242362"/>
                </a:lnTo>
                <a:lnTo>
                  <a:pt x="1573453" y="2249513"/>
                </a:lnTo>
                <a:lnTo>
                  <a:pt x="1553273" y="2269934"/>
                </a:lnTo>
                <a:lnTo>
                  <a:pt x="1544561" y="2276919"/>
                </a:lnTo>
                <a:lnTo>
                  <a:pt x="1534058" y="2281986"/>
                </a:lnTo>
                <a:lnTo>
                  <a:pt x="1521053" y="2283955"/>
                </a:lnTo>
                <a:lnTo>
                  <a:pt x="1511985" y="2283955"/>
                </a:lnTo>
                <a:lnTo>
                  <a:pt x="1507350" y="2279904"/>
                </a:lnTo>
                <a:lnTo>
                  <a:pt x="1505064" y="2276513"/>
                </a:lnTo>
                <a:lnTo>
                  <a:pt x="1502168" y="2268182"/>
                </a:lnTo>
                <a:lnTo>
                  <a:pt x="1502676" y="2258974"/>
                </a:lnTo>
                <a:lnTo>
                  <a:pt x="1505153" y="2249970"/>
                </a:lnTo>
                <a:lnTo>
                  <a:pt x="1511858" y="2232876"/>
                </a:lnTo>
                <a:lnTo>
                  <a:pt x="1517446" y="2227008"/>
                </a:lnTo>
                <a:lnTo>
                  <a:pt x="1522107" y="2222563"/>
                </a:lnTo>
                <a:lnTo>
                  <a:pt x="1508887" y="2214740"/>
                </a:lnTo>
                <a:lnTo>
                  <a:pt x="1475473" y="2192832"/>
                </a:lnTo>
                <a:lnTo>
                  <a:pt x="1465453" y="2189365"/>
                </a:lnTo>
                <a:lnTo>
                  <a:pt x="1462252" y="2188045"/>
                </a:lnTo>
                <a:lnTo>
                  <a:pt x="1455521" y="2181314"/>
                </a:lnTo>
                <a:lnTo>
                  <a:pt x="1450809" y="2173744"/>
                </a:lnTo>
                <a:lnTo>
                  <a:pt x="1450467" y="2166340"/>
                </a:lnTo>
                <a:lnTo>
                  <a:pt x="1452702" y="2159584"/>
                </a:lnTo>
                <a:lnTo>
                  <a:pt x="1459293" y="2147989"/>
                </a:lnTo>
                <a:lnTo>
                  <a:pt x="1460055" y="2145119"/>
                </a:lnTo>
                <a:lnTo>
                  <a:pt x="1459153" y="2142693"/>
                </a:lnTo>
                <a:lnTo>
                  <a:pt x="1432153" y="2126551"/>
                </a:lnTo>
                <a:lnTo>
                  <a:pt x="1428330" y="2122716"/>
                </a:lnTo>
                <a:lnTo>
                  <a:pt x="1427416" y="2122919"/>
                </a:lnTo>
                <a:lnTo>
                  <a:pt x="1409001" y="2136571"/>
                </a:lnTo>
                <a:lnTo>
                  <a:pt x="1401457" y="2136571"/>
                </a:lnTo>
                <a:lnTo>
                  <a:pt x="1392237" y="2133689"/>
                </a:lnTo>
                <a:lnTo>
                  <a:pt x="1385735" y="2126119"/>
                </a:lnTo>
                <a:lnTo>
                  <a:pt x="1381061" y="2115502"/>
                </a:lnTo>
                <a:lnTo>
                  <a:pt x="1374394" y="2093442"/>
                </a:lnTo>
                <a:lnTo>
                  <a:pt x="1369250" y="2079904"/>
                </a:lnTo>
                <a:lnTo>
                  <a:pt x="1352638" y="2069147"/>
                </a:lnTo>
                <a:lnTo>
                  <a:pt x="1343190" y="2059698"/>
                </a:lnTo>
                <a:lnTo>
                  <a:pt x="1344612" y="2054212"/>
                </a:lnTo>
                <a:lnTo>
                  <a:pt x="1388160" y="2040001"/>
                </a:lnTo>
                <a:lnTo>
                  <a:pt x="1399336" y="2040001"/>
                </a:lnTo>
                <a:lnTo>
                  <a:pt x="1400695" y="2035886"/>
                </a:lnTo>
                <a:lnTo>
                  <a:pt x="1401686" y="2026805"/>
                </a:lnTo>
                <a:lnTo>
                  <a:pt x="1397673" y="2024799"/>
                </a:lnTo>
                <a:lnTo>
                  <a:pt x="1377975" y="2020887"/>
                </a:lnTo>
                <a:lnTo>
                  <a:pt x="1354988" y="2027415"/>
                </a:lnTo>
                <a:lnTo>
                  <a:pt x="1347393" y="2023211"/>
                </a:lnTo>
                <a:lnTo>
                  <a:pt x="1339951" y="2016188"/>
                </a:lnTo>
                <a:lnTo>
                  <a:pt x="1336179" y="2006968"/>
                </a:lnTo>
                <a:lnTo>
                  <a:pt x="1334858" y="1997125"/>
                </a:lnTo>
                <a:lnTo>
                  <a:pt x="1334744" y="1985911"/>
                </a:lnTo>
                <a:lnTo>
                  <a:pt x="1334960" y="1978113"/>
                </a:lnTo>
                <a:lnTo>
                  <a:pt x="1336408" y="1969312"/>
                </a:lnTo>
                <a:lnTo>
                  <a:pt x="1340345" y="1959813"/>
                </a:lnTo>
                <a:lnTo>
                  <a:pt x="1348003" y="1949958"/>
                </a:lnTo>
                <a:lnTo>
                  <a:pt x="1358912" y="1939137"/>
                </a:lnTo>
                <a:lnTo>
                  <a:pt x="1358912" y="1925396"/>
                </a:lnTo>
                <a:lnTo>
                  <a:pt x="1338872" y="1919693"/>
                </a:lnTo>
                <a:lnTo>
                  <a:pt x="1334109" y="1914931"/>
                </a:lnTo>
                <a:lnTo>
                  <a:pt x="1329537" y="1907324"/>
                </a:lnTo>
                <a:lnTo>
                  <a:pt x="1328293" y="1898357"/>
                </a:lnTo>
                <a:lnTo>
                  <a:pt x="1329182" y="1888820"/>
                </a:lnTo>
                <a:lnTo>
                  <a:pt x="1332941" y="1870773"/>
                </a:lnTo>
                <a:lnTo>
                  <a:pt x="1332941" y="1864309"/>
                </a:lnTo>
                <a:lnTo>
                  <a:pt x="1334909" y="1844611"/>
                </a:lnTo>
                <a:lnTo>
                  <a:pt x="1333055" y="1833854"/>
                </a:lnTo>
                <a:lnTo>
                  <a:pt x="1331252" y="1826082"/>
                </a:lnTo>
                <a:lnTo>
                  <a:pt x="1327556" y="1814855"/>
                </a:lnTo>
                <a:lnTo>
                  <a:pt x="1321358" y="1799653"/>
                </a:lnTo>
                <a:lnTo>
                  <a:pt x="1309522" y="1774875"/>
                </a:lnTo>
                <a:lnTo>
                  <a:pt x="1299654" y="1746643"/>
                </a:lnTo>
                <a:lnTo>
                  <a:pt x="1295349" y="1740458"/>
                </a:lnTo>
                <a:lnTo>
                  <a:pt x="1285430" y="1740014"/>
                </a:lnTo>
                <a:lnTo>
                  <a:pt x="1275651" y="1735836"/>
                </a:lnTo>
                <a:lnTo>
                  <a:pt x="1266494" y="1729613"/>
                </a:lnTo>
                <a:lnTo>
                  <a:pt x="1252499" y="1717979"/>
                </a:lnTo>
                <a:lnTo>
                  <a:pt x="1250937" y="1717090"/>
                </a:lnTo>
                <a:lnTo>
                  <a:pt x="1246619" y="1715198"/>
                </a:lnTo>
                <a:lnTo>
                  <a:pt x="1241704" y="1714538"/>
                </a:lnTo>
                <a:lnTo>
                  <a:pt x="1234859" y="1714982"/>
                </a:lnTo>
                <a:lnTo>
                  <a:pt x="1224762" y="1716417"/>
                </a:lnTo>
                <a:lnTo>
                  <a:pt x="1217015" y="1717154"/>
                </a:lnTo>
                <a:lnTo>
                  <a:pt x="1210056" y="1717052"/>
                </a:lnTo>
                <a:lnTo>
                  <a:pt x="1203756" y="1716405"/>
                </a:lnTo>
                <a:lnTo>
                  <a:pt x="1188821" y="1714030"/>
                </a:lnTo>
                <a:lnTo>
                  <a:pt x="1168514" y="1714030"/>
                </a:lnTo>
                <a:lnTo>
                  <a:pt x="1166266" y="1725676"/>
                </a:lnTo>
                <a:lnTo>
                  <a:pt x="1168539" y="1745907"/>
                </a:lnTo>
                <a:lnTo>
                  <a:pt x="1167053" y="1756270"/>
                </a:lnTo>
                <a:lnTo>
                  <a:pt x="1163777" y="1766531"/>
                </a:lnTo>
                <a:lnTo>
                  <a:pt x="1158201" y="1773694"/>
                </a:lnTo>
                <a:lnTo>
                  <a:pt x="1151610" y="1778533"/>
                </a:lnTo>
                <a:lnTo>
                  <a:pt x="1141844" y="1783575"/>
                </a:lnTo>
                <a:lnTo>
                  <a:pt x="1143876" y="1785607"/>
                </a:lnTo>
                <a:lnTo>
                  <a:pt x="1162519" y="1801329"/>
                </a:lnTo>
                <a:lnTo>
                  <a:pt x="1163955" y="1807997"/>
                </a:lnTo>
                <a:lnTo>
                  <a:pt x="1163789" y="1815858"/>
                </a:lnTo>
                <a:lnTo>
                  <a:pt x="1160449" y="1822424"/>
                </a:lnTo>
                <a:lnTo>
                  <a:pt x="1155230" y="1827974"/>
                </a:lnTo>
                <a:lnTo>
                  <a:pt x="1144371" y="1836661"/>
                </a:lnTo>
                <a:lnTo>
                  <a:pt x="1142441" y="1838591"/>
                </a:lnTo>
                <a:lnTo>
                  <a:pt x="1133309" y="1845195"/>
                </a:lnTo>
                <a:lnTo>
                  <a:pt x="1121689" y="1849920"/>
                </a:lnTo>
                <a:lnTo>
                  <a:pt x="1109078" y="1852345"/>
                </a:lnTo>
                <a:lnTo>
                  <a:pt x="1096949" y="1852028"/>
                </a:lnTo>
                <a:lnTo>
                  <a:pt x="1089609" y="1851075"/>
                </a:lnTo>
                <a:lnTo>
                  <a:pt x="1087843" y="1851050"/>
                </a:lnTo>
                <a:lnTo>
                  <a:pt x="1090307" y="1856193"/>
                </a:lnTo>
                <a:lnTo>
                  <a:pt x="1096594" y="1857006"/>
                </a:lnTo>
                <a:lnTo>
                  <a:pt x="1108329" y="1857006"/>
                </a:lnTo>
                <a:lnTo>
                  <a:pt x="1114158" y="1857565"/>
                </a:lnTo>
                <a:lnTo>
                  <a:pt x="1128229" y="1871637"/>
                </a:lnTo>
                <a:lnTo>
                  <a:pt x="1122235" y="1889099"/>
                </a:lnTo>
                <a:lnTo>
                  <a:pt x="1122235" y="1897138"/>
                </a:lnTo>
                <a:lnTo>
                  <a:pt x="1161415" y="1915845"/>
                </a:lnTo>
                <a:lnTo>
                  <a:pt x="1165009" y="1926272"/>
                </a:lnTo>
                <a:lnTo>
                  <a:pt x="1162443" y="1931022"/>
                </a:lnTo>
                <a:lnTo>
                  <a:pt x="1150505" y="1940661"/>
                </a:lnTo>
                <a:lnTo>
                  <a:pt x="1132814" y="1945970"/>
                </a:lnTo>
                <a:lnTo>
                  <a:pt x="1116698" y="1948205"/>
                </a:lnTo>
                <a:lnTo>
                  <a:pt x="1103045" y="1949284"/>
                </a:lnTo>
                <a:lnTo>
                  <a:pt x="1097064" y="1951177"/>
                </a:lnTo>
                <a:lnTo>
                  <a:pt x="1091450" y="1954377"/>
                </a:lnTo>
                <a:lnTo>
                  <a:pt x="1086091" y="1958949"/>
                </a:lnTo>
                <a:lnTo>
                  <a:pt x="1077112" y="1964296"/>
                </a:lnTo>
                <a:lnTo>
                  <a:pt x="1064539" y="1967115"/>
                </a:lnTo>
                <a:lnTo>
                  <a:pt x="1049388" y="1968157"/>
                </a:lnTo>
                <a:lnTo>
                  <a:pt x="1022819" y="1968080"/>
                </a:lnTo>
                <a:lnTo>
                  <a:pt x="1001522" y="1966696"/>
                </a:lnTo>
                <a:lnTo>
                  <a:pt x="989533" y="1966429"/>
                </a:lnTo>
                <a:lnTo>
                  <a:pt x="978509" y="1967179"/>
                </a:lnTo>
                <a:lnTo>
                  <a:pt x="970254" y="1969541"/>
                </a:lnTo>
                <a:lnTo>
                  <a:pt x="961999" y="1972805"/>
                </a:lnTo>
                <a:lnTo>
                  <a:pt x="954468" y="1973821"/>
                </a:lnTo>
                <a:lnTo>
                  <a:pt x="947572" y="1973351"/>
                </a:lnTo>
                <a:lnTo>
                  <a:pt x="932929" y="1970519"/>
                </a:lnTo>
                <a:lnTo>
                  <a:pt x="928166" y="1970519"/>
                </a:lnTo>
                <a:lnTo>
                  <a:pt x="918603" y="1970938"/>
                </a:lnTo>
                <a:lnTo>
                  <a:pt x="909523" y="1972551"/>
                </a:lnTo>
                <a:lnTo>
                  <a:pt x="898131" y="1975840"/>
                </a:lnTo>
                <a:lnTo>
                  <a:pt x="881608" y="1981276"/>
                </a:lnTo>
                <a:lnTo>
                  <a:pt x="866762" y="1983930"/>
                </a:lnTo>
                <a:lnTo>
                  <a:pt x="852131" y="1982952"/>
                </a:lnTo>
                <a:lnTo>
                  <a:pt x="838136" y="1979701"/>
                </a:lnTo>
                <a:lnTo>
                  <a:pt x="810031" y="1970519"/>
                </a:lnTo>
                <a:lnTo>
                  <a:pt x="805345" y="1970519"/>
                </a:lnTo>
                <a:lnTo>
                  <a:pt x="801116" y="1974316"/>
                </a:lnTo>
                <a:lnTo>
                  <a:pt x="796290" y="1983244"/>
                </a:lnTo>
                <a:lnTo>
                  <a:pt x="791806" y="1993646"/>
                </a:lnTo>
                <a:lnTo>
                  <a:pt x="785063" y="2010930"/>
                </a:lnTo>
                <a:lnTo>
                  <a:pt x="781875" y="2018334"/>
                </a:lnTo>
                <a:lnTo>
                  <a:pt x="739013" y="2055850"/>
                </a:lnTo>
                <a:lnTo>
                  <a:pt x="732523" y="2062327"/>
                </a:lnTo>
                <a:lnTo>
                  <a:pt x="722591" y="2103031"/>
                </a:lnTo>
                <a:lnTo>
                  <a:pt x="715987" y="2111260"/>
                </a:lnTo>
                <a:lnTo>
                  <a:pt x="726655" y="2130895"/>
                </a:lnTo>
                <a:lnTo>
                  <a:pt x="729107" y="2136851"/>
                </a:lnTo>
                <a:lnTo>
                  <a:pt x="731100" y="2149386"/>
                </a:lnTo>
                <a:lnTo>
                  <a:pt x="728357" y="2162937"/>
                </a:lnTo>
                <a:lnTo>
                  <a:pt x="722490" y="2177059"/>
                </a:lnTo>
                <a:lnTo>
                  <a:pt x="708279" y="2204313"/>
                </a:lnTo>
                <a:lnTo>
                  <a:pt x="705891" y="2209990"/>
                </a:lnTo>
                <a:lnTo>
                  <a:pt x="710539" y="2215108"/>
                </a:lnTo>
                <a:lnTo>
                  <a:pt x="723087" y="2230844"/>
                </a:lnTo>
                <a:lnTo>
                  <a:pt x="725970" y="2233739"/>
                </a:lnTo>
                <a:lnTo>
                  <a:pt x="728776" y="2237155"/>
                </a:lnTo>
                <a:lnTo>
                  <a:pt x="731799" y="2241943"/>
                </a:lnTo>
                <a:lnTo>
                  <a:pt x="747864" y="2272004"/>
                </a:lnTo>
                <a:lnTo>
                  <a:pt x="752398" y="2279256"/>
                </a:lnTo>
                <a:lnTo>
                  <a:pt x="756031" y="2283269"/>
                </a:lnTo>
                <a:lnTo>
                  <a:pt x="758050" y="2283955"/>
                </a:lnTo>
                <a:lnTo>
                  <a:pt x="776389" y="2282012"/>
                </a:lnTo>
                <a:lnTo>
                  <a:pt x="784809" y="2282088"/>
                </a:lnTo>
                <a:lnTo>
                  <a:pt x="808964" y="2308720"/>
                </a:lnTo>
                <a:lnTo>
                  <a:pt x="808316" y="2319439"/>
                </a:lnTo>
                <a:lnTo>
                  <a:pt x="809244" y="2324785"/>
                </a:lnTo>
                <a:lnTo>
                  <a:pt x="837933" y="2351062"/>
                </a:lnTo>
                <a:lnTo>
                  <a:pt x="844130" y="2357272"/>
                </a:lnTo>
                <a:lnTo>
                  <a:pt x="847826" y="2362974"/>
                </a:lnTo>
                <a:lnTo>
                  <a:pt x="849439" y="2369845"/>
                </a:lnTo>
                <a:lnTo>
                  <a:pt x="849668" y="2377440"/>
                </a:lnTo>
                <a:lnTo>
                  <a:pt x="848271" y="2398395"/>
                </a:lnTo>
                <a:lnTo>
                  <a:pt x="848537" y="2404808"/>
                </a:lnTo>
                <a:lnTo>
                  <a:pt x="864031" y="2408796"/>
                </a:lnTo>
                <a:lnTo>
                  <a:pt x="873772" y="2409863"/>
                </a:lnTo>
                <a:lnTo>
                  <a:pt x="884377" y="2408936"/>
                </a:lnTo>
                <a:lnTo>
                  <a:pt x="898486" y="2405862"/>
                </a:lnTo>
                <a:lnTo>
                  <a:pt x="904951" y="2403729"/>
                </a:lnTo>
                <a:lnTo>
                  <a:pt x="911758" y="2400693"/>
                </a:lnTo>
                <a:lnTo>
                  <a:pt x="935240" y="2388070"/>
                </a:lnTo>
                <a:lnTo>
                  <a:pt x="944118" y="2384031"/>
                </a:lnTo>
                <a:lnTo>
                  <a:pt x="952131" y="2381999"/>
                </a:lnTo>
                <a:lnTo>
                  <a:pt x="959396" y="2382685"/>
                </a:lnTo>
                <a:lnTo>
                  <a:pt x="963282" y="2383967"/>
                </a:lnTo>
                <a:lnTo>
                  <a:pt x="966292" y="2386723"/>
                </a:lnTo>
                <a:lnTo>
                  <a:pt x="968108" y="2390660"/>
                </a:lnTo>
                <a:lnTo>
                  <a:pt x="970534" y="2400706"/>
                </a:lnTo>
                <a:lnTo>
                  <a:pt x="970432" y="2413012"/>
                </a:lnTo>
                <a:lnTo>
                  <a:pt x="968679" y="2426754"/>
                </a:lnTo>
                <a:lnTo>
                  <a:pt x="962875" y="2458440"/>
                </a:lnTo>
                <a:lnTo>
                  <a:pt x="962875" y="2464727"/>
                </a:lnTo>
                <a:lnTo>
                  <a:pt x="964057" y="2491905"/>
                </a:lnTo>
                <a:lnTo>
                  <a:pt x="966927" y="2507526"/>
                </a:lnTo>
                <a:lnTo>
                  <a:pt x="970419" y="2514752"/>
                </a:lnTo>
                <a:lnTo>
                  <a:pt x="973404" y="2516733"/>
                </a:lnTo>
                <a:lnTo>
                  <a:pt x="979868" y="2516632"/>
                </a:lnTo>
                <a:lnTo>
                  <a:pt x="987272" y="2514803"/>
                </a:lnTo>
                <a:lnTo>
                  <a:pt x="995146" y="2511882"/>
                </a:lnTo>
                <a:lnTo>
                  <a:pt x="1010018" y="2505545"/>
                </a:lnTo>
                <a:lnTo>
                  <a:pt x="1016787" y="2502966"/>
                </a:lnTo>
                <a:lnTo>
                  <a:pt x="1023251" y="2501176"/>
                </a:lnTo>
                <a:lnTo>
                  <a:pt x="1029360" y="2500503"/>
                </a:lnTo>
                <a:lnTo>
                  <a:pt x="1038466" y="2502763"/>
                </a:lnTo>
                <a:lnTo>
                  <a:pt x="1046149" y="2508808"/>
                </a:lnTo>
                <a:lnTo>
                  <a:pt x="1052944" y="2517457"/>
                </a:lnTo>
                <a:lnTo>
                  <a:pt x="1068336" y="2542095"/>
                </a:lnTo>
                <a:lnTo>
                  <a:pt x="1105420" y="2578150"/>
                </a:lnTo>
                <a:lnTo>
                  <a:pt x="1125169" y="2599702"/>
                </a:lnTo>
                <a:lnTo>
                  <a:pt x="1139063" y="2619629"/>
                </a:lnTo>
                <a:lnTo>
                  <a:pt x="1144308" y="2636926"/>
                </a:lnTo>
                <a:lnTo>
                  <a:pt x="1143330" y="2645714"/>
                </a:lnTo>
                <a:lnTo>
                  <a:pt x="1140815" y="2653258"/>
                </a:lnTo>
                <a:lnTo>
                  <a:pt x="1137437" y="2659748"/>
                </a:lnTo>
                <a:lnTo>
                  <a:pt x="1128268" y="2673781"/>
                </a:lnTo>
                <a:lnTo>
                  <a:pt x="1127442" y="2675801"/>
                </a:lnTo>
                <a:lnTo>
                  <a:pt x="1130363" y="2680119"/>
                </a:lnTo>
                <a:lnTo>
                  <a:pt x="1134198" y="2685110"/>
                </a:lnTo>
                <a:lnTo>
                  <a:pt x="1138821" y="2690177"/>
                </a:lnTo>
                <a:lnTo>
                  <a:pt x="1156792" y="2707627"/>
                </a:lnTo>
                <a:lnTo>
                  <a:pt x="1163840" y="2715031"/>
                </a:lnTo>
                <a:lnTo>
                  <a:pt x="1169835" y="2722651"/>
                </a:lnTo>
                <a:lnTo>
                  <a:pt x="1174140" y="2730538"/>
                </a:lnTo>
                <a:lnTo>
                  <a:pt x="1178090" y="2744457"/>
                </a:lnTo>
                <a:lnTo>
                  <a:pt x="1178915" y="2758656"/>
                </a:lnTo>
                <a:lnTo>
                  <a:pt x="1176642" y="2772486"/>
                </a:lnTo>
                <a:lnTo>
                  <a:pt x="1154391" y="2808427"/>
                </a:lnTo>
                <a:lnTo>
                  <a:pt x="1131150" y="2836151"/>
                </a:lnTo>
                <a:lnTo>
                  <a:pt x="1135062" y="2834716"/>
                </a:lnTo>
                <a:lnTo>
                  <a:pt x="1172718" y="2863304"/>
                </a:lnTo>
                <a:lnTo>
                  <a:pt x="1179918" y="2872536"/>
                </a:lnTo>
                <a:lnTo>
                  <a:pt x="1185214" y="2880715"/>
                </a:lnTo>
                <a:lnTo>
                  <a:pt x="1187005" y="2890062"/>
                </a:lnTo>
                <a:lnTo>
                  <a:pt x="1185570" y="2899067"/>
                </a:lnTo>
                <a:lnTo>
                  <a:pt x="1181150" y="2906280"/>
                </a:lnTo>
                <a:lnTo>
                  <a:pt x="1181620" y="2913240"/>
                </a:lnTo>
                <a:lnTo>
                  <a:pt x="1190980" y="2921000"/>
                </a:lnTo>
                <a:lnTo>
                  <a:pt x="1203693" y="2927299"/>
                </a:lnTo>
                <a:lnTo>
                  <a:pt x="1214221" y="2929902"/>
                </a:lnTo>
                <a:lnTo>
                  <a:pt x="1221892" y="2932138"/>
                </a:lnTo>
                <a:lnTo>
                  <a:pt x="1230071" y="2937649"/>
                </a:lnTo>
                <a:lnTo>
                  <a:pt x="1239266" y="2944685"/>
                </a:lnTo>
                <a:lnTo>
                  <a:pt x="1249972" y="2951480"/>
                </a:lnTo>
                <a:lnTo>
                  <a:pt x="1258646" y="2959557"/>
                </a:lnTo>
                <a:lnTo>
                  <a:pt x="1266469" y="2972409"/>
                </a:lnTo>
                <a:lnTo>
                  <a:pt x="1274229" y="2987675"/>
                </a:lnTo>
                <a:lnTo>
                  <a:pt x="1282712" y="3002940"/>
                </a:lnTo>
                <a:lnTo>
                  <a:pt x="1305547" y="2966631"/>
                </a:lnTo>
                <a:lnTo>
                  <a:pt x="1323975" y="2929521"/>
                </a:lnTo>
                <a:lnTo>
                  <a:pt x="1322730" y="2926143"/>
                </a:lnTo>
                <a:lnTo>
                  <a:pt x="1315593" y="2909938"/>
                </a:lnTo>
                <a:lnTo>
                  <a:pt x="1314056" y="2905480"/>
                </a:lnTo>
                <a:lnTo>
                  <a:pt x="1310297" y="2892425"/>
                </a:lnTo>
                <a:lnTo>
                  <a:pt x="1306842" y="2875318"/>
                </a:lnTo>
                <a:lnTo>
                  <a:pt x="1304315" y="2855112"/>
                </a:lnTo>
                <a:lnTo>
                  <a:pt x="1303337" y="2832760"/>
                </a:lnTo>
                <a:lnTo>
                  <a:pt x="1304404" y="2814434"/>
                </a:lnTo>
                <a:lnTo>
                  <a:pt x="1307846" y="2799486"/>
                </a:lnTo>
                <a:lnTo>
                  <a:pt x="1314005" y="2786900"/>
                </a:lnTo>
                <a:lnTo>
                  <a:pt x="1323225" y="2775674"/>
                </a:lnTo>
                <a:lnTo>
                  <a:pt x="1328648" y="2770263"/>
                </a:lnTo>
                <a:lnTo>
                  <a:pt x="1334985" y="2742527"/>
                </a:lnTo>
                <a:lnTo>
                  <a:pt x="1373530" y="2713545"/>
                </a:lnTo>
                <a:lnTo>
                  <a:pt x="1379918" y="2710192"/>
                </a:lnTo>
                <a:lnTo>
                  <a:pt x="1385150" y="2706205"/>
                </a:lnTo>
                <a:lnTo>
                  <a:pt x="1389761" y="2701607"/>
                </a:lnTo>
                <a:lnTo>
                  <a:pt x="1399755" y="2690088"/>
                </a:lnTo>
                <a:lnTo>
                  <a:pt x="1402969" y="2686875"/>
                </a:lnTo>
                <a:lnTo>
                  <a:pt x="1408925" y="2680233"/>
                </a:lnTo>
                <a:lnTo>
                  <a:pt x="1412430" y="2674607"/>
                </a:lnTo>
                <a:lnTo>
                  <a:pt x="1414081" y="2669298"/>
                </a:lnTo>
                <a:lnTo>
                  <a:pt x="1414487" y="2663634"/>
                </a:lnTo>
                <a:lnTo>
                  <a:pt x="1415961" y="2656319"/>
                </a:lnTo>
                <a:lnTo>
                  <a:pt x="1419707" y="2650820"/>
                </a:lnTo>
                <a:lnTo>
                  <a:pt x="1424774" y="2646654"/>
                </a:lnTo>
                <a:lnTo>
                  <a:pt x="1438833" y="2638323"/>
                </a:lnTo>
                <a:lnTo>
                  <a:pt x="1448879" y="2628277"/>
                </a:lnTo>
                <a:lnTo>
                  <a:pt x="1465922" y="2614853"/>
                </a:lnTo>
                <a:lnTo>
                  <a:pt x="1518462" y="2562326"/>
                </a:lnTo>
                <a:lnTo>
                  <a:pt x="1532915" y="2553906"/>
                </a:lnTo>
                <a:lnTo>
                  <a:pt x="1568843" y="2536113"/>
                </a:lnTo>
                <a:lnTo>
                  <a:pt x="1592757" y="2530602"/>
                </a:lnTo>
                <a:lnTo>
                  <a:pt x="1600161" y="2530691"/>
                </a:lnTo>
                <a:lnTo>
                  <a:pt x="1607083" y="2533104"/>
                </a:lnTo>
                <a:lnTo>
                  <a:pt x="1613649" y="2537041"/>
                </a:lnTo>
                <a:lnTo>
                  <a:pt x="1633816" y="2552230"/>
                </a:lnTo>
                <a:lnTo>
                  <a:pt x="1640649" y="2552230"/>
                </a:lnTo>
                <a:lnTo>
                  <a:pt x="1644789" y="2548852"/>
                </a:lnTo>
                <a:lnTo>
                  <a:pt x="1648904" y="2538565"/>
                </a:lnTo>
                <a:lnTo>
                  <a:pt x="1652066" y="2521140"/>
                </a:lnTo>
                <a:lnTo>
                  <a:pt x="1653324" y="2496312"/>
                </a:lnTo>
                <a:lnTo>
                  <a:pt x="1653324" y="2489949"/>
                </a:lnTo>
                <a:lnTo>
                  <a:pt x="1654975" y="2464676"/>
                </a:lnTo>
                <a:lnTo>
                  <a:pt x="1655343" y="2454364"/>
                </a:lnTo>
                <a:lnTo>
                  <a:pt x="1655089" y="2445321"/>
                </a:lnTo>
                <a:lnTo>
                  <a:pt x="1653857" y="2438781"/>
                </a:lnTo>
                <a:lnTo>
                  <a:pt x="1650174" y="2427528"/>
                </a:lnTo>
                <a:lnTo>
                  <a:pt x="1646593" y="2413520"/>
                </a:lnTo>
                <a:lnTo>
                  <a:pt x="1643888" y="2398903"/>
                </a:lnTo>
                <a:lnTo>
                  <a:pt x="1642808" y="2385771"/>
                </a:lnTo>
                <a:lnTo>
                  <a:pt x="1645818" y="2375776"/>
                </a:lnTo>
                <a:lnTo>
                  <a:pt x="1653489" y="2367026"/>
                </a:lnTo>
                <a:lnTo>
                  <a:pt x="1663839" y="2359342"/>
                </a:lnTo>
                <a:lnTo>
                  <a:pt x="1683334" y="2347391"/>
                </a:lnTo>
                <a:lnTo>
                  <a:pt x="1671802" y="2335923"/>
                </a:lnTo>
                <a:lnTo>
                  <a:pt x="1671802" y="2319528"/>
                </a:lnTo>
                <a:lnTo>
                  <a:pt x="1686052" y="2301189"/>
                </a:lnTo>
                <a:lnTo>
                  <a:pt x="1686306" y="2299817"/>
                </a:lnTo>
                <a:close/>
              </a:path>
              <a:path extrusionOk="0" h="3023235" w="1983740">
                <a:moveTo>
                  <a:pt x="1983498" y="2492972"/>
                </a:moveTo>
                <a:lnTo>
                  <a:pt x="1976107" y="2488806"/>
                </a:lnTo>
                <a:lnTo>
                  <a:pt x="1962505" y="2488806"/>
                </a:lnTo>
                <a:lnTo>
                  <a:pt x="1955698" y="2489479"/>
                </a:lnTo>
                <a:lnTo>
                  <a:pt x="1947621" y="2489974"/>
                </a:lnTo>
                <a:lnTo>
                  <a:pt x="1915566" y="2463381"/>
                </a:lnTo>
                <a:lnTo>
                  <a:pt x="1915388" y="2455646"/>
                </a:lnTo>
                <a:lnTo>
                  <a:pt x="1912239" y="2461387"/>
                </a:lnTo>
                <a:lnTo>
                  <a:pt x="1908213" y="2466352"/>
                </a:lnTo>
                <a:lnTo>
                  <a:pt x="1899297" y="2469477"/>
                </a:lnTo>
                <a:lnTo>
                  <a:pt x="1894205" y="2470099"/>
                </a:lnTo>
                <a:lnTo>
                  <a:pt x="1880222" y="2462098"/>
                </a:lnTo>
                <a:lnTo>
                  <a:pt x="1875701" y="2456269"/>
                </a:lnTo>
                <a:lnTo>
                  <a:pt x="1874761" y="2449309"/>
                </a:lnTo>
                <a:lnTo>
                  <a:pt x="1875358" y="2441194"/>
                </a:lnTo>
                <a:lnTo>
                  <a:pt x="1878520" y="2433942"/>
                </a:lnTo>
                <a:lnTo>
                  <a:pt x="1882940" y="2427833"/>
                </a:lnTo>
                <a:lnTo>
                  <a:pt x="1887296" y="2423134"/>
                </a:lnTo>
                <a:lnTo>
                  <a:pt x="1876310" y="2413901"/>
                </a:lnTo>
                <a:lnTo>
                  <a:pt x="1873326" y="2410917"/>
                </a:lnTo>
                <a:lnTo>
                  <a:pt x="1871281" y="2409647"/>
                </a:lnTo>
                <a:lnTo>
                  <a:pt x="1868131" y="2409672"/>
                </a:lnTo>
                <a:lnTo>
                  <a:pt x="1854949" y="2423210"/>
                </a:lnTo>
                <a:lnTo>
                  <a:pt x="1846478" y="2430411"/>
                </a:lnTo>
                <a:lnTo>
                  <a:pt x="1835683" y="2435148"/>
                </a:lnTo>
                <a:lnTo>
                  <a:pt x="1821078" y="2435428"/>
                </a:lnTo>
                <a:lnTo>
                  <a:pt x="1801202" y="2429306"/>
                </a:lnTo>
                <a:lnTo>
                  <a:pt x="1787842" y="2421318"/>
                </a:lnTo>
                <a:lnTo>
                  <a:pt x="1778088" y="2411552"/>
                </a:lnTo>
                <a:lnTo>
                  <a:pt x="1771040" y="2401151"/>
                </a:lnTo>
                <a:lnTo>
                  <a:pt x="1761528" y="2382939"/>
                </a:lnTo>
                <a:lnTo>
                  <a:pt x="1759635" y="2380767"/>
                </a:lnTo>
                <a:lnTo>
                  <a:pt x="1756841" y="2382443"/>
                </a:lnTo>
                <a:lnTo>
                  <a:pt x="1744141" y="2398788"/>
                </a:lnTo>
                <a:lnTo>
                  <a:pt x="1737766" y="2405176"/>
                </a:lnTo>
                <a:lnTo>
                  <a:pt x="1733715" y="2406599"/>
                </a:lnTo>
                <a:lnTo>
                  <a:pt x="1722894" y="2403678"/>
                </a:lnTo>
                <a:lnTo>
                  <a:pt x="1716735" y="2380196"/>
                </a:lnTo>
                <a:lnTo>
                  <a:pt x="1712747" y="2371979"/>
                </a:lnTo>
                <a:lnTo>
                  <a:pt x="1698866" y="2368346"/>
                </a:lnTo>
                <a:lnTo>
                  <a:pt x="1690903" y="2361806"/>
                </a:lnTo>
                <a:lnTo>
                  <a:pt x="1676590" y="2370493"/>
                </a:lnTo>
                <a:lnTo>
                  <a:pt x="1668614" y="2375763"/>
                </a:lnTo>
                <a:lnTo>
                  <a:pt x="1661871" y="2381224"/>
                </a:lnTo>
                <a:lnTo>
                  <a:pt x="1659039" y="2385771"/>
                </a:lnTo>
                <a:lnTo>
                  <a:pt x="1660017" y="2397061"/>
                </a:lnTo>
                <a:lnTo>
                  <a:pt x="1662468" y="2410117"/>
                </a:lnTo>
                <a:lnTo>
                  <a:pt x="1665706" y="2422817"/>
                </a:lnTo>
                <a:lnTo>
                  <a:pt x="1669034" y="2433028"/>
                </a:lnTo>
                <a:lnTo>
                  <a:pt x="1670989" y="2441486"/>
                </a:lnTo>
                <a:lnTo>
                  <a:pt x="1671599" y="2451824"/>
                </a:lnTo>
                <a:lnTo>
                  <a:pt x="1671294" y="2463533"/>
                </a:lnTo>
                <a:lnTo>
                  <a:pt x="1669567" y="2490482"/>
                </a:lnTo>
                <a:lnTo>
                  <a:pt x="1669567" y="2496312"/>
                </a:lnTo>
                <a:lnTo>
                  <a:pt x="1668411" y="2521470"/>
                </a:lnTo>
                <a:lnTo>
                  <a:pt x="1664068" y="2544724"/>
                </a:lnTo>
                <a:lnTo>
                  <a:pt x="1655254" y="2561818"/>
                </a:lnTo>
                <a:lnTo>
                  <a:pt x="1640662" y="2568460"/>
                </a:lnTo>
                <a:lnTo>
                  <a:pt x="1631899" y="2567203"/>
                </a:lnTo>
                <a:lnTo>
                  <a:pt x="1623987" y="2563965"/>
                </a:lnTo>
                <a:lnTo>
                  <a:pt x="1616786" y="2559507"/>
                </a:lnTo>
                <a:lnTo>
                  <a:pt x="1598853" y="2545981"/>
                </a:lnTo>
                <a:lnTo>
                  <a:pt x="1580934" y="2549690"/>
                </a:lnTo>
                <a:lnTo>
                  <a:pt x="1566443" y="2553779"/>
                </a:lnTo>
                <a:lnTo>
                  <a:pt x="1554454" y="2558237"/>
                </a:lnTo>
                <a:lnTo>
                  <a:pt x="1547342" y="2562441"/>
                </a:lnTo>
                <a:lnTo>
                  <a:pt x="1542910" y="2566860"/>
                </a:lnTo>
                <a:lnTo>
                  <a:pt x="1528457" y="2575293"/>
                </a:lnTo>
                <a:lnTo>
                  <a:pt x="1476730" y="2627020"/>
                </a:lnTo>
                <a:lnTo>
                  <a:pt x="1459687" y="2640431"/>
                </a:lnTo>
                <a:lnTo>
                  <a:pt x="1448816" y="2651302"/>
                </a:lnTo>
                <a:lnTo>
                  <a:pt x="1432140" y="2660980"/>
                </a:lnTo>
                <a:lnTo>
                  <a:pt x="1430718" y="2662148"/>
                </a:lnTo>
                <a:lnTo>
                  <a:pt x="1429867" y="2673108"/>
                </a:lnTo>
                <a:lnTo>
                  <a:pt x="1427086" y="2681605"/>
                </a:lnTo>
                <a:lnTo>
                  <a:pt x="1422057" y="2689783"/>
                </a:lnTo>
                <a:lnTo>
                  <a:pt x="1414449" y="2698356"/>
                </a:lnTo>
                <a:lnTo>
                  <a:pt x="1411541" y="2701252"/>
                </a:lnTo>
                <a:lnTo>
                  <a:pt x="1401432" y="2712885"/>
                </a:lnTo>
                <a:lnTo>
                  <a:pt x="1395603" y="2718612"/>
                </a:lnTo>
                <a:lnTo>
                  <a:pt x="1388592" y="2723896"/>
                </a:lnTo>
                <a:lnTo>
                  <a:pt x="1379855" y="2728480"/>
                </a:lnTo>
                <a:lnTo>
                  <a:pt x="1360995" y="2736075"/>
                </a:lnTo>
                <a:lnTo>
                  <a:pt x="1356258" y="2738183"/>
                </a:lnTo>
                <a:lnTo>
                  <a:pt x="1350276" y="2748534"/>
                </a:lnTo>
                <a:lnTo>
                  <a:pt x="1346238" y="2765717"/>
                </a:lnTo>
                <a:lnTo>
                  <a:pt x="1343825" y="2773070"/>
                </a:lnTo>
                <a:lnTo>
                  <a:pt x="1340167" y="2780309"/>
                </a:lnTo>
                <a:lnTo>
                  <a:pt x="1334719" y="2787154"/>
                </a:lnTo>
                <a:lnTo>
                  <a:pt x="1328204" y="2794812"/>
                </a:lnTo>
                <a:lnTo>
                  <a:pt x="1323454" y="2804033"/>
                </a:lnTo>
                <a:lnTo>
                  <a:pt x="1320558" y="2816199"/>
                </a:lnTo>
                <a:lnTo>
                  <a:pt x="1319580" y="2832747"/>
                </a:lnTo>
                <a:lnTo>
                  <a:pt x="1320419" y="2852674"/>
                </a:lnTo>
                <a:lnTo>
                  <a:pt x="1329397" y="2900172"/>
                </a:lnTo>
                <a:lnTo>
                  <a:pt x="1336611" y="2917748"/>
                </a:lnTo>
                <a:lnTo>
                  <a:pt x="1338630" y="2925026"/>
                </a:lnTo>
                <a:lnTo>
                  <a:pt x="1318907" y="2976003"/>
                </a:lnTo>
                <a:lnTo>
                  <a:pt x="1293025" y="3015970"/>
                </a:lnTo>
                <a:lnTo>
                  <a:pt x="1313903" y="3022676"/>
                </a:lnTo>
                <a:lnTo>
                  <a:pt x="1369695" y="3010789"/>
                </a:lnTo>
                <a:lnTo>
                  <a:pt x="1412176" y="2966948"/>
                </a:lnTo>
                <a:lnTo>
                  <a:pt x="1418653" y="2958896"/>
                </a:lnTo>
                <a:lnTo>
                  <a:pt x="1424889" y="2952026"/>
                </a:lnTo>
                <a:lnTo>
                  <a:pt x="1438236" y="2935897"/>
                </a:lnTo>
                <a:lnTo>
                  <a:pt x="1444294" y="2929217"/>
                </a:lnTo>
                <a:lnTo>
                  <a:pt x="1478915" y="2901416"/>
                </a:lnTo>
                <a:lnTo>
                  <a:pt x="1507401" y="2892958"/>
                </a:lnTo>
                <a:lnTo>
                  <a:pt x="1520444" y="2894139"/>
                </a:lnTo>
                <a:lnTo>
                  <a:pt x="1532343" y="2896324"/>
                </a:lnTo>
                <a:lnTo>
                  <a:pt x="1542796" y="2897505"/>
                </a:lnTo>
                <a:lnTo>
                  <a:pt x="1551914" y="2896578"/>
                </a:lnTo>
                <a:lnTo>
                  <a:pt x="1560664" y="2894126"/>
                </a:lnTo>
                <a:lnTo>
                  <a:pt x="1580578" y="2886710"/>
                </a:lnTo>
                <a:lnTo>
                  <a:pt x="1602841" y="2885529"/>
                </a:lnTo>
                <a:lnTo>
                  <a:pt x="1638846" y="2888399"/>
                </a:lnTo>
                <a:lnTo>
                  <a:pt x="1706740" y="2896158"/>
                </a:lnTo>
                <a:lnTo>
                  <a:pt x="1724266" y="2894990"/>
                </a:lnTo>
                <a:lnTo>
                  <a:pt x="1735658" y="2889326"/>
                </a:lnTo>
                <a:lnTo>
                  <a:pt x="1742884" y="2882023"/>
                </a:lnTo>
                <a:lnTo>
                  <a:pt x="1747901" y="2875915"/>
                </a:lnTo>
                <a:lnTo>
                  <a:pt x="1752777" y="2874200"/>
                </a:lnTo>
                <a:lnTo>
                  <a:pt x="1758607" y="2876334"/>
                </a:lnTo>
                <a:lnTo>
                  <a:pt x="1765820" y="2879610"/>
                </a:lnTo>
                <a:lnTo>
                  <a:pt x="1774875" y="2881312"/>
                </a:lnTo>
                <a:lnTo>
                  <a:pt x="1784438" y="2880779"/>
                </a:lnTo>
                <a:lnTo>
                  <a:pt x="1803819" y="2878455"/>
                </a:lnTo>
                <a:lnTo>
                  <a:pt x="1816036" y="2877934"/>
                </a:lnTo>
                <a:lnTo>
                  <a:pt x="1826387" y="2876219"/>
                </a:lnTo>
                <a:lnTo>
                  <a:pt x="1833067" y="2872790"/>
                </a:lnTo>
                <a:lnTo>
                  <a:pt x="1840509" y="2870250"/>
                </a:lnTo>
                <a:lnTo>
                  <a:pt x="1853145" y="2871190"/>
                </a:lnTo>
                <a:lnTo>
                  <a:pt x="1867420" y="2872892"/>
                </a:lnTo>
                <a:lnTo>
                  <a:pt x="1878863" y="2871609"/>
                </a:lnTo>
                <a:lnTo>
                  <a:pt x="1905088" y="2864447"/>
                </a:lnTo>
                <a:lnTo>
                  <a:pt x="1917687" y="2859354"/>
                </a:lnTo>
                <a:lnTo>
                  <a:pt x="1923605" y="2852851"/>
                </a:lnTo>
                <a:lnTo>
                  <a:pt x="1926678" y="2845892"/>
                </a:lnTo>
                <a:lnTo>
                  <a:pt x="1930730" y="2839478"/>
                </a:lnTo>
                <a:lnTo>
                  <a:pt x="1936153" y="2833624"/>
                </a:lnTo>
                <a:lnTo>
                  <a:pt x="1947900" y="2820035"/>
                </a:lnTo>
                <a:lnTo>
                  <a:pt x="1956371" y="2811145"/>
                </a:lnTo>
                <a:lnTo>
                  <a:pt x="1972767" y="2795079"/>
                </a:lnTo>
                <a:lnTo>
                  <a:pt x="1979282" y="2787662"/>
                </a:lnTo>
                <a:lnTo>
                  <a:pt x="1983498" y="2781503"/>
                </a:lnTo>
                <a:lnTo>
                  <a:pt x="1983498" y="2492972"/>
                </a:lnTo>
                <a:close/>
              </a:path>
              <a:path extrusionOk="0" h="3023235" w="1983740">
                <a:moveTo>
                  <a:pt x="1983498" y="2306802"/>
                </a:moveTo>
                <a:lnTo>
                  <a:pt x="1983359" y="2306942"/>
                </a:lnTo>
                <a:lnTo>
                  <a:pt x="1983346" y="2308631"/>
                </a:lnTo>
                <a:lnTo>
                  <a:pt x="1983498" y="2309088"/>
                </a:lnTo>
                <a:lnTo>
                  <a:pt x="1983498" y="2306802"/>
                </a:lnTo>
                <a:close/>
              </a:path>
              <a:path extrusionOk="0" h="3023235" w="1983740">
                <a:moveTo>
                  <a:pt x="1983498" y="2148967"/>
                </a:moveTo>
                <a:lnTo>
                  <a:pt x="1981911" y="2153335"/>
                </a:lnTo>
                <a:lnTo>
                  <a:pt x="1977618" y="2164143"/>
                </a:lnTo>
                <a:lnTo>
                  <a:pt x="1977618" y="2178393"/>
                </a:lnTo>
                <a:lnTo>
                  <a:pt x="1982889" y="2206053"/>
                </a:lnTo>
                <a:lnTo>
                  <a:pt x="1982889" y="2223605"/>
                </a:lnTo>
                <a:lnTo>
                  <a:pt x="1973313" y="2257882"/>
                </a:lnTo>
                <a:lnTo>
                  <a:pt x="1977072" y="2261654"/>
                </a:lnTo>
                <a:lnTo>
                  <a:pt x="1979066" y="2261971"/>
                </a:lnTo>
                <a:lnTo>
                  <a:pt x="1983498" y="2262530"/>
                </a:lnTo>
                <a:lnTo>
                  <a:pt x="1983498" y="2148967"/>
                </a:lnTo>
                <a:close/>
              </a:path>
              <a:path extrusionOk="0" h="3023235" w="1983740">
                <a:moveTo>
                  <a:pt x="1983498" y="2113851"/>
                </a:moveTo>
                <a:lnTo>
                  <a:pt x="1979041" y="2116899"/>
                </a:lnTo>
                <a:lnTo>
                  <a:pt x="1977809" y="2118576"/>
                </a:lnTo>
                <a:lnTo>
                  <a:pt x="1978025" y="2118918"/>
                </a:lnTo>
                <a:lnTo>
                  <a:pt x="1978444" y="2119452"/>
                </a:lnTo>
                <a:lnTo>
                  <a:pt x="1979180" y="2120201"/>
                </a:lnTo>
                <a:lnTo>
                  <a:pt x="1983498" y="2126742"/>
                </a:lnTo>
                <a:lnTo>
                  <a:pt x="1983498" y="2113851"/>
                </a:lnTo>
                <a:close/>
              </a:path>
              <a:path extrusionOk="0" h="3023235" w="1983740">
                <a:moveTo>
                  <a:pt x="1983498" y="1763661"/>
                </a:moveTo>
                <a:lnTo>
                  <a:pt x="1980018" y="1766570"/>
                </a:lnTo>
                <a:lnTo>
                  <a:pt x="1982597" y="1776056"/>
                </a:lnTo>
                <a:lnTo>
                  <a:pt x="1983498" y="1779562"/>
                </a:lnTo>
                <a:lnTo>
                  <a:pt x="1983498" y="1763661"/>
                </a:lnTo>
                <a:close/>
              </a:path>
              <a:path extrusionOk="0" h="3023235" w="1983740">
                <a:moveTo>
                  <a:pt x="1983498" y="1247609"/>
                </a:moveTo>
                <a:lnTo>
                  <a:pt x="1970265" y="1238719"/>
                </a:lnTo>
                <a:lnTo>
                  <a:pt x="1966455" y="1238719"/>
                </a:lnTo>
                <a:lnTo>
                  <a:pt x="1961007" y="1237449"/>
                </a:lnTo>
                <a:lnTo>
                  <a:pt x="1957870" y="1239989"/>
                </a:lnTo>
                <a:lnTo>
                  <a:pt x="1949157" y="1247609"/>
                </a:lnTo>
                <a:lnTo>
                  <a:pt x="1940039" y="1252689"/>
                </a:lnTo>
                <a:lnTo>
                  <a:pt x="1915934" y="1243799"/>
                </a:lnTo>
                <a:lnTo>
                  <a:pt x="1905457" y="1243799"/>
                </a:lnTo>
                <a:lnTo>
                  <a:pt x="1890382" y="1261579"/>
                </a:lnTo>
                <a:lnTo>
                  <a:pt x="1885416" y="1265389"/>
                </a:lnTo>
                <a:lnTo>
                  <a:pt x="1859026" y="1286979"/>
                </a:lnTo>
                <a:lnTo>
                  <a:pt x="1855609" y="1290789"/>
                </a:lnTo>
                <a:lnTo>
                  <a:pt x="1848700" y="1294599"/>
                </a:lnTo>
                <a:lnTo>
                  <a:pt x="1839150" y="1295869"/>
                </a:lnTo>
                <a:lnTo>
                  <a:pt x="1827161" y="1295869"/>
                </a:lnTo>
                <a:lnTo>
                  <a:pt x="1812937" y="1294599"/>
                </a:lnTo>
                <a:lnTo>
                  <a:pt x="1796034" y="1294599"/>
                </a:lnTo>
                <a:lnTo>
                  <a:pt x="1793684" y="1295869"/>
                </a:lnTo>
                <a:lnTo>
                  <a:pt x="1781644" y="1306029"/>
                </a:lnTo>
                <a:lnTo>
                  <a:pt x="1763941" y="1309839"/>
                </a:lnTo>
                <a:lnTo>
                  <a:pt x="1756117" y="1297139"/>
                </a:lnTo>
                <a:lnTo>
                  <a:pt x="1755343" y="1298409"/>
                </a:lnTo>
                <a:lnTo>
                  <a:pt x="1749044" y="1306029"/>
                </a:lnTo>
                <a:lnTo>
                  <a:pt x="1734515" y="1309839"/>
                </a:lnTo>
                <a:lnTo>
                  <a:pt x="1727784" y="1306029"/>
                </a:lnTo>
                <a:lnTo>
                  <a:pt x="1713001" y="1294599"/>
                </a:lnTo>
                <a:lnTo>
                  <a:pt x="1706727" y="1293329"/>
                </a:lnTo>
                <a:lnTo>
                  <a:pt x="1694357" y="1288249"/>
                </a:lnTo>
                <a:lnTo>
                  <a:pt x="1693570" y="1288249"/>
                </a:lnTo>
                <a:lnTo>
                  <a:pt x="1685594" y="1295869"/>
                </a:lnTo>
                <a:lnTo>
                  <a:pt x="1688655" y="1303489"/>
                </a:lnTo>
                <a:lnTo>
                  <a:pt x="1694497" y="1313649"/>
                </a:lnTo>
                <a:lnTo>
                  <a:pt x="1696339" y="1322539"/>
                </a:lnTo>
                <a:lnTo>
                  <a:pt x="1693138" y="1331429"/>
                </a:lnTo>
                <a:lnTo>
                  <a:pt x="1686852" y="1339049"/>
                </a:lnTo>
                <a:lnTo>
                  <a:pt x="1679486" y="1345399"/>
                </a:lnTo>
                <a:lnTo>
                  <a:pt x="1672513" y="1351749"/>
                </a:lnTo>
                <a:lnTo>
                  <a:pt x="1671739" y="1354289"/>
                </a:lnTo>
                <a:lnTo>
                  <a:pt x="1670773" y="1355559"/>
                </a:lnTo>
                <a:lnTo>
                  <a:pt x="1663611" y="1378419"/>
                </a:lnTo>
                <a:lnTo>
                  <a:pt x="1661020" y="1384769"/>
                </a:lnTo>
                <a:lnTo>
                  <a:pt x="1658620" y="1389849"/>
                </a:lnTo>
                <a:lnTo>
                  <a:pt x="1663382" y="1401279"/>
                </a:lnTo>
                <a:lnTo>
                  <a:pt x="1666811" y="1412709"/>
                </a:lnTo>
                <a:lnTo>
                  <a:pt x="1668868" y="1424139"/>
                </a:lnTo>
                <a:lnTo>
                  <a:pt x="1669567" y="1435569"/>
                </a:lnTo>
                <a:lnTo>
                  <a:pt x="1668449" y="1444459"/>
                </a:lnTo>
                <a:lnTo>
                  <a:pt x="1665605" y="1453349"/>
                </a:lnTo>
                <a:lnTo>
                  <a:pt x="1661756" y="1460969"/>
                </a:lnTo>
                <a:lnTo>
                  <a:pt x="1657667" y="1468589"/>
                </a:lnTo>
                <a:lnTo>
                  <a:pt x="1656105" y="1471129"/>
                </a:lnTo>
                <a:lnTo>
                  <a:pt x="1654619" y="1473669"/>
                </a:lnTo>
                <a:lnTo>
                  <a:pt x="1622475" y="1501609"/>
                </a:lnTo>
                <a:lnTo>
                  <a:pt x="1609750" y="1506689"/>
                </a:lnTo>
                <a:lnTo>
                  <a:pt x="1607172" y="1507959"/>
                </a:lnTo>
                <a:lnTo>
                  <a:pt x="1559433" y="1524469"/>
                </a:lnTo>
                <a:lnTo>
                  <a:pt x="1547317" y="1525739"/>
                </a:lnTo>
                <a:lnTo>
                  <a:pt x="1534121" y="1525739"/>
                </a:lnTo>
                <a:lnTo>
                  <a:pt x="1524825" y="1524469"/>
                </a:lnTo>
                <a:lnTo>
                  <a:pt x="1515605" y="1524469"/>
                </a:lnTo>
                <a:lnTo>
                  <a:pt x="1497215" y="1544789"/>
                </a:lnTo>
                <a:lnTo>
                  <a:pt x="1498396" y="1562569"/>
                </a:lnTo>
                <a:lnTo>
                  <a:pt x="1499196" y="1571459"/>
                </a:lnTo>
                <a:lnTo>
                  <a:pt x="1499196" y="1573999"/>
                </a:lnTo>
                <a:lnTo>
                  <a:pt x="1497431" y="1582889"/>
                </a:lnTo>
                <a:lnTo>
                  <a:pt x="1492516" y="1590509"/>
                </a:lnTo>
                <a:lnTo>
                  <a:pt x="1485036" y="1594319"/>
                </a:lnTo>
                <a:lnTo>
                  <a:pt x="1475549" y="1599399"/>
                </a:lnTo>
                <a:lnTo>
                  <a:pt x="1474000" y="1599399"/>
                </a:lnTo>
                <a:lnTo>
                  <a:pt x="1464500" y="1604479"/>
                </a:lnTo>
                <a:lnTo>
                  <a:pt x="1456283" y="1610829"/>
                </a:lnTo>
                <a:lnTo>
                  <a:pt x="1450238" y="1617179"/>
                </a:lnTo>
                <a:lnTo>
                  <a:pt x="1447241" y="1623529"/>
                </a:lnTo>
                <a:lnTo>
                  <a:pt x="1437995" y="1636229"/>
                </a:lnTo>
                <a:lnTo>
                  <a:pt x="1402727" y="1664169"/>
                </a:lnTo>
                <a:lnTo>
                  <a:pt x="1361071" y="1684489"/>
                </a:lnTo>
                <a:lnTo>
                  <a:pt x="1330617" y="1692109"/>
                </a:lnTo>
                <a:lnTo>
                  <a:pt x="1323136" y="1694649"/>
                </a:lnTo>
                <a:lnTo>
                  <a:pt x="1319580" y="1695919"/>
                </a:lnTo>
                <a:lnTo>
                  <a:pt x="1317904" y="1702269"/>
                </a:lnTo>
                <a:lnTo>
                  <a:pt x="1312646" y="1725129"/>
                </a:lnTo>
                <a:lnTo>
                  <a:pt x="1308633" y="1731479"/>
                </a:lnTo>
                <a:lnTo>
                  <a:pt x="1312481" y="1737829"/>
                </a:lnTo>
                <a:lnTo>
                  <a:pt x="1315694" y="1745449"/>
                </a:lnTo>
                <a:lnTo>
                  <a:pt x="1318425" y="1751799"/>
                </a:lnTo>
                <a:lnTo>
                  <a:pt x="1320850" y="1758149"/>
                </a:lnTo>
                <a:lnTo>
                  <a:pt x="1324521" y="1769579"/>
                </a:lnTo>
                <a:lnTo>
                  <a:pt x="1326565" y="1773389"/>
                </a:lnTo>
                <a:lnTo>
                  <a:pt x="1346314" y="1820379"/>
                </a:lnTo>
                <a:lnTo>
                  <a:pt x="1350505" y="1848319"/>
                </a:lnTo>
                <a:lnTo>
                  <a:pt x="1350264" y="1854669"/>
                </a:lnTo>
                <a:lnTo>
                  <a:pt x="1349768" y="1859749"/>
                </a:lnTo>
                <a:lnTo>
                  <a:pt x="1349171" y="1866099"/>
                </a:lnTo>
                <a:lnTo>
                  <a:pt x="1349171" y="1873719"/>
                </a:lnTo>
                <a:lnTo>
                  <a:pt x="1346898" y="1883879"/>
                </a:lnTo>
                <a:lnTo>
                  <a:pt x="1342999" y="1901659"/>
                </a:lnTo>
                <a:lnTo>
                  <a:pt x="1347368" y="1905469"/>
                </a:lnTo>
                <a:lnTo>
                  <a:pt x="1354848" y="1908009"/>
                </a:lnTo>
                <a:lnTo>
                  <a:pt x="1361211" y="1910549"/>
                </a:lnTo>
                <a:lnTo>
                  <a:pt x="1367840" y="1913089"/>
                </a:lnTo>
                <a:lnTo>
                  <a:pt x="1373035" y="1919439"/>
                </a:lnTo>
                <a:lnTo>
                  <a:pt x="1375143" y="1929599"/>
                </a:lnTo>
                <a:lnTo>
                  <a:pt x="1374482" y="1939759"/>
                </a:lnTo>
                <a:lnTo>
                  <a:pt x="1372247" y="1947379"/>
                </a:lnTo>
                <a:lnTo>
                  <a:pt x="1368107" y="1953729"/>
                </a:lnTo>
                <a:lnTo>
                  <a:pt x="1361706" y="1960079"/>
                </a:lnTo>
                <a:lnTo>
                  <a:pt x="1359484" y="1962619"/>
                </a:lnTo>
                <a:lnTo>
                  <a:pt x="1350797" y="2007069"/>
                </a:lnTo>
                <a:lnTo>
                  <a:pt x="1356982" y="2010879"/>
                </a:lnTo>
                <a:lnTo>
                  <a:pt x="1377327" y="2004529"/>
                </a:lnTo>
                <a:lnTo>
                  <a:pt x="1384935" y="2005799"/>
                </a:lnTo>
                <a:lnTo>
                  <a:pt x="1386484" y="2007069"/>
                </a:lnTo>
                <a:lnTo>
                  <a:pt x="1396504" y="2008339"/>
                </a:lnTo>
                <a:lnTo>
                  <a:pt x="1407096" y="2013419"/>
                </a:lnTo>
                <a:lnTo>
                  <a:pt x="1415097" y="2021039"/>
                </a:lnTo>
                <a:lnTo>
                  <a:pt x="1417370" y="2033739"/>
                </a:lnTo>
                <a:lnTo>
                  <a:pt x="1415669" y="2040089"/>
                </a:lnTo>
                <a:lnTo>
                  <a:pt x="1411097" y="2048979"/>
                </a:lnTo>
                <a:lnTo>
                  <a:pt x="1402372" y="2054059"/>
                </a:lnTo>
                <a:lnTo>
                  <a:pt x="1388173" y="2056599"/>
                </a:lnTo>
                <a:lnTo>
                  <a:pt x="1379296" y="2056599"/>
                </a:lnTo>
                <a:lnTo>
                  <a:pt x="1370990" y="2057869"/>
                </a:lnTo>
                <a:lnTo>
                  <a:pt x="1365504" y="2059139"/>
                </a:lnTo>
                <a:lnTo>
                  <a:pt x="1366469" y="2059139"/>
                </a:lnTo>
                <a:lnTo>
                  <a:pt x="1368488" y="2060409"/>
                </a:lnTo>
                <a:lnTo>
                  <a:pt x="1378661" y="2068029"/>
                </a:lnTo>
                <a:lnTo>
                  <a:pt x="1383538" y="2074379"/>
                </a:lnTo>
                <a:lnTo>
                  <a:pt x="1387906" y="2084539"/>
                </a:lnTo>
                <a:lnTo>
                  <a:pt x="1389799" y="2088349"/>
                </a:lnTo>
                <a:lnTo>
                  <a:pt x="1398727" y="2120100"/>
                </a:lnTo>
                <a:lnTo>
                  <a:pt x="1401699" y="2121370"/>
                </a:lnTo>
                <a:lnTo>
                  <a:pt x="1403642" y="2121370"/>
                </a:lnTo>
                <a:lnTo>
                  <a:pt x="1411262" y="2115020"/>
                </a:lnTo>
                <a:lnTo>
                  <a:pt x="1417193" y="2111210"/>
                </a:lnTo>
                <a:lnTo>
                  <a:pt x="1424305" y="2107400"/>
                </a:lnTo>
                <a:lnTo>
                  <a:pt x="1432026" y="2107400"/>
                </a:lnTo>
                <a:lnTo>
                  <a:pt x="1439811" y="2112480"/>
                </a:lnTo>
                <a:lnTo>
                  <a:pt x="1442212" y="2113750"/>
                </a:lnTo>
                <a:lnTo>
                  <a:pt x="1475346" y="2140420"/>
                </a:lnTo>
                <a:lnTo>
                  <a:pt x="1475752" y="2149310"/>
                </a:lnTo>
                <a:lnTo>
                  <a:pt x="1474419" y="2154390"/>
                </a:lnTo>
                <a:lnTo>
                  <a:pt x="1466342" y="2168360"/>
                </a:lnTo>
                <a:lnTo>
                  <a:pt x="1466418" y="2169630"/>
                </a:lnTo>
                <a:lnTo>
                  <a:pt x="1467002" y="2170900"/>
                </a:lnTo>
                <a:lnTo>
                  <a:pt x="1471422" y="2174710"/>
                </a:lnTo>
                <a:lnTo>
                  <a:pt x="1481531" y="2178520"/>
                </a:lnTo>
                <a:lnTo>
                  <a:pt x="1485734" y="2179790"/>
                </a:lnTo>
                <a:lnTo>
                  <a:pt x="1494104" y="2183600"/>
                </a:lnTo>
                <a:lnTo>
                  <a:pt x="1501533" y="2188680"/>
                </a:lnTo>
                <a:lnTo>
                  <a:pt x="1508607" y="2192490"/>
                </a:lnTo>
                <a:lnTo>
                  <a:pt x="1515922" y="2198840"/>
                </a:lnTo>
                <a:lnTo>
                  <a:pt x="1518907" y="2202650"/>
                </a:lnTo>
                <a:lnTo>
                  <a:pt x="1540586" y="2215350"/>
                </a:lnTo>
                <a:lnTo>
                  <a:pt x="1541792" y="2224240"/>
                </a:lnTo>
                <a:lnTo>
                  <a:pt x="1540687" y="2228050"/>
                </a:lnTo>
                <a:lnTo>
                  <a:pt x="1537322" y="2230590"/>
                </a:lnTo>
                <a:lnTo>
                  <a:pt x="1526044" y="2242020"/>
                </a:lnTo>
                <a:lnTo>
                  <a:pt x="1523174" y="2248370"/>
                </a:lnTo>
                <a:lnTo>
                  <a:pt x="1517561" y="2262340"/>
                </a:lnTo>
                <a:lnTo>
                  <a:pt x="1517840" y="2267420"/>
                </a:lnTo>
                <a:lnTo>
                  <a:pt x="1518526" y="2268690"/>
                </a:lnTo>
                <a:lnTo>
                  <a:pt x="1521053" y="2268690"/>
                </a:lnTo>
                <a:lnTo>
                  <a:pt x="1555610" y="2244560"/>
                </a:lnTo>
                <a:lnTo>
                  <a:pt x="1566252" y="2234400"/>
                </a:lnTo>
                <a:lnTo>
                  <a:pt x="1577327" y="2225510"/>
                </a:lnTo>
                <a:lnTo>
                  <a:pt x="1588592" y="2220430"/>
                </a:lnTo>
                <a:lnTo>
                  <a:pt x="1599806" y="2220430"/>
                </a:lnTo>
                <a:lnTo>
                  <a:pt x="1606461" y="2222970"/>
                </a:lnTo>
                <a:lnTo>
                  <a:pt x="1625612" y="2244560"/>
                </a:lnTo>
                <a:lnTo>
                  <a:pt x="1636356" y="2248370"/>
                </a:lnTo>
                <a:lnTo>
                  <a:pt x="1645881" y="2248370"/>
                </a:lnTo>
                <a:lnTo>
                  <a:pt x="1651101" y="2249640"/>
                </a:lnTo>
                <a:lnTo>
                  <a:pt x="1685404" y="2275040"/>
                </a:lnTo>
                <a:lnTo>
                  <a:pt x="1702523" y="2300440"/>
                </a:lnTo>
                <a:lnTo>
                  <a:pt x="1702523" y="2306790"/>
                </a:lnTo>
                <a:lnTo>
                  <a:pt x="1694294" y="2318220"/>
                </a:lnTo>
                <a:lnTo>
                  <a:pt x="1691513" y="2320760"/>
                </a:lnTo>
                <a:lnTo>
                  <a:pt x="1688033" y="2325840"/>
                </a:lnTo>
                <a:lnTo>
                  <a:pt x="1688033" y="2329650"/>
                </a:lnTo>
                <a:lnTo>
                  <a:pt x="1701063" y="2342350"/>
                </a:lnTo>
                <a:lnTo>
                  <a:pt x="1700987" y="2349970"/>
                </a:lnTo>
                <a:lnTo>
                  <a:pt x="1706257" y="2353780"/>
                </a:lnTo>
                <a:lnTo>
                  <a:pt x="1709788" y="2355050"/>
                </a:lnTo>
                <a:lnTo>
                  <a:pt x="1719033" y="2357590"/>
                </a:lnTo>
                <a:lnTo>
                  <a:pt x="1724456" y="2360130"/>
                </a:lnTo>
                <a:lnTo>
                  <a:pt x="1731860" y="2375370"/>
                </a:lnTo>
                <a:lnTo>
                  <a:pt x="1733410" y="2380450"/>
                </a:lnTo>
                <a:lnTo>
                  <a:pt x="1734654" y="2385530"/>
                </a:lnTo>
                <a:lnTo>
                  <a:pt x="1736344" y="2382990"/>
                </a:lnTo>
                <a:lnTo>
                  <a:pt x="1741449" y="2376640"/>
                </a:lnTo>
                <a:lnTo>
                  <a:pt x="1746834" y="2370290"/>
                </a:lnTo>
                <a:lnTo>
                  <a:pt x="1752688" y="2366480"/>
                </a:lnTo>
                <a:lnTo>
                  <a:pt x="1759204" y="2365210"/>
                </a:lnTo>
                <a:lnTo>
                  <a:pt x="1766544" y="2365210"/>
                </a:lnTo>
                <a:lnTo>
                  <a:pt x="1774482" y="2372830"/>
                </a:lnTo>
                <a:lnTo>
                  <a:pt x="1780235" y="2384260"/>
                </a:lnTo>
                <a:lnTo>
                  <a:pt x="1784769" y="2393150"/>
                </a:lnTo>
                <a:lnTo>
                  <a:pt x="1790357" y="2402040"/>
                </a:lnTo>
                <a:lnTo>
                  <a:pt x="1797723" y="2409660"/>
                </a:lnTo>
                <a:lnTo>
                  <a:pt x="1807641" y="2414740"/>
                </a:lnTo>
                <a:lnTo>
                  <a:pt x="1821992" y="2419820"/>
                </a:lnTo>
                <a:lnTo>
                  <a:pt x="1831568" y="2419820"/>
                </a:lnTo>
                <a:lnTo>
                  <a:pt x="1838121" y="2417280"/>
                </a:lnTo>
                <a:lnTo>
                  <a:pt x="1843468" y="2412200"/>
                </a:lnTo>
                <a:lnTo>
                  <a:pt x="1846249" y="2409660"/>
                </a:lnTo>
                <a:lnTo>
                  <a:pt x="1851710" y="2404580"/>
                </a:lnTo>
                <a:lnTo>
                  <a:pt x="1857616" y="2399500"/>
                </a:lnTo>
                <a:lnTo>
                  <a:pt x="1864055" y="2395690"/>
                </a:lnTo>
                <a:lnTo>
                  <a:pt x="1871154" y="2394420"/>
                </a:lnTo>
                <a:lnTo>
                  <a:pt x="1879790" y="2394420"/>
                </a:lnTo>
                <a:lnTo>
                  <a:pt x="1887296" y="2402040"/>
                </a:lnTo>
                <a:lnTo>
                  <a:pt x="1904060" y="2416010"/>
                </a:lnTo>
                <a:lnTo>
                  <a:pt x="1904542" y="2426170"/>
                </a:lnTo>
                <a:lnTo>
                  <a:pt x="1903831" y="2429980"/>
                </a:lnTo>
                <a:lnTo>
                  <a:pt x="1890306" y="2443950"/>
                </a:lnTo>
                <a:lnTo>
                  <a:pt x="1891144" y="2450300"/>
                </a:lnTo>
                <a:lnTo>
                  <a:pt x="1894357" y="2451570"/>
                </a:lnTo>
                <a:lnTo>
                  <a:pt x="1896262" y="2452840"/>
                </a:lnTo>
                <a:lnTo>
                  <a:pt x="1897278" y="2454110"/>
                </a:lnTo>
                <a:lnTo>
                  <a:pt x="1899983" y="2452840"/>
                </a:lnTo>
                <a:lnTo>
                  <a:pt x="1912061" y="2422360"/>
                </a:lnTo>
                <a:lnTo>
                  <a:pt x="1921878" y="2419820"/>
                </a:lnTo>
                <a:lnTo>
                  <a:pt x="1925256" y="2421090"/>
                </a:lnTo>
                <a:lnTo>
                  <a:pt x="1933702" y="2429980"/>
                </a:lnTo>
                <a:lnTo>
                  <a:pt x="1931225" y="2456650"/>
                </a:lnTo>
                <a:lnTo>
                  <a:pt x="1930971" y="2463000"/>
                </a:lnTo>
                <a:lnTo>
                  <a:pt x="1935734" y="2468080"/>
                </a:lnTo>
                <a:lnTo>
                  <a:pt x="1943112" y="2474430"/>
                </a:lnTo>
                <a:lnTo>
                  <a:pt x="1961705" y="2473160"/>
                </a:lnTo>
                <a:lnTo>
                  <a:pt x="1979777" y="2473160"/>
                </a:lnTo>
                <a:lnTo>
                  <a:pt x="1983498" y="2474430"/>
                </a:lnTo>
                <a:lnTo>
                  <a:pt x="1983498" y="2473160"/>
                </a:lnTo>
                <a:lnTo>
                  <a:pt x="1983498" y="2419820"/>
                </a:lnTo>
                <a:lnTo>
                  <a:pt x="1983498" y="2395690"/>
                </a:lnTo>
                <a:lnTo>
                  <a:pt x="1982609" y="2394420"/>
                </a:lnTo>
                <a:lnTo>
                  <a:pt x="1975497" y="2384260"/>
                </a:lnTo>
                <a:lnTo>
                  <a:pt x="1972310" y="2371560"/>
                </a:lnTo>
                <a:lnTo>
                  <a:pt x="1972576" y="2365210"/>
                </a:lnTo>
                <a:lnTo>
                  <a:pt x="1972894" y="2357590"/>
                </a:lnTo>
                <a:lnTo>
                  <a:pt x="1975739" y="2344890"/>
                </a:lnTo>
                <a:lnTo>
                  <a:pt x="1978482" y="2334730"/>
                </a:lnTo>
                <a:lnTo>
                  <a:pt x="1976818" y="2332190"/>
                </a:lnTo>
                <a:lnTo>
                  <a:pt x="1969630" y="2319490"/>
                </a:lnTo>
                <a:lnTo>
                  <a:pt x="1967966" y="2314410"/>
                </a:lnTo>
                <a:lnTo>
                  <a:pt x="1967280" y="2306790"/>
                </a:lnTo>
                <a:lnTo>
                  <a:pt x="1969757" y="2300440"/>
                </a:lnTo>
                <a:lnTo>
                  <a:pt x="1974049" y="2294090"/>
                </a:lnTo>
                <a:lnTo>
                  <a:pt x="1978837" y="2289010"/>
                </a:lnTo>
                <a:lnTo>
                  <a:pt x="1983498" y="2283930"/>
                </a:lnTo>
                <a:lnTo>
                  <a:pt x="1983498" y="2280120"/>
                </a:lnTo>
                <a:lnTo>
                  <a:pt x="1969630" y="2277580"/>
                </a:lnTo>
                <a:lnTo>
                  <a:pt x="1963775" y="2272500"/>
                </a:lnTo>
                <a:lnTo>
                  <a:pt x="1959432" y="2264880"/>
                </a:lnTo>
                <a:lnTo>
                  <a:pt x="1958568" y="2255990"/>
                </a:lnTo>
                <a:lnTo>
                  <a:pt x="1960029" y="2245830"/>
                </a:lnTo>
                <a:lnTo>
                  <a:pt x="1962607" y="2236940"/>
                </a:lnTo>
                <a:lnTo>
                  <a:pt x="1966671" y="2221700"/>
                </a:lnTo>
                <a:lnTo>
                  <a:pt x="1966671" y="2220430"/>
                </a:lnTo>
                <a:lnTo>
                  <a:pt x="1966671" y="2207730"/>
                </a:lnTo>
                <a:lnTo>
                  <a:pt x="1961400" y="2181060"/>
                </a:lnTo>
                <a:lnTo>
                  <a:pt x="1961400" y="2162010"/>
                </a:lnTo>
                <a:lnTo>
                  <a:pt x="1970874" y="2137880"/>
                </a:lnTo>
                <a:lnTo>
                  <a:pt x="1970989" y="2135340"/>
                </a:lnTo>
                <a:lnTo>
                  <a:pt x="1963102" y="2127720"/>
                </a:lnTo>
                <a:lnTo>
                  <a:pt x="1960994" y="2122640"/>
                </a:lnTo>
                <a:lnTo>
                  <a:pt x="1962238" y="2109940"/>
                </a:lnTo>
                <a:lnTo>
                  <a:pt x="1965782" y="2107400"/>
                </a:lnTo>
                <a:lnTo>
                  <a:pt x="1983498" y="2094699"/>
                </a:lnTo>
                <a:lnTo>
                  <a:pt x="1983498" y="2080729"/>
                </a:lnTo>
                <a:lnTo>
                  <a:pt x="1979853" y="2076919"/>
                </a:lnTo>
                <a:lnTo>
                  <a:pt x="1976945" y="2074379"/>
                </a:lnTo>
                <a:lnTo>
                  <a:pt x="1972132" y="2066759"/>
                </a:lnTo>
                <a:lnTo>
                  <a:pt x="1972360" y="2059139"/>
                </a:lnTo>
                <a:lnTo>
                  <a:pt x="1975332" y="2052789"/>
                </a:lnTo>
                <a:lnTo>
                  <a:pt x="1978710" y="2048979"/>
                </a:lnTo>
                <a:lnTo>
                  <a:pt x="1983346" y="2043899"/>
                </a:lnTo>
                <a:lnTo>
                  <a:pt x="1983346" y="2036279"/>
                </a:lnTo>
                <a:lnTo>
                  <a:pt x="1973097" y="2017229"/>
                </a:lnTo>
                <a:lnTo>
                  <a:pt x="1969960" y="2010879"/>
                </a:lnTo>
                <a:lnTo>
                  <a:pt x="1969643" y="2004529"/>
                </a:lnTo>
                <a:lnTo>
                  <a:pt x="1969058" y="1993099"/>
                </a:lnTo>
                <a:lnTo>
                  <a:pt x="1977542" y="1975319"/>
                </a:lnTo>
                <a:lnTo>
                  <a:pt x="1983498" y="1967699"/>
                </a:lnTo>
                <a:lnTo>
                  <a:pt x="1983498" y="1848319"/>
                </a:lnTo>
                <a:lnTo>
                  <a:pt x="1971675" y="1801329"/>
                </a:lnTo>
                <a:lnTo>
                  <a:pt x="1970227" y="1794979"/>
                </a:lnTo>
                <a:lnTo>
                  <a:pt x="1968665" y="1787359"/>
                </a:lnTo>
                <a:lnTo>
                  <a:pt x="1966950" y="1781009"/>
                </a:lnTo>
                <a:lnTo>
                  <a:pt x="1965426" y="1768309"/>
                </a:lnTo>
                <a:lnTo>
                  <a:pt x="1968004" y="1759419"/>
                </a:lnTo>
                <a:lnTo>
                  <a:pt x="1973364" y="1751799"/>
                </a:lnTo>
                <a:lnTo>
                  <a:pt x="1980222" y="1745449"/>
                </a:lnTo>
                <a:lnTo>
                  <a:pt x="1983498" y="1742909"/>
                </a:lnTo>
                <a:lnTo>
                  <a:pt x="1983498" y="1525739"/>
                </a:lnTo>
                <a:lnTo>
                  <a:pt x="1983498" y="1309839"/>
                </a:lnTo>
                <a:lnTo>
                  <a:pt x="1983498" y="1295869"/>
                </a:lnTo>
                <a:lnTo>
                  <a:pt x="1983498" y="1252689"/>
                </a:lnTo>
                <a:lnTo>
                  <a:pt x="1983498" y="1247609"/>
                </a:lnTo>
                <a:close/>
              </a:path>
              <a:path extrusionOk="0" h="3023235" w="1983740">
                <a:moveTo>
                  <a:pt x="1983511" y="788327"/>
                </a:moveTo>
                <a:lnTo>
                  <a:pt x="1975624" y="809485"/>
                </a:lnTo>
                <a:lnTo>
                  <a:pt x="1975624" y="813384"/>
                </a:lnTo>
                <a:lnTo>
                  <a:pt x="1973834" y="821029"/>
                </a:lnTo>
                <a:lnTo>
                  <a:pt x="1969262" y="826046"/>
                </a:lnTo>
                <a:lnTo>
                  <a:pt x="1963102" y="829233"/>
                </a:lnTo>
                <a:lnTo>
                  <a:pt x="1956536" y="831380"/>
                </a:lnTo>
                <a:lnTo>
                  <a:pt x="1945843" y="834593"/>
                </a:lnTo>
                <a:lnTo>
                  <a:pt x="1939759" y="837907"/>
                </a:lnTo>
                <a:lnTo>
                  <a:pt x="1914956" y="874293"/>
                </a:lnTo>
                <a:lnTo>
                  <a:pt x="1914118" y="900239"/>
                </a:lnTo>
                <a:lnTo>
                  <a:pt x="1913763" y="908621"/>
                </a:lnTo>
                <a:lnTo>
                  <a:pt x="1893989" y="951217"/>
                </a:lnTo>
                <a:lnTo>
                  <a:pt x="1881111" y="963434"/>
                </a:lnTo>
                <a:lnTo>
                  <a:pt x="1876107" y="968438"/>
                </a:lnTo>
                <a:lnTo>
                  <a:pt x="1872145" y="969822"/>
                </a:lnTo>
                <a:lnTo>
                  <a:pt x="1868081" y="969746"/>
                </a:lnTo>
                <a:lnTo>
                  <a:pt x="1859762" y="967333"/>
                </a:lnTo>
                <a:lnTo>
                  <a:pt x="1851190" y="961186"/>
                </a:lnTo>
                <a:lnTo>
                  <a:pt x="1841906" y="951763"/>
                </a:lnTo>
                <a:lnTo>
                  <a:pt x="1831086" y="939126"/>
                </a:lnTo>
                <a:lnTo>
                  <a:pt x="1823339" y="929830"/>
                </a:lnTo>
                <a:lnTo>
                  <a:pt x="1820202" y="926680"/>
                </a:lnTo>
                <a:lnTo>
                  <a:pt x="1813763" y="922477"/>
                </a:lnTo>
                <a:lnTo>
                  <a:pt x="1805317" y="919797"/>
                </a:lnTo>
                <a:lnTo>
                  <a:pt x="1795729" y="918159"/>
                </a:lnTo>
                <a:lnTo>
                  <a:pt x="1770875" y="915517"/>
                </a:lnTo>
                <a:lnTo>
                  <a:pt x="1764969" y="913650"/>
                </a:lnTo>
                <a:lnTo>
                  <a:pt x="1727212" y="933259"/>
                </a:lnTo>
                <a:lnTo>
                  <a:pt x="1722285" y="935964"/>
                </a:lnTo>
                <a:lnTo>
                  <a:pt x="1712315" y="939126"/>
                </a:lnTo>
                <a:lnTo>
                  <a:pt x="1703793" y="937933"/>
                </a:lnTo>
                <a:lnTo>
                  <a:pt x="1696580" y="934110"/>
                </a:lnTo>
                <a:lnTo>
                  <a:pt x="1690535" y="929398"/>
                </a:lnTo>
                <a:lnTo>
                  <a:pt x="1682597" y="922820"/>
                </a:lnTo>
                <a:lnTo>
                  <a:pt x="1677885" y="921219"/>
                </a:lnTo>
                <a:lnTo>
                  <a:pt x="1677390" y="924979"/>
                </a:lnTo>
                <a:lnTo>
                  <a:pt x="1680146" y="955319"/>
                </a:lnTo>
                <a:lnTo>
                  <a:pt x="1675790" y="966939"/>
                </a:lnTo>
                <a:lnTo>
                  <a:pt x="1672234" y="969124"/>
                </a:lnTo>
                <a:lnTo>
                  <a:pt x="1669592" y="970051"/>
                </a:lnTo>
                <a:lnTo>
                  <a:pt x="1663573" y="970788"/>
                </a:lnTo>
                <a:lnTo>
                  <a:pt x="1657350" y="969302"/>
                </a:lnTo>
                <a:lnTo>
                  <a:pt x="1650936" y="966304"/>
                </a:lnTo>
                <a:lnTo>
                  <a:pt x="1642986" y="961682"/>
                </a:lnTo>
                <a:lnTo>
                  <a:pt x="1641284" y="960666"/>
                </a:lnTo>
                <a:lnTo>
                  <a:pt x="1639582" y="959700"/>
                </a:lnTo>
                <a:lnTo>
                  <a:pt x="1640293" y="961351"/>
                </a:lnTo>
                <a:lnTo>
                  <a:pt x="1644878" y="971461"/>
                </a:lnTo>
                <a:lnTo>
                  <a:pt x="1645589" y="974369"/>
                </a:lnTo>
                <a:lnTo>
                  <a:pt x="1647063" y="983805"/>
                </a:lnTo>
                <a:lnTo>
                  <a:pt x="1645881" y="993394"/>
                </a:lnTo>
                <a:lnTo>
                  <a:pt x="1640357" y="1002677"/>
                </a:lnTo>
                <a:lnTo>
                  <a:pt x="1628825" y="1011161"/>
                </a:lnTo>
                <a:lnTo>
                  <a:pt x="1620723" y="1013663"/>
                </a:lnTo>
                <a:lnTo>
                  <a:pt x="1612404" y="1013396"/>
                </a:lnTo>
                <a:lnTo>
                  <a:pt x="1603984" y="1011326"/>
                </a:lnTo>
                <a:lnTo>
                  <a:pt x="1595577" y="1008367"/>
                </a:lnTo>
                <a:lnTo>
                  <a:pt x="1578483" y="1002042"/>
                </a:lnTo>
                <a:lnTo>
                  <a:pt x="1572044" y="1004074"/>
                </a:lnTo>
                <a:lnTo>
                  <a:pt x="1571396" y="1007554"/>
                </a:lnTo>
                <a:lnTo>
                  <a:pt x="1577797" y="1031875"/>
                </a:lnTo>
                <a:lnTo>
                  <a:pt x="1577797" y="1035621"/>
                </a:lnTo>
                <a:lnTo>
                  <a:pt x="1550225" y="1059535"/>
                </a:lnTo>
                <a:lnTo>
                  <a:pt x="1548345" y="1060551"/>
                </a:lnTo>
                <a:lnTo>
                  <a:pt x="1550987" y="1064831"/>
                </a:lnTo>
                <a:lnTo>
                  <a:pt x="1562773" y="1076540"/>
                </a:lnTo>
                <a:lnTo>
                  <a:pt x="1569046" y="1083310"/>
                </a:lnTo>
                <a:lnTo>
                  <a:pt x="1576349" y="1092835"/>
                </a:lnTo>
                <a:lnTo>
                  <a:pt x="1582394" y="1103960"/>
                </a:lnTo>
                <a:lnTo>
                  <a:pt x="1584921" y="1115504"/>
                </a:lnTo>
                <a:lnTo>
                  <a:pt x="1582470" y="1123467"/>
                </a:lnTo>
                <a:lnTo>
                  <a:pt x="1575295" y="1131938"/>
                </a:lnTo>
                <a:lnTo>
                  <a:pt x="1563700" y="1141590"/>
                </a:lnTo>
                <a:lnTo>
                  <a:pt x="1547977" y="1153121"/>
                </a:lnTo>
                <a:lnTo>
                  <a:pt x="1541183" y="1158024"/>
                </a:lnTo>
                <a:lnTo>
                  <a:pt x="1534744" y="1162786"/>
                </a:lnTo>
                <a:lnTo>
                  <a:pt x="1529130" y="1167206"/>
                </a:lnTo>
                <a:lnTo>
                  <a:pt x="1524812" y="1171054"/>
                </a:lnTo>
                <a:lnTo>
                  <a:pt x="1523365" y="1172502"/>
                </a:lnTo>
                <a:lnTo>
                  <a:pt x="1521929" y="1173581"/>
                </a:lnTo>
                <a:lnTo>
                  <a:pt x="1520469" y="1174445"/>
                </a:lnTo>
                <a:lnTo>
                  <a:pt x="1520698" y="1176388"/>
                </a:lnTo>
                <a:lnTo>
                  <a:pt x="1521142" y="1178204"/>
                </a:lnTo>
                <a:lnTo>
                  <a:pt x="1523060" y="1180134"/>
                </a:lnTo>
                <a:lnTo>
                  <a:pt x="1525028" y="1180350"/>
                </a:lnTo>
                <a:lnTo>
                  <a:pt x="1532369" y="1180350"/>
                </a:lnTo>
                <a:lnTo>
                  <a:pt x="1555965" y="1167688"/>
                </a:lnTo>
                <a:lnTo>
                  <a:pt x="1563624" y="1170470"/>
                </a:lnTo>
                <a:lnTo>
                  <a:pt x="1573784" y="1175410"/>
                </a:lnTo>
                <a:lnTo>
                  <a:pt x="1583423" y="1182979"/>
                </a:lnTo>
                <a:lnTo>
                  <a:pt x="1589849" y="1192593"/>
                </a:lnTo>
                <a:lnTo>
                  <a:pt x="1590370" y="1203718"/>
                </a:lnTo>
                <a:lnTo>
                  <a:pt x="1587766" y="1209306"/>
                </a:lnTo>
                <a:lnTo>
                  <a:pt x="1583461" y="1214932"/>
                </a:lnTo>
                <a:lnTo>
                  <a:pt x="1577962" y="1220622"/>
                </a:lnTo>
                <a:lnTo>
                  <a:pt x="1571790" y="1226439"/>
                </a:lnTo>
                <a:lnTo>
                  <a:pt x="1560918" y="1236522"/>
                </a:lnTo>
                <a:lnTo>
                  <a:pt x="1559966" y="1238846"/>
                </a:lnTo>
                <a:lnTo>
                  <a:pt x="1560296" y="1239888"/>
                </a:lnTo>
                <a:lnTo>
                  <a:pt x="1577886" y="1249959"/>
                </a:lnTo>
                <a:lnTo>
                  <a:pt x="1574825" y="1264793"/>
                </a:lnTo>
                <a:lnTo>
                  <a:pt x="1563598" y="1302346"/>
                </a:lnTo>
                <a:lnTo>
                  <a:pt x="1566189" y="1309141"/>
                </a:lnTo>
                <a:lnTo>
                  <a:pt x="1569796" y="1315796"/>
                </a:lnTo>
                <a:lnTo>
                  <a:pt x="1573847" y="1321727"/>
                </a:lnTo>
                <a:lnTo>
                  <a:pt x="1577822" y="1326324"/>
                </a:lnTo>
                <a:lnTo>
                  <a:pt x="1580553" y="1329055"/>
                </a:lnTo>
                <a:lnTo>
                  <a:pt x="1606232" y="1355775"/>
                </a:lnTo>
                <a:lnTo>
                  <a:pt x="1644916" y="1380744"/>
                </a:lnTo>
                <a:lnTo>
                  <a:pt x="1646885" y="1376045"/>
                </a:lnTo>
                <a:lnTo>
                  <a:pt x="1655584" y="1349565"/>
                </a:lnTo>
                <a:lnTo>
                  <a:pt x="1658708" y="1342250"/>
                </a:lnTo>
                <a:lnTo>
                  <a:pt x="1678686" y="1323860"/>
                </a:lnTo>
                <a:lnTo>
                  <a:pt x="1679956" y="1320800"/>
                </a:lnTo>
                <a:lnTo>
                  <a:pt x="1675561" y="1312443"/>
                </a:lnTo>
                <a:lnTo>
                  <a:pt x="1672170" y="1302346"/>
                </a:lnTo>
                <a:lnTo>
                  <a:pt x="1672285" y="1290624"/>
                </a:lnTo>
                <a:lnTo>
                  <a:pt x="1678114" y="1280388"/>
                </a:lnTo>
                <a:lnTo>
                  <a:pt x="1686204" y="1274470"/>
                </a:lnTo>
                <a:lnTo>
                  <a:pt x="1693862" y="1272616"/>
                </a:lnTo>
                <a:lnTo>
                  <a:pt x="1701292" y="1273479"/>
                </a:lnTo>
                <a:lnTo>
                  <a:pt x="1708708" y="1275753"/>
                </a:lnTo>
                <a:lnTo>
                  <a:pt x="1711718" y="1276769"/>
                </a:lnTo>
                <a:lnTo>
                  <a:pt x="1720392" y="1279499"/>
                </a:lnTo>
                <a:lnTo>
                  <a:pt x="1736877" y="1291475"/>
                </a:lnTo>
                <a:lnTo>
                  <a:pt x="1738198" y="1291691"/>
                </a:lnTo>
                <a:lnTo>
                  <a:pt x="1739392" y="1291158"/>
                </a:lnTo>
                <a:lnTo>
                  <a:pt x="1740725" y="1289596"/>
                </a:lnTo>
                <a:lnTo>
                  <a:pt x="1749577" y="1278737"/>
                </a:lnTo>
                <a:lnTo>
                  <a:pt x="1764525" y="1278737"/>
                </a:lnTo>
                <a:lnTo>
                  <a:pt x="1771319" y="1290193"/>
                </a:lnTo>
                <a:lnTo>
                  <a:pt x="1771802" y="1290828"/>
                </a:lnTo>
                <a:lnTo>
                  <a:pt x="1774456" y="1290040"/>
                </a:lnTo>
                <a:lnTo>
                  <a:pt x="1788287" y="1278737"/>
                </a:lnTo>
                <a:lnTo>
                  <a:pt x="1790065" y="1277289"/>
                </a:lnTo>
                <a:lnTo>
                  <a:pt x="1803831" y="1277289"/>
                </a:lnTo>
                <a:lnTo>
                  <a:pt x="1822234" y="1279080"/>
                </a:lnTo>
                <a:lnTo>
                  <a:pt x="1831187" y="1279652"/>
                </a:lnTo>
                <a:lnTo>
                  <a:pt x="1839264" y="1279601"/>
                </a:lnTo>
                <a:lnTo>
                  <a:pt x="1844306" y="1278432"/>
                </a:lnTo>
                <a:lnTo>
                  <a:pt x="1845437" y="1277289"/>
                </a:lnTo>
                <a:lnTo>
                  <a:pt x="1848154" y="1274559"/>
                </a:lnTo>
                <a:lnTo>
                  <a:pt x="1850567" y="1272616"/>
                </a:lnTo>
                <a:lnTo>
                  <a:pt x="1874545" y="1253236"/>
                </a:lnTo>
                <a:lnTo>
                  <a:pt x="1878660" y="1249121"/>
                </a:lnTo>
                <a:lnTo>
                  <a:pt x="1881505" y="1245806"/>
                </a:lnTo>
                <a:lnTo>
                  <a:pt x="1887245" y="1239405"/>
                </a:lnTo>
                <a:lnTo>
                  <a:pt x="1894090" y="1233195"/>
                </a:lnTo>
                <a:lnTo>
                  <a:pt x="1902206" y="1228509"/>
                </a:lnTo>
                <a:lnTo>
                  <a:pt x="1911731" y="1226654"/>
                </a:lnTo>
                <a:lnTo>
                  <a:pt x="1919046" y="1226654"/>
                </a:lnTo>
                <a:lnTo>
                  <a:pt x="1937588" y="1233995"/>
                </a:lnTo>
                <a:lnTo>
                  <a:pt x="1938934" y="1233906"/>
                </a:lnTo>
                <a:lnTo>
                  <a:pt x="1968411" y="1221651"/>
                </a:lnTo>
                <a:lnTo>
                  <a:pt x="1974316" y="1223162"/>
                </a:lnTo>
                <a:lnTo>
                  <a:pt x="1980260" y="1225969"/>
                </a:lnTo>
                <a:lnTo>
                  <a:pt x="1983511" y="1227975"/>
                </a:lnTo>
                <a:lnTo>
                  <a:pt x="1983511" y="1221651"/>
                </a:lnTo>
                <a:lnTo>
                  <a:pt x="1983511" y="1167688"/>
                </a:lnTo>
                <a:lnTo>
                  <a:pt x="1983511" y="1013663"/>
                </a:lnTo>
                <a:lnTo>
                  <a:pt x="1983511" y="970788"/>
                </a:lnTo>
                <a:lnTo>
                  <a:pt x="1983511" y="969822"/>
                </a:lnTo>
                <a:lnTo>
                  <a:pt x="1983511" y="788327"/>
                </a:lnTo>
                <a:close/>
              </a:path>
              <a:path extrusionOk="0" h="3023235" w="1983740">
                <a:moveTo>
                  <a:pt x="1983511" y="620864"/>
                </a:moveTo>
                <a:lnTo>
                  <a:pt x="1964537" y="641756"/>
                </a:lnTo>
                <a:lnTo>
                  <a:pt x="1964994" y="642950"/>
                </a:lnTo>
                <a:lnTo>
                  <a:pt x="1970481" y="645464"/>
                </a:lnTo>
                <a:lnTo>
                  <a:pt x="1978875" y="646709"/>
                </a:lnTo>
                <a:lnTo>
                  <a:pt x="1983511" y="646912"/>
                </a:lnTo>
                <a:lnTo>
                  <a:pt x="1983511" y="620864"/>
                </a:lnTo>
                <a:close/>
              </a:path>
              <a:path extrusionOk="0" h="3023235" w="1983740">
                <a:moveTo>
                  <a:pt x="1983511" y="549910"/>
                </a:moveTo>
                <a:lnTo>
                  <a:pt x="1951101" y="523240"/>
                </a:lnTo>
                <a:lnTo>
                  <a:pt x="1944293" y="514350"/>
                </a:lnTo>
                <a:lnTo>
                  <a:pt x="1937664" y="506730"/>
                </a:lnTo>
                <a:lnTo>
                  <a:pt x="1919287" y="487680"/>
                </a:lnTo>
                <a:lnTo>
                  <a:pt x="1913305" y="480060"/>
                </a:lnTo>
                <a:lnTo>
                  <a:pt x="1909330" y="472440"/>
                </a:lnTo>
                <a:lnTo>
                  <a:pt x="1907120" y="466090"/>
                </a:lnTo>
                <a:lnTo>
                  <a:pt x="1910765" y="448310"/>
                </a:lnTo>
                <a:lnTo>
                  <a:pt x="1910943" y="447040"/>
                </a:lnTo>
                <a:lnTo>
                  <a:pt x="1891182" y="433070"/>
                </a:lnTo>
                <a:lnTo>
                  <a:pt x="1875586" y="433070"/>
                </a:lnTo>
                <a:lnTo>
                  <a:pt x="1847850" y="429260"/>
                </a:lnTo>
                <a:lnTo>
                  <a:pt x="1845906" y="430530"/>
                </a:lnTo>
                <a:lnTo>
                  <a:pt x="1839214" y="435610"/>
                </a:lnTo>
                <a:lnTo>
                  <a:pt x="1829600" y="441960"/>
                </a:lnTo>
                <a:lnTo>
                  <a:pt x="1818640" y="445770"/>
                </a:lnTo>
                <a:lnTo>
                  <a:pt x="1807908" y="447040"/>
                </a:lnTo>
                <a:lnTo>
                  <a:pt x="1802206" y="444500"/>
                </a:lnTo>
                <a:lnTo>
                  <a:pt x="1798015" y="440690"/>
                </a:lnTo>
                <a:lnTo>
                  <a:pt x="1796084" y="435610"/>
                </a:lnTo>
                <a:lnTo>
                  <a:pt x="1794167" y="426720"/>
                </a:lnTo>
                <a:lnTo>
                  <a:pt x="1793570" y="416560"/>
                </a:lnTo>
                <a:lnTo>
                  <a:pt x="1793862" y="405130"/>
                </a:lnTo>
                <a:lnTo>
                  <a:pt x="1794611" y="393700"/>
                </a:lnTo>
                <a:lnTo>
                  <a:pt x="1795678" y="378460"/>
                </a:lnTo>
                <a:lnTo>
                  <a:pt x="1795678" y="365760"/>
                </a:lnTo>
                <a:lnTo>
                  <a:pt x="1794116" y="350520"/>
                </a:lnTo>
                <a:lnTo>
                  <a:pt x="1792757" y="335280"/>
                </a:lnTo>
                <a:lnTo>
                  <a:pt x="1792516" y="321310"/>
                </a:lnTo>
                <a:lnTo>
                  <a:pt x="1794446" y="309880"/>
                </a:lnTo>
                <a:lnTo>
                  <a:pt x="1799628" y="300990"/>
                </a:lnTo>
                <a:lnTo>
                  <a:pt x="1802866" y="298450"/>
                </a:lnTo>
                <a:lnTo>
                  <a:pt x="1827885" y="279400"/>
                </a:lnTo>
                <a:lnTo>
                  <a:pt x="1824647" y="271780"/>
                </a:lnTo>
                <a:lnTo>
                  <a:pt x="1812277" y="257810"/>
                </a:lnTo>
                <a:lnTo>
                  <a:pt x="1803755" y="248920"/>
                </a:lnTo>
                <a:lnTo>
                  <a:pt x="1795741" y="238760"/>
                </a:lnTo>
                <a:lnTo>
                  <a:pt x="1789315" y="227330"/>
                </a:lnTo>
                <a:lnTo>
                  <a:pt x="1785543" y="217170"/>
                </a:lnTo>
                <a:lnTo>
                  <a:pt x="1785188" y="213360"/>
                </a:lnTo>
                <a:lnTo>
                  <a:pt x="1784007" y="200660"/>
                </a:lnTo>
                <a:lnTo>
                  <a:pt x="1785607" y="182880"/>
                </a:lnTo>
                <a:lnTo>
                  <a:pt x="1804758" y="147320"/>
                </a:lnTo>
                <a:lnTo>
                  <a:pt x="1825777" y="132080"/>
                </a:lnTo>
                <a:lnTo>
                  <a:pt x="1834337" y="124460"/>
                </a:lnTo>
                <a:lnTo>
                  <a:pt x="1851799" y="88900"/>
                </a:lnTo>
                <a:lnTo>
                  <a:pt x="1852777" y="57150"/>
                </a:lnTo>
                <a:lnTo>
                  <a:pt x="1852510" y="48260"/>
                </a:lnTo>
                <a:lnTo>
                  <a:pt x="1851863" y="38100"/>
                </a:lnTo>
                <a:lnTo>
                  <a:pt x="1817547" y="38100"/>
                </a:lnTo>
                <a:lnTo>
                  <a:pt x="1800009" y="36830"/>
                </a:lnTo>
                <a:lnTo>
                  <a:pt x="1781708" y="34290"/>
                </a:lnTo>
                <a:lnTo>
                  <a:pt x="1761388" y="31750"/>
                </a:lnTo>
                <a:lnTo>
                  <a:pt x="1756613" y="30480"/>
                </a:lnTo>
                <a:lnTo>
                  <a:pt x="1717459" y="12700"/>
                </a:lnTo>
                <a:lnTo>
                  <a:pt x="1710105" y="5080"/>
                </a:lnTo>
                <a:lnTo>
                  <a:pt x="1703324" y="1270"/>
                </a:lnTo>
                <a:lnTo>
                  <a:pt x="1694764" y="0"/>
                </a:lnTo>
                <a:lnTo>
                  <a:pt x="1683918" y="1270"/>
                </a:lnTo>
                <a:lnTo>
                  <a:pt x="1633194" y="1270"/>
                </a:lnTo>
                <a:lnTo>
                  <a:pt x="1619618" y="6350"/>
                </a:lnTo>
                <a:lnTo>
                  <a:pt x="1582343" y="22860"/>
                </a:lnTo>
                <a:lnTo>
                  <a:pt x="1559648" y="27940"/>
                </a:lnTo>
                <a:lnTo>
                  <a:pt x="1539087" y="27940"/>
                </a:lnTo>
                <a:lnTo>
                  <a:pt x="1523136" y="26670"/>
                </a:lnTo>
                <a:lnTo>
                  <a:pt x="1509090" y="25400"/>
                </a:lnTo>
                <a:lnTo>
                  <a:pt x="1494205" y="20320"/>
                </a:lnTo>
                <a:lnTo>
                  <a:pt x="1481899" y="17780"/>
                </a:lnTo>
                <a:lnTo>
                  <a:pt x="1474647" y="20320"/>
                </a:lnTo>
                <a:lnTo>
                  <a:pt x="1468412" y="25400"/>
                </a:lnTo>
                <a:lnTo>
                  <a:pt x="1459128" y="30480"/>
                </a:lnTo>
                <a:lnTo>
                  <a:pt x="1448523" y="30480"/>
                </a:lnTo>
                <a:lnTo>
                  <a:pt x="1440065" y="26670"/>
                </a:lnTo>
                <a:lnTo>
                  <a:pt x="1432369" y="21590"/>
                </a:lnTo>
                <a:lnTo>
                  <a:pt x="1430286" y="20320"/>
                </a:lnTo>
                <a:lnTo>
                  <a:pt x="1424038" y="16510"/>
                </a:lnTo>
                <a:lnTo>
                  <a:pt x="1413484" y="15240"/>
                </a:lnTo>
                <a:lnTo>
                  <a:pt x="1400263" y="16510"/>
                </a:lnTo>
                <a:lnTo>
                  <a:pt x="1384757" y="19050"/>
                </a:lnTo>
                <a:lnTo>
                  <a:pt x="1367358" y="20320"/>
                </a:lnTo>
                <a:lnTo>
                  <a:pt x="1352384" y="20320"/>
                </a:lnTo>
                <a:lnTo>
                  <a:pt x="1341564" y="19050"/>
                </a:lnTo>
                <a:lnTo>
                  <a:pt x="1331506" y="19050"/>
                </a:lnTo>
                <a:lnTo>
                  <a:pt x="1290205" y="36830"/>
                </a:lnTo>
                <a:lnTo>
                  <a:pt x="1268310" y="72390"/>
                </a:lnTo>
                <a:lnTo>
                  <a:pt x="1264780" y="87630"/>
                </a:lnTo>
                <a:lnTo>
                  <a:pt x="1260436" y="102870"/>
                </a:lnTo>
                <a:lnTo>
                  <a:pt x="1254023" y="114300"/>
                </a:lnTo>
                <a:lnTo>
                  <a:pt x="1240370" y="125730"/>
                </a:lnTo>
                <a:lnTo>
                  <a:pt x="1219238" y="139700"/>
                </a:lnTo>
                <a:lnTo>
                  <a:pt x="1196759" y="154940"/>
                </a:lnTo>
                <a:lnTo>
                  <a:pt x="1179131" y="165100"/>
                </a:lnTo>
                <a:lnTo>
                  <a:pt x="1164297" y="176530"/>
                </a:lnTo>
                <a:lnTo>
                  <a:pt x="1147000" y="193040"/>
                </a:lnTo>
                <a:lnTo>
                  <a:pt x="1128560" y="207010"/>
                </a:lnTo>
                <a:lnTo>
                  <a:pt x="1110310" y="213360"/>
                </a:lnTo>
                <a:lnTo>
                  <a:pt x="1096225" y="210820"/>
                </a:lnTo>
                <a:lnTo>
                  <a:pt x="1087120" y="201930"/>
                </a:lnTo>
                <a:lnTo>
                  <a:pt x="1079677" y="190500"/>
                </a:lnTo>
                <a:lnTo>
                  <a:pt x="1070508" y="179070"/>
                </a:lnTo>
                <a:lnTo>
                  <a:pt x="1059992" y="171450"/>
                </a:lnTo>
                <a:lnTo>
                  <a:pt x="1050099" y="168910"/>
                </a:lnTo>
                <a:lnTo>
                  <a:pt x="1039952" y="167640"/>
                </a:lnTo>
                <a:lnTo>
                  <a:pt x="1028674" y="163830"/>
                </a:lnTo>
                <a:lnTo>
                  <a:pt x="1018400" y="158750"/>
                </a:lnTo>
                <a:lnTo>
                  <a:pt x="1009192" y="154940"/>
                </a:lnTo>
                <a:lnTo>
                  <a:pt x="997089" y="153670"/>
                </a:lnTo>
                <a:lnTo>
                  <a:pt x="978077" y="154940"/>
                </a:lnTo>
                <a:lnTo>
                  <a:pt x="959853" y="162560"/>
                </a:lnTo>
                <a:lnTo>
                  <a:pt x="950671" y="172720"/>
                </a:lnTo>
                <a:lnTo>
                  <a:pt x="947432" y="184150"/>
                </a:lnTo>
                <a:lnTo>
                  <a:pt x="947039" y="194310"/>
                </a:lnTo>
                <a:lnTo>
                  <a:pt x="948512" y="203200"/>
                </a:lnTo>
                <a:lnTo>
                  <a:pt x="951763" y="214630"/>
                </a:lnTo>
                <a:lnTo>
                  <a:pt x="955014" y="224790"/>
                </a:lnTo>
                <a:lnTo>
                  <a:pt x="956487" y="233680"/>
                </a:lnTo>
                <a:lnTo>
                  <a:pt x="954163" y="236220"/>
                </a:lnTo>
                <a:lnTo>
                  <a:pt x="948474" y="237490"/>
                </a:lnTo>
                <a:lnTo>
                  <a:pt x="941400" y="237490"/>
                </a:lnTo>
                <a:lnTo>
                  <a:pt x="934897" y="240030"/>
                </a:lnTo>
                <a:lnTo>
                  <a:pt x="934224" y="247650"/>
                </a:lnTo>
                <a:lnTo>
                  <a:pt x="940638" y="257810"/>
                </a:lnTo>
                <a:lnTo>
                  <a:pt x="950074" y="267970"/>
                </a:lnTo>
                <a:lnTo>
                  <a:pt x="958507" y="275590"/>
                </a:lnTo>
                <a:lnTo>
                  <a:pt x="961224" y="281940"/>
                </a:lnTo>
                <a:lnTo>
                  <a:pt x="958430" y="287020"/>
                </a:lnTo>
                <a:lnTo>
                  <a:pt x="953490" y="292100"/>
                </a:lnTo>
                <a:lnTo>
                  <a:pt x="949744" y="300990"/>
                </a:lnTo>
                <a:lnTo>
                  <a:pt x="950391" y="309880"/>
                </a:lnTo>
                <a:lnTo>
                  <a:pt x="954468" y="320040"/>
                </a:lnTo>
                <a:lnTo>
                  <a:pt x="959040" y="330200"/>
                </a:lnTo>
                <a:lnTo>
                  <a:pt x="961212" y="341630"/>
                </a:lnTo>
                <a:lnTo>
                  <a:pt x="957897" y="351790"/>
                </a:lnTo>
                <a:lnTo>
                  <a:pt x="949833" y="361950"/>
                </a:lnTo>
                <a:lnTo>
                  <a:pt x="939863" y="372110"/>
                </a:lnTo>
                <a:lnTo>
                  <a:pt x="930846" y="384810"/>
                </a:lnTo>
                <a:lnTo>
                  <a:pt x="952436" y="416560"/>
                </a:lnTo>
                <a:lnTo>
                  <a:pt x="961123" y="420370"/>
                </a:lnTo>
                <a:lnTo>
                  <a:pt x="965771" y="427990"/>
                </a:lnTo>
                <a:lnTo>
                  <a:pt x="967625" y="435610"/>
                </a:lnTo>
                <a:lnTo>
                  <a:pt x="967955" y="444500"/>
                </a:lnTo>
                <a:lnTo>
                  <a:pt x="969175" y="453390"/>
                </a:lnTo>
                <a:lnTo>
                  <a:pt x="990892" y="486410"/>
                </a:lnTo>
                <a:lnTo>
                  <a:pt x="1018882" y="505460"/>
                </a:lnTo>
                <a:lnTo>
                  <a:pt x="1026655" y="510540"/>
                </a:lnTo>
                <a:lnTo>
                  <a:pt x="1029944" y="519430"/>
                </a:lnTo>
                <a:lnTo>
                  <a:pt x="1026655" y="529590"/>
                </a:lnTo>
                <a:lnTo>
                  <a:pt x="1021346" y="538480"/>
                </a:lnTo>
                <a:lnTo>
                  <a:pt x="1018565" y="548640"/>
                </a:lnTo>
                <a:lnTo>
                  <a:pt x="1019949" y="558800"/>
                </a:lnTo>
                <a:lnTo>
                  <a:pt x="1023543" y="567690"/>
                </a:lnTo>
                <a:lnTo>
                  <a:pt x="1028522" y="576580"/>
                </a:lnTo>
                <a:lnTo>
                  <a:pt x="1034072" y="585470"/>
                </a:lnTo>
                <a:lnTo>
                  <a:pt x="1036154" y="595630"/>
                </a:lnTo>
                <a:lnTo>
                  <a:pt x="1033487" y="604520"/>
                </a:lnTo>
                <a:lnTo>
                  <a:pt x="1029423" y="613410"/>
                </a:lnTo>
                <a:lnTo>
                  <a:pt x="1027328" y="622300"/>
                </a:lnTo>
                <a:lnTo>
                  <a:pt x="1031125" y="629920"/>
                </a:lnTo>
                <a:lnTo>
                  <a:pt x="1039469" y="638810"/>
                </a:lnTo>
                <a:lnTo>
                  <a:pt x="1047813" y="646430"/>
                </a:lnTo>
                <a:lnTo>
                  <a:pt x="1051610" y="654050"/>
                </a:lnTo>
                <a:lnTo>
                  <a:pt x="1070406" y="690880"/>
                </a:lnTo>
                <a:lnTo>
                  <a:pt x="1100594" y="720090"/>
                </a:lnTo>
                <a:lnTo>
                  <a:pt x="1114361" y="731520"/>
                </a:lnTo>
                <a:lnTo>
                  <a:pt x="1123581" y="741680"/>
                </a:lnTo>
                <a:lnTo>
                  <a:pt x="1125829" y="754380"/>
                </a:lnTo>
                <a:lnTo>
                  <a:pt x="1115390" y="762000"/>
                </a:lnTo>
                <a:lnTo>
                  <a:pt x="1093863" y="759460"/>
                </a:lnTo>
                <a:lnTo>
                  <a:pt x="1069949" y="753110"/>
                </a:lnTo>
                <a:lnTo>
                  <a:pt x="1052283" y="749300"/>
                </a:lnTo>
                <a:lnTo>
                  <a:pt x="1042682" y="751840"/>
                </a:lnTo>
                <a:lnTo>
                  <a:pt x="1036688" y="759460"/>
                </a:lnTo>
                <a:lnTo>
                  <a:pt x="1033602" y="769620"/>
                </a:lnTo>
                <a:lnTo>
                  <a:pt x="1032725" y="779780"/>
                </a:lnTo>
                <a:lnTo>
                  <a:pt x="1036777" y="788670"/>
                </a:lnTo>
                <a:lnTo>
                  <a:pt x="1046391" y="796290"/>
                </a:lnTo>
                <a:lnTo>
                  <a:pt x="1057770" y="801370"/>
                </a:lnTo>
                <a:lnTo>
                  <a:pt x="1067130" y="802640"/>
                </a:lnTo>
                <a:lnTo>
                  <a:pt x="1071753" y="806450"/>
                </a:lnTo>
                <a:lnTo>
                  <a:pt x="1072705" y="815340"/>
                </a:lnTo>
                <a:lnTo>
                  <a:pt x="1071880" y="825500"/>
                </a:lnTo>
                <a:lnTo>
                  <a:pt x="1071181" y="835660"/>
                </a:lnTo>
                <a:lnTo>
                  <a:pt x="1071181" y="848360"/>
                </a:lnTo>
                <a:lnTo>
                  <a:pt x="1082649" y="848360"/>
                </a:lnTo>
                <a:lnTo>
                  <a:pt x="1082649" y="863600"/>
                </a:lnTo>
                <a:lnTo>
                  <a:pt x="1088580" y="871220"/>
                </a:lnTo>
                <a:lnTo>
                  <a:pt x="1092149" y="880110"/>
                </a:lnTo>
                <a:lnTo>
                  <a:pt x="1107706" y="880110"/>
                </a:lnTo>
                <a:lnTo>
                  <a:pt x="1118692" y="883920"/>
                </a:lnTo>
                <a:lnTo>
                  <a:pt x="1126159" y="890270"/>
                </a:lnTo>
                <a:lnTo>
                  <a:pt x="1131163" y="895350"/>
                </a:lnTo>
                <a:lnTo>
                  <a:pt x="1133106" y="897890"/>
                </a:lnTo>
                <a:lnTo>
                  <a:pt x="1137475" y="902970"/>
                </a:lnTo>
                <a:lnTo>
                  <a:pt x="1151674" y="933450"/>
                </a:lnTo>
                <a:lnTo>
                  <a:pt x="1160894" y="933450"/>
                </a:lnTo>
                <a:lnTo>
                  <a:pt x="1183868" y="922020"/>
                </a:lnTo>
                <a:lnTo>
                  <a:pt x="1190929" y="922020"/>
                </a:lnTo>
                <a:lnTo>
                  <a:pt x="1197876" y="919480"/>
                </a:lnTo>
                <a:lnTo>
                  <a:pt x="1204188" y="916940"/>
                </a:lnTo>
                <a:lnTo>
                  <a:pt x="1210754" y="915670"/>
                </a:lnTo>
                <a:lnTo>
                  <a:pt x="1217079" y="916940"/>
                </a:lnTo>
                <a:lnTo>
                  <a:pt x="1222692" y="919480"/>
                </a:lnTo>
                <a:lnTo>
                  <a:pt x="1226362" y="923290"/>
                </a:lnTo>
                <a:lnTo>
                  <a:pt x="1232471" y="952500"/>
                </a:lnTo>
                <a:lnTo>
                  <a:pt x="1238707" y="955040"/>
                </a:lnTo>
                <a:lnTo>
                  <a:pt x="1249946" y="957580"/>
                </a:lnTo>
                <a:lnTo>
                  <a:pt x="1259573" y="958850"/>
                </a:lnTo>
                <a:lnTo>
                  <a:pt x="1268310" y="961390"/>
                </a:lnTo>
                <a:lnTo>
                  <a:pt x="1275575" y="963930"/>
                </a:lnTo>
                <a:lnTo>
                  <a:pt x="1280756" y="969010"/>
                </a:lnTo>
                <a:lnTo>
                  <a:pt x="1282928" y="972820"/>
                </a:lnTo>
                <a:lnTo>
                  <a:pt x="1283550" y="976630"/>
                </a:lnTo>
                <a:lnTo>
                  <a:pt x="1281823" y="982980"/>
                </a:lnTo>
                <a:lnTo>
                  <a:pt x="1279042" y="994410"/>
                </a:lnTo>
                <a:lnTo>
                  <a:pt x="1275232" y="1005840"/>
                </a:lnTo>
                <a:lnTo>
                  <a:pt x="1269822" y="1017270"/>
                </a:lnTo>
                <a:lnTo>
                  <a:pt x="1262240" y="1027430"/>
                </a:lnTo>
                <a:lnTo>
                  <a:pt x="1258087" y="1033780"/>
                </a:lnTo>
                <a:lnTo>
                  <a:pt x="1255064" y="1043940"/>
                </a:lnTo>
                <a:lnTo>
                  <a:pt x="1253896" y="1055370"/>
                </a:lnTo>
                <a:lnTo>
                  <a:pt x="1255293" y="1064260"/>
                </a:lnTo>
                <a:lnTo>
                  <a:pt x="1256144" y="1065530"/>
                </a:lnTo>
                <a:lnTo>
                  <a:pt x="1265161" y="1065530"/>
                </a:lnTo>
                <a:lnTo>
                  <a:pt x="1293825" y="1050290"/>
                </a:lnTo>
                <a:lnTo>
                  <a:pt x="1300746" y="1052830"/>
                </a:lnTo>
                <a:lnTo>
                  <a:pt x="1330248" y="1070610"/>
                </a:lnTo>
                <a:lnTo>
                  <a:pt x="1339824" y="1080770"/>
                </a:lnTo>
                <a:lnTo>
                  <a:pt x="1344904" y="1088390"/>
                </a:lnTo>
                <a:lnTo>
                  <a:pt x="1348651" y="1094740"/>
                </a:lnTo>
                <a:lnTo>
                  <a:pt x="1351864" y="1102360"/>
                </a:lnTo>
                <a:lnTo>
                  <a:pt x="1352613" y="1103630"/>
                </a:lnTo>
                <a:lnTo>
                  <a:pt x="1365529" y="1132840"/>
                </a:lnTo>
                <a:lnTo>
                  <a:pt x="1366647" y="1132840"/>
                </a:lnTo>
                <a:lnTo>
                  <a:pt x="1368513" y="1134110"/>
                </a:lnTo>
                <a:lnTo>
                  <a:pt x="1379639" y="1130300"/>
                </a:lnTo>
                <a:lnTo>
                  <a:pt x="1387309" y="1121410"/>
                </a:lnTo>
                <a:lnTo>
                  <a:pt x="1391945" y="1116330"/>
                </a:lnTo>
                <a:lnTo>
                  <a:pt x="1397965" y="1112520"/>
                </a:lnTo>
                <a:lnTo>
                  <a:pt x="1405991" y="1109980"/>
                </a:lnTo>
                <a:lnTo>
                  <a:pt x="1416634" y="1112520"/>
                </a:lnTo>
                <a:lnTo>
                  <a:pt x="1426756" y="1116330"/>
                </a:lnTo>
                <a:lnTo>
                  <a:pt x="1430566" y="1120140"/>
                </a:lnTo>
                <a:lnTo>
                  <a:pt x="1435836" y="1127760"/>
                </a:lnTo>
                <a:lnTo>
                  <a:pt x="1454480" y="1127760"/>
                </a:lnTo>
                <a:lnTo>
                  <a:pt x="1467421" y="1125220"/>
                </a:lnTo>
                <a:lnTo>
                  <a:pt x="1474851" y="1123950"/>
                </a:lnTo>
                <a:lnTo>
                  <a:pt x="1482356" y="1123950"/>
                </a:lnTo>
                <a:lnTo>
                  <a:pt x="1513357" y="1146810"/>
                </a:lnTo>
                <a:lnTo>
                  <a:pt x="1516126" y="1156970"/>
                </a:lnTo>
                <a:lnTo>
                  <a:pt x="1520837" y="1153160"/>
                </a:lnTo>
                <a:lnTo>
                  <a:pt x="1526260" y="1149350"/>
                </a:lnTo>
                <a:lnTo>
                  <a:pt x="1532216" y="1145540"/>
                </a:lnTo>
                <a:lnTo>
                  <a:pt x="1538516" y="1140460"/>
                </a:lnTo>
                <a:lnTo>
                  <a:pt x="1547291" y="1134110"/>
                </a:lnTo>
                <a:lnTo>
                  <a:pt x="1556613" y="1127760"/>
                </a:lnTo>
                <a:lnTo>
                  <a:pt x="1560512" y="1123950"/>
                </a:lnTo>
                <a:lnTo>
                  <a:pt x="1564411" y="1120140"/>
                </a:lnTo>
                <a:lnTo>
                  <a:pt x="1568665" y="1115060"/>
                </a:lnTo>
                <a:lnTo>
                  <a:pt x="1567180" y="1109980"/>
                </a:lnTo>
                <a:lnTo>
                  <a:pt x="1563560" y="1103630"/>
                </a:lnTo>
                <a:lnTo>
                  <a:pt x="1558150" y="1096010"/>
                </a:lnTo>
                <a:lnTo>
                  <a:pt x="1551292" y="1088390"/>
                </a:lnTo>
                <a:lnTo>
                  <a:pt x="1549793" y="1087120"/>
                </a:lnTo>
                <a:lnTo>
                  <a:pt x="1542453" y="1079500"/>
                </a:lnTo>
                <a:lnTo>
                  <a:pt x="1536573" y="1073150"/>
                </a:lnTo>
                <a:lnTo>
                  <a:pt x="1532648" y="1065530"/>
                </a:lnTo>
                <a:lnTo>
                  <a:pt x="1531213" y="1059180"/>
                </a:lnTo>
                <a:lnTo>
                  <a:pt x="1531213" y="1056640"/>
                </a:lnTo>
                <a:lnTo>
                  <a:pt x="1532445" y="1052830"/>
                </a:lnTo>
                <a:lnTo>
                  <a:pt x="1534972" y="1050290"/>
                </a:lnTo>
                <a:lnTo>
                  <a:pt x="1537500" y="1047750"/>
                </a:lnTo>
                <a:lnTo>
                  <a:pt x="1559394" y="1037590"/>
                </a:lnTo>
                <a:lnTo>
                  <a:pt x="1561515" y="1035050"/>
                </a:lnTo>
                <a:lnTo>
                  <a:pt x="1561249" y="1033780"/>
                </a:lnTo>
                <a:lnTo>
                  <a:pt x="1559420" y="1026160"/>
                </a:lnTo>
                <a:lnTo>
                  <a:pt x="1556918" y="1016000"/>
                </a:lnTo>
                <a:lnTo>
                  <a:pt x="1555788" y="1005840"/>
                </a:lnTo>
                <a:lnTo>
                  <a:pt x="1557883" y="995680"/>
                </a:lnTo>
                <a:lnTo>
                  <a:pt x="1565059" y="990600"/>
                </a:lnTo>
                <a:lnTo>
                  <a:pt x="1574342" y="988060"/>
                </a:lnTo>
                <a:lnTo>
                  <a:pt x="1583575" y="988060"/>
                </a:lnTo>
                <a:lnTo>
                  <a:pt x="1592580" y="990600"/>
                </a:lnTo>
                <a:lnTo>
                  <a:pt x="1601190" y="994410"/>
                </a:lnTo>
                <a:lnTo>
                  <a:pt x="1617091" y="999490"/>
                </a:lnTo>
                <a:lnTo>
                  <a:pt x="1631873" y="991870"/>
                </a:lnTo>
                <a:lnTo>
                  <a:pt x="1632038" y="988060"/>
                </a:lnTo>
                <a:lnTo>
                  <a:pt x="1629473" y="977900"/>
                </a:lnTo>
                <a:lnTo>
                  <a:pt x="1626793" y="971550"/>
                </a:lnTo>
                <a:lnTo>
                  <a:pt x="1623745" y="963930"/>
                </a:lnTo>
                <a:lnTo>
                  <a:pt x="1621561" y="957580"/>
                </a:lnTo>
                <a:lnTo>
                  <a:pt x="1621002" y="951230"/>
                </a:lnTo>
                <a:lnTo>
                  <a:pt x="1622844" y="946150"/>
                </a:lnTo>
                <a:lnTo>
                  <a:pt x="1624076" y="944880"/>
                </a:lnTo>
                <a:lnTo>
                  <a:pt x="1627047" y="941070"/>
                </a:lnTo>
                <a:lnTo>
                  <a:pt x="1639163" y="941070"/>
                </a:lnTo>
                <a:lnTo>
                  <a:pt x="1660067" y="953770"/>
                </a:lnTo>
                <a:lnTo>
                  <a:pt x="1662950" y="955040"/>
                </a:lnTo>
                <a:lnTo>
                  <a:pt x="1663382" y="951230"/>
                </a:lnTo>
                <a:lnTo>
                  <a:pt x="1662442" y="941070"/>
                </a:lnTo>
                <a:lnTo>
                  <a:pt x="1662328" y="939800"/>
                </a:lnTo>
                <a:lnTo>
                  <a:pt x="1661604" y="929640"/>
                </a:lnTo>
                <a:lnTo>
                  <a:pt x="1661680" y="920750"/>
                </a:lnTo>
                <a:lnTo>
                  <a:pt x="1663014" y="915670"/>
                </a:lnTo>
                <a:lnTo>
                  <a:pt x="1663344" y="914400"/>
                </a:lnTo>
                <a:lnTo>
                  <a:pt x="1667383" y="908050"/>
                </a:lnTo>
                <a:lnTo>
                  <a:pt x="1669884" y="905510"/>
                </a:lnTo>
                <a:lnTo>
                  <a:pt x="1674279" y="904240"/>
                </a:lnTo>
                <a:lnTo>
                  <a:pt x="1689608" y="908050"/>
                </a:lnTo>
                <a:lnTo>
                  <a:pt x="1708721" y="924560"/>
                </a:lnTo>
                <a:lnTo>
                  <a:pt x="1710372" y="924560"/>
                </a:lnTo>
                <a:lnTo>
                  <a:pt x="1718589" y="919480"/>
                </a:lnTo>
                <a:lnTo>
                  <a:pt x="1727720" y="913130"/>
                </a:lnTo>
                <a:lnTo>
                  <a:pt x="1737702" y="906780"/>
                </a:lnTo>
                <a:lnTo>
                  <a:pt x="1742935" y="904240"/>
                </a:lnTo>
                <a:lnTo>
                  <a:pt x="1748167" y="901700"/>
                </a:lnTo>
                <a:lnTo>
                  <a:pt x="1758937" y="897890"/>
                </a:lnTo>
                <a:lnTo>
                  <a:pt x="1769859" y="899160"/>
                </a:lnTo>
                <a:lnTo>
                  <a:pt x="1774177" y="900430"/>
                </a:lnTo>
                <a:lnTo>
                  <a:pt x="1787537" y="901700"/>
                </a:lnTo>
                <a:lnTo>
                  <a:pt x="1831670" y="915670"/>
                </a:lnTo>
                <a:lnTo>
                  <a:pt x="1843925" y="929640"/>
                </a:lnTo>
                <a:lnTo>
                  <a:pt x="1856359" y="943610"/>
                </a:lnTo>
                <a:lnTo>
                  <a:pt x="1862988" y="951230"/>
                </a:lnTo>
                <a:lnTo>
                  <a:pt x="1868195" y="953770"/>
                </a:lnTo>
                <a:lnTo>
                  <a:pt x="1870163" y="952500"/>
                </a:lnTo>
                <a:lnTo>
                  <a:pt x="1874545" y="947420"/>
                </a:lnTo>
                <a:lnTo>
                  <a:pt x="1881555" y="941070"/>
                </a:lnTo>
                <a:lnTo>
                  <a:pt x="1897964" y="897890"/>
                </a:lnTo>
                <a:lnTo>
                  <a:pt x="1898421" y="881380"/>
                </a:lnTo>
                <a:lnTo>
                  <a:pt x="1898904" y="871220"/>
                </a:lnTo>
                <a:lnTo>
                  <a:pt x="1919566" y="831850"/>
                </a:lnTo>
                <a:lnTo>
                  <a:pt x="1958848" y="814070"/>
                </a:lnTo>
                <a:lnTo>
                  <a:pt x="1959749" y="814070"/>
                </a:lnTo>
                <a:lnTo>
                  <a:pt x="1960143" y="807720"/>
                </a:lnTo>
                <a:lnTo>
                  <a:pt x="1963928" y="795020"/>
                </a:lnTo>
                <a:lnTo>
                  <a:pt x="1966620" y="787400"/>
                </a:lnTo>
                <a:lnTo>
                  <a:pt x="1972043" y="773430"/>
                </a:lnTo>
                <a:lnTo>
                  <a:pt x="1972043" y="769620"/>
                </a:lnTo>
                <a:lnTo>
                  <a:pt x="1970925" y="762000"/>
                </a:lnTo>
                <a:lnTo>
                  <a:pt x="1969922" y="755650"/>
                </a:lnTo>
                <a:lnTo>
                  <a:pt x="1969452" y="748030"/>
                </a:lnTo>
                <a:lnTo>
                  <a:pt x="1970544" y="740410"/>
                </a:lnTo>
                <a:lnTo>
                  <a:pt x="1974100" y="734060"/>
                </a:lnTo>
                <a:lnTo>
                  <a:pt x="1976399" y="730250"/>
                </a:lnTo>
                <a:lnTo>
                  <a:pt x="1980679" y="727710"/>
                </a:lnTo>
                <a:lnTo>
                  <a:pt x="1983511" y="727710"/>
                </a:lnTo>
                <a:lnTo>
                  <a:pt x="1983511" y="664210"/>
                </a:lnTo>
                <a:lnTo>
                  <a:pt x="1948307" y="647700"/>
                </a:lnTo>
                <a:lnTo>
                  <a:pt x="1948307" y="642620"/>
                </a:lnTo>
                <a:lnTo>
                  <a:pt x="1975777" y="607060"/>
                </a:lnTo>
                <a:lnTo>
                  <a:pt x="1983511" y="604520"/>
                </a:lnTo>
                <a:lnTo>
                  <a:pt x="1983511" y="549910"/>
                </a:lnTo>
                <a:close/>
              </a:path>
              <a:path extrusionOk="0" h="3023235" w="1983740">
                <a:moveTo>
                  <a:pt x="1983511" y="52400"/>
                </a:moveTo>
                <a:lnTo>
                  <a:pt x="1970709" y="47485"/>
                </a:lnTo>
                <a:lnTo>
                  <a:pt x="1957882" y="40906"/>
                </a:lnTo>
                <a:lnTo>
                  <a:pt x="1946249" y="36182"/>
                </a:lnTo>
                <a:lnTo>
                  <a:pt x="1934413" y="35217"/>
                </a:lnTo>
                <a:lnTo>
                  <a:pt x="1921878" y="37033"/>
                </a:lnTo>
                <a:lnTo>
                  <a:pt x="1908200" y="39598"/>
                </a:lnTo>
                <a:lnTo>
                  <a:pt x="1892947" y="40906"/>
                </a:lnTo>
                <a:lnTo>
                  <a:pt x="1883321" y="40906"/>
                </a:lnTo>
                <a:lnTo>
                  <a:pt x="1868297" y="39484"/>
                </a:lnTo>
                <a:lnTo>
                  <a:pt x="1868830" y="48450"/>
                </a:lnTo>
                <a:lnTo>
                  <a:pt x="1867903" y="90665"/>
                </a:lnTo>
                <a:lnTo>
                  <a:pt x="1846846" y="134213"/>
                </a:lnTo>
                <a:lnTo>
                  <a:pt x="1815426" y="159156"/>
                </a:lnTo>
                <a:lnTo>
                  <a:pt x="1811896" y="162687"/>
                </a:lnTo>
                <a:lnTo>
                  <a:pt x="1805698" y="171945"/>
                </a:lnTo>
                <a:lnTo>
                  <a:pt x="1801698" y="184353"/>
                </a:lnTo>
                <a:lnTo>
                  <a:pt x="1800199" y="198551"/>
                </a:lnTo>
                <a:lnTo>
                  <a:pt x="1801482" y="213156"/>
                </a:lnTo>
                <a:lnTo>
                  <a:pt x="1804568" y="221195"/>
                </a:lnTo>
                <a:lnTo>
                  <a:pt x="1810156" y="229819"/>
                </a:lnTo>
                <a:lnTo>
                  <a:pt x="1817141" y="238493"/>
                </a:lnTo>
                <a:lnTo>
                  <a:pt x="1829866" y="252933"/>
                </a:lnTo>
                <a:lnTo>
                  <a:pt x="1834692" y="258737"/>
                </a:lnTo>
                <a:lnTo>
                  <a:pt x="1838617" y="264185"/>
                </a:lnTo>
                <a:lnTo>
                  <a:pt x="1841347" y="269328"/>
                </a:lnTo>
                <a:lnTo>
                  <a:pt x="1842452" y="280212"/>
                </a:lnTo>
                <a:lnTo>
                  <a:pt x="1837778" y="289610"/>
                </a:lnTo>
                <a:lnTo>
                  <a:pt x="1829790" y="297637"/>
                </a:lnTo>
                <a:lnTo>
                  <a:pt x="1820926" y="304393"/>
                </a:lnTo>
                <a:lnTo>
                  <a:pt x="1813445" y="309829"/>
                </a:lnTo>
                <a:lnTo>
                  <a:pt x="1811108" y="312166"/>
                </a:lnTo>
                <a:lnTo>
                  <a:pt x="1809076" y="317855"/>
                </a:lnTo>
                <a:lnTo>
                  <a:pt x="1808695" y="327253"/>
                </a:lnTo>
                <a:lnTo>
                  <a:pt x="1809305" y="338112"/>
                </a:lnTo>
                <a:lnTo>
                  <a:pt x="1810270" y="348208"/>
                </a:lnTo>
                <a:lnTo>
                  <a:pt x="1811909" y="364274"/>
                </a:lnTo>
                <a:lnTo>
                  <a:pt x="1811909" y="378802"/>
                </a:lnTo>
                <a:lnTo>
                  <a:pt x="1810804" y="394347"/>
                </a:lnTo>
                <a:lnTo>
                  <a:pt x="1810143" y="404431"/>
                </a:lnTo>
                <a:lnTo>
                  <a:pt x="1809838" y="412889"/>
                </a:lnTo>
                <a:lnTo>
                  <a:pt x="1809889" y="416153"/>
                </a:lnTo>
                <a:lnTo>
                  <a:pt x="1810143" y="422668"/>
                </a:lnTo>
                <a:lnTo>
                  <a:pt x="1811489" y="429602"/>
                </a:lnTo>
                <a:lnTo>
                  <a:pt x="1815414" y="429539"/>
                </a:lnTo>
                <a:lnTo>
                  <a:pt x="1821573" y="427240"/>
                </a:lnTo>
                <a:lnTo>
                  <a:pt x="1828419" y="423354"/>
                </a:lnTo>
                <a:lnTo>
                  <a:pt x="1834438" y="418528"/>
                </a:lnTo>
                <a:lnTo>
                  <a:pt x="1840979" y="414362"/>
                </a:lnTo>
                <a:lnTo>
                  <a:pt x="1848675" y="412889"/>
                </a:lnTo>
                <a:lnTo>
                  <a:pt x="1857095" y="413207"/>
                </a:lnTo>
                <a:lnTo>
                  <a:pt x="1865807" y="414426"/>
                </a:lnTo>
                <a:lnTo>
                  <a:pt x="1876856" y="416153"/>
                </a:lnTo>
                <a:lnTo>
                  <a:pt x="1882089" y="416153"/>
                </a:lnTo>
                <a:lnTo>
                  <a:pt x="1920252" y="431190"/>
                </a:lnTo>
                <a:lnTo>
                  <a:pt x="1926628" y="445249"/>
                </a:lnTo>
                <a:lnTo>
                  <a:pt x="1926374" y="452120"/>
                </a:lnTo>
                <a:lnTo>
                  <a:pt x="1925294" y="458139"/>
                </a:lnTo>
                <a:lnTo>
                  <a:pt x="1923986" y="464439"/>
                </a:lnTo>
                <a:lnTo>
                  <a:pt x="1924431" y="465582"/>
                </a:lnTo>
                <a:lnTo>
                  <a:pt x="1949932" y="494855"/>
                </a:lnTo>
                <a:lnTo>
                  <a:pt x="1957222" y="504494"/>
                </a:lnTo>
                <a:lnTo>
                  <a:pt x="1963280" y="512330"/>
                </a:lnTo>
                <a:lnTo>
                  <a:pt x="1969871" y="519950"/>
                </a:lnTo>
                <a:lnTo>
                  <a:pt x="1977097" y="526605"/>
                </a:lnTo>
                <a:lnTo>
                  <a:pt x="1983511" y="530580"/>
                </a:lnTo>
                <a:lnTo>
                  <a:pt x="1983511" y="412889"/>
                </a:lnTo>
                <a:lnTo>
                  <a:pt x="1983511" y="52400"/>
                </a:lnTo>
                <a:close/>
              </a:path>
            </a:pathLst>
          </a:custGeom>
          <a:gradFill>
            <a:gsLst>
              <a:gs pos="0">
                <a:srgbClr val="F5F7FC"/>
              </a:gs>
              <a:gs pos="83000">
                <a:srgbClr val="A9BEE4"/>
              </a:gs>
              <a:gs pos="100000">
                <a:srgbClr val="ABC0E4"/>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Trebuchet MS"/>
              <a:ea typeface="Trebuchet MS"/>
              <a:cs typeface="Trebuchet MS"/>
              <a:sym typeface="Trebuchet MS"/>
            </a:endParaRPr>
          </a:p>
        </p:txBody>
      </p:sp>
      <p:pic>
        <p:nvPicPr>
          <p:cNvPr id="102" name="Google Shape;102;p2"/>
          <p:cNvPicPr preferRelativeResize="0"/>
          <p:nvPr/>
        </p:nvPicPr>
        <p:blipFill rotWithShape="1">
          <a:blip r:embed="rId4">
            <a:alphaModFix/>
          </a:blip>
          <a:srcRect b="0" l="0" r="0" t="0"/>
          <a:stretch/>
        </p:blipFill>
        <p:spPr>
          <a:xfrm>
            <a:off x="506646" y="226172"/>
            <a:ext cx="588710" cy="717584"/>
          </a:xfrm>
          <a:prstGeom prst="rect">
            <a:avLst/>
          </a:prstGeom>
          <a:noFill/>
          <a:ln>
            <a:noFill/>
          </a:ln>
        </p:spPr>
      </p:pic>
      <p:sp>
        <p:nvSpPr>
          <p:cNvPr id="103" name="Google Shape;103;p2"/>
          <p:cNvSpPr/>
          <p:nvPr/>
        </p:nvSpPr>
        <p:spPr>
          <a:xfrm>
            <a:off x="151428" y="1123013"/>
            <a:ext cx="2281177" cy="808807"/>
          </a:xfrm>
          <a:prstGeom prst="roundRect">
            <a:avLst>
              <a:gd fmla="val 16667" name="adj"/>
            </a:avLst>
          </a:prstGeom>
          <a:solidFill>
            <a:srgbClr val="D8E2F3"/>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000000"/>
                </a:solidFill>
                <a:latin typeface="Trebuchet MS"/>
                <a:ea typeface="Trebuchet MS"/>
                <a:cs typeface="Trebuchet MS"/>
                <a:sym typeface="Trebuchet MS"/>
              </a:rPr>
              <a:t>УПРАВЛІННЯ ПРОЦЕСУАЛЬНОГО КЕРІВНИЦТВА </a:t>
            </a:r>
            <a:endParaRPr b="0" i="0" sz="950" u="none" cap="none" strike="noStrike">
              <a:solidFill>
                <a:srgbClr val="000000"/>
              </a:solidFill>
              <a:latin typeface="Trebuchet MS"/>
              <a:ea typeface="Trebuchet MS"/>
              <a:cs typeface="Trebuchet MS"/>
              <a:sym typeface="Trebuchet MS"/>
            </a:endParaRPr>
          </a:p>
        </p:txBody>
      </p:sp>
      <p:sp>
        <p:nvSpPr>
          <p:cNvPr id="104" name="Google Shape;104;p2"/>
          <p:cNvSpPr/>
          <p:nvPr/>
        </p:nvSpPr>
        <p:spPr>
          <a:xfrm>
            <a:off x="2526467" y="1116694"/>
            <a:ext cx="2173613" cy="815127"/>
          </a:xfrm>
          <a:prstGeom prst="roundRect">
            <a:avLst>
              <a:gd fmla="val 16667" name="adj"/>
            </a:avLst>
          </a:prstGeom>
          <a:solidFill>
            <a:srgbClr val="D8E2F3"/>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000000"/>
                </a:solidFill>
                <a:latin typeface="Trebuchet MS"/>
                <a:ea typeface="Trebuchet MS"/>
                <a:cs typeface="Trebuchet MS"/>
                <a:sym typeface="Trebuchet MS"/>
              </a:rPr>
              <a:t>УПРАВЛІННЯ ПРОЦЕСУАЛЬНОГО КЕРІВНИЦТВА СНПК</a:t>
            </a:r>
            <a:endParaRPr b="0" i="0" sz="950" u="none" cap="none" strike="noStrike">
              <a:solidFill>
                <a:srgbClr val="000000"/>
              </a:solidFill>
              <a:latin typeface="Trebuchet MS"/>
              <a:ea typeface="Trebuchet MS"/>
              <a:cs typeface="Trebuchet MS"/>
              <a:sym typeface="Trebuchet MS"/>
            </a:endParaRPr>
          </a:p>
        </p:txBody>
      </p:sp>
      <p:sp>
        <p:nvSpPr>
          <p:cNvPr id="105" name="Google Shape;105;p2"/>
          <p:cNvSpPr/>
          <p:nvPr/>
        </p:nvSpPr>
        <p:spPr>
          <a:xfrm>
            <a:off x="7241155" y="1109491"/>
            <a:ext cx="2424378" cy="813245"/>
          </a:xfrm>
          <a:prstGeom prst="roundRect">
            <a:avLst>
              <a:gd fmla="val 16667" name="adj"/>
            </a:avLst>
          </a:prstGeom>
          <a:solidFill>
            <a:srgbClr val="D8E2F3"/>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800" u="none" cap="none" strike="noStrike">
              <a:solidFill>
                <a:srgbClr val="000000"/>
              </a:solidFill>
              <a:latin typeface="Trebuchet MS"/>
              <a:ea typeface="Trebuchet MS"/>
              <a:cs typeface="Trebuchet MS"/>
              <a:sym typeface="Trebuchet MS"/>
            </a:endParaRPr>
          </a:p>
          <a:p>
            <a:pPr indent="0" lvl="0" marL="0" marR="0" rtl="0" algn="ctr">
              <a:spcBef>
                <a:spcPts val="0"/>
              </a:spcBef>
              <a:spcAft>
                <a:spcPts val="0"/>
              </a:spcAft>
              <a:buNone/>
            </a:pPr>
            <a:r>
              <a:rPr b="1" i="0" lang="uk-UA" sz="950" u="none" cap="none" strike="noStrike">
                <a:solidFill>
                  <a:srgbClr val="000000"/>
                </a:solidFill>
                <a:latin typeface="Trebuchet MS"/>
                <a:ea typeface="Trebuchet MS"/>
                <a:cs typeface="Trebuchet MS"/>
                <a:sym typeface="Trebuchet MS"/>
              </a:rPr>
              <a:t>УПРАВЛІННЯ ОРГАНІЗАЦІЙНО-МЕТОДИЧНОГО ТА АНАЛІТИЧНОГО ЗАБЕЗПЕЧЕННЯ</a:t>
            </a:r>
            <a:endParaRPr b="1" i="0" sz="950" u="none" cap="none" strike="noStrike">
              <a:solidFill>
                <a:srgbClr val="000000"/>
              </a:solidFill>
              <a:latin typeface="Trebuchet MS"/>
              <a:ea typeface="Trebuchet MS"/>
              <a:cs typeface="Trebuchet MS"/>
              <a:sym typeface="Trebuchet MS"/>
            </a:endParaRPr>
          </a:p>
          <a:p>
            <a:pPr indent="0" lvl="0" marL="109840" marR="0" rtl="0" algn="ctr">
              <a:lnSpc>
                <a:spcPct val="121000"/>
              </a:lnSpc>
              <a:spcBef>
                <a:spcPts val="0"/>
              </a:spcBef>
              <a:spcAft>
                <a:spcPts val="0"/>
              </a:spcAft>
              <a:buNone/>
            </a:pPr>
            <a:r>
              <a:t/>
            </a:r>
            <a:endParaRPr b="1" i="0" sz="900" u="none" cap="none" strike="noStrike">
              <a:solidFill>
                <a:srgbClr val="2F5496"/>
              </a:solidFill>
              <a:latin typeface="Trebuchet MS"/>
              <a:ea typeface="Trebuchet MS"/>
              <a:cs typeface="Trebuchet MS"/>
              <a:sym typeface="Trebuchet MS"/>
            </a:endParaRPr>
          </a:p>
        </p:txBody>
      </p:sp>
      <p:sp>
        <p:nvSpPr>
          <p:cNvPr id="106" name="Google Shape;106;p2"/>
          <p:cNvSpPr/>
          <p:nvPr/>
        </p:nvSpPr>
        <p:spPr>
          <a:xfrm>
            <a:off x="9902659" y="1104518"/>
            <a:ext cx="2221046" cy="693443"/>
          </a:xfrm>
          <a:prstGeom prst="roundRect">
            <a:avLst>
              <a:gd fmla="val 16667" name="adj"/>
            </a:avLst>
          </a:prstGeom>
          <a:solidFill>
            <a:srgbClr val="B3C6E7"/>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000000"/>
                </a:solidFill>
                <a:latin typeface="Trebuchet MS"/>
                <a:ea typeface="Trebuchet MS"/>
                <a:cs typeface="Trebuchet MS"/>
                <a:sym typeface="Trebuchet MS"/>
              </a:rPr>
              <a:t>СПЕЦІАЛІЗОВАНІ</a:t>
            </a:r>
            <a:r>
              <a:rPr b="1" i="0" lang="uk-UA" sz="900" u="none" cap="none" strike="noStrike">
                <a:solidFill>
                  <a:srgbClr val="000000"/>
                </a:solidFill>
                <a:latin typeface="Trebuchet MS"/>
                <a:ea typeface="Trebuchet MS"/>
                <a:cs typeface="Trebuchet MS"/>
                <a:sym typeface="Trebuchet MS"/>
              </a:rPr>
              <a:t> ПІДРОЗДІЛИ В ОБЛАСНИХ ПРОКУРАТУРАХ</a:t>
            </a:r>
            <a:endParaRPr b="1" i="0" sz="900" u="none" cap="none" strike="noStrike">
              <a:solidFill>
                <a:srgbClr val="000000"/>
              </a:solidFill>
              <a:latin typeface="Trebuchet MS"/>
              <a:ea typeface="Trebuchet MS"/>
              <a:cs typeface="Trebuchet MS"/>
              <a:sym typeface="Trebuchet MS"/>
            </a:endParaRPr>
          </a:p>
        </p:txBody>
      </p:sp>
      <p:sp>
        <p:nvSpPr>
          <p:cNvPr id="107" name="Google Shape;107;p2"/>
          <p:cNvSpPr/>
          <p:nvPr/>
        </p:nvSpPr>
        <p:spPr>
          <a:xfrm>
            <a:off x="4801291" y="1104518"/>
            <a:ext cx="2275951" cy="827304"/>
          </a:xfrm>
          <a:prstGeom prst="roundRect">
            <a:avLst>
              <a:gd fmla="val 16667" name="adj"/>
            </a:avLst>
          </a:prstGeom>
          <a:solidFill>
            <a:srgbClr val="D8E2F3"/>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000000"/>
                </a:solidFill>
                <a:latin typeface="Trebuchet MS"/>
                <a:ea typeface="Trebuchet MS"/>
                <a:cs typeface="Trebuchet MS"/>
                <a:sym typeface="Trebuchet MS"/>
              </a:rPr>
              <a:t>УПРАВЛІННЯ ОРГАНІЗАЦІЇ ПРОЦЕСУАЛЬНОГО КЕРІВНИЦТВА В ОБЛАСНИХ ПРОКУРАТУРАХ</a:t>
            </a:r>
            <a:endParaRPr b="0" i="0" sz="950" u="none" cap="none" strike="noStrike">
              <a:solidFill>
                <a:srgbClr val="000000"/>
              </a:solidFill>
              <a:latin typeface="Trebuchet MS"/>
              <a:ea typeface="Trebuchet MS"/>
              <a:cs typeface="Trebuchet MS"/>
              <a:sym typeface="Trebuchet MS"/>
            </a:endParaRPr>
          </a:p>
        </p:txBody>
      </p:sp>
      <p:sp>
        <p:nvSpPr>
          <p:cNvPr id="108" name="Google Shape;108;p2"/>
          <p:cNvSpPr/>
          <p:nvPr/>
        </p:nvSpPr>
        <p:spPr>
          <a:xfrm>
            <a:off x="163067" y="1990840"/>
            <a:ext cx="2281177" cy="777646"/>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ПЕРШИЙ ВІДДІЛ</a:t>
            </a:r>
            <a:r>
              <a:rPr b="0" i="0" lang="uk-UA" sz="950" u="none" cap="none" strike="noStrike">
                <a:solidFill>
                  <a:srgbClr val="292929"/>
                </a:solidFill>
                <a:latin typeface="Trebuchet MS"/>
                <a:ea typeface="Trebuchet MS"/>
                <a:cs typeface="Trebuchet MS"/>
                <a:sym typeface="Trebuchet MS"/>
              </a:rPr>
              <a:t> </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ПЛАНУВАННЯ, ПІДГОТОВКА, РОЗВ’ЯЗУВАННЯ ТА ВЕДЕННЯ АГРЕСИВНОЇ ВІЙНИ</a:t>
            </a:r>
            <a:endParaRPr b="0" i="0" sz="800" u="none" cap="none" strike="noStrike">
              <a:solidFill>
                <a:srgbClr val="292929"/>
              </a:solidFill>
              <a:latin typeface="Trebuchet MS"/>
              <a:ea typeface="Trebuchet MS"/>
              <a:cs typeface="Trebuchet MS"/>
              <a:sym typeface="Trebuchet MS"/>
            </a:endParaRPr>
          </a:p>
        </p:txBody>
      </p:sp>
      <p:sp>
        <p:nvSpPr>
          <p:cNvPr id="109" name="Google Shape;109;p2"/>
          <p:cNvSpPr/>
          <p:nvPr/>
        </p:nvSpPr>
        <p:spPr>
          <a:xfrm>
            <a:off x="2526467" y="1993709"/>
            <a:ext cx="2175593" cy="777646"/>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ПЕРШИЙ ВІДДІЛ</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ЗЛОЧИНИ, ПОВ'ЯЗАНІ ІЗ СЕКСУАЛЬНИМ НАСИЛЬСТВОМ</a:t>
            </a:r>
            <a:endParaRPr b="0" i="0" sz="800" u="none" cap="none" strike="noStrike">
              <a:solidFill>
                <a:srgbClr val="292929"/>
              </a:solidFill>
              <a:latin typeface="Trebuchet MS"/>
              <a:ea typeface="Trebuchet MS"/>
              <a:cs typeface="Trebuchet MS"/>
              <a:sym typeface="Trebuchet MS"/>
            </a:endParaRPr>
          </a:p>
        </p:txBody>
      </p:sp>
      <p:sp>
        <p:nvSpPr>
          <p:cNvPr id="110" name="Google Shape;110;p2"/>
          <p:cNvSpPr/>
          <p:nvPr/>
        </p:nvSpPr>
        <p:spPr>
          <a:xfrm>
            <a:off x="7231904" y="2085996"/>
            <a:ext cx="2433629" cy="7712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00" u="none" cap="none" strike="noStrike">
                <a:solidFill>
                  <a:srgbClr val="292929"/>
                </a:solidFill>
                <a:latin typeface="Trebuchet MS"/>
                <a:ea typeface="Trebuchet MS"/>
                <a:cs typeface="Trebuchet MS"/>
                <a:sym typeface="Trebuchet MS"/>
              </a:rPr>
              <a:t> </a:t>
            </a:r>
            <a:endParaRPr/>
          </a:p>
          <a:p>
            <a:pPr indent="0" lvl="0" marL="0" marR="0" rtl="0" algn="ctr">
              <a:spcBef>
                <a:spcPts val="0"/>
              </a:spcBef>
              <a:spcAft>
                <a:spcPts val="0"/>
              </a:spcAft>
              <a:buNone/>
            </a:pPr>
            <a:r>
              <a:rPr b="1" i="0" lang="uk-UA" sz="900" u="none" cap="none" strike="noStrike">
                <a:solidFill>
                  <a:srgbClr val="292929"/>
                </a:solidFill>
                <a:latin typeface="Trebuchet MS"/>
                <a:ea typeface="Trebuchet MS"/>
                <a:cs typeface="Trebuchet MS"/>
                <a:sym typeface="Trebuchet MS"/>
              </a:rPr>
              <a:t>ВІДДІЛ ВЗАЄМОДІЇ З МІЖУРЯДОВИМИ ДЕРЖАВНИМИ ТА НЕУРЯДОВИМИ ОРГАНІЗАЦІЯМИ </a:t>
            </a:r>
            <a:endParaRPr b="0" i="0" sz="900" u="none" cap="none" strike="noStrike">
              <a:solidFill>
                <a:srgbClr val="292929"/>
              </a:solidFill>
              <a:latin typeface="Trebuchet MS"/>
              <a:ea typeface="Trebuchet MS"/>
              <a:cs typeface="Trebuchet MS"/>
              <a:sym typeface="Trebuchet MS"/>
            </a:endParaRPr>
          </a:p>
          <a:p>
            <a:pPr indent="0" lvl="0" marL="0" marR="0" rtl="0" algn="ctr">
              <a:lnSpc>
                <a:spcPct val="121000"/>
              </a:lnSpc>
              <a:spcBef>
                <a:spcPts val="0"/>
              </a:spcBef>
              <a:spcAft>
                <a:spcPts val="0"/>
              </a:spcAft>
              <a:buNone/>
            </a:pPr>
            <a:r>
              <a:t/>
            </a:r>
            <a:endParaRPr b="1" i="0" sz="900" u="none" cap="none" strike="noStrike">
              <a:solidFill>
                <a:srgbClr val="292929"/>
              </a:solidFill>
              <a:latin typeface="Trebuchet MS"/>
              <a:ea typeface="Trebuchet MS"/>
              <a:cs typeface="Trebuchet MS"/>
              <a:sym typeface="Trebuchet MS"/>
            </a:endParaRPr>
          </a:p>
        </p:txBody>
      </p:sp>
      <p:sp>
        <p:nvSpPr>
          <p:cNvPr id="111" name="Google Shape;111;p2"/>
          <p:cNvSpPr/>
          <p:nvPr/>
        </p:nvSpPr>
        <p:spPr>
          <a:xfrm>
            <a:off x="4798464" y="1990840"/>
            <a:ext cx="2275950" cy="1527633"/>
          </a:xfrm>
          <a:prstGeom prst="roundRect">
            <a:avLst>
              <a:gd fmla="val 10331"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ПЕРШИЙ ВІДДІЛ</a:t>
            </a:r>
            <a:r>
              <a:rPr b="0" i="0" lang="uk-UA" sz="950" u="none" cap="none" strike="noStrike">
                <a:solidFill>
                  <a:srgbClr val="292929"/>
                </a:solidFill>
                <a:latin typeface="Trebuchet MS"/>
                <a:ea typeface="Trebuchet MS"/>
                <a:cs typeface="Trebuchet MS"/>
                <a:sym typeface="Trebuchet MS"/>
              </a:rPr>
              <a:t> </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ПРОКУРАТУРА АР КРИМ, КИЇВСЬКА МІСЬКА ПРОКУРАТУРА, ВОЛИНСЬКА, ЖИТОМИРСЬКА, ЗАКАРПАТСЬКА, ІВАНО-ФРАНКІВСЬКА, КИЇВСЬКА, ЛЬВІВСЬКА, МИКОЛАЇВСЬКА, ОДЕСЬКА, РІВНЕНСЬКА, ХЕРСОНСЬКА, ЧЕРНІВЕЦЬКА, ЧЕРНІГІВСЬКА ОБЛАСНІ ПРОКУРАТУРИ</a:t>
            </a:r>
            <a:endParaRPr b="0" i="0" sz="800" u="none" cap="none" strike="noStrike">
              <a:solidFill>
                <a:srgbClr val="292929"/>
              </a:solidFill>
              <a:latin typeface="Trebuchet MS"/>
              <a:ea typeface="Trebuchet MS"/>
              <a:cs typeface="Trebuchet MS"/>
              <a:sym typeface="Trebuchet MS"/>
            </a:endParaRPr>
          </a:p>
        </p:txBody>
      </p:sp>
      <p:sp>
        <p:nvSpPr>
          <p:cNvPr id="112" name="Google Shape;112;p2"/>
          <p:cNvSpPr/>
          <p:nvPr/>
        </p:nvSpPr>
        <p:spPr>
          <a:xfrm>
            <a:off x="9902662" y="1870130"/>
            <a:ext cx="2126269"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ДОНЕЦЬКА ОБЛАСНА ПРОКУРАТУРА</a:t>
            </a:r>
            <a:endParaRPr/>
          </a:p>
          <a:p>
            <a:pPr indent="0" lvl="0" marL="0" marR="0" rtl="0" algn="ctr">
              <a:lnSpc>
                <a:spcPct val="155571"/>
              </a:lnSpc>
              <a:spcBef>
                <a:spcPts val="0"/>
              </a:spcBef>
              <a:spcAft>
                <a:spcPts val="0"/>
              </a:spcAft>
              <a:buNone/>
            </a:pPr>
            <a:r>
              <a:t/>
            </a:r>
            <a:endParaRPr b="1" i="0" sz="700" u="none" cap="none" strike="noStrike">
              <a:solidFill>
                <a:srgbClr val="292929"/>
              </a:solidFill>
              <a:latin typeface="Trebuchet MS"/>
              <a:ea typeface="Trebuchet MS"/>
              <a:cs typeface="Trebuchet MS"/>
              <a:sym typeface="Trebuchet MS"/>
            </a:endParaRPr>
          </a:p>
        </p:txBody>
      </p:sp>
      <p:sp>
        <p:nvSpPr>
          <p:cNvPr id="113" name="Google Shape;113;p2"/>
          <p:cNvSpPr/>
          <p:nvPr/>
        </p:nvSpPr>
        <p:spPr>
          <a:xfrm>
            <a:off x="9902662" y="2372438"/>
            <a:ext cx="2126271"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ЗАПОРІЗЬКА ОБЛАСНА ПРОКУРАТУРА</a:t>
            </a:r>
            <a:endParaRPr/>
          </a:p>
        </p:txBody>
      </p:sp>
      <p:sp>
        <p:nvSpPr>
          <p:cNvPr id="114" name="Google Shape;114;p2"/>
          <p:cNvSpPr/>
          <p:nvPr/>
        </p:nvSpPr>
        <p:spPr>
          <a:xfrm>
            <a:off x="9902659" y="2887405"/>
            <a:ext cx="2126272"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КИЇВСЬКА ОБЛАСНА ПРОКУРАТУРА</a:t>
            </a:r>
            <a:endParaRPr/>
          </a:p>
        </p:txBody>
      </p:sp>
      <p:sp>
        <p:nvSpPr>
          <p:cNvPr id="115" name="Google Shape;115;p2"/>
          <p:cNvSpPr/>
          <p:nvPr/>
        </p:nvSpPr>
        <p:spPr>
          <a:xfrm>
            <a:off x="9902659" y="3373459"/>
            <a:ext cx="2126274"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ЛУГАГСЬКА ОБЛАСНА ПРОКУРАТУРА</a:t>
            </a:r>
            <a:endParaRPr/>
          </a:p>
        </p:txBody>
      </p:sp>
      <p:sp>
        <p:nvSpPr>
          <p:cNvPr id="116" name="Google Shape;116;p2"/>
          <p:cNvSpPr/>
          <p:nvPr/>
        </p:nvSpPr>
        <p:spPr>
          <a:xfrm>
            <a:off x="9889504" y="3864685"/>
            <a:ext cx="2126274"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МИКОЛАЇВСЬКА ОБЛАСНА ПРОКУРАТУРА</a:t>
            </a:r>
            <a:endParaRPr/>
          </a:p>
        </p:txBody>
      </p:sp>
      <p:sp>
        <p:nvSpPr>
          <p:cNvPr id="117" name="Google Shape;117;p2"/>
          <p:cNvSpPr/>
          <p:nvPr/>
        </p:nvSpPr>
        <p:spPr>
          <a:xfrm>
            <a:off x="9909841" y="4358748"/>
            <a:ext cx="2099670"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СУМСЬКА ОБЛАСНА ПРОКУРАТУРА</a:t>
            </a:r>
            <a:endParaRPr/>
          </a:p>
        </p:txBody>
      </p:sp>
      <p:sp>
        <p:nvSpPr>
          <p:cNvPr id="118" name="Google Shape;118;p2"/>
          <p:cNvSpPr/>
          <p:nvPr/>
        </p:nvSpPr>
        <p:spPr>
          <a:xfrm>
            <a:off x="9910053" y="4871751"/>
            <a:ext cx="2099670"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ХАРКІВСЬКА ОБЛАСНА ПРОКУРАТУРА</a:t>
            </a:r>
            <a:endParaRPr/>
          </a:p>
          <a:p>
            <a:pPr indent="0" lvl="0" marL="0" marR="0" rtl="0" algn="ctr">
              <a:lnSpc>
                <a:spcPct val="155571"/>
              </a:lnSpc>
              <a:spcBef>
                <a:spcPts val="0"/>
              </a:spcBef>
              <a:spcAft>
                <a:spcPts val="0"/>
              </a:spcAft>
              <a:buNone/>
            </a:pPr>
            <a:r>
              <a:t/>
            </a:r>
            <a:endParaRPr b="1" i="0" sz="700" u="none" cap="none" strike="noStrike">
              <a:solidFill>
                <a:srgbClr val="292929"/>
              </a:solidFill>
              <a:latin typeface="Trebuchet MS"/>
              <a:ea typeface="Trebuchet MS"/>
              <a:cs typeface="Trebuchet MS"/>
              <a:sym typeface="Trebuchet MS"/>
            </a:endParaRPr>
          </a:p>
        </p:txBody>
      </p:sp>
      <p:sp>
        <p:nvSpPr>
          <p:cNvPr id="119" name="Google Shape;119;p2"/>
          <p:cNvSpPr/>
          <p:nvPr/>
        </p:nvSpPr>
        <p:spPr>
          <a:xfrm>
            <a:off x="9902659" y="5354355"/>
            <a:ext cx="2099670"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ХЕРСОНСЬКА ОБЛАСНА ПРОКУРАТУРА</a:t>
            </a:r>
            <a:endParaRPr/>
          </a:p>
        </p:txBody>
      </p:sp>
      <p:sp>
        <p:nvSpPr>
          <p:cNvPr id="120" name="Google Shape;120;p2"/>
          <p:cNvSpPr/>
          <p:nvPr/>
        </p:nvSpPr>
        <p:spPr>
          <a:xfrm>
            <a:off x="9894453" y="5825015"/>
            <a:ext cx="2126266" cy="4380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4631"/>
              </a:lnSpc>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ЧЕРНІГІВСЬКА ОБЛАСНА ПРОКУРАТУРА</a:t>
            </a:r>
            <a:endParaRPr/>
          </a:p>
        </p:txBody>
      </p:sp>
      <p:sp>
        <p:nvSpPr>
          <p:cNvPr id="121" name="Google Shape;121;p2"/>
          <p:cNvSpPr/>
          <p:nvPr/>
        </p:nvSpPr>
        <p:spPr>
          <a:xfrm>
            <a:off x="198627" y="2886647"/>
            <a:ext cx="2275527" cy="1104219"/>
          </a:xfrm>
          <a:prstGeom prst="roundRect">
            <a:avLst>
              <a:gd fmla="val 8418"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ДРУГИЙ ВІДДІЛ </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НАПАДИ НА ЦИВІЛЬНЕ НАСЕЛЕННЯ ТА ЦИВІЛЬНІ ОБ’ЄКТИ, ШИРОКОМАСШТАБНЕ РУЙНУВАННЯ І ПРИВЛАСНЕННЯ МАЙНА, ЗАСТОСУВАННЯ ЗБРОЇ МАСОВОГО ЗНИЩЕННЯ, НАЙМАНСТВО</a:t>
            </a:r>
            <a:endParaRPr b="0" i="0" sz="800" u="none" cap="none" strike="noStrike">
              <a:solidFill>
                <a:srgbClr val="292929"/>
              </a:solidFill>
              <a:latin typeface="Trebuchet MS"/>
              <a:ea typeface="Trebuchet MS"/>
              <a:cs typeface="Trebuchet MS"/>
              <a:sym typeface="Trebuchet MS"/>
            </a:endParaRPr>
          </a:p>
        </p:txBody>
      </p:sp>
      <p:sp>
        <p:nvSpPr>
          <p:cNvPr id="122" name="Google Shape;122;p2"/>
          <p:cNvSpPr/>
          <p:nvPr/>
        </p:nvSpPr>
        <p:spPr>
          <a:xfrm>
            <a:off x="2570718" y="2884618"/>
            <a:ext cx="2120563" cy="633855"/>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ДРУГИЙ ВІДДІЛ</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ЗЛОЧИНИ, ПОВ'ЯЗАНІ ІЗ СЕКСУАЛЬНИМ НАСИЛЬСТВОМ</a:t>
            </a:r>
            <a:endParaRPr b="0" i="0" sz="800" u="none" cap="none" strike="noStrike">
              <a:solidFill>
                <a:srgbClr val="292929"/>
              </a:solidFill>
              <a:latin typeface="Trebuchet MS"/>
              <a:ea typeface="Trebuchet MS"/>
              <a:cs typeface="Trebuchet MS"/>
              <a:sym typeface="Trebuchet MS"/>
            </a:endParaRPr>
          </a:p>
        </p:txBody>
      </p:sp>
      <p:sp>
        <p:nvSpPr>
          <p:cNvPr id="123" name="Google Shape;123;p2"/>
          <p:cNvSpPr/>
          <p:nvPr/>
        </p:nvSpPr>
        <p:spPr>
          <a:xfrm>
            <a:off x="4821300" y="3647778"/>
            <a:ext cx="2275950" cy="1297184"/>
          </a:xfrm>
          <a:prstGeom prst="roundRect">
            <a:avLst>
              <a:gd fmla="val 10331"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ДРУГИЙ ВІДДІЛ </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ВІННИЦЬКА, ДНІПРОПЕТРОВСЬКА, ДОНЕЦЬКА, ЗАПОРІЗЬКА, КІРОВОГРАДСЬКА, ЛУГАНСЬКА, ПОЛТАВСЬКА, СУМСЬКА, ТЕРНОПІЛЬСЬКА, ХАРКІВСЬКА, ХМЕЛЬНИЦЬКА, ЧЕРКАСЬКА ОБЛАСНІ ПРОКУРАТУРИ</a:t>
            </a:r>
            <a:endParaRPr b="0" i="0" sz="800" u="none" cap="none" strike="noStrike">
              <a:solidFill>
                <a:srgbClr val="292929"/>
              </a:solidFill>
              <a:latin typeface="Trebuchet MS"/>
              <a:ea typeface="Trebuchet MS"/>
              <a:cs typeface="Trebuchet MS"/>
              <a:sym typeface="Trebuchet MS"/>
            </a:endParaRPr>
          </a:p>
        </p:txBody>
      </p:sp>
      <p:sp>
        <p:nvSpPr>
          <p:cNvPr id="124" name="Google Shape;124;p2"/>
          <p:cNvSpPr/>
          <p:nvPr/>
        </p:nvSpPr>
        <p:spPr>
          <a:xfrm>
            <a:off x="7262189" y="2975648"/>
            <a:ext cx="2437652" cy="7712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ОРГАНІЗАЦІЙНО-МЕТОДИЧНИЙ ВІДДІЛ</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РОЗРОБЛЕННЯ СТАНДАРТІВ ДОСУДОВОГО РОЗСЛІДУВАННЯ</a:t>
            </a:r>
            <a:endParaRPr b="0" i="0" sz="800" u="none" cap="none" strike="noStrike">
              <a:solidFill>
                <a:srgbClr val="292929"/>
              </a:solidFill>
              <a:latin typeface="Trebuchet MS"/>
              <a:ea typeface="Trebuchet MS"/>
              <a:cs typeface="Trebuchet MS"/>
              <a:sym typeface="Trebuchet MS"/>
            </a:endParaRPr>
          </a:p>
        </p:txBody>
      </p:sp>
      <p:sp>
        <p:nvSpPr>
          <p:cNvPr id="125" name="Google Shape;125;p2"/>
          <p:cNvSpPr/>
          <p:nvPr/>
        </p:nvSpPr>
        <p:spPr>
          <a:xfrm>
            <a:off x="7280194" y="3828711"/>
            <a:ext cx="2437652" cy="771294"/>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ВІДДІЛ ІНФОРМАЦІЙНО - АНАЛІТИЧНОГО СУПРОВОДЖЕННЯ</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ЦИФРОВІЗАЦІЯ ТА ВПРОВАДЖЕННЯ БАЗ ДАНИХ</a:t>
            </a:r>
            <a:endParaRPr b="0" i="0" sz="800" u="none" cap="none" strike="noStrike">
              <a:solidFill>
                <a:srgbClr val="292929"/>
              </a:solidFill>
              <a:latin typeface="Trebuchet MS"/>
              <a:ea typeface="Trebuchet MS"/>
              <a:cs typeface="Trebuchet MS"/>
              <a:sym typeface="Trebuchet MS"/>
            </a:endParaRPr>
          </a:p>
        </p:txBody>
      </p:sp>
      <p:sp>
        <p:nvSpPr>
          <p:cNvPr id="126" name="Google Shape;126;p2"/>
          <p:cNvSpPr/>
          <p:nvPr/>
        </p:nvSpPr>
        <p:spPr>
          <a:xfrm>
            <a:off x="213930" y="4068493"/>
            <a:ext cx="2281177" cy="1212319"/>
          </a:xfrm>
          <a:prstGeom prst="roundRect">
            <a:avLst>
              <a:gd fmla="val 7851"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ТРЕТІЙ ВІДДІЛ</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ВЧИНЕННЯ УМИСНИХ ВБИВСТВ, ЖОРСТОКЕ ПОВОДЖЕННЯ З ВІЙСЬКОВОПОЛОНЕНИМИ ТА ЦИВІЛЬНИМ НАСЕЛЕННЯМ, НЕЗАКОННЕ ПЕРЕМІЩЕННЯ ЧИ НЕЗАКОННЕ ПОЗБАВЛЕННЯ СВОБОДИ ПЕРЕСУВАННЯ ЦИВІЛЬНОГО НАСЕЛЕННЯ</a:t>
            </a:r>
            <a:endParaRPr b="0" i="0" sz="800" u="none" cap="none" strike="noStrike">
              <a:solidFill>
                <a:srgbClr val="292929"/>
              </a:solidFill>
              <a:latin typeface="Trebuchet MS"/>
              <a:ea typeface="Trebuchet MS"/>
              <a:cs typeface="Trebuchet MS"/>
              <a:sym typeface="Trebuchet MS"/>
            </a:endParaRPr>
          </a:p>
        </p:txBody>
      </p:sp>
      <p:sp>
        <p:nvSpPr>
          <p:cNvPr id="127" name="Google Shape;127;p2"/>
          <p:cNvSpPr/>
          <p:nvPr/>
        </p:nvSpPr>
        <p:spPr>
          <a:xfrm>
            <a:off x="213929" y="5320568"/>
            <a:ext cx="2281177" cy="532757"/>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ЧЕТВЕРТИЙ ВІДДІЛ</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ГЕНОЦИД</a:t>
            </a:r>
            <a:endParaRPr b="0" i="0" sz="800" u="none" cap="none" strike="noStrike">
              <a:solidFill>
                <a:srgbClr val="292929"/>
              </a:solidFill>
              <a:latin typeface="Trebuchet MS"/>
              <a:ea typeface="Trebuchet MS"/>
              <a:cs typeface="Trebuchet MS"/>
              <a:sym typeface="Trebuchet MS"/>
            </a:endParaRPr>
          </a:p>
        </p:txBody>
      </p:sp>
      <p:sp>
        <p:nvSpPr>
          <p:cNvPr id="128" name="Google Shape;128;p2"/>
          <p:cNvSpPr/>
          <p:nvPr/>
        </p:nvSpPr>
        <p:spPr>
          <a:xfrm>
            <a:off x="238306" y="5931987"/>
            <a:ext cx="2286985" cy="590583"/>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292929"/>
                </a:solidFill>
                <a:latin typeface="Trebuchet MS"/>
                <a:ea typeface="Trebuchet MS"/>
                <a:cs typeface="Trebuchet MS"/>
                <a:sym typeface="Trebuchet MS"/>
              </a:rPr>
              <a:t>П'ЯТИЙ ВІДДІЛ</a:t>
            </a:r>
            <a:endParaRPr b="0" i="0" sz="950" u="none" cap="none" strike="noStrike">
              <a:solidFill>
                <a:srgbClr val="292929"/>
              </a:solidFill>
              <a:latin typeface="Trebuchet MS"/>
              <a:ea typeface="Trebuchet MS"/>
              <a:cs typeface="Trebuchet MS"/>
              <a:sym typeface="Trebuchet MS"/>
            </a:endParaRPr>
          </a:p>
          <a:p>
            <a:pPr indent="0" lvl="0" marL="0" marR="0" rtl="0" algn="ctr">
              <a:spcBef>
                <a:spcPts val="0"/>
              </a:spcBef>
              <a:spcAft>
                <a:spcPts val="0"/>
              </a:spcAft>
              <a:buNone/>
            </a:pPr>
            <a:r>
              <a:rPr b="0" i="1" lang="uk-UA" sz="800" u="none" cap="none" strike="noStrike">
                <a:solidFill>
                  <a:srgbClr val="292929"/>
                </a:solidFill>
                <a:latin typeface="Trebuchet MS"/>
                <a:ea typeface="Trebuchet MS"/>
                <a:cs typeface="Trebuchet MS"/>
                <a:sym typeface="Trebuchet MS"/>
              </a:rPr>
              <a:t>JOINT INVESTIGATION TEAM, ICPA</a:t>
            </a:r>
            <a:endParaRPr b="0" i="0" sz="800" u="none" cap="none" strike="noStrike">
              <a:solidFill>
                <a:srgbClr val="292929"/>
              </a:solidFill>
              <a:latin typeface="Trebuchet MS"/>
              <a:ea typeface="Trebuchet MS"/>
              <a:cs typeface="Trebuchet MS"/>
              <a:sym typeface="Trebuchet MS"/>
            </a:endParaRPr>
          </a:p>
        </p:txBody>
      </p:sp>
      <p:sp>
        <p:nvSpPr>
          <p:cNvPr id="129" name="Google Shape;129;p2"/>
          <p:cNvSpPr txBox="1"/>
          <p:nvPr/>
        </p:nvSpPr>
        <p:spPr>
          <a:xfrm>
            <a:off x="1385878" y="417157"/>
            <a:ext cx="10629900" cy="392223"/>
          </a:xfrm>
          <a:prstGeom prst="rect">
            <a:avLst/>
          </a:prstGeom>
          <a:noFill/>
          <a:ln>
            <a:noFill/>
          </a:ln>
        </p:spPr>
        <p:txBody>
          <a:bodyPr anchorCtr="0" anchor="t" bIns="45700" lIns="91425" spcFirstLastPara="1" rIns="91425" wrap="square" tIns="45700">
            <a:spAutoFit/>
          </a:bodyPr>
          <a:lstStyle/>
          <a:p>
            <a:pPr indent="0" lvl="0" marL="0" marR="0" rtl="0" algn="ctr">
              <a:lnSpc>
                <a:spcPct val="60500"/>
              </a:lnSpc>
              <a:spcBef>
                <a:spcPts val="0"/>
              </a:spcBef>
              <a:spcAft>
                <a:spcPts val="0"/>
              </a:spcAft>
              <a:buNone/>
            </a:pPr>
            <a:r>
              <a:t/>
            </a:r>
            <a:endParaRPr b="1" i="0" sz="1800" u="none" cap="none" strike="noStrike">
              <a:solidFill>
                <a:schemeClr val="lt1"/>
              </a:solidFill>
              <a:latin typeface="Trebuchet MS"/>
              <a:ea typeface="Trebuchet MS"/>
              <a:cs typeface="Trebuchet MS"/>
              <a:sym typeface="Trebuchet MS"/>
            </a:endParaRPr>
          </a:p>
          <a:p>
            <a:pPr indent="0" lvl="0" marL="0" marR="0" rtl="0" algn="ctr">
              <a:lnSpc>
                <a:spcPct val="60500"/>
              </a:lnSpc>
              <a:spcBef>
                <a:spcPts val="0"/>
              </a:spcBef>
              <a:spcAft>
                <a:spcPts val="0"/>
              </a:spcAft>
              <a:buNone/>
            </a:pPr>
            <a:r>
              <a:rPr b="1" i="0" lang="uk-UA" sz="1800" u="none" cap="none" strike="noStrike">
                <a:solidFill>
                  <a:schemeClr val="lt1"/>
                </a:solidFill>
                <a:latin typeface="Trebuchet MS"/>
                <a:ea typeface="Trebuchet MS"/>
                <a:cs typeface="Trebuchet MS"/>
                <a:sym typeface="Trebuchet MS"/>
              </a:rPr>
              <a:t>ДЕПАРТАМЕНТ ПРОТИДІЇ ЗЛОЧИНАМ, ВЧИНЕНИМ В УМОВАХ ЗБРОЙНОГО КОНФЛІКТУ</a:t>
            </a:r>
            <a:endParaRPr b="1" i="0" sz="1800" u="none" cap="none" strike="noStrike">
              <a:solidFill>
                <a:schemeClr val="lt1"/>
              </a:solidFill>
              <a:latin typeface="Trebuchet MS"/>
              <a:ea typeface="Trebuchet MS"/>
              <a:cs typeface="Trebuchet MS"/>
              <a:sym typeface="Trebuchet MS"/>
            </a:endParaRPr>
          </a:p>
        </p:txBody>
      </p:sp>
      <p:sp>
        <p:nvSpPr>
          <p:cNvPr id="130" name="Google Shape;130;p2"/>
          <p:cNvSpPr/>
          <p:nvPr/>
        </p:nvSpPr>
        <p:spPr>
          <a:xfrm>
            <a:off x="7280194" y="5930342"/>
            <a:ext cx="2437652" cy="590177"/>
          </a:xfrm>
          <a:prstGeom prst="roundRect">
            <a:avLst>
              <a:gd fmla="val 16667" name="adj"/>
            </a:avLst>
          </a:prstGeom>
          <a:solidFill>
            <a:srgbClr val="F2F2F2"/>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950" u="none" cap="none" strike="noStrike">
                <a:solidFill>
                  <a:srgbClr val="000000"/>
                </a:solidFill>
                <a:latin typeface="Trebuchet MS"/>
                <a:ea typeface="Trebuchet MS"/>
                <a:cs typeface="Trebuchet MS"/>
                <a:sym typeface="Trebuchet MS"/>
              </a:rPr>
              <a:t>ВІДДІЛ ДОКУМЕНТАЛЬНОГО ЗАБЕЗПЕЧЕННЯ</a:t>
            </a:r>
            <a:endParaRPr b="0" i="0" sz="950" u="none" cap="none" strike="noStrike">
              <a:solidFill>
                <a:srgbClr val="292929"/>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nvSpPr>
        <p:spPr>
          <a:xfrm>
            <a:off x="207012" y="66139"/>
            <a:ext cx="7184388"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uk-UA" sz="2500" u="none" cap="none" strike="noStrike">
                <a:solidFill>
                  <a:schemeClr val="dk1"/>
                </a:solidFill>
                <a:latin typeface="Trebuchet MS"/>
                <a:ea typeface="Trebuchet MS"/>
                <a:cs typeface="Trebuchet MS"/>
                <a:sym typeface="Trebuchet MS"/>
              </a:rPr>
              <a:t>Результати розслідування Департаменту</a:t>
            </a:r>
            <a:endParaRPr b="0" i="0" sz="2500" u="none" cap="none" strike="noStrike">
              <a:solidFill>
                <a:schemeClr val="dk1"/>
              </a:solidFill>
              <a:latin typeface="Trebuchet MS"/>
              <a:ea typeface="Trebuchet MS"/>
              <a:cs typeface="Trebuchet MS"/>
              <a:sym typeface="Trebuchet MS"/>
            </a:endParaRPr>
          </a:p>
        </p:txBody>
      </p:sp>
      <p:sp>
        <p:nvSpPr>
          <p:cNvPr id="136" name="Google Shape;136;p3"/>
          <p:cNvSpPr/>
          <p:nvPr/>
        </p:nvSpPr>
        <p:spPr>
          <a:xfrm>
            <a:off x="302263" y="637907"/>
            <a:ext cx="6993887" cy="157043"/>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37" name="Google Shape;137;p3"/>
          <p:cNvSpPr txBox="1"/>
          <p:nvPr/>
        </p:nvSpPr>
        <p:spPr>
          <a:xfrm>
            <a:off x="207012" y="641620"/>
            <a:ext cx="4774502"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1800">
                <a:solidFill>
                  <a:schemeClr val="dk1"/>
                </a:solidFill>
                <a:latin typeface="Trebuchet MS"/>
                <a:ea typeface="Trebuchet MS"/>
                <a:cs typeface="Trebuchet MS"/>
                <a:sym typeface="Trebuchet MS"/>
              </a:rPr>
              <a:t>Кількість зареєстрованих фактів</a:t>
            </a:r>
            <a:endParaRPr sz="1800">
              <a:solidFill>
                <a:schemeClr val="dk1"/>
              </a:solidFill>
              <a:latin typeface="Trebuchet MS"/>
              <a:ea typeface="Trebuchet MS"/>
              <a:cs typeface="Trebuchet MS"/>
              <a:sym typeface="Trebuchet MS"/>
            </a:endParaRPr>
          </a:p>
        </p:txBody>
      </p:sp>
      <p:sp>
        <p:nvSpPr>
          <p:cNvPr id="138" name="Google Shape;138;p3"/>
          <p:cNvSpPr txBox="1"/>
          <p:nvPr/>
        </p:nvSpPr>
        <p:spPr>
          <a:xfrm>
            <a:off x="2001369" y="1430450"/>
            <a:ext cx="1849065" cy="730969"/>
          </a:xfrm>
          <a:prstGeom prst="rect">
            <a:avLst/>
          </a:prstGeom>
          <a:noFill/>
          <a:ln>
            <a:noFill/>
          </a:ln>
        </p:spPr>
        <p:txBody>
          <a:bodyPr anchorCtr="0" anchor="t" bIns="45700" lIns="91425" spcFirstLastPara="1" rIns="91425" wrap="square" tIns="45700">
            <a:spAutoFit/>
          </a:bodyPr>
          <a:lstStyle/>
          <a:p>
            <a:pPr indent="0" lvl="0" marL="0" marR="30480" rtl="0" algn="l">
              <a:lnSpc>
                <a:spcPct val="69166"/>
              </a:lnSpc>
              <a:spcBef>
                <a:spcPts val="0"/>
              </a:spcBef>
              <a:spcAft>
                <a:spcPts val="0"/>
              </a:spcAft>
              <a:buNone/>
            </a:pPr>
            <a:r>
              <a:rPr b="1" lang="uk-UA" sz="3000">
                <a:solidFill>
                  <a:srgbClr val="1F3862"/>
                </a:solidFill>
                <a:latin typeface="Trebuchet MS"/>
                <a:ea typeface="Trebuchet MS"/>
                <a:cs typeface="Trebuchet MS"/>
                <a:sym typeface="Trebuchet MS"/>
              </a:rPr>
              <a:t>129 486</a:t>
            </a:r>
            <a:endParaRPr b="1" sz="3000">
              <a:solidFill>
                <a:srgbClr val="1F3862"/>
              </a:solidFill>
              <a:latin typeface="Trebuchet MS"/>
              <a:ea typeface="Trebuchet MS"/>
              <a:cs typeface="Trebuchet MS"/>
              <a:sym typeface="Trebuchet MS"/>
            </a:endParaRPr>
          </a:p>
          <a:p>
            <a:pPr indent="0" lvl="0" marL="0" marR="30480" rtl="0" algn="l">
              <a:spcBef>
                <a:spcPts val="0"/>
              </a:spcBef>
              <a:spcAft>
                <a:spcPts val="0"/>
              </a:spcAft>
              <a:buNone/>
            </a:pPr>
            <a:r>
              <a:rPr lang="uk-UA" sz="1200">
                <a:solidFill>
                  <a:schemeClr val="dk1"/>
                </a:solidFill>
                <a:latin typeface="Trebuchet MS"/>
                <a:ea typeface="Trebuchet MS"/>
                <a:cs typeface="Trebuchet MS"/>
                <a:sym typeface="Trebuchet MS"/>
              </a:rPr>
              <a:t>  злочинів, пов’язаних  </a:t>
            </a:r>
            <a:br>
              <a:rPr lang="uk-UA" sz="1200">
                <a:solidFill>
                  <a:schemeClr val="dk1"/>
                </a:solidFill>
                <a:latin typeface="Trebuchet MS"/>
                <a:ea typeface="Trebuchet MS"/>
                <a:cs typeface="Trebuchet MS"/>
                <a:sym typeface="Trebuchet MS"/>
              </a:rPr>
            </a:br>
            <a:r>
              <a:rPr lang="uk-UA" sz="1200">
                <a:solidFill>
                  <a:schemeClr val="dk1"/>
                </a:solidFill>
                <a:latin typeface="Trebuchet MS"/>
                <a:ea typeface="Trebuchet MS"/>
                <a:cs typeface="Trebuchet MS"/>
                <a:sym typeface="Trebuchet MS"/>
              </a:rPr>
              <a:t>  із агресією РФ</a:t>
            </a:r>
            <a:endParaRPr sz="1200">
              <a:solidFill>
                <a:schemeClr val="dk1"/>
              </a:solidFill>
              <a:latin typeface="Trebuchet MS"/>
              <a:ea typeface="Trebuchet MS"/>
              <a:cs typeface="Trebuchet MS"/>
              <a:sym typeface="Trebuchet MS"/>
            </a:endParaRPr>
          </a:p>
        </p:txBody>
      </p:sp>
      <p:sp>
        <p:nvSpPr>
          <p:cNvPr id="139" name="Google Shape;139;p3"/>
          <p:cNvSpPr txBox="1"/>
          <p:nvPr/>
        </p:nvSpPr>
        <p:spPr>
          <a:xfrm>
            <a:off x="4779706" y="1430450"/>
            <a:ext cx="2400225" cy="915635"/>
          </a:xfrm>
          <a:prstGeom prst="rect">
            <a:avLst/>
          </a:prstGeom>
          <a:noFill/>
          <a:ln>
            <a:noFill/>
          </a:ln>
        </p:spPr>
        <p:txBody>
          <a:bodyPr anchorCtr="0" anchor="t" bIns="45700" lIns="91425" spcFirstLastPara="1" rIns="91425" wrap="square" tIns="45700">
            <a:spAutoFit/>
          </a:bodyPr>
          <a:lstStyle/>
          <a:p>
            <a:pPr indent="0" lvl="0" marL="0" marR="28575" rtl="0" algn="l">
              <a:lnSpc>
                <a:spcPct val="69166"/>
              </a:lnSpc>
              <a:spcBef>
                <a:spcPts val="0"/>
              </a:spcBef>
              <a:spcAft>
                <a:spcPts val="0"/>
              </a:spcAft>
              <a:buNone/>
            </a:pPr>
            <a:r>
              <a:rPr b="1" lang="uk-UA" sz="3000">
                <a:solidFill>
                  <a:srgbClr val="1F3862"/>
                </a:solidFill>
                <a:latin typeface="Trebuchet MS"/>
                <a:ea typeface="Trebuchet MS"/>
                <a:cs typeface="Trebuchet MS"/>
                <a:sym typeface="Trebuchet MS"/>
              </a:rPr>
              <a:t>113 522</a:t>
            </a:r>
            <a:endParaRPr b="1" sz="3000">
              <a:solidFill>
                <a:srgbClr val="1F3862"/>
              </a:solidFill>
              <a:latin typeface="Trebuchet MS"/>
              <a:ea typeface="Trebuchet MS"/>
              <a:cs typeface="Trebuchet MS"/>
              <a:sym typeface="Trebuchet MS"/>
            </a:endParaRPr>
          </a:p>
          <a:p>
            <a:pPr indent="0" lvl="0" marL="0" marR="28575" rtl="0" algn="l">
              <a:spcBef>
                <a:spcPts val="0"/>
              </a:spcBef>
              <a:spcAft>
                <a:spcPts val="0"/>
              </a:spcAft>
              <a:buNone/>
            </a:pPr>
            <a:r>
              <a:rPr lang="uk-UA" sz="1200">
                <a:solidFill>
                  <a:schemeClr val="dk1"/>
                </a:solidFill>
                <a:latin typeface="Trebuchet MS"/>
                <a:ea typeface="Trebuchet MS"/>
                <a:cs typeface="Trebuchet MS"/>
                <a:sym typeface="Trebuchet MS"/>
              </a:rPr>
              <a:t>  злочинів проти миру, безпеки</a:t>
            </a:r>
            <a:br>
              <a:rPr lang="uk-UA" sz="1200">
                <a:solidFill>
                  <a:schemeClr val="dk1"/>
                </a:solidFill>
                <a:latin typeface="Trebuchet MS"/>
                <a:ea typeface="Trebuchet MS"/>
                <a:cs typeface="Trebuchet MS"/>
                <a:sym typeface="Trebuchet MS"/>
              </a:rPr>
            </a:br>
            <a:r>
              <a:rPr lang="uk-UA" sz="1200">
                <a:solidFill>
                  <a:schemeClr val="dk1"/>
                </a:solidFill>
                <a:latin typeface="Trebuchet MS"/>
                <a:ea typeface="Trebuchet MS"/>
                <a:cs typeface="Trebuchet MS"/>
                <a:sym typeface="Trebuchet MS"/>
              </a:rPr>
              <a:t>  людства та  міжнародного</a:t>
            </a:r>
            <a:br>
              <a:rPr lang="uk-UA" sz="1200">
                <a:solidFill>
                  <a:schemeClr val="dk1"/>
                </a:solidFill>
                <a:latin typeface="Trebuchet MS"/>
                <a:ea typeface="Trebuchet MS"/>
                <a:cs typeface="Trebuchet MS"/>
                <a:sym typeface="Trebuchet MS"/>
              </a:rPr>
            </a:br>
            <a:r>
              <a:rPr lang="uk-UA" sz="1200">
                <a:solidFill>
                  <a:schemeClr val="dk1"/>
                </a:solidFill>
                <a:latin typeface="Trebuchet MS"/>
                <a:ea typeface="Trebuchet MS"/>
                <a:cs typeface="Trebuchet MS"/>
                <a:sym typeface="Trebuchet MS"/>
              </a:rPr>
              <a:t>  правопорядку</a:t>
            </a:r>
            <a:endParaRPr/>
          </a:p>
        </p:txBody>
      </p:sp>
      <p:sp>
        <p:nvSpPr>
          <p:cNvPr id="140" name="Google Shape;140;p3"/>
          <p:cNvSpPr txBox="1"/>
          <p:nvPr/>
        </p:nvSpPr>
        <p:spPr>
          <a:xfrm>
            <a:off x="7135847" y="1335583"/>
            <a:ext cx="19338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1000">
                <a:solidFill>
                  <a:schemeClr val="dk1"/>
                </a:solidFill>
                <a:latin typeface="Trebuchet MS"/>
                <a:ea typeface="Trebuchet MS"/>
                <a:cs typeface="Trebuchet MS"/>
                <a:sym typeface="Trebuchet MS"/>
              </a:rPr>
              <a:t>  з них </a:t>
            </a:r>
            <a:endParaRPr/>
          </a:p>
          <a:p>
            <a:pPr indent="0" lvl="0" marL="0" marR="0" rtl="0" algn="l">
              <a:spcBef>
                <a:spcPts val="0"/>
              </a:spcBef>
              <a:spcAft>
                <a:spcPts val="0"/>
              </a:spcAft>
              <a:buNone/>
            </a:pPr>
            <a:r>
              <a:rPr b="1" lang="uk-UA" sz="2500">
                <a:solidFill>
                  <a:srgbClr val="1F3862"/>
                </a:solidFill>
                <a:latin typeface="Trebuchet MS"/>
                <a:ea typeface="Trebuchet MS"/>
                <a:cs typeface="Trebuchet MS"/>
                <a:sym typeface="Trebuchet MS"/>
              </a:rPr>
              <a:t>110 227</a:t>
            </a:r>
            <a:br>
              <a:rPr b="1" lang="uk-UA" sz="1300">
                <a:solidFill>
                  <a:srgbClr val="1F3862"/>
                </a:solidFill>
                <a:latin typeface="Trebuchet MS"/>
                <a:ea typeface="Trebuchet MS"/>
                <a:cs typeface="Trebuchet MS"/>
                <a:sym typeface="Trebuchet MS"/>
              </a:rPr>
            </a:br>
            <a:r>
              <a:rPr b="1" lang="uk-UA" sz="1300">
                <a:solidFill>
                  <a:srgbClr val="1F3862"/>
                </a:solidFill>
                <a:latin typeface="Trebuchet MS"/>
                <a:ea typeface="Trebuchet MS"/>
                <a:cs typeface="Trebuchet MS"/>
                <a:sym typeface="Trebuchet MS"/>
              </a:rPr>
              <a:t>  </a:t>
            </a:r>
            <a:r>
              <a:rPr lang="uk-UA" sz="1200">
                <a:solidFill>
                  <a:schemeClr val="dk1"/>
                </a:solidFill>
                <a:latin typeface="Trebuchet MS"/>
                <a:ea typeface="Trebuchet MS"/>
                <a:cs typeface="Trebuchet MS"/>
                <a:sym typeface="Trebuchet MS"/>
              </a:rPr>
              <a:t>воєнних злочинів</a:t>
            </a:r>
            <a:endParaRPr sz="1200">
              <a:solidFill>
                <a:schemeClr val="dk1"/>
              </a:solidFill>
              <a:latin typeface="Trebuchet MS"/>
              <a:ea typeface="Trebuchet MS"/>
              <a:cs typeface="Trebuchet MS"/>
              <a:sym typeface="Trebuchet MS"/>
            </a:endParaRPr>
          </a:p>
        </p:txBody>
      </p:sp>
      <p:sp>
        <p:nvSpPr>
          <p:cNvPr id="141" name="Google Shape;141;p3"/>
          <p:cNvSpPr txBox="1"/>
          <p:nvPr/>
        </p:nvSpPr>
        <p:spPr>
          <a:xfrm>
            <a:off x="1830176" y="3314342"/>
            <a:ext cx="1465704" cy="871481"/>
          </a:xfrm>
          <a:prstGeom prst="rect">
            <a:avLst/>
          </a:prstGeom>
          <a:noFill/>
          <a:ln>
            <a:noFill/>
          </a:ln>
        </p:spPr>
        <p:txBody>
          <a:bodyPr anchorCtr="0" anchor="t" bIns="0" lIns="0" spcFirstLastPara="1" rIns="0" wrap="square" tIns="14675">
            <a:spAutoFit/>
          </a:bodyPr>
          <a:lstStyle/>
          <a:p>
            <a:pPr indent="0" lvl="0" marL="13994" marR="5597" rtl="0" algn="l">
              <a:spcBef>
                <a:spcPts val="0"/>
              </a:spcBef>
              <a:spcAft>
                <a:spcPts val="0"/>
              </a:spcAft>
              <a:buNone/>
            </a:pPr>
            <a:r>
              <a:rPr b="1" lang="uk-UA" sz="1200">
                <a:solidFill>
                  <a:schemeClr val="dk1"/>
                </a:solidFill>
                <a:latin typeface="Trebuchet MS"/>
                <a:ea typeface="Trebuchet MS"/>
                <a:cs typeface="Trebuchet MS"/>
                <a:sym typeface="Trebuchet MS"/>
              </a:rPr>
              <a:t>Повідомлено про </a:t>
            </a:r>
            <a:endParaRPr b="1" sz="1200">
              <a:solidFill>
                <a:schemeClr val="dk1"/>
              </a:solidFill>
              <a:latin typeface="Trebuchet MS"/>
              <a:ea typeface="Trebuchet MS"/>
              <a:cs typeface="Trebuchet MS"/>
              <a:sym typeface="Trebuchet MS"/>
            </a:endParaRPr>
          </a:p>
          <a:p>
            <a:pPr indent="0" lvl="0" marL="13994" marR="5597" rtl="0" algn="l">
              <a:spcBef>
                <a:spcPts val="116"/>
              </a:spcBef>
              <a:spcAft>
                <a:spcPts val="0"/>
              </a:spcAft>
              <a:buNone/>
            </a:pPr>
            <a:r>
              <a:rPr b="1" lang="uk-UA" sz="1200">
                <a:solidFill>
                  <a:schemeClr val="dk1"/>
                </a:solidFill>
                <a:latin typeface="Trebuchet MS"/>
                <a:ea typeface="Trebuchet MS"/>
                <a:cs typeface="Trebuchet MS"/>
                <a:sym typeface="Trebuchet MS"/>
              </a:rPr>
              <a:t>підозру</a:t>
            </a:r>
            <a:endParaRPr b="1" sz="1200">
              <a:solidFill>
                <a:schemeClr val="dk1"/>
              </a:solidFill>
              <a:latin typeface="Trebuchet MS"/>
              <a:ea typeface="Trebuchet MS"/>
              <a:cs typeface="Trebuchet MS"/>
              <a:sym typeface="Trebuchet MS"/>
            </a:endParaRPr>
          </a:p>
          <a:p>
            <a:pPr indent="0" lvl="0" marL="13994" marR="0" rtl="0" algn="l">
              <a:spcBef>
                <a:spcPts val="116"/>
              </a:spcBef>
              <a:spcAft>
                <a:spcPts val="0"/>
              </a:spcAft>
              <a:buNone/>
            </a:pPr>
            <a:r>
              <a:rPr b="1" lang="uk-UA" sz="3000">
                <a:solidFill>
                  <a:srgbClr val="1F3864"/>
                </a:solidFill>
                <a:latin typeface="Trebuchet MS"/>
                <a:ea typeface="Trebuchet MS"/>
                <a:cs typeface="Trebuchet MS"/>
                <a:sym typeface="Trebuchet MS"/>
              </a:rPr>
              <a:t>456</a:t>
            </a:r>
            <a:r>
              <a:rPr lang="uk-UA" sz="1200">
                <a:solidFill>
                  <a:schemeClr val="dk1"/>
                </a:solidFill>
                <a:latin typeface="Trebuchet MS"/>
                <a:ea typeface="Trebuchet MS"/>
                <a:cs typeface="Trebuchet MS"/>
                <a:sym typeface="Trebuchet MS"/>
              </a:rPr>
              <a:t> </a:t>
            </a:r>
            <a:r>
              <a:rPr b="1" lang="uk-UA" sz="1200">
                <a:solidFill>
                  <a:schemeClr val="dk1"/>
                </a:solidFill>
                <a:latin typeface="Trebuchet MS"/>
                <a:ea typeface="Trebuchet MS"/>
                <a:cs typeface="Trebuchet MS"/>
                <a:sym typeface="Trebuchet MS"/>
              </a:rPr>
              <a:t>особам</a:t>
            </a:r>
            <a:endParaRPr b="1" sz="1200">
              <a:solidFill>
                <a:schemeClr val="dk1"/>
              </a:solidFill>
              <a:latin typeface="Trebuchet MS"/>
              <a:ea typeface="Trebuchet MS"/>
              <a:cs typeface="Trebuchet MS"/>
              <a:sym typeface="Trebuchet MS"/>
            </a:endParaRPr>
          </a:p>
        </p:txBody>
      </p:sp>
      <p:sp>
        <p:nvSpPr>
          <p:cNvPr id="142" name="Google Shape;142;p3"/>
          <p:cNvSpPr txBox="1"/>
          <p:nvPr/>
        </p:nvSpPr>
        <p:spPr>
          <a:xfrm>
            <a:off x="4061683" y="3329033"/>
            <a:ext cx="2244389" cy="845833"/>
          </a:xfrm>
          <a:prstGeom prst="rect">
            <a:avLst/>
          </a:prstGeom>
          <a:noFill/>
          <a:ln>
            <a:noFill/>
          </a:ln>
        </p:spPr>
        <p:txBody>
          <a:bodyPr anchorCtr="0" anchor="t" bIns="0" lIns="0" spcFirstLastPara="1" rIns="0" wrap="square" tIns="14675">
            <a:spAutoFit/>
          </a:bodyPr>
          <a:lstStyle/>
          <a:p>
            <a:pPr indent="0" lvl="0" marL="13994" marR="0" rtl="0" algn="l">
              <a:spcBef>
                <a:spcPts val="0"/>
              </a:spcBef>
              <a:spcAft>
                <a:spcPts val="0"/>
              </a:spcAft>
              <a:buNone/>
            </a:pPr>
            <a:r>
              <a:rPr b="1" lang="uk-UA" sz="1200">
                <a:solidFill>
                  <a:schemeClr val="dk1"/>
                </a:solidFill>
                <a:latin typeface="Trebuchet MS"/>
                <a:ea typeface="Trebuchet MS"/>
                <a:cs typeface="Trebuchet MS"/>
                <a:sym typeface="Trebuchet MS"/>
              </a:rPr>
              <a:t>Скеровано до суду </a:t>
            </a:r>
            <a:br>
              <a:rPr b="1" lang="uk-UA" sz="1200">
                <a:solidFill>
                  <a:schemeClr val="dk1"/>
                </a:solidFill>
                <a:latin typeface="Trebuchet MS"/>
                <a:ea typeface="Trebuchet MS"/>
                <a:cs typeface="Trebuchet MS"/>
                <a:sym typeface="Trebuchet MS"/>
              </a:rPr>
            </a:br>
            <a:r>
              <a:rPr lang="uk-UA" sz="1200">
                <a:solidFill>
                  <a:schemeClr val="dk1"/>
                </a:solidFill>
                <a:latin typeface="Trebuchet MS"/>
                <a:ea typeface="Trebuchet MS"/>
                <a:cs typeface="Trebuchet MS"/>
                <a:sym typeface="Trebuchet MS"/>
              </a:rPr>
              <a:t>обвинувальні  акти відносно</a:t>
            </a:r>
            <a:endParaRPr sz="1200">
              <a:solidFill>
                <a:schemeClr val="dk1"/>
              </a:solidFill>
              <a:latin typeface="Trebuchet MS"/>
              <a:ea typeface="Trebuchet MS"/>
              <a:cs typeface="Trebuchet MS"/>
              <a:sym typeface="Trebuchet MS"/>
            </a:endParaRPr>
          </a:p>
          <a:p>
            <a:pPr indent="0" lvl="0" marL="13994" marR="0" rtl="0" algn="l">
              <a:spcBef>
                <a:spcPts val="0"/>
              </a:spcBef>
              <a:spcAft>
                <a:spcPts val="0"/>
              </a:spcAft>
              <a:buNone/>
            </a:pPr>
            <a:r>
              <a:rPr b="1" lang="uk-UA" sz="3000">
                <a:solidFill>
                  <a:srgbClr val="1F3864"/>
                </a:solidFill>
                <a:latin typeface="Trebuchet MS"/>
                <a:ea typeface="Trebuchet MS"/>
                <a:cs typeface="Trebuchet MS"/>
                <a:sym typeface="Trebuchet MS"/>
              </a:rPr>
              <a:t>293</a:t>
            </a:r>
            <a:r>
              <a:rPr lang="uk-UA" sz="1400">
                <a:solidFill>
                  <a:schemeClr val="dk1"/>
                </a:solidFill>
                <a:latin typeface="Trebuchet MS"/>
                <a:ea typeface="Trebuchet MS"/>
                <a:cs typeface="Trebuchet MS"/>
                <a:sym typeface="Trebuchet MS"/>
              </a:rPr>
              <a:t> </a:t>
            </a:r>
            <a:r>
              <a:rPr b="1" lang="uk-UA" sz="1200">
                <a:solidFill>
                  <a:schemeClr val="dk1"/>
                </a:solidFill>
                <a:latin typeface="Trebuchet MS"/>
                <a:ea typeface="Trebuchet MS"/>
                <a:cs typeface="Trebuchet MS"/>
                <a:sym typeface="Trebuchet MS"/>
              </a:rPr>
              <a:t>осіб</a:t>
            </a:r>
            <a:endParaRPr sz="1200">
              <a:solidFill>
                <a:schemeClr val="dk1"/>
              </a:solidFill>
              <a:latin typeface="Trebuchet MS"/>
              <a:ea typeface="Trebuchet MS"/>
              <a:cs typeface="Trebuchet MS"/>
              <a:sym typeface="Trebuchet MS"/>
            </a:endParaRPr>
          </a:p>
        </p:txBody>
      </p:sp>
      <p:grpSp>
        <p:nvGrpSpPr>
          <p:cNvPr id="143" name="Google Shape;143;p3"/>
          <p:cNvGrpSpPr/>
          <p:nvPr/>
        </p:nvGrpSpPr>
        <p:grpSpPr>
          <a:xfrm>
            <a:off x="3215899" y="3325953"/>
            <a:ext cx="740217" cy="610753"/>
            <a:chOff x="1476755" y="4529327"/>
            <a:chExt cx="388493" cy="402844"/>
          </a:xfrm>
        </p:grpSpPr>
        <p:sp>
          <p:nvSpPr>
            <p:cNvPr id="144" name="Google Shape;144;p3"/>
            <p:cNvSpPr/>
            <p:nvPr/>
          </p:nvSpPr>
          <p:spPr>
            <a:xfrm>
              <a:off x="1583436" y="4608321"/>
              <a:ext cx="175260" cy="323850"/>
            </a:xfrm>
            <a:custGeom>
              <a:rect b="b" l="l" r="r" t="t"/>
              <a:pathLst>
                <a:path extrusionOk="0" h="323850" w="175260">
                  <a:moveTo>
                    <a:pt x="175133" y="304927"/>
                  </a:moveTo>
                  <a:lnTo>
                    <a:pt x="174498" y="297942"/>
                  </a:lnTo>
                  <a:lnTo>
                    <a:pt x="171069" y="293751"/>
                  </a:lnTo>
                  <a:lnTo>
                    <a:pt x="166497" y="291985"/>
                  </a:lnTo>
                  <a:lnTo>
                    <a:pt x="166497" y="302133"/>
                  </a:lnTo>
                  <a:lnTo>
                    <a:pt x="166370" y="303530"/>
                  </a:lnTo>
                  <a:lnTo>
                    <a:pt x="166116" y="303530"/>
                  </a:lnTo>
                  <a:lnTo>
                    <a:pt x="153289" y="307848"/>
                  </a:lnTo>
                  <a:lnTo>
                    <a:pt x="135001" y="312039"/>
                  </a:lnTo>
                  <a:lnTo>
                    <a:pt x="112522" y="314833"/>
                  </a:lnTo>
                  <a:lnTo>
                    <a:pt x="62484" y="314833"/>
                  </a:lnTo>
                  <a:lnTo>
                    <a:pt x="40132" y="312039"/>
                  </a:lnTo>
                  <a:lnTo>
                    <a:pt x="21717" y="307848"/>
                  </a:lnTo>
                  <a:lnTo>
                    <a:pt x="8763" y="303530"/>
                  </a:lnTo>
                  <a:lnTo>
                    <a:pt x="8636" y="302133"/>
                  </a:lnTo>
                  <a:lnTo>
                    <a:pt x="9525" y="300736"/>
                  </a:lnTo>
                  <a:lnTo>
                    <a:pt x="18161" y="297942"/>
                  </a:lnTo>
                  <a:lnTo>
                    <a:pt x="18669" y="299339"/>
                  </a:lnTo>
                  <a:lnTo>
                    <a:pt x="66675" y="312039"/>
                  </a:lnTo>
                  <a:lnTo>
                    <a:pt x="87503" y="313436"/>
                  </a:lnTo>
                  <a:lnTo>
                    <a:pt x="108331" y="312039"/>
                  </a:lnTo>
                  <a:lnTo>
                    <a:pt x="127000" y="309245"/>
                  </a:lnTo>
                  <a:lnTo>
                    <a:pt x="142240" y="306451"/>
                  </a:lnTo>
                  <a:lnTo>
                    <a:pt x="149479" y="303530"/>
                  </a:lnTo>
                  <a:lnTo>
                    <a:pt x="153162" y="302133"/>
                  </a:lnTo>
                  <a:lnTo>
                    <a:pt x="155194" y="300736"/>
                  </a:lnTo>
                  <a:lnTo>
                    <a:pt x="156464" y="299339"/>
                  </a:lnTo>
                  <a:lnTo>
                    <a:pt x="156972" y="297942"/>
                  </a:lnTo>
                  <a:lnTo>
                    <a:pt x="165608" y="300736"/>
                  </a:lnTo>
                  <a:lnTo>
                    <a:pt x="166497" y="302133"/>
                  </a:lnTo>
                  <a:lnTo>
                    <a:pt x="166497" y="291985"/>
                  </a:lnTo>
                  <a:lnTo>
                    <a:pt x="148717" y="285127"/>
                  </a:lnTo>
                  <a:lnTo>
                    <a:pt x="148717" y="295148"/>
                  </a:lnTo>
                  <a:lnTo>
                    <a:pt x="139827" y="297942"/>
                  </a:lnTo>
                  <a:lnTo>
                    <a:pt x="126492" y="300736"/>
                  </a:lnTo>
                  <a:lnTo>
                    <a:pt x="108839" y="303530"/>
                  </a:lnTo>
                  <a:lnTo>
                    <a:pt x="66294" y="303530"/>
                  </a:lnTo>
                  <a:lnTo>
                    <a:pt x="48768" y="300736"/>
                  </a:lnTo>
                  <a:lnTo>
                    <a:pt x="35306" y="297942"/>
                  </a:lnTo>
                  <a:lnTo>
                    <a:pt x="26416" y="295148"/>
                  </a:lnTo>
                  <a:lnTo>
                    <a:pt x="26670" y="293751"/>
                  </a:lnTo>
                  <a:lnTo>
                    <a:pt x="27178" y="293751"/>
                  </a:lnTo>
                  <a:lnTo>
                    <a:pt x="87503" y="271145"/>
                  </a:lnTo>
                  <a:lnTo>
                    <a:pt x="147066" y="293751"/>
                  </a:lnTo>
                  <a:lnTo>
                    <a:pt x="148463" y="293751"/>
                  </a:lnTo>
                  <a:lnTo>
                    <a:pt x="148717" y="295148"/>
                  </a:lnTo>
                  <a:lnTo>
                    <a:pt x="148717" y="285127"/>
                  </a:lnTo>
                  <a:lnTo>
                    <a:pt x="112522" y="271145"/>
                  </a:lnTo>
                  <a:lnTo>
                    <a:pt x="105156" y="268224"/>
                  </a:lnTo>
                  <a:lnTo>
                    <a:pt x="105156" y="265430"/>
                  </a:lnTo>
                  <a:lnTo>
                    <a:pt x="105156" y="8509"/>
                  </a:lnTo>
                  <a:lnTo>
                    <a:pt x="134112" y="8509"/>
                  </a:lnTo>
                  <a:lnTo>
                    <a:pt x="133350" y="7112"/>
                  </a:lnTo>
                  <a:lnTo>
                    <a:pt x="131191" y="7112"/>
                  </a:lnTo>
                  <a:lnTo>
                    <a:pt x="129921" y="5715"/>
                  </a:lnTo>
                  <a:lnTo>
                    <a:pt x="126873" y="4318"/>
                  </a:lnTo>
                  <a:lnTo>
                    <a:pt x="125476" y="4318"/>
                  </a:lnTo>
                  <a:lnTo>
                    <a:pt x="121539" y="1524"/>
                  </a:lnTo>
                  <a:lnTo>
                    <a:pt x="118110" y="1524"/>
                  </a:lnTo>
                  <a:lnTo>
                    <a:pt x="114935" y="0"/>
                  </a:lnTo>
                  <a:lnTo>
                    <a:pt x="98298" y="0"/>
                  </a:lnTo>
                  <a:lnTo>
                    <a:pt x="96774" y="2921"/>
                  </a:lnTo>
                  <a:lnTo>
                    <a:pt x="96774" y="265430"/>
                  </a:lnTo>
                  <a:lnTo>
                    <a:pt x="88011" y="261239"/>
                  </a:lnTo>
                  <a:lnTo>
                    <a:pt x="86995" y="261239"/>
                  </a:lnTo>
                  <a:lnTo>
                    <a:pt x="78359" y="265430"/>
                  </a:lnTo>
                  <a:lnTo>
                    <a:pt x="78359" y="8509"/>
                  </a:lnTo>
                  <a:lnTo>
                    <a:pt x="69850" y="8509"/>
                  </a:lnTo>
                  <a:lnTo>
                    <a:pt x="69850" y="268224"/>
                  </a:lnTo>
                  <a:lnTo>
                    <a:pt x="3937" y="293751"/>
                  </a:lnTo>
                  <a:lnTo>
                    <a:pt x="508" y="297942"/>
                  </a:lnTo>
                  <a:lnTo>
                    <a:pt x="0" y="304927"/>
                  </a:lnTo>
                  <a:lnTo>
                    <a:pt x="1651" y="309245"/>
                  </a:lnTo>
                  <a:lnTo>
                    <a:pt x="18542" y="316230"/>
                  </a:lnTo>
                  <a:lnTo>
                    <a:pt x="37846" y="320548"/>
                  </a:lnTo>
                  <a:lnTo>
                    <a:pt x="61328" y="323342"/>
                  </a:lnTo>
                  <a:lnTo>
                    <a:pt x="113792" y="323342"/>
                  </a:lnTo>
                  <a:lnTo>
                    <a:pt x="137287" y="320548"/>
                  </a:lnTo>
                  <a:lnTo>
                    <a:pt x="156464" y="316230"/>
                  </a:lnTo>
                  <a:lnTo>
                    <a:pt x="159893" y="314833"/>
                  </a:lnTo>
                  <a:lnTo>
                    <a:pt x="173482" y="309245"/>
                  </a:lnTo>
                  <a:lnTo>
                    <a:pt x="175133" y="304927"/>
                  </a:lnTo>
                  <a:close/>
                </a:path>
              </a:pathLst>
            </a:custGeom>
            <a:solidFill>
              <a:srgbClr val="002C8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84">
                <a:solidFill>
                  <a:schemeClr val="dk1"/>
                </a:solidFill>
                <a:latin typeface="Trebuchet MS"/>
                <a:ea typeface="Trebuchet MS"/>
                <a:cs typeface="Trebuchet MS"/>
                <a:sym typeface="Trebuchet MS"/>
              </a:endParaRPr>
            </a:p>
          </p:txBody>
        </p:sp>
        <p:pic>
          <p:nvPicPr>
            <p:cNvPr id="145" name="Google Shape;145;p3"/>
            <p:cNvPicPr preferRelativeResize="0"/>
            <p:nvPr/>
          </p:nvPicPr>
          <p:blipFill rotWithShape="1">
            <a:blip r:embed="rId3">
              <a:alphaModFix/>
            </a:blip>
            <a:srcRect b="0" l="0" r="0" t="0"/>
            <a:stretch/>
          </p:blipFill>
          <p:spPr>
            <a:xfrm>
              <a:off x="1476755" y="4529327"/>
              <a:ext cx="388493" cy="245617"/>
            </a:xfrm>
            <a:prstGeom prst="rect">
              <a:avLst/>
            </a:prstGeom>
            <a:noFill/>
            <a:ln>
              <a:noFill/>
            </a:ln>
          </p:spPr>
        </p:pic>
      </p:grpSp>
      <p:pic>
        <p:nvPicPr>
          <p:cNvPr descr="Изображение выглядит как черный, темнота&#10;&#10;Автоматически созданное описание" id="146" name="Google Shape;146;p3"/>
          <p:cNvPicPr preferRelativeResize="0"/>
          <p:nvPr/>
        </p:nvPicPr>
        <p:blipFill rotWithShape="1">
          <a:blip r:embed="rId4">
            <a:alphaModFix/>
          </a:blip>
          <a:srcRect b="0" l="0" r="0" t="0"/>
          <a:stretch/>
        </p:blipFill>
        <p:spPr>
          <a:xfrm>
            <a:off x="1042727" y="3320346"/>
            <a:ext cx="724279" cy="724279"/>
          </a:xfrm>
          <a:prstGeom prst="rect">
            <a:avLst/>
          </a:prstGeom>
          <a:noFill/>
          <a:ln>
            <a:noFill/>
          </a:ln>
        </p:spPr>
      </p:pic>
      <p:grpSp>
        <p:nvGrpSpPr>
          <p:cNvPr id="147" name="Google Shape;147;p3"/>
          <p:cNvGrpSpPr/>
          <p:nvPr/>
        </p:nvGrpSpPr>
        <p:grpSpPr>
          <a:xfrm>
            <a:off x="6288826" y="3314342"/>
            <a:ext cx="740217" cy="610366"/>
            <a:chOff x="2679192" y="4515611"/>
            <a:chExt cx="388620" cy="402335"/>
          </a:xfrm>
        </p:grpSpPr>
        <p:pic>
          <p:nvPicPr>
            <p:cNvPr id="148" name="Google Shape;148;p3"/>
            <p:cNvPicPr preferRelativeResize="0"/>
            <p:nvPr/>
          </p:nvPicPr>
          <p:blipFill rotWithShape="1">
            <a:blip r:embed="rId5">
              <a:alphaModFix/>
            </a:blip>
            <a:srcRect b="0" l="0" r="0" t="0"/>
            <a:stretch/>
          </p:blipFill>
          <p:spPr>
            <a:xfrm>
              <a:off x="2726436" y="4710683"/>
              <a:ext cx="294131" cy="207263"/>
            </a:xfrm>
            <a:prstGeom prst="rect">
              <a:avLst/>
            </a:prstGeom>
            <a:noFill/>
            <a:ln>
              <a:noFill/>
            </a:ln>
          </p:spPr>
        </p:pic>
        <p:sp>
          <p:nvSpPr>
            <p:cNvPr id="149" name="Google Shape;149;p3"/>
            <p:cNvSpPr/>
            <p:nvPr/>
          </p:nvSpPr>
          <p:spPr>
            <a:xfrm>
              <a:off x="2679192" y="4515611"/>
              <a:ext cx="388620" cy="401955"/>
            </a:xfrm>
            <a:custGeom>
              <a:rect b="b" l="l" r="r" t="t"/>
              <a:pathLst>
                <a:path extrusionOk="0" h="401954" w="388619">
                  <a:moveTo>
                    <a:pt x="13335" y="2794"/>
                  </a:moveTo>
                  <a:lnTo>
                    <a:pt x="10414" y="0"/>
                  </a:lnTo>
                  <a:lnTo>
                    <a:pt x="2921" y="0"/>
                  </a:lnTo>
                  <a:lnTo>
                    <a:pt x="0" y="2794"/>
                  </a:lnTo>
                  <a:lnTo>
                    <a:pt x="0" y="399034"/>
                  </a:lnTo>
                  <a:lnTo>
                    <a:pt x="2921" y="401828"/>
                  </a:lnTo>
                  <a:lnTo>
                    <a:pt x="10414" y="401828"/>
                  </a:lnTo>
                  <a:lnTo>
                    <a:pt x="13335" y="399034"/>
                  </a:lnTo>
                  <a:lnTo>
                    <a:pt x="13335" y="2794"/>
                  </a:lnTo>
                  <a:close/>
                </a:path>
                <a:path extrusionOk="0" h="401954" w="388619">
                  <a:moveTo>
                    <a:pt x="107061" y="2794"/>
                  </a:moveTo>
                  <a:lnTo>
                    <a:pt x="104140" y="0"/>
                  </a:lnTo>
                  <a:lnTo>
                    <a:pt x="96647" y="0"/>
                  </a:lnTo>
                  <a:lnTo>
                    <a:pt x="93726" y="2794"/>
                  </a:lnTo>
                  <a:lnTo>
                    <a:pt x="93726" y="399034"/>
                  </a:lnTo>
                  <a:lnTo>
                    <a:pt x="96647" y="401828"/>
                  </a:lnTo>
                  <a:lnTo>
                    <a:pt x="104140" y="401828"/>
                  </a:lnTo>
                  <a:lnTo>
                    <a:pt x="107061" y="399034"/>
                  </a:lnTo>
                  <a:lnTo>
                    <a:pt x="107061" y="2794"/>
                  </a:lnTo>
                  <a:close/>
                </a:path>
                <a:path extrusionOk="0" h="401954" w="388619">
                  <a:moveTo>
                    <a:pt x="200787" y="2794"/>
                  </a:moveTo>
                  <a:lnTo>
                    <a:pt x="197866" y="0"/>
                  </a:lnTo>
                  <a:lnTo>
                    <a:pt x="190373" y="0"/>
                  </a:lnTo>
                  <a:lnTo>
                    <a:pt x="187452" y="2794"/>
                  </a:lnTo>
                  <a:lnTo>
                    <a:pt x="187452" y="399034"/>
                  </a:lnTo>
                  <a:lnTo>
                    <a:pt x="190373" y="401828"/>
                  </a:lnTo>
                  <a:lnTo>
                    <a:pt x="197866" y="401828"/>
                  </a:lnTo>
                  <a:lnTo>
                    <a:pt x="200787" y="399034"/>
                  </a:lnTo>
                  <a:lnTo>
                    <a:pt x="200787" y="2794"/>
                  </a:lnTo>
                  <a:close/>
                </a:path>
                <a:path extrusionOk="0" h="401954" w="388619">
                  <a:moveTo>
                    <a:pt x="294513" y="2794"/>
                  </a:moveTo>
                  <a:lnTo>
                    <a:pt x="291592" y="0"/>
                  </a:lnTo>
                  <a:lnTo>
                    <a:pt x="284099" y="0"/>
                  </a:lnTo>
                  <a:lnTo>
                    <a:pt x="281178" y="2794"/>
                  </a:lnTo>
                  <a:lnTo>
                    <a:pt x="281178" y="399034"/>
                  </a:lnTo>
                  <a:lnTo>
                    <a:pt x="284099" y="401828"/>
                  </a:lnTo>
                  <a:lnTo>
                    <a:pt x="291592" y="401828"/>
                  </a:lnTo>
                  <a:lnTo>
                    <a:pt x="294513" y="399034"/>
                  </a:lnTo>
                  <a:lnTo>
                    <a:pt x="294513" y="2794"/>
                  </a:lnTo>
                  <a:close/>
                </a:path>
                <a:path extrusionOk="0" h="401954" w="388619">
                  <a:moveTo>
                    <a:pt x="388239" y="2794"/>
                  </a:moveTo>
                  <a:lnTo>
                    <a:pt x="385191" y="0"/>
                  </a:lnTo>
                  <a:lnTo>
                    <a:pt x="377825" y="0"/>
                  </a:lnTo>
                  <a:lnTo>
                    <a:pt x="374777" y="2794"/>
                  </a:lnTo>
                  <a:lnTo>
                    <a:pt x="374777" y="399034"/>
                  </a:lnTo>
                  <a:lnTo>
                    <a:pt x="377825" y="401828"/>
                  </a:lnTo>
                  <a:lnTo>
                    <a:pt x="385191" y="401828"/>
                  </a:lnTo>
                  <a:lnTo>
                    <a:pt x="388239" y="399034"/>
                  </a:lnTo>
                  <a:lnTo>
                    <a:pt x="388239" y="2794"/>
                  </a:lnTo>
                  <a:close/>
                </a:path>
              </a:pathLst>
            </a:custGeom>
            <a:solidFill>
              <a:srgbClr val="002C8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150" name="Google Shape;150;p3"/>
            <p:cNvPicPr preferRelativeResize="0"/>
            <p:nvPr/>
          </p:nvPicPr>
          <p:blipFill rotWithShape="1">
            <a:blip r:embed="rId6">
              <a:alphaModFix/>
            </a:blip>
            <a:srcRect b="0" l="0" r="0" t="0"/>
            <a:stretch/>
          </p:blipFill>
          <p:spPr>
            <a:xfrm>
              <a:off x="2772156" y="4571999"/>
              <a:ext cx="202692" cy="126491"/>
            </a:xfrm>
            <a:prstGeom prst="rect">
              <a:avLst/>
            </a:prstGeom>
            <a:noFill/>
            <a:ln>
              <a:noFill/>
            </a:ln>
          </p:spPr>
        </p:pic>
      </p:grpSp>
      <p:sp>
        <p:nvSpPr>
          <p:cNvPr id="151" name="Google Shape;151;p3"/>
          <p:cNvSpPr txBox="1"/>
          <p:nvPr/>
        </p:nvSpPr>
        <p:spPr>
          <a:xfrm>
            <a:off x="7108258" y="3325953"/>
            <a:ext cx="1456364" cy="845833"/>
          </a:xfrm>
          <a:prstGeom prst="rect">
            <a:avLst/>
          </a:prstGeom>
          <a:noFill/>
          <a:ln>
            <a:noFill/>
          </a:ln>
        </p:spPr>
        <p:txBody>
          <a:bodyPr anchorCtr="0" anchor="t" bIns="0" lIns="0" spcFirstLastPara="1" rIns="0" wrap="square" tIns="14675">
            <a:spAutoFit/>
          </a:bodyPr>
          <a:lstStyle/>
          <a:p>
            <a:pPr indent="0" lvl="0" marL="13994" marR="0" rtl="0" algn="l">
              <a:spcBef>
                <a:spcPts val="0"/>
              </a:spcBef>
              <a:spcAft>
                <a:spcPts val="0"/>
              </a:spcAft>
              <a:buNone/>
            </a:pPr>
            <a:r>
              <a:rPr b="1" lang="uk-UA" sz="1200">
                <a:solidFill>
                  <a:schemeClr val="dk1"/>
                </a:solidFill>
                <a:latin typeface="Trebuchet MS"/>
                <a:ea typeface="Trebuchet MS"/>
                <a:cs typeface="Trebuchet MS"/>
                <a:sym typeface="Trebuchet MS"/>
              </a:rPr>
              <a:t>Ухвалено вирок </a:t>
            </a:r>
            <a:r>
              <a:rPr lang="uk-UA" sz="1200">
                <a:solidFill>
                  <a:schemeClr val="dk1"/>
                </a:solidFill>
                <a:latin typeface="Trebuchet MS"/>
                <a:ea typeface="Trebuchet MS"/>
                <a:cs typeface="Trebuchet MS"/>
                <a:sym typeface="Trebuchet MS"/>
              </a:rPr>
              <a:t>відносно</a:t>
            </a:r>
            <a:endParaRPr sz="1200">
              <a:solidFill>
                <a:schemeClr val="dk1"/>
              </a:solidFill>
              <a:latin typeface="Trebuchet MS"/>
              <a:ea typeface="Trebuchet MS"/>
              <a:cs typeface="Trebuchet MS"/>
              <a:sym typeface="Trebuchet MS"/>
            </a:endParaRPr>
          </a:p>
          <a:p>
            <a:pPr indent="0" lvl="0" marL="13994" marR="0" rtl="0" algn="l">
              <a:spcBef>
                <a:spcPts val="0"/>
              </a:spcBef>
              <a:spcAft>
                <a:spcPts val="0"/>
              </a:spcAft>
              <a:buNone/>
            </a:pPr>
            <a:r>
              <a:rPr b="1" lang="uk-UA" sz="3000">
                <a:solidFill>
                  <a:srgbClr val="1F3864"/>
                </a:solidFill>
                <a:latin typeface="Trebuchet MS"/>
                <a:ea typeface="Trebuchet MS"/>
                <a:cs typeface="Trebuchet MS"/>
                <a:sym typeface="Trebuchet MS"/>
              </a:rPr>
              <a:t>66</a:t>
            </a:r>
            <a:r>
              <a:rPr lang="uk-UA" sz="1400">
                <a:solidFill>
                  <a:schemeClr val="dk1"/>
                </a:solidFill>
                <a:latin typeface="Trebuchet MS"/>
                <a:ea typeface="Trebuchet MS"/>
                <a:cs typeface="Trebuchet MS"/>
                <a:sym typeface="Trebuchet MS"/>
              </a:rPr>
              <a:t> </a:t>
            </a:r>
            <a:r>
              <a:rPr b="1" lang="uk-UA" sz="1200">
                <a:solidFill>
                  <a:schemeClr val="dk1"/>
                </a:solidFill>
                <a:latin typeface="Trebuchet MS"/>
                <a:ea typeface="Trebuchet MS"/>
                <a:cs typeface="Trebuchet MS"/>
                <a:sym typeface="Trebuchet MS"/>
              </a:rPr>
              <a:t>особи</a:t>
            </a:r>
            <a:endParaRPr sz="1200">
              <a:solidFill>
                <a:schemeClr val="dk1"/>
              </a:solidFill>
              <a:latin typeface="Trebuchet MS"/>
              <a:ea typeface="Trebuchet MS"/>
              <a:cs typeface="Trebuchet MS"/>
              <a:sym typeface="Trebuchet MS"/>
            </a:endParaRPr>
          </a:p>
        </p:txBody>
      </p:sp>
      <p:pic>
        <p:nvPicPr>
          <p:cNvPr descr="Изображение выглядит как на открытом воздухе, небо, строительство, облако&#10;&#10;Автоматически созданное описание" id="152" name="Google Shape;152;p3"/>
          <p:cNvPicPr preferRelativeResize="0"/>
          <p:nvPr/>
        </p:nvPicPr>
        <p:blipFill rotWithShape="1">
          <a:blip r:embed="rId7">
            <a:alphaModFix amt="82000"/>
          </a:blip>
          <a:srcRect b="-335" l="6025" r="55347" t="335"/>
          <a:stretch/>
        </p:blipFill>
        <p:spPr>
          <a:xfrm>
            <a:off x="9110949" y="8626"/>
            <a:ext cx="3065253" cy="685800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153" name="Google Shape;153;p3"/>
          <p:cNvSpPr txBox="1"/>
          <p:nvPr/>
        </p:nvSpPr>
        <p:spPr>
          <a:xfrm>
            <a:off x="204143" y="2487674"/>
            <a:ext cx="4062047"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1600">
                <a:solidFill>
                  <a:schemeClr val="dk1"/>
                </a:solidFill>
                <a:latin typeface="Trebuchet MS"/>
                <a:ea typeface="Trebuchet MS"/>
                <a:cs typeface="Trebuchet MS"/>
                <a:sym typeface="Trebuchet MS"/>
              </a:rPr>
              <a:t>Результати воєнних злочинів (ст. 438) </a:t>
            </a:r>
            <a:endParaRPr sz="1600">
              <a:solidFill>
                <a:schemeClr val="dk1"/>
              </a:solidFill>
              <a:latin typeface="Trebuchet MS"/>
              <a:ea typeface="Trebuchet MS"/>
              <a:cs typeface="Trebuchet MS"/>
              <a:sym typeface="Trebuchet MS"/>
            </a:endParaRPr>
          </a:p>
        </p:txBody>
      </p:sp>
      <p:sp>
        <p:nvSpPr>
          <p:cNvPr id="154" name="Google Shape;154;p3"/>
          <p:cNvSpPr/>
          <p:nvPr/>
        </p:nvSpPr>
        <p:spPr>
          <a:xfrm>
            <a:off x="299395" y="2972137"/>
            <a:ext cx="4296566" cy="201219"/>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155" name="Google Shape;155;p3"/>
          <p:cNvPicPr preferRelativeResize="0"/>
          <p:nvPr/>
        </p:nvPicPr>
        <p:blipFill rotWithShape="1">
          <a:blip r:embed="rId8">
            <a:alphaModFix/>
          </a:blip>
          <a:srcRect b="0" l="0" r="0" t="0"/>
          <a:stretch/>
        </p:blipFill>
        <p:spPr>
          <a:xfrm>
            <a:off x="877368" y="1335583"/>
            <a:ext cx="1179576" cy="943355"/>
          </a:xfrm>
          <a:prstGeom prst="rect">
            <a:avLst/>
          </a:prstGeom>
          <a:noFill/>
          <a:ln>
            <a:noFill/>
          </a:ln>
        </p:spPr>
      </p:pic>
      <p:pic>
        <p:nvPicPr>
          <p:cNvPr descr="Изображение выглядит как текст, логотип, Графика, Шрифт&#10;&#10;Автоматически созданное описание" id="156" name="Google Shape;156;p3"/>
          <p:cNvPicPr preferRelativeResize="0"/>
          <p:nvPr/>
        </p:nvPicPr>
        <p:blipFill rotWithShape="1">
          <a:blip r:embed="rId9">
            <a:alphaModFix/>
          </a:blip>
          <a:srcRect b="0" l="0" r="0" t="0"/>
          <a:stretch/>
        </p:blipFill>
        <p:spPr>
          <a:xfrm>
            <a:off x="3850434" y="1280322"/>
            <a:ext cx="1031224" cy="1031224"/>
          </a:xfrm>
          <a:prstGeom prst="rect">
            <a:avLst/>
          </a:prstGeom>
          <a:noFill/>
          <a:ln>
            <a:noFill/>
          </a:ln>
        </p:spPr>
      </p:pic>
      <p:sp>
        <p:nvSpPr>
          <p:cNvPr id="157" name="Google Shape;157;p3"/>
          <p:cNvSpPr txBox="1"/>
          <p:nvPr/>
        </p:nvSpPr>
        <p:spPr>
          <a:xfrm>
            <a:off x="2231136" y="5279654"/>
            <a:ext cx="2422077" cy="228268"/>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b="1" lang="uk-UA" sz="1400">
                <a:solidFill>
                  <a:schemeClr val="dk1"/>
                </a:solidFill>
                <a:latin typeface="Trebuchet MS"/>
                <a:ea typeface="Trebuchet MS"/>
                <a:cs typeface="Trebuchet MS"/>
                <a:sym typeface="Trebuchet MS"/>
              </a:rPr>
              <a:t>ЦИВІЛЬНІ ОСОБИ</a:t>
            </a:r>
            <a:endParaRPr sz="1400">
              <a:solidFill>
                <a:schemeClr val="dk1"/>
              </a:solidFill>
              <a:latin typeface="Trebuchet MS"/>
              <a:ea typeface="Trebuchet MS"/>
              <a:cs typeface="Trebuchet MS"/>
              <a:sym typeface="Trebuchet MS"/>
            </a:endParaRPr>
          </a:p>
        </p:txBody>
      </p:sp>
      <p:sp>
        <p:nvSpPr>
          <p:cNvPr id="158" name="Google Shape;158;p3"/>
          <p:cNvSpPr txBox="1"/>
          <p:nvPr/>
        </p:nvSpPr>
        <p:spPr>
          <a:xfrm>
            <a:off x="2231136" y="5506264"/>
            <a:ext cx="1153480" cy="638636"/>
          </a:xfrm>
          <a:prstGeom prst="rect">
            <a:avLst/>
          </a:prstGeom>
          <a:noFill/>
          <a:ln>
            <a:noFill/>
          </a:ln>
        </p:spPr>
        <p:txBody>
          <a:bodyPr anchorCtr="0" anchor="t" bIns="0" lIns="0" spcFirstLastPara="1" rIns="0" wrap="square" tIns="68575">
            <a:spAutoFit/>
          </a:bodyPr>
          <a:lstStyle/>
          <a:p>
            <a:pPr indent="0" lvl="0" marL="12700" marR="0" rtl="0" algn="ctr">
              <a:lnSpc>
                <a:spcPct val="100000"/>
              </a:lnSpc>
              <a:spcBef>
                <a:spcPts val="0"/>
              </a:spcBef>
              <a:spcAft>
                <a:spcPts val="0"/>
              </a:spcAft>
              <a:buNone/>
            </a:pPr>
            <a:r>
              <a:rPr lang="uk-UA" sz="1200">
                <a:solidFill>
                  <a:schemeClr val="dk1"/>
                </a:solidFill>
                <a:latin typeface="Trebuchet MS"/>
                <a:ea typeface="Trebuchet MS"/>
                <a:cs typeface="Trebuchet MS"/>
                <a:sym typeface="Trebuchet MS"/>
              </a:rPr>
              <a:t>загинуло</a:t>
            </a:r>
            <a:endParaRPr/>
          </a:p>
          <a:p>
            <a:pPr indent="0" lvl="0" marL="27305" marR="0" rtl="0" algn="ctr">
              <a:lnSpc>
                <a:spcPct val="100000"/>
              </a:lnSpc>
              <a:spcBef>
                <a:spcPts val="0"/>
              </a:spcBef>
              <a:spcAft>
                <a:spcPts val="0"/>
              </a:spcAft>
              <a:buNone/>
            </a:pPr>
            <a:r>
              <a:rPr b="1" lang="uk-UA" sz="2500">
                <a:solidFill>
                  <a:srgbClr val="1F3862"/>
                </a:solidFill>
                <a:latin typeface="Trebuchet MS"/>
                <a:ea typeface="Trebuchet MS"/>
                <a:cs typeface="Trebuchet MS"/>
                <a:sym typeface="Trebuchet MS"/>
              </a:rPr>
              <a:t>11 530</a:t>
            </a:r>
            <a:endParaRPr sz="2500">
              <a:solidFill>
                <a:schemeClr val="dk1"/>
              </a:solidFill>
              <a:latin typeface="Trebuchet MS"/>
              <a:ea typeface="Trebuchet MS"/>
              <a:cs typeface="Trebuchet MS"/>
              <a:sym typeface="Trebuchet MS"/>
            </a:endParaRPr>
          </a:p>
        </p:txBody>
      </p:sp>
      <p:sp>
        <p:nvSpPr>
          <p:cNvPr id="159" name="Google Shape;159;p3"/>
          <p:cNvSpPr txBox="1"/>
          <p:nvPr/>
        </p:nvSpPr>
        <p:spPr>
          <a:xfrm>
            <a:off x="3396996" y="5506264"/>
            <a:ext cx="1256217" cy="638636"/>
          </a:xfrm>
          <a:prstGeom prst="rect">
            <a:avLst/>
          </a:prstGeom>
          <a:noFill/>
          <a:ln>
            <a:noFill/>
          </a:ln>
        </p:spPr>
        <p:txBody>
          <a:bodyPr anchorCtr="0" anchor="t" bIns="0" lIns="0" spcFirstLastPara="1" rIns="0" wrap="square" tIns="68575">
            <a:spAutoFit/>
          </a:bodyPr>
          <a:lstStyle/>
          <a:p>
            <a:pPr indent="0" lvl="0" marL="12700" marR="0" rtl="0" algn="ctr">
              <a:lnSpc>
                <a:spcPct val="100000"/>
              </a:lnSpc>
              <a:spcBef>
                <a:spcPts val="0"/>
              </a:spcBef>
              <a:spcAft>
                <a:spcPts val="0"/>
              </a:spcAft>
              <a:buNone/>
            </a:pPr>
            <a:r>
              <a:rPr lang="uk-UA" sz="1200">
                <a:solidFill>
                  <a:schemeClr val="dk1"/>
                </a:solidFill>
                <a:latin typeface="Trebuchet MS"/>
                <a:ea typeface="Trebuchet MS"/>
                <a:cs typeface="Trebuchet MS"/>
                <a:sym typeface="Trebuchet MS"/>
              </a:rPr>
              <a:t>поранено</a:t>
            </a:r>
            <a:endParaRPr/>
          </a:p>
          <a:p>
            <a:pPr indent="0" lvl="0" marL="53339" marR="0" rtl="0" algn="ctr">
              <a:lnSpc>
                <a:spcPct val="100000"/>
              </a:lnSpc>
              <a:spcBef>
                <a:spcPts val="0"/>
              </a:spcBef>
              <a:spcAft>
                <a:spcPts val="0"/>
              </a:spcAft>
              <a:buNone/>
            </a:pPr>
            <a:r>
              <a:rPr b="1" lang="uk-UA" sz="2500">
                <a:solidFill>
                  <a:srgbClr val="1F3862"/>
                </a:solidFill>
                <a:latin typeface="Trebuchet MS"/>
                <a:ea typeface="Trebuchet MS"/>
                <a:cs typeface="Trebuchet MS"/>
                <a:sym typeface="Trebuchet MS"/>
              </a:rPr>
              <a:t>17 770</a:t>
            </a:r>
            <a:endParaRPr sz="2500">
              <a:solidFill>
                <a:schemeClr val="dk1"/>
              </a:solidFill>
              <a:latin typeface="Trebuchet MS"/>
              <a:ea typeface="Trebuchet MS"/>
              <a:cs typeface="Trebuchet MS"/>
              <a:sym typeface="Trebuchet MS"/>
            </a:endParaRPr>
          </a:p>
        </p:txBody>
      </p:sp>
      <p:sp>
        <p:nvSpPr>
          <p:cNvPr id="160" name="Google Shape;160;p3"/>
          <p:cNvSpPr txBox="1"/>
          <p:nvPr/>
        </p:nvSpPr>
        <p:spPr>
          <a:xfrm>
            <a:off x="5637143" y="5507599"/>
            <a:ext cx="838141" cy="639278"/>
          </a:xfrm>
          <a:prstGeom prst="rect">
            <a:avLst/>
          </a:prstGeom>
          <a:noFill/>
          <a:ln>
            <a:noFill/>
          </a:ln>
        </p:spPr>
        <p:txBody>
          <a:bodyPr anchorCtr="0" anchor="t" bIns="0" lIns="0" spcFirstLastPara="1" rIns="0" wrap="square" tIns="69200">
            <a:spAutoFit/>
          </a:bodyPr>
          <a:lstStyle/>
          <a:p>
            <a:pPr indent="0" lvl="0" marL="0" marR="0" rtl="0" algn="ctr">
              <a:lnSpc>
                <a:spcPct val="100000"/>
              </a:lnSpc>
              <a:spcBef>
                <a:spcPts val="0"/>
              </a:spcBef>
              <a:spcAft>
                <a:spcPts val="0"/>
              </a:spcAft>
              <a:buNone/>
            </a:pPr>
            <a:r>
              <a:rPr lang="uk-UA" sz="1200">
                <a:solidFill>
                  <a:schemeClr val="dk1"/>
                </a:solidFill>
                <a:latin typeface="Trebuchet MS"/>
                <a:ea typeface="Trebuchet MS"/>
                <a:cs typeface="Trebuchet MS"/>
                <a:sym typeface="Trebuchet MS"/>
              </a:rPr>
              <a:t>загинуло</a:t>
            </a:r>
            <a:endParaRPr sz="1200">
              <a:solidFill>
                <a:schemeClr val="dk1"/>
              </a:solidFill>
              <a:latin typeface="Trebuchet MS"/>
              <a:ea typeface="Trebuchet MS"/>
              <a:cs typeface="Trebuchet MS"/>
              <a:sym typeface="Trebuchet MS"/>
            </a:endParaRPr>
          </a:p>
          <a:p>
            <a:pPr indent="0" lvl="0" marL="19050" marR="0" rtl="0" algn="ctr">
              <a:lnSpc>
                <a:spcPct val="100000"/>
              </a:lnSpc>
              <a:spcBef>
                <a:spcPts val="0"/>
              </a:spcBef>
              <a:spcAft>
                <a:spcPts val="0"/>
              </a:spcAft>
              <a:buNone/>
            </a:pPr>
            <a:r>
              <a:rPr b="1" lang="uk-UA" sz="2500">
                <a:solidFill>
                  <a:srgbClr val="1F3862"/>
                </a:solidFill>
                <a:latin typeface="Trebuchet MS"/>
                <a:ea typeface="Trebuchet MS"/>
                <a:cs typeface="Trebuchet MS"/>
                <a:sym typeface="Trebuchet MS"/>
              </a:rPr>
              <a:t>510</a:t>
            </a:r>
            <a:endParaRPr sz="2500">
              <a:solidFill>
                <a:schemeClr val="dk1"/>
              </a:solidFill>
              <a:latin typeface="Trebuchet MS"/>
              <a:ea typeface="Trebuchet MS"/>
              <a:cs typeface="Trebuchet MS"/>
              <a:sym typeface="Trebuchet MS"/>
            </a:endParaRPr>
          </a:p>
        </p:txBody>
      </p:sp>
      <p:grpSp>
        <p:nvGrpSpPr>
          <p:cNvPr id="161" name="Google Shape;161;p3"/>
          <p:cNvGrpSpPr/>
          <p:nvPr/>
        </p:nvGrpSpPr>
        <p:grpSpPr>
          <a:xfrm>
            <a:off x="1504673" y="5304270"/>
            <a:ext cx="4046595" cy="812883"/>
            <a:chOff x="1511808" y="2130552"/>
            <a:chExt cx="3215639" cy="574548"/>
          </a:xfrm>
        </p:grpSpPr>
        <p:pic>
          <p:nvPicPr>
            <p:cNvPr id="162" name="Google Shape;162;p3"/>
            <p:cNvPicPr preferRelativeResize="0"/>
            <p:nvPr/>
          </p:nvPicPr>
          <p:blipFill rotWithShape="1">
            <a:blip r:embed="rId10">
              <a:alphaModFix/>
            </a:blip>
            <a:srcRect b="0" l="0" r="0" t="0"/>
            <a:stretch/>
          </p:blipFill>
          <p:spPr>
            <a:xfrm>
              <a:off x="1511808" y="2130552"/>
              <a:ext cx="493775" cy="574548"/>
            </a:xfrm>
            <a:prstGeom prst="rect">
              <a:avLst/>
            </a:prstGeom>
            <a:noFill/>
            <a:ln>
              <a:noFill/>
            </a:ln>
          </p:spPr>
        </p:pic>
        <p:pic>
          <p:nvPicPr>
            <p:cNvPr id="163" name="Google Shape;163;p3"/>
            <p:cNvPicPr preferRelativeResize="0"/>
            <p:nvPr/>
          </p:nvPicPr>
          <p:blipFill rotWithShape="1">
            <a:blip r:embed="rId11">
              <a:alphaModFix/>
            </a:blip>
            <a:srcRect b="0" l="0" r="0" t="0"/>
            <a:stretch/>
          </p:blipFill>
          <p:spPr>
            <a:xfrm>
              <a:off x="4233672" y="2217420"/>
              <a:ext cx="493775" cy="472440"/>
            </a:xfrm>
            <a:prstGeom prst="rect">
              <a:avLst/>
            </a:prstGeom>
            <a:noFill/>
            <a:ln>
              <a:noFill/>
            </a:ln>
          </p:spPr>
        </p:pic>
      </p:grpSp>
      <p:sp>
        <p:nvSpPr>
          <p:cNvPr id="164" name="Google Shape;164;p3"/>
          <p:cNvSpPr txBox="1"/>
          <p:nvPr/>
        </p:nvSpPr>
        <p:spPr>
          <a:xfrm>
            <a:off x="203043" y="4540920"/>
            <a:ext cx="3462178"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1600">
                <a:solidFill>
                  <a:schemeClr val="dk1"/>
                </a:solidFill>
                <a:latin typeface="Trebuchet MS"/>
                <a:ea typeface="Trebuchet MS"/>
                <a:cs typeface="Trebuchet MS"/>
                <a:sym typeface="Trebuchet MS"/>
              </a:rPr>
              <a:t>Цивільні які постраждали</a:t>
            </a:r>
            <a:endParaRPr sz="1600">
              <a:solidFill>
                <a:schemeClr val="dk1"/>
              </a:solidFill>
              <a:latin typeface="Trebuchet MS"/>
              <a:ea typeface="Trebuchet MS"/>
              <a:cs typeface="Trebuchet MS"/>
              <a:sym typeface="Trebuchet MS"/>
            </a:endParaRPr>
          </a:p>
        </p:txBody>
      </p:sp>
      <p:sp>
        <p:nvSpPr>
          <p:cNvPr id="165" name="Google Shape;165;p3"/>
          <p:cNvSpPr/>
          <p:nvPr/>
        </p:nvSpPr>
        <p:spPr>
          <a:xfrm>
            <a:off x="298294" y="5025383"/>
            <a:ext cx="4296566" cy="201219"/>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66" name="Google Shape;166;p3"/>
          <p:cNvSpPr/>
          <p:nvPr/>
        </p:nvSpPr>
        <p:spPr>
          <a:xfrm>
            <a:off x="298294" y="1136595"/>
            <a:ext cx="4296566" cy="201219"/>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67" name="Google Shape;167;p3"/>
          <p:cNvSpPr txBox="1"/>
          <p:nvPr/>
        </p:nvSpPr>
        <p:spPr>
          <a:xfrm>
            <a:off x="5637144" y="5226331"/>
            <a:ext cx="1910638" cy="280205"/>
          </a:xfrm>
          <a:prstGeom prst="rect">
            <a:avLst/>
          </a:prstGeom>
          <a:noFill/>
          <a:ln>
            <a:noFill/>
          </a:ln>
        </p:spPr>
        <p:txBody>
          <a:bodyPr anchorCtr="0" anchor="t" bIns="0" lIns="0" spcFirstLastPara="1" rIns="0" wrap="square" tIns="64125">
            <a:spAutoFit/>
          </a:bodyPr>
          <a:lstStyle/>
          <a:p>
            <a:pPr indent="0" lvl="0" marL="12700" marR="0" rtl="0" algn="ctr">
              <a:lnSpc>
                <a:spcPct val="100000"/>
              </a:lnSpc>
              <a:spcBef>
                <a:spcPts val="0"/>
              </a:spcBef>
              <a:spcAft>
                <a:spcPts val="0"/>
              </a:spcAft>
              <a:buNone/>
            </a:pPr>
            <a:r>
              <a:rPr b="1" lang="uk-UA" sz="1400">
                <a:solidFill>
                  <a:schemeClr val="dk1"/>
                </a:solidFill>
                <a:latin typeface="Trebuchet MS"/>
                <a:ea typeface="Trebuchet MS"/>
                <a:cs typeface="Trebuchet MS"/>
                <a:sym typeface="Trebuchet MS"/>
              </a:rPr>
              <a:t>ДІТИ</a:t>
            </a:r>
            <a:endParaRPr sz="1400">
              <a:solidFill>
                <a:schemeClr val="dk1"/>
              </a:solidFill>
              <a:latin typeface="Trebuchet MS"/>
              <a:ea typeface="Trebuchet MS"/>
              <a:cs typeface="Trebuchet MS"/>
              <a:sym typeface="Trebuchet MS"/>
            </a:endParaRPr>
          </a:p>
        </p:txBody>
      </p:sp>
      <p:sp>
        <p:nvSpPr>
          <p:cNvPr id="168" name="Google Shape;168;p3"/>
          <p:cNvSpPr txBox="1"/>
          <p:nvPr/>
        </p:nvSpPr>
        <p:spPr>
          <a:xfrm>
            <a:off x="6576385" y="5509808"/>
            <a:ext cx="971396" cy="639278"/>
          </a:xfrm>
          <a:prstGeom prst="rect">
            <a:avLst/>
          </a:prstGeom>
          <a:noFill/>
          <a:ln>
            <a:noFill/>
          </a:ln>
        </p:spPr>
        <p:txBody>
          <a:bodyPr anchorCtr="0" anchor="t" bIns="0" lIns="0" spcFirstLastPara="1" rIns="0" wrap="square" tIns="69200">
            <a:spAutoFit/>
          </a:bodyPr>
          <a:lstStyle/>
          <a:p>
            <a:pPr indent="0" lvl="0" marL="0" marR="0" rtl="0" algn="ctr">
              <a:lnSpc>
                <a:spcPct val="100000"/>
              </a:lnSpc>
              <a:spcBef>
                <a:spcPts val="0"/>
              </a:spcBef>
              <a:spcAft>
                <a:spcPts val="0"/>
              </a:spcAft>
              <a:buNone/>
            </a:pPr>
            <a:r>
              <a:rPr lang="uk-UA" sz="1200">
                <a:solidFill>
                  <a:schemeClr val="dk1"/>
                </a:solidFill>
                <a:latin typeface="Trebuchet MS"/>
                <a:ea typeface="Trebuchet MS"/>
                <a:cs typeface="Trebuchet MS"/>
                <a:sym typeface="Trebuchet MS"/>
              </a:rPr>
              <a:t>поранено</a:t>
            </a:r>
            <a:endParaRPr sz="1200">
              <a:solidFill>
                <a:schemeClr val="dk1"/>
              </a:solidFill>
              <a:latin typeface="Trebuchet MS"/>
              <a:ea typeface="Trebuchet MS"/>
              <a:cs typeface="Trebuchet MS"/>
              <a:sym typeface="Trebuchet MS"/>
            </a:endParaRPr>
          </a:p>
          <a:p>
            <a:pPr indent="0" lvl="0" marL="19050" marR="0" rtl="0" algn="ctr">
              <a:spcBef>
                <a:spcPts val="0"/>
              </a:spcBef>
              <a:spcAft>
                <a:spcPts val="0"/>
              </a:spcAft>
              <a:buNone/>
            </a:pPr>
            <a:r>
              <a:rPr b="1" lang="uk-UA" sz="2500">
                <a:solidFill>
                  <a:srgbClr val="1F3862"/>
                </a:solidFill>
                <a:latin typeface="Trebuchet MS"/>
                <a:ea typeface="Trebuchet MS"/>
                <a:cs typeface="Trebuchet MS"/>
                <a:sym typeface="Trebuchet MS"/>
              </a:rPr>
              <a:t>1 146</a:t>
            </a:r>
            <a:endParaRPr sz="25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nvSpPr>
        <p:spPr>
          <a:xfrm>
            <a:off x="207012" y="109269"/>
            <a:ext cx="7089138"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2000">
                <a:solidFill>
                  <a:schemeClr val="dk1"/>
                </a:solidFill>
                <a:latin typeface="Trebuchet MS"/>
                <a:ea typeface="Trebuchet MS"/>
                <a:cs typeface="Trebuchet MS"/>
                <a:sym typeface="Trebuchet MS"/>
              </a:rPr>
              <a:t>Результати розслідування СНПК</a:t>
            </a:r>
            <a:endParaRPr sz="2000">
              <a:solidFill>
                <a:schemeClr val="dk1"/>
              </a:solidFill>
              <a:latin typeface="Trebuchet MS"/>
              <a:ea typeface="Trebuchet MS"/>
              <a:cs typeface="Trebuchet MS"/>
              <a:sym typeface="Trebuchet MS"/>
            </a:endParaRPr>
          </a:p>
        </p:txBody>
      </p:sp>
      <p:sp>
        <p:nvSpPr>
          <p:cNvPr id="174" name="Google Shape;174;p4"/>
          <p:cNvSpPr/>
          <p:nvPr/>
        </p:nvSpPr>
        <p:spPr>
          <a:xfrm>
            <a:off x="302263" y="637907"/>
            <a:ext cx="6993887" cy="157043"/>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75" name="Google Shape;175;p4"/>
          <p:cNvSpPr/>
          <p:nvPr/>
        </p:nvSpPr>
        <p:spPr>
          <a:xfrm>
            <a:off x="302263" y="637907"/>
            <a:ext cx="6993887" cy="157043"/>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76" name="Google Shape;176;p4"/>
          <p:cNvSpPr txBox="1"/>
          <p:nvPr/>
        </p:nvSpPr>
        <p:spPr>
          <a:xfrm>
            <a:off x="7969241" y="2379583"/>
            <a:ext cx="1417127" cy="871481"/>
          </a:xfrm>
          <a:prstGeom prst="rect">
            <a:avLst/>
          </a:prstGeom>
          <a:noFill/>
          <a:ln>
            <a:noFill/>
          </a:ln>
        </p:spPr>
        <p:txBody>
          <a:bodyPr anchorCtr="0" anchor="t" bIns="0" lIns="0" spcFirstLastPara="1" rIns="0" wrap="square" tIns="14675">
            <a:spAutoFit/>
          </a:bodyPr>
          <a:lstStyle/>
          <a:p>
            <a:pPr indent="0" lvl="0" marL="13994" marR="5597" rtl="0" algn="l">
              <a:spcBef>
                <a:spcPts val="0"/>
              </a:spcBef>
              <a:spcAft>
                <a:spcPts val="0"/>
              </a:spcAft>
              <a:buNone/>
            </a:pPr>
            <a:r>
              <a:rPr b="1" lang="uk-UA" sz="1200">
                <a:solidFill>
                  <a:schemeClr val="dk1"/>
                </a:solidFill>
                <a:latin typeface="Trebuchet MS"/>
                <a:ea typeface="Trebuchet MS"/>
                <a:cs typeface="Trebuchet MS"/>
                <a:sym typeface="Trebuchet MS"/>
              </a:rPr>
              <a:t>Повідомлено про </a:t>
            </a:r>
            <a:endParaRPr b="1" sz="1200">
              <a:solidFill>
                <a:schemeClr val="dk1"/>
              </a:solidFill>
              <a:latin typeface="Trebuchet MS"/>
              <a:ea typeface="Trebuchet MS"/>
              <a:cs typeface="Trebuchet MS"/>
              <a:sym typeface="Trebuchet MS"/>
            </a:endParaRPr>
          </a:p>
          <a:p>
            <a:pPr indent="0" lvl="0" marL="13994" marR="5597" rtl="0" algn="l">
              <a:spcBef>
                <a:spcPts val="116"/>
              </a:spcBef>
              <a:spcAft>
                <a:spcPts val="0"/>
              </a:spcAft>
              <a:buNone/>
            </a:pPr>
            <a:r>
              <a:rPr b="1" lang="uk-UA" sz="1200">
                <a:solidFill>
                  <a:schemeClr val="dk1"/>
                </a:solidFill>
                <a:latin typeface="Trebuchet MS"/>
                <a:ea typeface="Trebuchet MS"/>
                <a:cs typeface="Trebuchet MS"/>
                <a:sym typeface="Trebuchet MS"/>
              </a:rPr>
              <a:t>підозру</a:t>
            </a:r>
            <a:endParaRPr b="1" sz="1200">
              <a:solidFill>
                <a:schemeClr val="dk1"/>
              </a:solidFill>
              <a:latin typeface="Trebuchet MS"/>
              <a:ea typeface="Trebuchet MS"/>
              <a:cs typeface="Trebuchet MS"/>
              <a:sym typeface="Trebuchet MS"/>
            </a:endParaRPr>
          </a:p>
          <a:p>
            <a:pPr indent="0" lvl="0" marL="13994" marR="0" rtl="0" algn="l">
              <a:spcBef>
                <a:spcPts val="116"/>
              </a:spcBef>
              <a:spcAft>
                <a:spcPts val="0"/>
              </a:spcAft>
              <a:buNone/>
            </a:pPr>
            <a:r>
              <a:rPr b="1" lang="uk-UA" sz="3000">
                <a:solidFill>
                  <a:srgbClr val="1F3864"/>
                </a:solidFill>
                <a:latin typeface="Trebuchet MS"/>
                <a:ea typeface="Trebuchet MS"/>
                <a:cs typeface="Trebuchet MS"/>
                <a:sym typeface="Trebuchet MS"/>
              </a:rPr>
              <a:t>37</a:t>
            </a:r>
            <a:r>
              <a:rPr lang="uk-UA" sz="1200">
                <a:solidFill>
                  <a:schemeClr val="dk1"/>
                </a:solidFill>
                <a:latin typeface="Trebuchet MS"/>
                <a:ea typeface="Trebuchet MS"/>
                <a:cs typeface="Trebuchet MS"/>
                <a:sym typeface="Trebuchet MS"/>
              </a:rPr>
              <a:t> </a:t>
            </a:r>
            <a:r>
              <a:rPr b="1" lang="uk-UA" sz="1200">
                <a:solidFill>
                  <a:schemeClr val="dk1"/>
                </a:solidFill>
                <a:latin typeface="Trebuchet MS"/>
                <a:ea typeface="Trebuchet MS"/>
                <a:cs typeface="Trebuchet MS"/>
                <a:sym typeface="Trebuchet MS"/>
              </a:rPr>
              <a:t>особам</a:t>
            </a:r>
            <a:endParaRPr b="1" sz="1200">
              <a:solidFill>
                <a:schemeClr val="dk1"/>
              </a:solidFill>
              <a:latin typeface="Trebuchet MS"/>
              <a:ea typeface="Trebuchet MS"/>
              <a:cs typeface="Trebuchet MS"/>
              <a:sym typeface="Trebuchet MS"/>
            </a:endParaRPr>
          </a:p>
        </p:txBody>
      </p:sp>
      <p:sp>
        <p:nvSpPr>
          <p:cNvPr id="177" name="Google Shape;177;p4"/>
          <p:cNvSpPr txBox="1"/>
          <p:nvPr/>
        </p:nvSpPr>
        <p:spPr>
          <a:xfrm>
            <a:off x="10478201" y="2376129"/>
            <a:ext cx="1456365" cy="1043323"/>
          </a:xfrm>
          <a:prstGeom prst="rect">
            <a:avLst/>
          </a:prstGeom>
          <a:noFill/>
          <a:ln>
            <a:noFill/>
          </a:ln>
        </p:spPr>
        <p:txBody>
          <a:bodyPr anchorCtr="0" anchor="t" bIns="0" lIns="0" spcFirstLastPara="1" rIns="0" wrap="square" tIns="14675">
            <a:spAutoFit/>
          </a:bodyPr>
          <a:lstStyle/>
          <a:p>
            <a:pPr indent="0" lvl="0" marL="13994" marR="0" rtl="0" algn="l">
              <a:spcBef>
                <a:spcPts val="0"/>
              </a:spcBef>
              <a:spcAft>
                <a:spcPts val="0"/>
              </a:spcAft>
              <a:buNone/>
            </a:pPr>
            <a:r>
              <a:rPr b="1" lang="uk-UA" sz="1200">
                <a:solidFill>
                  <a:schemeClr val="dk1"/>
                </a:solidFill>
                <a:latin typeface="Trebuchet MS"/>
                <a:ea typeface="Trebuchet MS"/>
                <a:cs typeface="Trebuchet MS"/>
                <a:sym typeface="Trebuchet MS"/>
              </a:rPr>
              <a:t>Скеровано до суду </a:t>
            </a:r>
            <a:br>
              <a:rPr b="1" lang="uk-UA" sz="1200">
                <a:solidFill>
                  <a:schemeClr val="dk1"/>
                </a:solidFill>
                <a:latin typeface="Trebuchet MS"/>
                <a:ea typeface="Trebuchet MS"/>
                <a:cs typeface="Trebuchet MS"/>
                <a:sym typeface="Trebuchet MS"/>
              </a:rPr>
            </a:br>
            <a:r>
              <a:rPr lang="uk-UA" sz="1200">
                <a:solidFill>
                  <a:schemeClr val="dk1"/>
                </a:solidFill>
                <a:latin typeface="Trebuchet MS"/>
                <a:ea typeface="Trebuchet MS"/>
                <a:cs typeface="Trebuchet MS"/>
                <a:sym typeface="Trebuchet MS"/>
              </a:rPr>
              <a:t>обвинувальні  акти </a:t>
            </a:r>
            <a:endParaRPr/>
          </a:p>
          <a:p>
            <a:pPr indent="0" lvl="0" marL="13994" marR="0" rtl="0" algn="l">
              <a:spcBef>
                <a:spcPts val="116"/>
              </a:spcBef>
              <a:spcAft>
                <a:spcPts val="0"/>
              </a:spcAft>
              <a:buNone/>
            </a:pPr>
            <a:r>
              <a:rPr lang="uk-UA" sz="1200">
                <a:solidFill>
                  <a:schemeClr val="dk1"/>
                </a:solidFill>
                <a:latin typeface="Trebuchet MS"/>
                <a:ea typeface="Trebuchet MS"/>
                <a:cs typeface="Trebuchet MS"/>
                <a:sym typeface="Trebuchet MS"/>
              </a:rPr>
              <a:t>відносно</a:t>
            </a:r>
            <a:endParaRPr sz="1200">
              <a:solidFill>
                <a:schemeClr val="dk1"/>
              </a:solidFill>
              <a:latin typeface="Trebuchet MS"/>
              <a:ea typeface="Trebuchet MS"/>
              <a:cs typeface="Trebuchet MS"/>
              <a:sym typeface="Trebuchet MS"/>
            </a:endParaRPr>
          </a:p>
          <a:p>
            <a:pPr indent="0" lvl="0" marL="13994" marR="0" rtl="0" algn="l">
              <a:spcBef>
                <a:spcPts val="0"/>
              </a:spcBef>
              <a:spcAft>
                <a:spcPts val="0"/>
              </a:spcAft>
              <a:buNone/>
            </a:pPr>
            <a:r>
              <a:rPr b="1" lang="uk-UA" sz="3000">
                <a:solidFill>
                  <a:srgbClr val="1F3864"/>
                </a:solidFill>
                <a:latin typeface="Trebuchet MS"/>
                <a:ea typeface="Trebuchet MS"/>
                <a:cs typeface="Trebuchet MS"/>
                <a:sym typeface="Trebuchet MS"/>
              </a:rPr>
              <a:t>22</a:t>
            </a:r>
            <a:r>
              <a:rPr lang="uk-UA" sz="1400">
                <a:solidFill>
                  <a:schemeClr val="dk1"/>
                </a:solidFill>
                <a:latin typeface="Trebuchet MS"/>
                <a:ea typeface="Trebuchet MS"/>
                <a:cs typeface="Trebuchet MS"/>
                <a:sym typeface="Trebuchet MS"/>
              </a:rPr>
              <a:t> </a:t>
            </a:r>
            <a:r>
              <a:rPr b="1" lang="uk-UA" sz="1200">
                <a:solidFill>
                  <a:schemeClr val="dk1"/>
                </a:solidFill>
                <a:latin typeface="Trebuchet MS"/>
                <a:ea typeface="Trebuchet MS"/>
                <a:cs typeface="Trebuchet MS"/>
                <a:sym typeface="Trebuchet MS"/>
              </a:rPr>
              <a:t>осіб</a:t>
            </a:r>
            <a:endParaRPr sz="1200">
              <a:solidFill>
                <a:schemeClr val="dk1"/>
              </a:solidFill>
              <a:latin typeface="Trebuchet MS"/>
              <a:ea typeface="Trebuchet MS"/>
              <a:cs typeface="Trebuchet MS"/>
              <a:sym typeface="Trebuchet MS"/>
            </a:endParaRPr>
          </a:p>
        </p:txBody>
      </p:sp>
      <p:grpSp>
        <p:nvGrpSpPr>
          <p:cNvPr id="178" name="Google Shape;178;p4"/>
          <p:cNvGrpSpPr/>
          <p:nvPr/>
        </p:nvGrpSpPr>
        <p:grpSpPr>
          <a:xfrm>
            <a:off x="9632417" y="2373049"/>
            <a:ext cx="740217" cy="610753"/>
            <a:chOff x="1476755" y="4529327"/>
            <a:chExt cx="388493" cy="402844"/>
          </a:xfrm>
        </p:grpSpPr>
        <p:sp>
          <p:nvSpPr>
            <p:cNvPr id="179" name="Google Shape;179;p4"/>
            <p:cNvSpPr/>
            <p:nvPr/>
          </p:nvSpPr>
          <p:spPr>
            <a:xfrm>
              <a:off x="1583436" y="4608321"/>
              <a:ext cx="175260" cy="323850"/>
            </a:xfrm>
            <a:custGeom>
              <a:rect b="b" l="l" r="r" t="t"/>
              <a:pathLst>
                <a:path extrusionOk="0" h="323850" w="175260">
                  <a:moveTo>
                    <a:pt x="175133" y="304927"/>
                  </a:moveTo>
                  <a:lnTo>
                    <a:pt x="174498" y="297942"/>
                  </a:lnTo>
                  <a:lnTo>
                    <a:pt x="171069" y="293751"/>
                  </a:lnTo>
                  <a:lnTo>
                    <a:pt x="166497" y="291985"/>
                  </a:lnTo>
                  <a:lnTo>
                    <a:pt x="166497" y="302133"/>
                  </a:lnTo>
                  <a:lnTo>
                    <a:pt x="166370" y="303530"/>
                  </a:lnTo>
                  <a:lnTo>
                    <a:pt x="166116" y="303530"/>
                  </a:lnTo>
                  <a:lnTo>
                    <a:pt x="153289" y="307848"/>
                  </a:lnTo>
                  <a:lnTo>
                    <a:pt x="135001" y="312039"/>
                  </a:lnTo>
                  <a:lnTo>
                    <a:pt x="112522" y="314833"/>
                  </a:lnTo>
                  <a:lnTo>
                    <a:pt x="62484" y="314833"/>
                  </a:lnTo>
                  <a:lnTo>
                    <a:pt x="40132" y="312039"/>
                  </a:lnTo>
                  <a:lnTo>
                    <a:pt x="21717" y="307848"/>
                  </a:lnTo>
                  <a:lnTo>
                    <a:pt x="8763" y="303530"/>
                  </a:lnTo>
                  <a:lnTo>
                    <a:pt x="8636" y="302133"/>
                  </a:lnTo>
                  <a:lnTo>
                    <a:pt x="9525" y="300736"/>
                  </a:lnTo>
                  <a:lnTo>
                    <a:pt x="18161" y="297942"/>
                  </a:lnTo>
                  <a:lnTo>
                    <a:pt x="18669" y="299339"/>
                  </a:lnTo>
                  <a:lnTo>
                    <a:pt x="66675" y="312039"/>
                  </a:lnTo>
                  <a:lnTo>
                    <a:pt x="87503" y="313436"/>
                  </a:lnTo>
                  <a:lnTo>
                    <a:pt x="108331" y="312039"/>
                  </a:lnTo>
                  <a:lnTo>
                    <a:pt x="127000" y="309245"/>
                  </a:lnTo>
                  <a:lnTo>
                    <a:pt x="142240" y="306451"/>
                  </a:lnTo>
                  <a:lnTo>
                    <a:pt x="149479" y="303530"/>
                  </a:lnTo>
                  <a:lnTo>
                    <a:pt x="153162" y="302133"/>
                  </a:lnTo>
                  <a:lnTo>
                    <a:pt x="155194" y="300736"/>
                  </a:lnTo>
                  <a:lnTo>
                    <a:pt x="156464" y="299339"/>
                  </a:lnTo>
                  <a:lnTo>
                    <a:pt x="156972" y="297942"/>
                  </a:lnTo>
                  <a:lnTo>
                    <a:pt x="165608" y="300736"/>
                  </a:lnTo>
                  <a:lnTo>
                    <a:pt x="166497" y="302133"/>
                  </a:lnTo>
                  <a:lnTo>
                    <a:pt x="166497" y="291985"/>
                  </a:lnTo>
                  <a:lnTo>
                    <a:pt x="148717" y="285127"/>
                  </a:lnTo>
                  <a:lnTo>
                    <a:pt x="148717" y="295148"/>
                  </a:lnTo>
                  <a:lnTo>
                    <a:pt x="139827" y="297942"/>
                  </a:lnTo>
                  <a:lnTo>
                    <a:pt x="126492" y="300736"/>
                  </a:lnTo>
                  <a:lnTo>
                    <a:pt x="108839" y="303530"/>
                  </a:lnTo>
                  <a:lnTo>
                    <a:pt x="66294" y="303530"/>
                  </a:lnTo>
                  <a:lnTo>
                    <a:pt x="48768" y="300736"/>
                  </a:lnTo>
                  <a:lnTo>
                    <a:pt x="35306" y="297942"/>
                  </a:lnTo>
                  <a:lnTo>
                    <a:pt x="26416" y="295148"/>
                  </a:lnTo>
                  <a:lnTo>
                    <a:pt x="26670" y="293751"/>
                  </a:lnTo>
                  <a:lnTo>
                    <a:pt x="27178" y="293751"/>
                  </a:lnTo>
                  <a:lnTo>
                    <a:pt x="87503" y="271145"/>
                  </a:lnTo>
                  <a:lnTo>
                    <a:pt x="147066" y="293751"/>
                  </a:lnTo>
                  <a:lnTo>
                    <a:pt x="148463" y="293751"/>
                  </a:lnTo>
                  <a:lnTo>
                    <a:pt x="148717" y="295148"/>
                  </a:lnTo>
                  <a:lnTo>
                    <a:pt x="148717" y="285127"/>
                  </a:lnTo>
                  <a:lnTo>
                    <a:pt x="112522" y="271145"/>
                  </a:lnTo>
                  <a:lnTo>
                    <a:pt x="105156" y="268224"/>
                  </a:lnTo>
                  <a:lnTo>
                    <a:pt x="105156" y="265430"/>
                  </a:lnTo>
                  <a:lnTo>
                    <a:pt x="105156" y="8509"/>
                  </a:lnTo>
                  <a:lnTo>
                    <a:pt x="134112" y="8509"/>
                  </a:lnTo>
                  <a:lnTo>
                    <a:pt x="133350" y="7112"/>
                  </a:lnTo>
                  <a:lnTo>
                    <a:pt x="131191" y="7112"/>
                  </a:lnTo>
                  <a:lnTo>
                    <a:pt x="129921" y="5715"/>
                  </a:lnTo>
                  <a:lnTo>
                    <a:pt x="126873" y="4318"/>
                  </a:lnTo>
                  <a:lnTo>
                    <a:pt x="125476" y="4318"/>
                  </a:lnTo>
                  <a:lnTo>
                    <a:pt x="121539" y="1524"/>
                  </a:lnTo>
                  <a:lnTo>
                    <a:pt x="118110" y="1524"/>
                  </a:lnTo>
                  <a:lnTo>
                    <a:pt x="114935" y="0"/>
                  </a:lnTo>
                  <a:lnTo>
                    <a:pt x="98298" y="0"/>
                  </a:lnTo>
                  <a:lnTo>
                    <a:pt x="96774" y="2921"/>
                  </a:lnTo>
                  <a:lnTo>
                    <a:pt x="96774" y="265430"/>
                  </a:lnTo>
                  <a:lnTo>
                    <a:pt x="88011" y="261239"/>
                  </a:lnTo>
                  <a:lnTo>
                    <a:pt x="86995" y="261239"/>
                  </a:lnTo>
                  <a:lnTo>
                    <a:pt x="78359" y="265430"/>
                  </a:lnTo>
                  <a:lnTo>
                    <a:pt x="78359" y="8509"/>
                  </a:lnTo>
                  <a:lnTo>
                    <a:pt x="69850" y="8509"/>
                  </a:lnTo>
                  <a:lnTo>
                    <a:pt x="69850" y="268224"/>
                  </a:lnTo>
                  <a:lnTo>
                    <a:pt x="3937" y="293751"/>
                  </a:lnTo>
                  <a:lnTo>
                    <a:pt x="508" y="297942"/>
                  </a:lnTo>
                  <a:lnTo>
                    <a:pt x="0" y="304927"/>
                  </a:lnTo>
                  <a:lnTo>
                    <a:pt x="1651" y="309245"/>
                  </a:lnTo>
                  <a:lnTo>
                    <a:pt x="18542" y="316230"/>
                  </a:lnTo>
                  <a:lnTo>
                    <a:pt x="37846" y="320548"/>
                  </a:lnTo>
                  <a:lnTo>
                    <a:pt x="61328" y="323342"/>
                  </a:lnTo>
                  <a:lnTo>
                    <a:pt x="113792" y="323342"/>
                  </a:lnTo>
                  <a:lnTo>
                    <a:pt x="137287" y="320548"/>
                  </a:lnTo>
                  <a:lnTo>
                    <a:pt x="156464" y="316230"/>
                  </a:lnTo>
                  <a:lnTo>
                    <a:pt x="159893" y="314833"/>
                  </a:lnTo>
                  <a:lnTo>
                    <a:pt x="173482" y="309245"/>
                  </a:lnTo>
                  <a:lnTo>
                    <a:pt x="175133" y="304927"/>
                  </a:lnTo>
                  <a:close/>
                </a:path>
              </a:pathLst>
            </a:custGeom>
            <a:solidFill>
              <a:srgbClr val="002C8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84">
                <a:solidFill>
                  <a:schemeClr val="dk1"/>
                </a:solidFill>
                <a:latin typeface="Trebuchet MS"/>
                <a:ea typeface="Trebuchet MS"/>
                <a:cs typeface="Trebuchet MS"/>
                <a:sym typeface="Trebuchet MS"/>
              </a:endParaRPr>
            </a:p>
          </p:txBody>
        </p:sp>
        <p:pic>
          <p:nvPicPr>
            <p:cNvPr id="180" name="Google Shape;180;p4"/>
            <p:cNvPicPr preferRelativeResize="0"/>
            <p:nvPr/>
          </p:nvPicPr>
          <p:blipFill rotWithShape="1">
            <a:blip r:embed="rId3">
              <a:alphaModFix/>
            </a:blip>
            <a:srcRect b="0" l="0" r="0" t="0"/>
            <a:stretch/>
          </p:blipFill>
          <p:spPr>
            <a:xfrm>
              <a:off x="1476755" y="4529327"/>
              <a:ext cx="388493" cy="245617"/>
            </a:xfrm>
            <a:prstGeom prst="rect">
              <a:avLst/>
            </a:prstGeom>
            <a:noFill/>
            <a:ln>
              <a:noFill/>
            </a:ln>
          </p:spPr>
        </p:pic>
      </p:grpSp>
      <p:pic>
        <p:nvPicPr>
          <p:cNvPr descr="Изображение выглядит как черный, темнота&#10;&#10;Автоматически созданное описание" id="181" name="Google Shape;181;p4"/>
          <p:cNvPicPr preferRelativeResize="0"/>
          <p:nvPr/>
        </p:nvPicPr>
        <p:blipFill rotWithShape="1">
          <a:blip r:embed="rId4">
            <a:alphaModFix/>
          </a:blip>
          <a:srcRect b="0" l="0" r="0" t="0"/>
          <a:stretch/>
        </p:blipFill>
        <p:spPr>
          <a:xfrm>
            <a:off x="7181793" y="2385587"/>
            <a:ext cx="724279" cy="724279"/>
          </a:xfrm>
          <a:prstGeom prst="rect">
            <a:avLst/>
          </a:prstGeom>
          <a:noFill/>
          <a:ln>
            <a:noFill/>
          </a:ln>
        </p:spPr>
      </p:pic>
      <p:sp>
        <p:nvSpPr>
          <p:cNvPr id="182" name="Google Shape;182;p4"/>
          <p:cNvSpPr txBox="1"/>
          <p:nvPr/>
        </p:nvSpPr>
        <p:spPr>
          <a:xfrm>
            <a:off x="8474433" y="1013844"/>
            <a:ext cx="1442717" cy="820738"/>
          </a:xfrm>
          <a:prstGeom prst="rect">
            <a:avLst/>
          </a:prstGeom>
          <a:noFill/>
          <a:ln>
            <a:noFill/>
          </a:ln>
        </p:spPr>
        <p:txBody>
          <a:bodyPr anchorCtr="0" anchor="t" bIns="0" lIns="0" spcFirstLastPara="1" rIns="0" wrap="square" tIns="12700">
            <a:spAutoFit/>
          </a:bodyPr>
          <a:lstStyle/>
          <a:p>
            <a:pPr indent="0" lvl="0" marL="0" marR="0" rtl="0" algn="l">
              <a:lnSpc>
                <a:spcPct val="118888"/>
              </a:lnSpc>
              <a:spcBef>
                <a:spcPts val="0"/>
              </a:spcBef>
              <a:spcAft>
                <a:spcPts val="0"/>
              </a:spcAft>
              <a:buNone/>
            </a:pPr>
            <a:r>
              <a:rPr b="1" lang="uk-UA" sz="1800">
                <a:solidFill>
                  <a:schemeClr val="dk1"/>
                </a:solidFill>
                <a:latin typeface="Trebuchet MS"/>
                <a:ea typeface="Trebuchet MS"/>
                <a:cs typeface="Trebuchet MS"/>
                <a:sym typeface="Trebuchet MS"/>
              </a:rPr>
              <a:t>Зафіксовано</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b="1" lang="uk-UA" sz="3500">
                <a:solidFill>
                  <a:srgbClr val="1F3861"/>
                </a:solidFill>
                <a:latin typeface="Trebuchet MS"/>
                <a:ea typeface="Trebuchet MS"/>
                <a:cs typeface="Trebuchet MS"/>
                <a:sym typeface="Trebuchet MS"/>
              </a:rPr>
              <a:t>246</a:t>
            </a:r>
            <a:endParaRPr sz="1400">
              <a:solidFill>
                <a:schemeClr val="dk1"/>
              </a:solidFill>
              <a:latin typeface="Trebuchet MS"/>
              <a:ea typeface="Trebuchet MS"/>
              <a:cs typeface="Trebuchet MS"/>
              <a:sym typeface="Trebuchet MS"/>
            </a:endParaRPr>
          </a:p>
        </p:txBody>
      </p:sp>
      <p:grpSp>
        <p:nvGrpSpPr>
          <p:cNvPr id="183" name="Google Shape;183;p4"/>
          <p:cNvGrpSpPr/>
          <p:nvPr/>
        </p:nvGrpSpPr>
        <p:grpSpPr>
          <a:xfrm>
            <a:off x="8648100" y="3606035"/>
            <a:ext cx="740217" cy="610366"/>
            <a:chOff x="2679192" y="4515611"/>
            <a:chExt cx="388620" cy="402335"/>
          </a:xfrm>
        </p:grpSpPr>
        <p:pic>
          <p:nvPicPr>
            <p:cNvPr id="184" name="Google Shape;184;p4"/>
            <p:cNvPicPr preferRelativeResize="0"/>
            <p:nvPr/>
          </p:nvPicPr>
          <p:blipFill rotWithShape="1">
            <a:blip r:embed="rId5">
              <a:alphaModFix/>
            </a:blip>
            <a:srcRect b="0" l="0" r="0" t="0"/>
            <a:stretch/>
          </p:blipFill>
          <p:spPr>
            <a:xfrm>
              <a:off x="2726436" y="4710683"/>
              <a:ext cx="294131" cy="207263"/>
            </a:xfrm>
            <a:prstGeom prst="rect">
              <a:avLst/>
            </a:prstGeom>
            <a:noFill/>
            <a:ln>
              <a:noFill/>
            </a:ln>
          </p:spPr>
        </p:pic>
        <p:sp>
          <p:nvSpPr>
            <p:cNvPr id="185" name="Google Shape;185;p4"/>
            <p:cNvSpPr/>
            <p:nvPr/>
          </p:nvSpPr>
          <p:spPr>
            <a:xfrm>
              <a:off x="2679192" y="4515611"/>
              <a:ext cx="388620" cy="401955"/>
            </a:xfrm>
            <a:custGeom>
              <a:rect b="b" l="l" r="r" t="t"/>
              <a:pathLst>
                <a:path extrusionOk="0" h="401954" w="388619">
                  <a:moveTo>
                    <a:pt x="13335" y="2794"/>
                  </a:moveTo>
                  <a:lnTo>
                    <a:pt x="10414" y="0"/>
                  </a:lnTo>
                  <a:lnTo>
                    <a:pt x="2921" y="0"/>
                  </a:lnTo>
                  <a:lnTo>
                    <a:pt x="0" y="2794"/>
                  </a:lnTo>
                  <a:lnTo>
                    <a:pt x="0" y="399034"/>
                  </a:lnTo>
                  <a:lnTo>
                    <a:pt x="2921" y="401828"/>
                  </a:lnTo>
                  <a:lnTo>
                    <a:pt x="10414" y="401828"/>
                  </a:lnTo>
                  <a:lnTo>
                    <a:pt x="13335" y="399034"/>
                  </a:lnTo>
                  <a:lnTo>
                    <a:pt x="13335" y="2794"/>
                  </a:lnTo>
                  <a:close/>
                </a:path>
                <a:path extrusionOk="0" h="401954" w="388619">
                  <a:moveTo>
                    <a:pt x="107061" y="2794"/>
                  </a:moveTo>
                  <a:lnTo>
                    <a:pt x="104140" y="0"/>
                  </a:lnTo>
                  <a:lnTo>
                    <a:pt x="96647" y="0"/>
                  </a:lnTo>
                  <a:lnTo>
                    <a:pt x="93726" y="2794"/>
                  </a:lnTo>
                  <a:lnTo>
                    <a:pt x="93726" y="399034"/>
                  </a:lnTo>
                  <a:lnTo>
                    <a:pt x="96647" y="401828"/>
                  </a:lnTo>
                  <a:lnTo>
                    <a:pt x="104140" y="401828"/>
                  </a:lnTo>
                  <a:lnTo>
                    <a:pt x="107061" y="399034"/>
                  </a:lnTo>
                  <a:lnTo>
                    <a:pt x="107061" y="2794"/>
                  </a:lnTo>
                  <a:close/>
                </a:path>
                <a:path extrusionOk="0" h="401954" w="388619">
                  <a:moveTo>
                    <a:pt x="200787" y="2794"/>
                  </a:moveTo>
                  <a:lnTo>
                    <a:pt x="197866" y="0"/>
                  </a:lnTo>
                  <a:lnTo>
                    <a:pt x="190373" y="0"/>
                  </a:lnTo>
                  <a:lnTo>
                    <a:pt x="187452" y="2794"/>
                  </a:lnTo>
                  <a:lnTo>
                    <a:pt x="187452" y="399034"/>
                  </a:lnTo>
                  <a:lnTo>
                    <a:pt x="190373" y="401828"/>
                  </a:lnTo>
                  <a:lnTo>
                    <a:pt x="197866" y="401828"/>
                  </a:lnTo>
                  <a:lnTo>
                    <a:pt x="200787" y="399034"/>
                  </a:lnTo>
                  <a:lnTo>
                    <a:pt x="200787" y="2794"/>
                  </a:lnTo>
                  <a:close/>
                </a:path>
                <a:path extrusionOk="0" h="401954" w="388619">
                  <a:moveTo>
                    <a:pt x="294513" y="2794"/>
                  </a:moveTo>
                  <a:lnTo>
                    <a:pt x="291592" y="0"/>
                  </a:lnTo>
                  <a:lnTo>
                    <a:pt x="284099" y="0"/>
                  </a:lnTo>
                  <a:lnTo>
                    <a:pt x="281178" y="2794"/>
                  </a:lnTo>
                  <a:lnTo>
                    <a:pt x="281178" y="399034"/>
                  </a:lnTo>
                  <a:lnTo>
                    <a:pt x="284099" y="401828"/>
                  </a:lnTo>
                  <a:lnTo>
                    <a:pt x="291592" y="401828"/>
                  </a:lnTo>
                  <a:lnTo>
                    <a:pt x="294513" y="399034"/>
                  </a:lnTo>
                  <a:lnTo>
                    <a:pt x="294513" y="2794"/>
                  </a:lnTo>
                  <a:close/>
                </a:path>
                <a:path extrusionOk="0" h="401954" w="388619">
                  <a:moveTo>
                    <a:pt x="388239" y="2794"/>
                  </a:moveTo>
                  <a:lnTo>
                    <a:pt x="385191" y="0"/>
                  </a:lnTo>
                  <a:lnTo>
                    <a:pt x="377825" y="0"/>
                  </a:lnTo>
                  <a:lnTo>
                    <a:pt x="374777" y="2794"/>
                  </a:lnTo>
                  <a:lnTo>
                    <a:pt x="374777" y="399034"/>
                  </a:lnTo>
                  <a:lnTo>
                    <a:pt x="377825" y="401828"/>
                  </a:lnTo>
                  <a:lnTo>
                    <a:pt x="385191" y="401828"/>
                  </a:lnTo>
                  <a:lnTo>
                    <a:pt x="388239" y="399034"/>
                  </a:lnTo>
                  <a:lnTo>
                    <a:pt x="388239" y="2794"/>
                  </a:lnTo>
                  <a:close/>
                </a:path>
              </a:pathLst>
            </a:custGeom>
            <a:solidFill>
              <a:srgbClr val="002C8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186" name="Google Shape;186;p4"/>
            <p:cNvPicPr preferRelativeResize="0"/>
            <p:nvPr/>
          </p:nvPicPr>
          <p:blipFill rotWithShape="1">
            <a:blip r:embed="rId6">
              <a:alphaModFix/>
            </a:blip>
            <a:srcRect b="0" l="0" r="0" t="0"/>
            <a:stretch/>
          </p:blipFill>
          <p:spPr>
            <a:xfrm>
              <a:off x="2772156" y="4571999"/>
              <a:ext cx="202692" cy="126491"/>
            </a:xfrm>
            <a:prstGeom prst="rect">
              <a:avLst/>
            </a:prstGeom>
            <a:noFill/>
            <a:ln>
              <a:noFill/>
            </a:ln>
          </p:spPr>
        </p:pic>
      </p:grpSp>
      <p:sp>
        <p:nvSpPr>
          <p:cNvPr id="187" name="Google Shape;187;p4"/>
          <p:cNvSpPr txBox="1"/>
          <p:nvPr/>
        </p:nvSpPr>
        <p:spPr>
          <a:xfrm>
            <a:off x="9467532" y="3617646"/>
            <a:ext cx="1456364" cy="845833"/>
          </a:xfrm>
          <a:prstGeom prst="rect">
            <a:avLst/>
          </a:prstGeom>
          <a:noFill/>
          <a:ln>
            <a:noFill/>
          </a:ln>
        </p:spPr>
        <p:txBody>
          <a:bodyPr anchorCtr="0" anchor="t" bIns="0" lIns="0" spcFirstLastPara="1" rIns="0" wrap="square" tIns="14675">
            <a:spAutoFit/>
          </a:bodyPr>
          <a:lstStyle/>
          <a:p>
            <a:pPr indent="0" lvl="0" marL="13994" marR="0" rtl="0" algn="l">
              <a:spcBef>
                <a:spcPts val="0"/>
              </a:spcBef>
              <a:spcAft>
                <a:spcPts val="0"/>
              </a:spcAft>
              <a:buNone/>
            </a:pPr>
            <a:r>
              <a:rPr b="1" lang="uk-UA" sz="1200">
                <a:solidFill>
                  <a:schemeClr val="dk1"/>
                </a:solidFill>
                <a:latin typeface="Trebuchet MS"/>
                <a:ea typeface="Trebuchet MS"/>
                <a:cs typeface="Trebuchet MS"/>
                <a:sym typeface="Trebuchet MS"/>
              </a:rPr>
              <a:t>Ухвалено вирок </a:t>
            </a:r>
            <a:r>
              <a:rPr lang="uk-UA" sz="1200">
                <a:solidFill>
                  <a:schemeClr val="dk1"/>
                </a:solidFill>
                <a:latin typeface="Trebuchet MS"/>
                <a:ea typeface="Trebuchet MS"/>
                <a:cs typeface="Trebuchet MS"/>
                <a:sym typeface="Trebuchet MS"/>
              </a:rPr>
              <a:t>відносно</a:t>
            </a:r>
            <a:endParaRPr sz="1200">
              <a:solidFill>
                <a:schemeClr val="dk1"/>
              </a:solidFill>
              <a:latin typeface="Trebuchet MS"/>
              <a:ea typeface="Trebuchet MS"/>
              <a:cs typeface="Trebuchet MS"/>
              <a:sym typeface="Trebuchet MS"/>
            </a:endParaRPr>
          </a:p>
          <a:p>
            <a:pPr indent="0" lvl="0" marL="13994" marR="0" rtl="0" algn="l">
              <a:spcBef>
                <a:spcPts val="0"/>
              </a:spcBef>
              <a:spcAft>
                <a:spcPts val="0"/>
              </a:spcAft>
              <a:buNone/>
            </a:pPr>
            <a:r>
              <a:rPr b="1" lang="uk-UA" sz="3000">
                <a:solidFill>
                  <a:srgbClr val="1F3864"/>
                </a:solidFill>
                <a:latin typeface="Trebuchet MS"/>
                <a:ea typeface="Trebuchet MS"/>
                <a:cs typeface="Trebuchet MS"/>
                <a:sym typeface="Trebuchet MS"/>
              </a:rPr>
              <a:t>2</a:t>
            </a:r>
            <a:r>
              <a:rPr lang="uk-UA" sz="1400">
                <a:solidFill>
                  <a:schemeClr val="dk1"/>
                </a:solidFill>
                <a:latin typeface="Trebuchet MS"/>
                <a:ea typeface="Trebuchet MS"/>
                <a:cs typeface="Trebuchet MS"/>
                <a:sym typeface="Trebuchet MS"/>
              </a:rPr>
              <a:t> </a:t>
            </a:r>
            <a:r>
              <a:rPr b="1" lang="uk-UA" sz="1200">
                <a:solidFill>
                  <a:schemeClr val="dk1"/>
                </a:solidFill>
                <a:latin typeface="Trebuchet MS"/>
                <a:ea typeface="Trebuchet MS"/>
                <a:cs typeface="Trebuchet MS"/>
                <a:sym typeface="Trebuchet MS"/>
              </a:rPr>
              <a:t>особи</a:t>
            </a:r>
            <a:endParaRPr sz="1200">
              <a:solidFill>
                <a:schemeClr val="dk1"/>
              </a:solidFill>
              <a:latin typeface="Trebuchet MS"/>
              <a:ea typeface="Trebuchet MS"/>
              <a:cs typeface="Trebuchet MS"/>
              <a:sym typeface="Trebuchet MS"/>
            </a:endParaRPr>
          </a:p>
        </p:txBody>
      </p:sp>
      <p:sp>
        <p:nvSpPr>
          <p:cNvPr id="188" name="Google Shape;188;p4"/>
          <p:cNvSpPr txBox="1"/>
          <p:nvPr/>
        </p:nvSpPr>
        <p:spPr>
          <a:xfrm>
            <a:off x="7969241" y="3126120"/>
            <a:ext cx="1048968" cy="246221"/>
          </a:xfrm>
          <a:prstGeom prst="rect">
            <a:avLst/>
          </a:prstGeom>
          <a:noFill/>
          <a:ln>
            <a:noFill/>
          </a:ln>
        </p:spPr>
        <p:txBody>
          <a:bodyPr anchorCtr="0" anchor="t" bIns="45700" lIns="91425" spcFirstLastPara="1" rIns="91425" wrap="square" tIns="45700">
            <a:spAutoFit/>
          </a:bodyPr>
          <a:lstStyle/>
          <a:p>
            <a:pPr indent="0" lvl="0" marL="13994" marR="0" rtl="0" algn="ctr">
              <a:spcBef>
                <a:spcPts val="0"/>
              </a:spcBef>
              <a:spcAft>
                <a:spcPts val="0"/>
              </a:spcAft>
              <a:buNone/>
            </a:pPr>
            <a:r>
              <a:rPr i="1" lang="uk-UA" sz="1000">
                <a:solidFill>
                  <a:schemeClr val="dk1"/>
                </a:solidFill>
                <a:latin typeface="Trebuchet MS"/>
                <a:ea typeface="Trebuchet MS"/>
                <a:cs typeface="Trebuchet MS"/>
                <a:sym typeface="Trebuchet MS"/>
              </a:rPr>
              <a:t>(всі заочно)</a:t>
            </a:r>
            <a:endParaRPr b="1" sz="1000">
              <a:solidFill>
                <a:schemeClr val="dk1"/>
              </a:solidFill>
              <a:latin typeface="Trebuchet MS"/>
              <a:ea typeface="Trebuchet MS"/>
              <a:cs typeface="Trebuchet MS"/>
              <a:sym typeface="Trebuchet MS"/>
            </a:endParaRPr>
          </a:p>
        </p:txBody>
      </p:sp>
      <p:sp>
        <p:nvSpPr>
          <p:cNvPr id="189" name="Google Shape;189;p4"/>
          <p:cNvSpPr txBox="1"/>
          <p:nvPr/>
        </p:nvSpPr>
        <p:spPr>
          <a:xfrm>
            <a:off x="9169431" y="1311268"/>
            <a:ext cx="249531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300">
                <a:solidFill>
                  <a:schemeClr val="dk1"/>
                </a:solidFill>
                <a:latin typeface="Trebuchet MS"/>
                <a:ea typeface="Trebuchet MS"/>
                <a:cs typeface="Trebuchet MS"/>
                <a:sym typeface="Trebuchet MS"/>
              </a:rPr>
              <a:t>фактів  сексуального насильства в умовах війни</a:t>
            </a:r>
            <a:endParaRPr sz="1300">
              <a:solidFill>
                <a:schemeClr val="dk1"/>
              </a:solidFill>
              <a:latin typeface="Trebuchet MS"/>
              <a:ea typeface="Trebuchet MS"/>
              <a:cs typeface="Trebuchet MS"/>
              <a:sym typeface="Trebuchet MS"/>
            </a:endParaRPr>
          </a:p>
        </p:txBody>
      </p:sp>
      <p:pic>
        <p:nvPicPr>
          <p:cNvPr id="190" name="Google Shape;190;p4"/>
          <p:cNvPicPr preferRelativeResize="0"/>
          <p:nvPr/>
        </p:nvPicPr>
        <p:blipFill rotWithShape="1">
          <a:blip r:embed="rId7">
            <a:alphaModFix amt="82000"/>
          </a:blip>
          <a:srcRect b="1035" l="24984" r="-739" t="-546"/>
          <a:stretch/>
        </p:blipFill>
        <p:spPr>
          <a:xfrm>
            <a:off x="302263" y="754174"/>
            <a:ext cx="6784279" cy="5912752"/>
          </a:xfrm>
          <a:custGeom>
            <a:rect b="b" l="l" r="r" t="t"/>
            <a:pathLst>
              <a:path extrusionOk="0" h="6858000" w="12009304">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ln>
            <a:noFill/>
          </a:ln>
        </p:spPr>
      </p:pic>
      <p:pic>
        <p:nvPicPr>
          <p:cNvPr id="191" name="Google Shape;191;p4"/>
          <p:cNvPicPr preferRelativeResize="0"/>
          <p:nvPr/>
        </p:nvPicPr>
        <p:blipFill rotWithShape="1">
          <a:blip r:embed="rId8">
            <a:alphaModFix/>
          </a:blip>
          <a:srcRect b="0" l="0" r="0" t="0"/>
          <a:stretch/>
        </p:blipFill>
        <p:spPr>
          <a:xfrm>
            <a:off x="7751629" y="1053537"/>
            <a:ext cx="724279" cy="730283"/>
          </a:xfrm>
          <a:prstGeom prst="rect">
            <a:avLst/>
          </a:prstGeom>
          <a:noFill/>
          <a:ln>
            <a:noFill/>
          </a:ln>
        </p:spPr>
      </p:pic>
      <p:sp>
        <p:nvSpPr>
          <p:cNvPr id="192" name="Google Shape;192;p4"/>
          <p:cNvSpPr txBox="1"/>
          <p:nvPr/>
        </p:nvSpPr>
        <p:spPr>
          <a:xfrm>
            <a:off x="7303137" y="5127050"/>
            <a:ext cx="2096957" cy="228268"/>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b="1" lang="uk-UA" sz="1400">
                <a:solidFill>
                  <a:schemeClr val="dk1"/>
                </a:solidFill>
                <a:latin typeface="Trebuchet MS"/>
                <a:ea typeface="Trebuchet MS"/>
                <a:cs typeface="Trebuchet MS"/>
                <a:sym typeface="Trebuchet MS"/>
              </a:rPr>
              <a:t>ЦИВІЛЬНІ ОСОБИ</a:t>
            </a:r>
            <a:endParaRPr sz="1400">
              <a:solidFill>
                <a:schemeClr val="dk1"/>
              </a:solidFill>
              <a:latin typeface="Trebuchet MS"/>
              <a:ea typeface="Trebuchet MS"/>
              <a:cs typeface="Trebuchet MS"/>
              <a:sym typeface="Trebuchet MS"/>
            </a:endParaRPr>
          </a:p>
        </p:txBody>
      </p:sp>
      <p:sp>
        <p:nvSpPr>
          <p:cNvPr id="193" name="Google Shape;193;p4"/>
          <p:cNvSpPr txBox="1"/>
          <p:nvPr/>
        </p:nvSpPr>
        <p:spPr>
          <a:xfrm>
            <a:off x="7303137" y="5353660"/>
            <a:ext cx="1153480" cy="638636"/>
          </a:xfrm>
          <a:prstGeom prst="rect">
            <a:avLst/>
          </a:prstGeom>
          <a:noFill/>
          <a:ln>
            <a:noFill/>
          </a:ln>
        </p:spPr>
        <p:txBody>
          <a:bodyPr anchorCtr="0" anchor="t" bIns="0" lIns="0" spcFirstLastPara="1" rIns="0" wrap="square" tIns="68575">
            <a:spAutoFit/>
          </a:bodyPr>
          <a:lstStyle/>
          <a:p>
            <a:pPr indent="0" lvl="0" marL="12700" marR="0" rtl="0" algn="ctr">
              <a:lnSpc>
                <a:spcPct val="100000"/>
              </a:lnSpc>
              <a:spcBef>
                <a:spcPts val="0"/>
              </a:spcBef>
              <a:spcAft>
                <a:spcPts val="0"/>
              </a:spcAft>
              <a:buNone/>
            </a:pPr>
            <a:r>
              <a:rPr lang="uk-UA" sz="1200">
                <a:solidFill>
                  <a:schemeClr val="dk1"/>
                </a:solidFill>
                <a:latin typeface="Trebuchet MS"/>
                <a:ea typeface="Trebuchet MS"/>
                <a:cs typeface="Trebuchet MS"/>
                <a:sym typeface="Trebuchet MS"/>
              </a:rPr>
              <a:t>чоловіків</a:t>
            </a:r>
            <a:endParaRPr sz="1200">
              <a:solidFill>
                <a:schemeClr val="dk1"/>
              </a:solidFill>
              <a:latin typeface="Trebuchet MS"/>
              <a:ea typeface="Trebuchet MS"/>
              <a:cs typeface="Trebuchet MS"/>
              <a:sym typeface="Trebuchet MS"/>
            </a:endParaRPr>
          </a:p>
          <a:p>
            <a:pPr indent="0" lvl="0" marL="27305" marR="0" rtl="0" algn="ctr">
              <a:lnSpc>
                <a:spcPct val="100000"/>
              </a:lnSpc>
              <a:spcBef>
                <a:spcPts val="0"/>
              </a:spcBef>
              <a:spcAft>
                <a:spcPts val="0"/>
              </a:spcAft>
              <a:buNone/>
            </a:pPr>
            <a:r>
              <a:rPr b="1" lang="uk-UA" sz="2500">
                <a:solidFill>
                  <a:srgbClr val="1F3862"/>
                </a:solidFill>
                <a:latin typeface="Trebuchet MS"/>
                <a:ea typeface="Trebuchet MS"/>
                <a:cs typeface="Trebuchet MS"/>
                <a:sym typeface="Trebuchet MS"/>
              </a:rPr>
              <a:t>95</a:t>
            </a:r>
            <a:endParaRPr sz="2500">
              <a:solidFill>
                <a:schemeClr val="dk1"/>
              </a:solidFill>
              <a:latin typeface="Trebuchet MS"/>
              <a:ea typeface="Trebuchet MS"/>
              <a:cs typeface="Trebuchet MS"/>
              <a:sym typeface="Trebuchet MS"/>
            </a:endParaRPr>
          </a:p>
        </p:txBody>
      </p:sp>
      <p:sp>
        <p:nvSpPr>
          <p:cNvPr id="194" name="Google Shape;194;p4"/>
          <p:cNvSpPr txBox="1"/>
          <p:nvPr/>
        </p:nvSpPr>
        <p:spPr>
          <a:xfrm>
            <a:off x="8143877" y="5353660"/>
            <a:ext cx="1256217" cy="638636"/>
          </a:xfrm>
          <a:prstGeom prst="rect">
            <a:avLst/>
          </a:prstGeom>
          <a:noFill/>
          <a:ln>
            <a:noFill/>
          </a:ln>
        </p:spPr>
        <p:txBody>
          <a:bodyPr anchorCtr="0" anchor="t" bIns="0" lIns="0" spcFirstLastPara="1" rIns="0" wrap="square" tIns="68575">
            <a:spAutoFit/>
          </a:bodyPr>
          <a:lstStyle/>
          <a:p>
            <a:pPr indent="0" lvl="0" marL="12700" marR="0" rtl="0" algn="ctr">
              <a:lnSpc>
                <a:spcPct val="100000"/>
              </a:lnSpc>
              <a:spcBef>
                <a:spcPts val="0"/>
              </a:spcBef>
              <a:spcAft>
                <a:spcPts val="0"/>
              </a:spcAft>
              <a:buNone/>
            </a:pPr>
            <a:r>
              <a:rPr lang="uk-UA" sz="1200">
                <a:solidFill>
                  <a:schemeClr val="dk1"/>
                </a:solidFill>
                <a:latin typeface="Trebuchet MS"/>
                <a:ea typeface="Trebuchet MS"/>
                <a:cs typeface="Trebuchet MS"/>
                <a:sym typeface="Trebuchet MS"/>
              </a:rPr>
              <a:t>жінок</a:t>
            </a:r>
            <a:endParaRPr sz="1200">
              <a:solidFill>
                <a:schemeClr val="dk1"/>
              </a:solidFill>
              <a:latin typeface="Trebuchet MS"/>
              <a:ea typeface="Trebuchet MS"/>
              <a:cs typeface="Trebuchet MS"/>
              <a:sym typeface="Trebuchet MS"/>
            </a:endParaRPr>
          </a:p>
          <a:p>
            <a:pPr indent="0" lvl="0" marL="53339" marR="0" rtl="0" algn="ctr">
              <a:lnSpc>
                <a:spcPct val="100000"/>
              </a:lnSpc>
              <a:spcBef>
                <a:spcPts val="0"/>
              </a:spcBef>
              <a:spcAft>
                <a:spcPts val="0"/>
              </a:spcAft>
              <a:buNone/>
            </a:pPr>
            <a:r>
              <a:rPr b="1" lang="uk-UA" sz="2500">
                <a:solidFill>
                  <a:srgbClr val="1F3862"/>
                </a:solidFill>
                <a:latin typeface="Trebuchet MS"/>
                <a:ea typeface="Trebuchet MS"/>
                <a:cs typeface="Trebuchet MS"/>
                <a:sym typeface="Trebuchet MS"/>
              </a:rPr>
              <a:t>151</a:t>
            </a:r>
            <a:endParaRPr sz="2500">
              <a:solidFill>
                <a:schemeClr val="dk1"/>
              </a:solidFill>
              <a:latin typeface="Trebuchet MS"/>
              <a:ea typeface="Trebuchet MS"/>
              <a:cs typeface="Trebuchet MS"/>
              <a:sym typeface="Trebuchet MS"/>
            </a:endParaRPr>
          </a:p>
        </p:txBody>
      </p:sp>
      <p:sp>
        <p:nvSpPr>
          <p:cNvPr id="195" name="Google Shape;195;p4"/>
          <p:cNvSpPr txBox="1"/>
          <p:nvPr/>
        </p:nvSpPr>
        <p:spPr>
          <a:xfrm>
            <a:off x="10252963" y="5328678"/>
            <a:ext cx="1341568" cy="454612"/>
          </a:xfrm>
          <a:prstGeom prst="rect">
            <a:avLst/>
          </a:prstGeom>
          <a:noFill/>
          <a:ln>
            <a:noFill/>
          </a:ln>
        </p:spPr>
        <p:txBody>
          <a:bodyPr anchorCtr="0" anchor="t" bIns="0" lIns="0" spcFirstLastPara="1" rIns="0" wrap="square" tIns="69200">
            <a:spAutoFit/>
          </a:bodyPr>
          <a:lstStyle/>
          <a:p>
            <a:pPr indent="0" lvl="0" marL="19050" marR="0" rtl="0" algn="ctr">
              <a:lnSpc>
                <a:spcPct val="100000"/>
              </a:lnSpc>
              <a:spcBef>
                <a:spcPts val="0"/>
              </a:spcBef>
              <a:spcAft>
                <a:spcPts val="0"/>
              </a:spcAft>
              <a:buNone/>
            </a:pPr>
            <a:r>
              <a:rPr b="1" lang="uk-UA" sz="2500">
                <a:solidFill>
                  <a:srgbClr val="1F3862"/>
                </a:solidFill>
                <a:latin typeface="Trebuchet MS"/>
                <a:ea typeface="Trebuchet MS"/>
                <a:cs typeface="Trebuchet MS"/>
                <a:sym typeface="Trebuchet MS"/>
              </a:rPr>
              <a:t>13</a:t>
            </a:r>
            <a:endParaRPr sz="2500">
              <a:solidFill>
                <a:schemeClr val="dk1"/>
              </a:solidFill>
              <a:latin typeface="Trebuchet MS"/>
              <a:ea typeface="Trebuchet MS"/>
              <a:cs typeface="Trebuchet MS"/>
              <a:sym typeface="Trebuchet MS"/>
            </a:endParaRPr>
          </a:p>
        </p:txBody>
      </p:sp>
      <p:grpSp>
        <p:nvGrpSpPr>
          <p:cNvPr id="196" name="Google Shape;196;p4"/>
          <p:cNvGrpSpPr/>
          <p:nvPr/>
        </p:nvGrpSpPr>
        <p:grpSpPr>
          <a:xfrm>
            <a:off x="6649826" y="5151666"/>
            <a:ext cx="3491851" cy="812883"/>
            <a:chOff x="1511808" y="2130552"/>
            <a:chExt cx="2774811" cy="574548"/>
          </a:xfrm>
        </p:grpSpPr>
        <p:pic>
          <p:nvPicPr>
            <p:cNvPr id="197" name="Google Shape;197;p4"/>
            <p:cNvPicPr preferRelativeResize="0"/>
            <p:nvPr/>
          </p:nvPicPr>
          <p:blipFill rotWithShape="1">
            <a:blip r:embed="rId9">
              <a:alphaModFix/>
            </a:blip>
            <a:srcRect b="0" l="0" r="0" t="0"/>
            <a:stretch/>
          </p:blipFill>
          <p:spPr>
            <a:xfrm>
              <a:off x="1511808" y="2130552"/>
              <a:ext cx="493775" cy="574548"/>
            </a:xfrm>
            <a:prstGeom prst="rect">
              <a:avLst/>
            </a:prstGeom>
            <a:noFill/>
            <a:ln>
              <a:noFill/>
            </a:ln>
          </p:spPr>
        </p:pic>
        <p:pic>
          <p:nvPicPr>
            <p:cNvPr id="198" name="Google Shape;198;p4"/>
            <p:cNvPicPr preferRelativeResize="0"/>
            <p:nvPr/>
          </p:nvPicPr>
          <p:blipFill rotWithShape="1">
            <a:blip r:embed="rId10">
              <a:alphaModFix/>
            </a:blip>
            <a:srcRect b="0" l="0" r="0" t="0"/>
            <a:stretch/>
          </p:blipFill>
          <p:spPr>
            <a:xfrm>
              <a:off x="3792844" y="2217420"/>
              <a:ext cx="493775" cy="472440"/>
            </a:xfrm>
            <a:prstGeom prst="rect">
              <a:avLst/>
            </a:prstGeom>
            <a:noFill/>
            <a:ln>
              <a:noFill/>
            </a:ln>
          </p:spPr>
        </p:pic>
      </p:grpSp>
      <p:sp>
        <p:nvSpPr>
          <p:cNvPr id="199" name="Google Shape;199;p4"/>
          <p:cNvSpPr txBox="1"/>
          <p:nvPr/>
        </p:nvSpPr>
        <p:spPr>
          <a:xfrm>
            <a:off x="6455636" y="4449276"/>
            <a:ext cx="3462178"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1600">
                <a:solidFill>
                  <a:schemeClr val="dk1"/>
                </a:solidFill>
                <a:latin typeface="Trebuchet MS"/>
                <a:ea typeface="Trebuchet MS"/>
                <a:cs typeface="Trebuchet MS"/>
                <a:sym typeface="Trebuchet MS"/>
              </a:rPr>
              <a:t>Цивільні які постраждали</a:t>
            </a:r>
            <a:endParaRPr sz="1600">
              <a:solidFill>
                <a:schemeClr val="dk1"/>
              </a:solidFill>
              <a:latin typeface="Trebuchet MS"/>
              <a:ea typeface="Trebuchet MS"/>
              <a:cs typeface="Trebuchet MS"/>
              <a:sym typeface="Trebuchet MS"/>
            </a:endParaRPr>
          </a:p>
        </p:txBody>
      </p:sp>
      <p:sp>
        <p:nvSpPr>
          <p:cNvPr id="200" name="Google Shape;200;p4"/>
          <p:cNvSpPr/>
          <p:nvPr/>
        </p:nvSpPr>
        <p:spPr>
          <a:xfrm>
            <a:off x="6550887" y="4933739"/>
            <a:ext cx="4296566" cy="201219"/>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01" name="Google Shape;201;p4"/>
          <p:cNvSpPr txBox="1"/>
          <p:nvPr/>
        </p:nvSpPr>
        <p:spPr>
          <a:xfrm>
            <a:off x="10252964" y="5067947"/>
            <a:ext cx="1341567" cy="280205"/>
          </a:xfrm>
          <a:prstGeom prst="rect">
            <a:avLst/>
          </a:prstGeom>
          <a:noFill/>
          <a:ln>
            <a:noFill/>
          </a:ln>
        </p:spPr>
        <p:txBody>
          <a:bodyPr anchorCtr="0" anchor="t" bIns="0" lIns="0" spcFirstLastPara="1" rIns="0" wrap="square" tIns="64125">
            <a:spAutoFit/>
          </a:bodyPr>
          <a:lstStyle/>
          <a:p>
            <a:pPr indent="0" lvl="0" marL="12700" marR="0" rtl="0" algn="ctr">
              <a:lnSpc>
                <a:spcPct val="100000"/>
              </a:lnSpc>
              <a:spcBef>
                <a:spcPts val="0"/>
              </a:spcBef>
              <a:spcAft>
                <a:spcPts val="0"/>
              </a:spcAft>
              <a:buNone/>
            </a:pPr>
            <a:r>
              <a:rPr b="1" lang="uk-UA" sz="1400">
                <a:solidFill>
                  <a:schemeClr val="dk1"/>
                </a:solidFill>
                <a:latin typeface="Trebuchet MS"/>
                <a:ea typeface="Trebuchet MS"/>
                <a:cs typeface="Trebuchet MS"/>
                <a:sym typeface="Trebuchet MS"/>
              </a:rPr>
              <a:t>НЕПОВНОЛІТНІ</a:t>
            </a:r>
            <a:endParaRPr sz="14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txBox="1"/>
          <p:nvPr/>
        </p:nvSpPr>
        <p:spPr>
          <a:xfrm>
            <a:off x="207012" y="109269"/>
            <a:ext cx="7089138"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2000">
                <a:solidFill>
                  <a:schemeClr val="dk1"/>
                </a:solidFill>
                <a:latin typeface="Trebuchet MS"/>
                <a:ea typeface="Trebuchet MS"/>
                <a:cs typeface="Trebuchet MS"/>
                <a:sym typeface="Trebuchet MS"/>
              </a:rPr>
              <a:t>Стратегічний план</a:t>
            </a:r>
            <a:endParaRPr sz="2000">
              <a:solidFill>
                <a:schemeClr val="dk1"/>
              </a:solidFill>
              <a:latin typeface="Trebuchet MS"/>
              <a:ea typeface="Trebuchet MS"/>
              <a:cs typeface="Trebuchet MS"/>
              <a:sym typeface="Trebuchet MS"/>
            </a:endParaRPr>
          </a:p>
        </p:txBody>
      </p:sp>
      <p:sp>
        <p:nvSpPr>
          <p:cNvPr id="207" name="Google Shape;207;p5"/>
          <p:cNvSpPr/>
          <p:nvPr/>
        </p:nvSpPr>
        <p:spPr>
          <a:xfrm>
            <a:off x="302263" y="637907"/>
            <a:ext cx="6993887" cy="157043"/>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descr="Изображение выглядит как Человеческое лицо, одежда, человек, в помещении&#10;&#10;Автоматически созданное описание" id="208" name="Google Shape;208;p5"/>
          <p:cNvPicPr preferRelativeResize="0"/>
          <p:nvPr/>
        </p:nvPicPr>
        <p:blipFill rotWithShape="1">
          <a:blip r:embed="rId3">
            <a:alphaModFix/>
          </a:blip>
          <a:srcRect b="-1" l="15118" r="0" t="0"/>
          <a:stretch/>
        </p:blipFill>
        <p:spPr>
          <a:xfrm>
            <a:off x="386002" y="1249924"/>
            <a:ext cx="3467541" cy="3063846"/>
          </a:xfrm>
          <a:custGeom>
            <a:rect b="b" l="l" r="r" t="t"/>
            <a:pathLst>
              <a:path extrusionOk="0" h="3681631" w="4166726">
                <a:moveTo>
                  <a:pt x="1199629" y="0"/>
                </a:moveTo>
                <a:cubicBezTo>
                  <a:pt x="1199629" y="0"/>
                  <a:pt x="1199629" y="0"/>
                  <a:pt x="2967099" y="0"/>
                </a:cubicBezTo>
                <a:cubicBezTo>
                  <a:pt x="3077805" y="0"/>
                  <a:pt x="3184693" y="60854"/>
                  <a:pt x="3238137" y="159741"/>
                </a:cubicBezTo>
                <a:cubicBezTo>
                  <a:pt x="3238137" y="159741"/>
                  <a:pt x="3238137" y="159741"/>
                  <a:pt x="4123780" y="1684879"/>
                </a:cubicBezTo>
                <a:cubicBezTo>
                  <a:pt x="4181042" y="1779962"/>
                  <a:pt x="4181042" y="1901669"/>
                  <a:pt x="4123780" y="1996753"/>
                </a:cubicBezTo>
                <a:cubicBezTo>
                  <a:pt x="4123780" y="1996753"/>
                  <a:pt x="4123780" y="1996753"/>
                  <a:pt x="3238137" y="3521891"/>
                </a:cubicBezTo>
                <a:cubicBezTo>
                  <a:pt x="3184693" y="3620778"/>
                  <a:pt x="3077805" y="3681631"/>
                  <a:pt x="2967099" y="3681631"/>
                </a:cubicBezTo>
                <a:cubicBezTo>
                  <a:pt x="2967099" y="3681631"/>
                  <a:pt x="2967099" y="3681631"/>
                  <a:pt x="1199629" y="3681631"/>
                </a:cubicBezTo>
                <a:cubicBezTo>
                  <a:pt x="1085105" y="3681631"/>
                  <a:pt x="982035" y="3620778"/>
                  <a:pt x="924774" y="3521891"/>
                </a:cubicBezTo>
                <a:cubicBezTo>
                  <a:pt x="924774" y="3521891"/>
                  <a:pt x="924774" y="3521891"/>
                  <a:pt x="42947" y="1996753"/>
                </a:cubicBezTo>
                <a:cubicBezTo>
                  <a:pt x="-14315" y="1901669"/>
                  <a:pt x="-14315" y="1779962"/>
                  <a:pt x="42947" y="1684879"/>
                </a:cubicBezTo>
                <a:cubicBezTo>
                  <a:pt x="42947" y="1684879"/>
                  <a:pt x="42947" y="1684879"/>
                  <a:pt x="924774" y="159741"/>
                </a:cubicBezTo>
                <a:cubicBezTo>
                  <a:pt x="982035" y="60854"/>
                  <a:pt x="1085105" y="0"/>
                  <a:pt x="1199629" y="0"/>
                </a:cubicBezTo>
                <a:close/>
              </a:path>
            </a:pathLst>
          </a:custGeom>
          <a:noFill/>
          <a:ln cap="flat" cmpd="sng" w="19050">
            <a:solidFill>
              <a:srgbClr val="1F3864"/>
            </a:solidFill>
            <a:prstDash val="solid"/>
            <a:round/>
            <a:headEnd len="sm" w="sm" type="none"/>
            <a:tailEnd len="sm" w="sm" type="none"/>
          </a:ln>
        </p:spPr>
      </p:pic>
      <p:sp>
        <p:nvSpPr>
          <p:cNvPr id="209" name="Google Shape;209;p5"/>
          <p:cNvSpPr txBox="1"/>
          <p:nvPr/>
        </p:nvSpPr>
        <p:spPr>
          <a:xfrm>
            <a:off x="3993501" y="1466378"/>
            <a:ext cx="7737851"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Генеральним прокурором 15 вересня 2023 року затверджено Стратегічний план з реалізації повноважень прокуратури у сфері кримінального переслідування за міжнародні злочини на період 2023-2025 років.</a:t>
            </a:r>
            <a:endParaRPr/>
          </a:p>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Цей системний документ покликаний забезпечити належну координацію органів прокуратури та досудового розслідування на наступні три роки, визначає спільні цілі та пріоритети з метою здійснення правосуддя щодо злочинів, вчинених в умовах міжнародного збройного конфлікту на території України.</a:t>
            </a:r>
            <a:endParaRPr/>
          </a:p>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Стратегічним планом визначається бачення, принципи та стратегічні цілі, серед яких структурований підхід до кримінального переслідування за міжнародні злочини, підвищення спроможності органів досудового розслідування та прокуратури, належна підтримка та захист потерпілих і свідків, стійке партнерство та ефективна взаємодія Міжнародним кримінальним судом, іноземними партнерами та громадянським суспільством.</a:t>
            </a:r>
            <a:endParaRPr sz="1400">
              <a:solidFill>
                <a:schemeClr val="dk1"/>
              </a:solidFill>
              <a:latin typeface="Trebuchet MS"/>
              <a:ea typeface="Trebuchet MS"/>
              <a:cs typeface="Trebuchet MS"/>
              <a:sym typeface="Trebuchet MS"/>
            </a:endParaRPr>
          </a:p>
        </p:txBody>
      </p:sp>
      <p:sp>
        <p:nvSpPr>
          <p:cNvPr id="210" name="Google Shape;210;p5"/>
          <p:cNvSpPr txBox="1"/>
          <p:nvPr/>
        </p:nvSpPr>
        <p:spPr>
          <a:xfrm>
            <a:off x="386002" y="4481340"/>
            <a:ext cx="1134535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Реалізація Стратегічного плану сприятиме кримінальному переслідуванню із застосуванням відповідних судових процедур осіб, які мають бути притягнуті до відповідальності за міжнародні злочини. Це також сприятиме впровадженню компенсаційних та інших засобів правового захисту та заходів підзвітності як на внутрішньому, так і на міжнародному рівні.</a:t>
            </a:r>
            <a:endParaRPr sz="14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txBox="1"/>
          <p:nvPr/>
        </p:nvSpPr>
        <p:spPr>
          <a:xfrm>
            <a:off x="207012" y="109269"/>
            <a:ext cx="7089138"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2000">
                <a:solidFill>
                  <a:schemeClr val="dk1"/>
                </a:solidFill>
                <a:latin typeface="Trebuchet MS"/>
                <a:ea typeface="Trebuchet MS"/>
                <a:cs typeface="Trebuchet MS"/>
                <a:sym typeface="Trebuchet MS"/>
              </a:rPr>
              <a:t>Стратегічний план СНПК  </a:t>
            </a:r>
            <a:endParaRPr sz="2000">
              <a:solidFill>
                <a:schemeClr val="dk1"/>
              </a:solidFill>
              <a:latin typeface="Trebuchet MS"/>
              <a:ea typeface="Trebuchet MS"/>
              <a:cs typeface="Trebuchet MS"/>
              <a:sym typeface="Trebuchet MS"/>
            </a:endParaRPr>
          </a:p>
        </p:txBody>
      </p:sp>
      <p:sp>
        <p:nvSpPr>
          <p:cNvPr id="216" name="Google Shape;216;p6"/>
          <p:cNvSpPr/>
          <p:nvPr/>
        </p:nvSpPr>
        <p:spPr>
          <a:xfrm>
            <a:off x="302263" y="637907"/>
            <a:ext cx="6993887" cy="157043"/>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17" name="Google Shape;217;p6"/>
          <p:cNvSpPr txBox="1"/>
          <p:nvPr/>
        </p:nvSpPr>
        <p:spPr>
          <a:xfrm>
            <a:off x="493860" y="1105500"/>
            <a:ext cx="11204279"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600">
                <a:solidFill>
                  <a:srgbClr val="000000"/>
                </a:solidFill>
                <a:latin typeface="Trebuchet MS"/>
                <a:ea typeface="Trebuchet MS"/>
                <a:cs typeface="Trebuchet MS"/>
                <a:sym typeface="Trebuchet MS"/>
              </a:rPr>
              <a:t>       Генеральним прокурором 26 червня 2023 року затверджено Стратегічний план реалізації повноважень прокуратури у сфері кримінального переслідування за сексуальне насильство, пов'язане з конфліктом (СНПК). Цілі стратегічного плану:</a:t>
            </a:r>
            <a:endParaRPr sz="1600">
              <a:solidFill>
                <a:schemeClr val="dk1"/>
              </a:solidFill>
              <a:latin typeface="Trebuchet MS"/>
              <a:ea typeface="Trebuchet MS"/>
              <a:cs typeface="Trebuchet MS"/>
              <a:sym typeface="Trebuchet MS"/>
            </a:endParaRPr>
          </a:p>
        </p:txBody>
      </p:sp>
      <p:sp>
        <p:nvSpPr>
          <p:cNvPr id="218" name="Google Shape;218;p6"/>
          <p:cNvSpPr txBox="1"/>
          <p:nvPr/>
        </p:nvSpPr>
        <p:spPr>
          <a:xfrm>
            <a:off x="493860" y="2213056"/>
            <a:ext cx="7425189" cy="375487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400"/>
              <a:buFont typeface="Noto Sans Symbols"/>
              <a:buChar char="⮚"/>
            </a:pPr>
            <a:r>
              <a:rPr lang="uk-UA" sz="1400">
                <a:solidFill>
                  <a:schemeClr val="dk1"/>
                </a:solidFill>
                <a:latin typeface="Trebuchet MS"/>
                <a:ea typeface="Trebuchet MS"/>
                <a:cs typeface="Trebuchet MS"/>
                <a:sym typeface="Trebuchet MS"/>
              </a:rPr>
              <a:t>посилення координації та запровадження комплексного підходу до розслідування та підтримання публічного обвинувачення у кримінальних провадженнях про СНПК, а також забезпечення всебічного захисту потерпілих і свідків відповідно до міжнародних стандартів і найкращих практик;</a:t>
            </a:r>
            <a:endParaRPr/>
          </a:p>
          <a:p>
            <a:pPr indent="-285750" lvl="0" marL="285750" marR="0" rtl="0" algn="just">
              <a:spcBef>
                <a:spcPts val="0"/>
              </a:spcBef>
              <a:spcAft>
                <a:spcPts val="0"/>
              </a:spcAft>
              <a:buClr>
                <a:schemeClr val="dk1"/>
              </a:buClr>
              <a:buSzPts val="1400"/>
              <a:buFont typeface="Noto Sans Symbols"/>
              <a:buChar char="⮚"/>
            </a:pPr>
            <a:r>
              <a:rPr lang="uk-UA" sz="1400">
                <a:solidFill>
                  <a:schemeClr val="dk1"/>
                </a:solidFill>
                <a:latin typeface="Trebuchet MS"/>
                <a:ea typeface="Trebuchet MS"/>
                <a:cs typeface="Trebuchet MS"/>
                <a:sym typeface="Trebuchet MS"/>
              </a:rPr>
              <a:t>розроблення та поширення програм і процедур розслідування та підтримання публічного обвинувачення у кримінальних провадженнях про СНПК, орієнтованих на інтереси потерпілих з урахуванням їхніх травм та гендерних аспектів;</a:t>
            </a:r>
            <a:endParaRPr/>
          </a:p>
          <a:p>
            <a:pPr indent="-285750" lvl="0" marL="285750" marR="0" rtl="0" algn="just">
              <a:spcBef>
                <a:spcPts val="0"/>
              </a:spcBef>
              <a:spcAft>
                <a:spcPts val="0"/>
              </a:spcAft>
              <a:buClr>
                <a:schemeClr val="dk1"/>
              </a:buClr>
              <a:buSzPts val="1400"/>
              <a:buFont typeface="Noto Sans Symbols"/>
              <a:buChar char="⮚"/>
            </a:pPr>
            <a:r>
              <a:rPr lang="uk-UA" sz="1400">
                <a:solidFill>
                  <a:schemeClr val="dk1"/>
                </a:solidFill>
                <a:latin typeface="Trebuchet MS"/>
                <a:ea typeface="Trebuchet MS"/>
                <a:cs typeface="Trebuchet MS"/>
                <a:sym typeface="Trebuchet MS"/>
              </a:rPr>
              <a:t>організація та/або координація професійних тренінгів з розслідування та підтримання публічного обвинувачення у кримінальних провадженнях про СНПК у межах реалізації стандартизованих програм і процедур;</a:t>
            </a:r>
            <a:endParaRPr/>
          </a:p>
          <a:p>
            <a:pPr indent="-285750" lvl="0" marL="285750" marR="0" rtl="0" algn="just">
              <a:spcBef>
                <a:spcPts val="0"/>
              </a:spcBef>
              <a:spcAft>
                <a:spcPts val="0"/>
              </a:spcAft>
              <a:buClr>
                <a:schemeClr val="dk1"/>
              </a:buClr>
              <a:buSzPts val="1400"/>
              <a:buFont typeface="Noto Sans Symbols"/>
              <a:buChar char="⮚"/>
            </a:pPr>
            <a:r>
              <a:rPr lang="uk-UA" sz="1400">
                <a:solidFill>
                  <a:schemeClr val="dk1"/>
                </a:solidFill>
                <a:latin typeface="Trebuchet MS"/>
                <a:ea typeface="Trebuchet MS"/>
                <a:cs typeface="Trebuchet MS"/>
                <a:sym typeface="Trebuchet MS"/>
              </a:rPr>
              <a:t>розробка стратегій комунікації з населенням з метою покращення розуміння процесу правосуддя та довіри до нього, а також підвищення обізнаності щодо прав та суб’єктності;</a:t>
            </a:r>
            <a:endParaRPr/>
          </a:p>
          <a:p>
            <a:pPr indent="-285750" lvl="0" marL="285750" marR="0" rtl="0" algn="just">
              <a:spcBef>
                <a:spcPts val="0"/>
              </a:spcBef>
              <a:spcAft>
                <a:spcPts val="0"/>
              </a:spcAft>
              <a:buClr>
                <a:schemeClr val="dk1"/>
              </a:buClr>
              <a:buSzPts val="1400"/>
              <a:buFont typeface="Noto Sans Symbols"/>
              <a:buChar char="⮚"/>
            </a:pPr>
            <a:r>
              <a:rPr lang="uk-UA" sz="1400">
                <a:solidFill>
                  <a:schemeClr val="dk1"/>
                </a:solidFill>
                <a:latin typeface="Trebuchet MS"/>
                <a:ea typeface="Trebuchet MS"/>
                <a:cs typeface="Trebuchet MS"/>
                <a:sym typeface="Trebuchet MS"/>
              </a:rPr>
              <a:t>напрацювання змін до законодавства з метою підвищення рівня ефективності розслідування злочинів, пов’язаних з конфліктом, як-от: воєнних злочинів, злочинів проти людяності та геноциду, а також притягнення до відповідальності високопосадовців, винних у їх вчиненні.</a:t>
            </a:r>
            <a:endParaRPr/>
          </a:p>
        </p:txBody>
      </p:sp>
      <p:pic>
        <p:nvPicPr>
          <p:cNvPr descr="Изображение выглядит как Человеческое лицо, одежда, человек, очки&#10;&#10;Автоматически созданное описание" id="219" name="Google Shape;219;p6"/>
          <p:cNvPicPr preferRelativeResize="0"/>
          <p:nvPr/>
        </p:nvPicPr>
        <p:blipFill rotWithShape="1">
          <a:blip r:embed="rId3">
            <a:alphaModFix/>
          </a:blip>
          <a:srcRect b="-597" l="20026" r="17242" t="1908"/>
          <a:stretch/>
        </p:blipFill>
        <p:spPr>
          <a:xfrm>
            <a:off x="8135853" y="2213056"/>
            <a:ext cx="3458774" cy="3625208"/>
          </a:xfrm>
          <a:prstGeom prst="ellipse">
            <a:avLst/>
          </a:prstGeom>
          <a:noFill/>
          <a:ln cap="flat" cmpd="sng" w="9525">
            <a:solidFill>
              <a:srgbClr val="2F5496"/>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Изображение выглядит как текст, книга, офисные принадлежности, ручка&#10;&#10;Автоматически созданное описание" id="224" name="Google Shape;224;p7"/>
          <p:cNvPicPr preferRelativeResize="0"/>
          <p:nvPr/>
        </p:nvPicPr>
        <p:blipFill rotWithShape="1">
          <a:blip r:embed="rId3">
            <a:alphaModFix/>
          </a:blip>
          <a:srcRect b="278" l="19309" r="-1119" t="-279"/>
          <a:stretch/>
        </p:blipFill>
        <p:spPr>
          <a:xfrm>
            <a:off x="429776" y="1021999"/>
            <a:ext cx="5439770" cy="3788240"/>
          </a:xfrm>
          <a:custGeom>
            <a:rect b="b" l="l" r="r" t="t"/>
            <a:pathLst>
              <a:path extrusionOk="0" h="6858000" w="12009304">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ln>
            <a:noFill/>
          </a:ln>
        </p:spPr>
      </p:pic>
      <p:sp>
        <p:nvSpPr>
          <p:cNvPr id="225" name="Google Shape;225;p7"/>
          <p:cNvSpPr txBox="1"/>
          <p:nvPr/>
        </p:nvSpPr>
        <p:spPr>
          <a:xfrm>
            <a:off x="5952932" y="1618139"/>
            <a:ext cx="5809292" cy="260359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uk-UA" sz="1200">
                <a:solidFill>
                  <a:schemeClr val="dk1"/>
                </a:solidFill>
                <a:latin typeface="Trebuchet MS"/>
                <a:ea typeface="Trebuchet MS"/>
                <a:cs typeface="Trebuchet MS"/>
                <a:sym typeface="Trebuchet MS"/>
              </a:rPr>
              <a:t>       Офісом Генерального прокурора за підтримки партнерів розроблено методичні документи - «</a:t>
            </a:r>
            <a:r>
              <a:rPr b="1" lang="uk-UA" sz="1200">
                <a:solidFill>
                  <a:schemeClr val="dk1"/>
                </a:solidFill>
                <a:latin typeface="Trebuchet MS"/>
                <a:ea typeface="Trebuchet MS"/>
                <a:cs typeface="Trebuchet MS"/>
                <a:sym typeface="Trebuchet MS"/>
              </a:rPr>
              <a:t>Стандарти розслідування воєнних злочинів. Загальна частина</a:t>
            </a:r>
            <a:r>
              <a:rPr lang="uk-UA" sz="1200">
                <a:solidFill>
                  <a:schemeClr val="dk1"/>
                </a:solidFill>
                <a:latin typeface="Trebuchet MS"/>
                <a:ea typeface="Trebuchet MS"/>
                <a:cs typeface="Trebuchet MS"/>
                <a:sym typeface="Trebuchet MS"/>
              </a:rPr>
              <a:t>» і «</a:t>
            </a:r>
            <a:r>
              <a:rPr b="1" lang="uk-UA" sz="1200">
                <a:solidFill>
                  <a:schemeClr val="dk1"/>
                </a:solidFill>
                <a:latin typeface="Trebuchet MS"/>
                <a:ea typeface="Trebuchet MS"/>
                <a:cs typeface="Trebuchet MS"/>
                <a:sym typeface="Trebuchet MS"/>
              </a:rPr>
              <a:t>Стандарти розслідування воєнних злочинів. Незаконне позбавлення волі та катування</a:t>
            </a:r>
            <a:r>
              <a:rPr lang="uk-UA" sz="1200">
                <a:solidFill>
                  <a:schemeClr val="dk1"/>
                </a:solidFill>
                <a:latin typeface="Trebuchet MS"/>
                <a:ea typeface="Trebuchet MS"/>
                <a:cs typeface="Trebuchet MS"/>
                <a:sym typeface="Trebuchet MS"/>
              </a:rPr>
              <a:t>».</a:t>
            </a:r>
            <a:endParaRPr sz="1200">
              <a:solidFill>
                <a:schemeClr val="dk1"/>
              </a:solidFill>
              <a:latin typeface="Trebuchet MS"/>
              <a:ea typeface="Trebuchet MS"/>
              <a:cs typeface="Trebuchet MS"/>
              <a:sym typeface="Trebuchet MS"/>
            </a:endParaRPr>
          </a:p>
          <a:p>
            <a:pPr indent="-171450" lvl="0" marL="171450" marR="0" rtl="0" algn="just">
              <a:lnSpc>
                <a:spcPct val="107000"/>
              </a:lnSpc>
              <a:spcBef>
                <a:spcPts val="600"/>
              </a:spcBef>
              <a:spcAft>
                <a:spcPts val="0"/>
              </a:spcAft>
              <a:buClr>
                <a:schemeClr val="dk1"/>
              </a:buClr>
              <a:buSzPts val="1200"/>
              <a:buFont typeface="Noto Sans Symbols"/>
              <a:buChar char="⮚"/>
            </a:pPr>
            <a:r>
              <a:rPr b="1" lang="uk-UA" sz="1200">
                <a:solidFill>
                  <a:schemeClr val="dk1"/>
                </a:solidFill>
                <a:latin typeface="Trebuchet MS"/>
                <a:ea typeface="Trebuchet MS"/>
                <a:cs typeface="Trebuchet MS"/>
                <a:sym typeface="Trebuchet MS"/>
              </a:rPr>
              <a:t>Перші стандарти </a:t>
            </a:r>
            <a:r>
              <a:rPr lang="uk-UA" sz="1200">
                <a:solidFill>
                  <a:schemeClr val="dk1"/>
                </a:solidFill>
                <a:latin typeface="Trebuchet MS"/>
                <a:ea typeface="Trebuchet MS"/>
                <a:cs typeface="Trebuchet MS"/>
                <a:sym typeface="Trebuchet MS"/>
              </a:rPr>
              <a:t>покликані надати фундаментальну теоретичну базу для правильного розуміння воєнних злочинів, правил їх кваліфікації за Кримінальним кодексом України, а також огляд основних воєнних злочинів, з якими стикаються практики.</a:t>
            </a:r>
            <a:endParaRPr sz="1200">
              <a:solidFill>
                <a:schemeClr val="dk1"/>
              </a:solidFill>
              <a:latin typeface="Trebuchet MS"/>
              <a:ea typeface="Trebuchet MS"/>
              <a:cs typeface="Trebuchet MS"/>
              <a:sym typeface="Trebuchet MS"/>
            </a:endParaRPr>
          </a:p>
          <a:p>
            <a:pPr indent="-171450" lvl="0" marL="171450" marR="0" rtl="0" algn="just">
              <a:lnSpc>
                <a:spcPct val="107000"/>
              </a:lnSpc>
              <a:spcBef>
                <a:spcPts val="600"/>
              </a:spcBef>
              <a:spcAft>
                <a:spcPts val="0"/>
              </a:spcAft>
              <a:buClr>
                <a:schemeClr val="dk1"/>
              </a:buClr>
              <a:buSzPts val="1200"/>
              <a:buFont typeface="Noto Sans Symbols"/>
              <a:buChar char="⮚"/>
            </a:pPr>
            <a:r>
              <a:rPr b="1" lang="uk-UA" sz="1200">
                <a:solidFill>
                  <a:schemeClr val="dk1"/>
                </a:solidFill>
                <a:latin typeface="Trebuchet MS"/>
                <a:ea typeface="Trebuchet MS"/>
                <a:cs typeface="Trebuchet MS"/>
                <a:sym typeface="Trebuchet MS"/>
              </a:rPr>
              <a:t>Другі стандарти </a:t>
            </a:r>
            <a:r>
              <a:rPr lang="uk-UA" sz="1200">
                <a:solidFill>
                  <a:schemeClr val="dk1"/>
                </a:solidFill>
                <a:latin typeface="Trebuchet MS"/>
                <a:ea typeface="Trebuchet MS"/>
                <a:cs typeface="Trebuchet MS"/>
                <a:sym typeface="Trebuchet MS"/>
              </a:rPr>
              <a:t>акцентуються на катуванні, незаконному позбавленні волі, нелюдському поводженні. Вони містять алгоритм розслідування, зразки процесуальних документів та детальний аналіз окремих воєнних злочинів.</a:t>
            </a:r>
            <a:endParaRPr sz="1200">
              <a:solidFill>
                <a:schemeClr val="dk1"/>
              </a:solidFill>
              <a:latin typeface="Trebuchet MS"/>
              <a:ea typeface="Trebuchet MS"/>
              <a:cs typeface="Trebuchet MS"/>
              <a:sym typeface="Trebuchet MS"/>
            </a:endParaRPr>
          </a:p>
        </p:txBody>
      </p:sp>
      <p:sp>
        <p:nvSpPr>
          <p:cNvPr id="226" name="Google Shape;226;p7"/>
          <p:cNvSpPr txBox="1"/>
          <p:nvPr/>
        </p:nvSpPr>
        <p:spPr>
          <a:xfrm>
            <a:off x="1517317" y="5122651"/>
            <a:ext cx="10244907" cy="87293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uk-UA" sz="1200">
                <a:solidFill>
                  <a:schemeClr val="dk1"/>
                </a:solidFill>
                <a:latin typeface="Trebuchet MS"/>
                <a:ea typeface="Trebuchet MS"/>
                <a:cs typeface="Trebuchet MS"/>
                <a:sym typeface="Trebuchet MS"/>
              </a:rPr>
              <a:t>       Запропоновані Стандарти покликані узагальнити кращі міжнародні та вітчизняні практики розслідування воєнних злочинів, надати слідчим та прокурорам необхідні знання та інструменти для збирання доказів.</a:t>
            </a:r>
            <a:endParaRPr sz="1200">
              <a:solidFill>
                <a:schemeClr val="dk1"/>
              </a:solidFill>
              <a:latin typeface="Trebuchet MS"/>
              <a:ea typeface="Trebuchet MS"/>
              <a:cs typeface="Trebuchet MS"/>
              <a:sym typeface="Trebuchet MS"/>
            </a:endParaRPr>
          </a:p>
          <a:p>
            <a:pPr indent="0" lvl="0" marL="0" marR="0" rtl="0" algn="just">
              <a:lnSpc>
                <a:spcPct val="107000"/>
              </a:lnSpc>
              <a:spcBef>
                <a:spcPts val="0"/>
              </a:spcBef>
              <a:spcAft>
                <a:spcPts val="0"/>
              </a:spcAft>
              <a:buNone/>
            </a:pPr>
            <a:r>
              <a:rPr lang="uk-UA" sz="1200">
                <a:solidFill>
                  <a:schemeClr val="dk1"/>
                </a:solidFill>
                <a:latin typeface="Trebuchet MS"/>
                <a:ea typeface="Trebuchet MS"/>
                <a:cs typeface="Trebuchet MS"/>
                <a:sym typeface="Trebuchet MS"/>
              </a:rPr>
              <a:t>       Під час їх підготовки проаналізовано проблемні питання, які виникають у ході досудового розслідування воєнних злочинів, враховано наявний досвід органів досудового розслідування та прокуратури.</a:t>
            </a:r>
            <a:endParaRPr sz="1200">
              <a:solidFill>
                <a:schemeClr val="dk1"/>
              </a:solidFill>
              <a:latin typeface="Calibri"/>
              <a:ea typeface="Calibri"/>
              <a:cs typeface="Calibri"/>
              <a:sym typeface="Calibri"/>
            </a:endParaRPr>
          </a:p>
        </p:txBody>
      </p:sp>
      <p:sp>
        <p:nvSpPr>
          <p:cNvPr id="227" name="Google Shape;227;p7"/>
          <p:cNvSpPr txBox="1"/>
          <p:nvPr/>
        </p:nvSpPr>
        <p:spPr>
          <a:xfrm>
            <a:off x="207012" y="109269"/>
            <a:ext cx="7089138"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2000">
                <a:solidFill>
                  <a:schemeClr val="dk1"/>
                </a:solidFill>
                <a:latin typeface="Trebuchet MS"/>
                <a:ea typeface="Trebuchet MS"/>
                <a:cs typeface="Trebuchet MS"/>
                <a:sym typeface="Trebuchet MS"/>
              </a:rPr>
              <a:t>Стандарти розслідування</a:t>
            </a:r>
            <a:endParaRPr sz="2000">
              <a:solidFill>
                <a:schemeClr val="dk1"/>
              </a:solidFill>
              <a:latin typeface="Trebuchet MS"/>
              <a:ea typeface="Trebuchet MS"/>
              <a:cs typeface="Trebuchet MS"/>
              <a:sym typeface="Trebuchet MS"/>
            </a:endParaRPr>
          </a:p>
        </p:txBody>
      </p:sp>
      <p:sp>
        <p:nvSpPr>
          <p:cNvPr id="228" name="Google Shape;228;p7"/>
          <p:cNvSpPr/>
          <p:nvPr/>
        </p:nvSpPr>
        <p:spPr>
          <a:xfrm>
            <a:off x="302263" y="637907"/>
            <a:ext cx="6993887" cy="157043"/>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229" name="Google Shape;229;p7"/>
          <p:cNvPicPr preferRelativeResize="0"/>
          <p:nvPr/>
        </p:nvPicPr>
        <p:blipFill rotWithShape="1">
          <a:blip r:embed="rId4">
            <a:alphaModFix/>
          </a:blip>
          <a:srcRect b="0" l="0" r="0" t="0"/>
          <a:stretch/>
        </p:blipFill>
        <p:spPr>
          <a:xfrm>
            <a:off x="429776" y="5010681"/>
            <a:ext cx="1087541" cy="11589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nvSpPr>
        <p:spPr>
          <a:xfrm>
            <a:off x="207012" y="109269"/>
            <a:ext cx="9871576"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2000">
                <a:solidFill>
                  <a:schemeClr val="dk1"/>
                </a:solidFill>
                <a:latin typeface="Trebuchet MS"/>
                <a:ea typeface="Trebuchet MS"/>
                <a:cs typeface="Trebuchet MS"/>
                <a:sym typeface="Trebuchet MS"/>
              </a:rPr>
              <a:t>Міжнародне співробітництво</a:t>
            </a:r>
            <a:endParaRPr/>
          </a:p>
        </p:txBody>
      </p:sp>
      <p:sp>
        <p:nvSpPr>
          <p:cNvPr id="235" name="Google Shape;235;p8"/>
          <p:cNvSpPr/>
          <p:nvPr/>
        </p:nvSpPr>
        <p:spPr>
          <a:xfrm>
            <a:off x="302263" y="640033"/>
            <a:ext cx="8997185" cy="154917"/>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descr="Изображение выглядит как одежда, человек, Человеческое лицо, стоящий&#10;&#10;Автоматически созданное описание" id="236" name="Google Shape;236;p8"/>
          <p:cNvPicPr preferRelativeResize="0"/>
          <p:nvPr/>
        </p:nvPicPr>
        <p:blipFill rotWithShape="1">
          <a:blip r:embed="rId3">
            <a:alphaModFix/>
          </a:blip>
          <a:srcRect b="1" l="14673" r="14673" t="1"/>
          <a:stretch/>
        </p:blipFill>
        <p:spPr>
          <a:xfrm>
            <a:off x="302263" y="794950"/>
            <a:ext cx="3674156" cy="3693171"/>
          </a:xfrm>
          <a:custGeom>
            <a:rect b="b" l="l" r="r" t="t"/>
            <a:pathLst>
              <a:path extrusionOk="0" h="3476265" w="3458367">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ln>
            <a:noFill/>
          </a:ln>
        </p:spPr>
      </p:pic>
      <p:pic>
        <p:nvPicPr>
          <p:cNvPr descr="Изображение выглядит как человек, Человеческое лицо, одежда, улыбка&#10;&#10;Автоматически созданное описание" id="237" name="Google Shape;237;p8"/>
          <p:cNvPicPr preferRelativeResize="0"/>
          <p:nvPr/>
        </p:nvPicPr>
        <p:blipFill rotWithShape="1">
          <a:blip r:embed="rId4">
            <a:alphaModFix/>
          </a:blip>
          <a:srcRect b="-1423" l="-3973" r="15560" t="-3333"/>
          <a:stretch/>
        </p:blipFill>
        <p:spPr>
          <a:xfrm>
            <a:off x="8209722" y="3799370"/>
            <a:ext cx="3982278" cy="3149579"/>
          </a:xfrm>
          <a:custGeom>
            <a:rect b="b" l="l" r="r" t="t"/>
            <a:pathLst>
              <a:path extrusionOk="0" h="3176541" w="3747932">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ln>
            <a:noFill/>
          </a:ln>
        </p:spPr>
      </p:pic>
      <p:sp>
        <p:nvSpPr>
          <p:cNvPr id="238" name="Google Shape;238;p8"/>
          <p:cNvSpPr txBox="1"/>
          <p:nvPr/>
        </p:nvSpPr>
        <p:spPr>
          <a:xfrm>
            <a:off x="4075319" y="1973066"/>
            <a:ext cx="7510776" cy="830997"/>
          </a:xfrm>
          <a:prstGeom prst="rect">
            <a:avLst/>
          </a:prstGeom>
          <a:noFill/>
          <a:ln>
            <a:noFill/>
          </a:ln>
        </p:spPr>
        <p:txBody>
          <a:bodyPr anchorCtr="0" anchor="t" bIns="45700" lIns="91425" spcFirstLastPara="1" rIns="91425" wrap="square" tIns="45700">
            <a:spAutoFit/>
          </a:bodyPr>
          <a:lstStyle/>
          <a:p>
            <a:pPr indent="450215" lvl="0" marL="0" marR="0" rtl="0" algn="just">
              <a:spcBef>
                <a:spcPts val="0"/>
              </a:spcBef>
              <a:spcAft>
                <a:spcPts val="0"/>
              </a:spcAft>
              <a:buNone/>
            </a:pPr>
            <a:r>
              <a:rPr lang="uk-UA" sz="1600">
                <a:solidFill>
                  <a:schemeClr val="dk1"/>
                </a:solidFill>
                <a:latin typeface="Trebuchet MS"/>
                <a:ea typeface="Trebuchet MS"/>
                <a:cs typeface="Trebuchet MS"/>
                <a:sym typeface="Trebuchet MS"/>
              </a:rPr>
              <a:t>Слідчі СБУ та прокурори ОГП кожного дня на системній основі співпрацюють із представниками Офісу Прокурора МКС та надають допомогу у проведенні розслідування Ситуації в Україні.</a:t>
            </a:r>
            <a:endParaRPr sz="1600">
              <a:solidFill>
                <a:schemeClr val="dk1"/>
              </a:solidFill>
              <a:latin typeface="Trebuchet MS"/>
              <a:ea typeface="Trebuchet MS"/>
              <a:cs typeface="Trebuchet MS"/>
              <a:sym typeface="Trebuchet MS"/>
            </a:endParaRPr>
          </a:p>
        </p:txBody>
      </p:sp>
      <p:sp>
        <p:nvSpPr>
          <p:cNvPr id="239" name="Google Shape;239;p8"/>
          <p:cNvSpPr txBox="1"/>
          <p:nvPr/>
        </p:nvSpPr>
        <p:spPr>
          <a:xfrm>
            <a:off x="302263" y="4647099"/>
            <a:ext cx="7907459"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600">
                <a:solidFill>
                  <a:schemeClr val="dk1"/>
                </a:solidFill>
                <a:latin typeface="Trebuchet MS"/>
                <a:ea typeface="Trebuchet MS"/>
                <a:cs typeface="Trebuchet MS"/>
                <a:sym typeface="Trebuchet MS"/>
              </a:rPr>
              <a:t>       14.09.2023 року за сприяння Департаменту відкрито польовий офіс Міжнародного кримінального суду в Україні. Відкриття польового офісу покращить та пришвидшить взаємодію між українськими правоохоронцями та Міжнародним кримінальним судом.</a:t>
            </a:r>
            <a:endParaRPr sz="16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9"/>
          <p:cNvSpPr txBox="1"/>
          <p:nvPr/>
        </p:nvSpPr>
        <p:spPr>
          <a:xfrm>
            <a:off x="207012" y="109269"/>
            <a:ext cx="9871576" cy="6429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uk-UA" sz="2000">
                <a:solidFill>
                  <a:schemeClr val="dk1"/>
                </a:solidFill>
                <a:latin typeface="Trebuchet MS"/>
                <a:ea typeface="Trebuchet MS"/>
                <a:cs typeface="Trebuchet MS"/>
                <a:sym typeface="Trebuchet MS"/>
              </a:rPr>
              <a:t>Діяльність спільної слідчої групи</a:t>
            </a:r>
            <a:endParaRPr/>
          </a:p>
        </p:txBody>
      </p:sp>
      <p:sp>
        <p:nvSpPr>
          <p:cNvPr id="245" name="Google Shape;245;p9"/>
          <p:cNvSpPr/>
          <p:nvPr/>
        </p:nvSpPr>
        <p:spPr>
          <a:xfrm>
            <a:off x="302263" y="640033"/>
            <a:ext cx="8997185" cy="154917"/>
          </a:xfrm>
          <a:custGeom>
            <a:rect b="b" l="l" r="r" t="t"/>
            <a:pathLst>
              <a:path extrusionOk="0" h="120000" w="4067810">
                <a:moveTo>
                  <a:pt x="0" y="0"/>
                </a:moveTo>
                <a:lnTo>
                  <a:pt x="4067517" y="0"/>
                </a:lnTo>
              </a:path>
            </a:pathLst>
          </a:custGeom>
          <a:noFill/>
          <a:ln cap="flat" cmpd="sng" w="571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descr="Изображение выглядит как одежда, в помещении, человек, женщина&#10;&#10;Автоматически созданное описание" id="246" name="Google Shape;246;p9"/>
          <p:cNvPicPr preferRelativeResize="0"/>
          <p:nvPr/>
        </p:nvPicPr>
        <p:blipFill rotWithShape="1">
          <a:blip r:embed="rId3">
            <a:alphaModFix/>
          </a:blip>
          <a:srcRect b="184" l="12693" r="14462" t="-184"/>
          <a:stretch/>
        </p:blipFill>
        <p:spPr>
          <a:xfrm flipH="1">
            <a:off x="207012" y="765063"/>
            <a:ext cx="4482741" cy="3461497"/>
          </a:xfrm>
          <a:custGeom>
            <a:rect b="b" l="l" r="r" t="t"/>
            <a:pathLst>
              <a:path extrusionOk="0" h="3536502" w="4579876">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ln>
            <a:noFill/>
          </a:ln>
        </p:spPr>
      </p:pic>
      <p:sp>
        <p:nvSpPr>
          <p:cNvPr id="247" name="Google Shape;247;p9"/>
          <p:cNvSpPr txBox="1"/>
          <p:nvPr/>
        </p:nvSpPr>
        <p:spPr>
          <a:xfrm>
            <a:off x="4696794" y="794950"/>
            <a:ext cx="5015182"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Організовано координацію діяльності </a:t>
            </a:r>
            <a:r>
              <a:rPr b="1" lang="uk-UA" sz="1400">
                <a:solidFill>
                  <a:schemeClr val="dk1"/>
                </a:solidFill>
                <a:latin typeface="Trebuchet MS"/>
                <a:ea typeface="Trebuchet MS"/>
                <a:cs typeface="Trebuchet MS"/>
                <a:sym typeface="Trebuchet MS"/>
              </a:rPr>
              <a:t>спільної слідчої групи </a:t>
            </a:r>
            <a:r>
              <a:rPr lang="uk-UA" sz="1400">
                <a:solidFill>
                  <a:schemeClr val="dk1"/>
                </a:solidFill>
                <a:latin typeface="Trebuchet MS"/>
                <a:ea typeface="Trebuchet MS"/>
                <a:cs typeface="Trebuchet MS"/>
                <a:sym typeface="Trebuchet MS"/>
              </a:rPr>
              <a:t>(далі – ССГ), яку було створено з метою формування незалежної думки у світовому суспільстві та зібрання релевантних для міжнародних інституцій доказів вчинення Російською Федерацією повномасштабного вторгнення на територію України.</a:t>
            </a:r>
            <a:endParaRPr/>
          </a:p>
        </p:txBody>
      </p:sp>
      <p:sp>
        <p:nvSpPr>
          <p:cNvPr id="248" name="Google Shape;248;p9"/>
          <p:cNvSpPr txBox="1"/>
          <p:nvPr/>
        </p:nvSpPr>
        <p:spPr>
          <a:xfrm>
            <a:off x="146052" y="4361082"/>
            <a:ext cx="941065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В рамках діяльності ССГ створено Міжнародний центру кримінального переслідування за злочин агресії проти України (ICPA), який у вересні 2023 року вже розпочав свою роботу.</a:t>
            </a:r>
            <a:endParaRPr/>
          </a:p>
        </p:txBody>
      </p:sp>
      <p:sp>
        <p:nvSpPr>
          <p:cNvPr id="249" name="Google Shape;249;p9"/>
          <p:cNvSpPr txBox="1"/>
          <p:nvPr/>
        </p:nvSpPr>
        <p:spPr>
          <a:xfrm>
            <a:off x="4059936" y="2411555"/>
            <a:ext cx="5505736"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Діяльність ССГ зосереджується на зборі, безпечному зберіганні та швидкому обміні інформацією та доказами воєнних злочинів РФ, зібраними в ході розслідувань на території держав-сторін, а також оперативно-розшукових заходах.</a:t>
            </a:r>
            <a:endParaRPr/>
          </a:p>
          <a:p>
            <a:pPr indent="0" lvl="0" marL="0" marR="0" rtl="0" algn="just">
              <a:spcBef>
                <a:spcPts val="0"/>
              </a:spcBef>
              <a:spcAft>
                <a:spcPts val="0"/>
              </a:spcAft>
              <a:buNone/>
            </a:pPr>
            <a:r>
              <a:rPr lang="uk-UA" sz="1400">
                <a:solidFill>
                  <a:schemeClr val="dk1"/>
                </a:solidFill>
                <a:latin typeface="Trebuchet MS"/>
                <a:ea typeface="Trebuchet MS"/>
                <a:cs typeface="Trebuchet MS"/>
                <a:sym typeface="Trebuchet MS"/>
              </a:rPr>
              <a:t>       Водночас ССГ займається виявленням активів воєнних злочинців з метою їх заморожування та конфіскації. </a:t>
            </a:r>
            <a:endParaRPr sz="1400">
              <a:solidFill>
                <a:schemeClr val="dk1"/>
              </a:solidFill>
              <a:latin typeface="Calibri"/>
              <a:ea typeface="Calibri"/>
              <a:cs typeface="Calibri"/>
              <a:sym typeface="Calibri"/>
            </a:endParaRPr>
          </a:p>
        </p:txBody>
      </p:sp>
      <p:pic>
        <p:nvPicPr>
          <p:cNvPr descr="Изображение выглядит как снимок экрана&#10;&#10;Автоматически созданное описание" id="250" name="Google Shape;250;p9"/>
          <p:cNvPicPr preferRelativeResize="0"/>
          <p:nvPr/>
        </p:nvPicPr>
        <p:blipFill rotWithShape="1">
          <a:blip r:embed="rId4">
            <a:alphaModFix/>
          </a:blip>
          <a:srcRect b="0" l="19236" r="52152" t="0"/>
          <a:stretch/>
        </p:blipFill>
        <p:spPr>
          <a:xfrm>
            <a:off x="9556702" y="0"/>
            <a:ext cx="2632250" cy="6858000"/>
          </a:xfrm>
          <a:custGeom>
            <a:rect b="b" l="l" r="r" t="t"/>
            <a:pathLst>
              <a:path extrusionOk="0" h="6858000" w="11862684">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2023-10-13T07:26:20Z</dcterms:created>
  <dc:creator>Aleksandr Shevchenko</dc:creator>
</cp:coreProperties>
</file>