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3"/>
    <p:sldMasterId id="2147483658" r:id="rId4"/>
    <p:sldMasterId id="214748366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12192000"/>
  <p:notesSz cx="6797675" cy="9928225"/>
  <p:embeddedFontLst>
    <p:embeddedFont>
      <p:font typeface="Robo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8" roundtripDataSignature="AMtx7mjra4w4/H1WQO10inYEtKT4EAUH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Roboto-regular.fntdata"/><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font" Target="fonts/Roboto-italic.fntdata"/><Relationship Id="rId25" Type="http://schemas.openxmlformats.org/officeDocument/2006/relationships/font" Target="fonts/Roboto-bold.fntdata"/><Relationship Id="rId28" Type="http://customschemas.google.com/relationships/presentationmetadata" Target="metadata"/><Relationship Id="rId27" Type="http://schemas.openxmlformats.org/officeDocument/2006/relationships/font" Target="fonts/Roboto-boldItalic.fntdata"/><Relationship Id="rId5" Type="http://schemas.openxmlformats.org/officeDocument/2006/relationships/slideMaster" Target="slideMasters/slideMaster3.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2945659" cy="49813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Roboto"/>
                <a:ea typeface="Roboto"/>
                <a:cs typeface="Roboto"/>
                <a:sym typeface="Roboto"/>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2" y="1"/>
            <a:ext cx="2945659" cy="49813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Roboto"/>
                <a:ea typeface="Roboto"/>
                <a:cs typeface="Roboto"/>
                <a:sym typeface="Roboto"/>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Roboto"/>
                <a:ea typeface="Roboto"/>
                <a:cs typeface="Roboto"/>
                <a:sym typeface="Roboto"/>
              </a:defRPr>
            </a:lvl1pPr>
            <a:lvl2pPr indent="-228600" lvl="1" marL="914400" marR="0" rtl="0" algn="l">
              <a:spcBef>
                <a:spcPts val="0"/>
              </a:spcBef>
              <a:spcAft>
                <a:spcPts val="0"/>
              </a:spcAft>
              <a:buSzPts val="1400"/>
              <a:buNone/>
              <a:defRPr b="0" i="0" sz="1200" u="none" cap="none" strike="noStrike">
                <a:solidFill>
                  <a:schemeClr val="dk1"/>
                </a:solidFill>
                <a:latin typeface="Roboto"/>
                <a:ea typeface="Roboto"/>
                <a:cs typeface="Roboto"/>
                <a:sym typeface="Roboto"/>
              </a:defRPr>
            </a:lvl2pPr>
            <a:lvl3pPr indent="-228600" lvl="2" marL="1371600" marR="0" rtl="0" algn="l">
              <a:spcBef>
                <a:spcPts val="0"/>
              </a:spcBef>
              <a:spcAft>
                <a:spcPts val="0"/>
              </a:spcAft>
              <a:buSzPts val="1400"/>
              <a:buNone/>
              <a:defRPr b="0" i="0" sz="1200" u="none" cap="none" strike="noStrike">
                <a:solidFill>
                  <a:schemeClr val="dk1"/>
                </a:solidFill>
                <a:latin typeface="Roboto"/>
                <a:ea typeface="Roboto"/>
                <a:cs typeface="Roboto"/>
                <a:sym typeface="Roboto"/>
              </a:defRPr>
            </a:lvl3pPr>
            <a:lvl4pPr indent="-228600" lvl="3" marL="1828800" marR="0" rtl="0" algn="l">
              <a:spcBef>
                <a:spcPts val="0"/>
              </a:spcBef>
              <a:spcAft>
                <a:spcPts val="0"/>
              </a:spcAft>
              <a:buSzPts val="1400"/>
              <a:buNone/>
              <a:defRPr b="0" i="0" sz="1200" u="none" cap="none" strike="noStrike">
                <a:solidFill>
                  <a:schemeClr val="dk1"/>
                </a:solidFill>
                <a:latin typeface="Roboto"/>
                <a:ea typeface="Roboto"/>
                <a:cs typeface="Roboto"/>
                <a:sym typeface="Roboto"/>
              </a:defRPr>
            </a:lvl4pPr>
            <a:lvl5pPr indent="-228600" lvl="4" marL="2286000" marR="0" rtl="0" algn="l">
              <a:spcBef>
                <a:spcPts val="0"/>
              </a:spcBef>
              <a:spcAft>
                <a:spcPts val="0"/>
              </a:spcAft>
              <a:buSzPts val="1400"/>
              <a:buNone/>
              <a:defRPr b="0" i="0" sz="1200" u="none" cap="none" strike="noStrike">
                <a:solidFill>
                  <a:schemeClr val="dk1"/>
                </a:solidFill>
                <a:latin typeface="Roboto"/>
                <a:ea typeface="Roboto"/>
                <a:cs typeface="Roboto"/>
                <a:sym typeface="Roboto"/>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30092"/>
            <a:ext cx="2945659" cy="498134"/>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Roboto"/>
                <a:ea typeface="Roboto"/>
                <a:cs typeface="Roboto"/>
                <a:sym typeface="Roboto"/>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2" y="9430092"/>
            <a:ext cx="2945659" cy="498134"/>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uk-UA" sz="1200" u="none" cap="none" strike="noStrike">
                <a:solidFill>
                  <a:schemeClr val="dk1"/>
                </a:solidFill>
                <a:latin typeface="Roboto"/>
                <a:ea typeface="Roboto"/>
                <a:cs typeface="Roboto"/>
                <a:sym typeface="Roboto"/>
              </a:rPr>
              <a:t>‹#›</a:t>
            </a:fld>
            <a:endParaRPr b="0" i="0" sz="1200" u="none" cap="none" strike="noStrike">
              <a:solidFill>
                <a:schemeClr val="dk1"/>
              </a:solidFill>
              <a:latin typeface="Roboto"/>
              <a:ea typeface="Roboto"/>
              <a:cs typeface="Roboto"/>
              <a:sym typeface="Roboto"/>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p1: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8" name="Google Shape;368;p1: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p10: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6" name="Google Shape;526;p10: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3" name="Shape 533"/>
        <p:cNvGrpSpPr/>
        <p:nvPr/>
      </p:nvGrpSpPr>
      <p:grpSpPr>
        <a:xfrm>
          <a:off x="0" y="0"/>
          <a:ext cx="0" cy="0"/>
          <a:chOff x="0" y="0"/>
          <a:chExt cx="0" cy="0"/>
        </a:xfrm>
      </p:grpSpPr>
      <p:sp>
        <p:nvSpPr>
          <p:cNvPr id="534" name="Google Shape;534;p11: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5" name="Google Shape;535;p11: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6" name="Google Shape;536;p11:notes"/>
          <p:cNvSpPr txBox="1"/>
          <p:nvPr>
            <p:ph idx="12" type="sldNum"/>
          </p:nvPr>
        </p:nvSpPr>
        <p:spPr>
          <a:xfrm>
            <a:off x="3850442" y="9430092"/>
            <a:ext cx="2945659" cy="49813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p12: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61" name="Google Shape;561;p12: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2" name="Google Shape;562;p12:notes"/>
          <p:cNvSpPr txBox="1"/>
          <p:nvPr>
            <p:ph idx="12" type="sldNum"/>
          </p:nvPr>
        </p:nvSpPr>
        <p:spPr>
          <a:xfrm>
            <a:off x="3850442" y="9430092"/>
            <a:ext cx="2945659" cy="49813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7" name="Shape 567"/>
        <p:cNvGrpSpPr/>
        <p:nvPr/>
      </p:nvGrpSpPr>
      <p:grpSpPr>
        <a:xfrm>
          <a:off x="0" y="0"/>
          <a:ext cx="0" cy="0"/>
          <a:chOff x="0" y="0"/>
          <a:chExt cx="0" cy="0"/>
        </a:xfrm>
      </p:grpSpPr>
      <p:sp>
        <p:nvSpPr>
          <p:cNvPr id="568" name="Google Shape;568;p13: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9" name="Google Shape;569;p13: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2" name="Shape 582"/>
        <p:cNvGrpSpPr/>
        <p:nvPr/>
      </p:nvGrpSpPr>
      <p:grpSpPr>
        <a:xfrm>
          <a:off x="0" y="0"/>
          <a:ext cx="0" cy="0"/>
          <a:chOff x="0" y="0"/>
          <a:chExt cx="0" cy="0"/>
        </a:xfrm>
      </p:grpSpPr>
      <p:sp>
        <p:nvSpPr>
          <p:cNvPr id="583" name="Google Shape;583;p14: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4" name="Google Shape;584;p14: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6" name="Shape 596"/>
        <p:cNvGrpSpPr/>
        <p:nvPr/>
      </p:nvGrpSpPr>
      <p:grpSpPr>
        <a:xfrm>
          <a:off x="0" y="0"/>
          <a:ext cx="0" cy="0"/>
          <a:chOff x="0" y="0"/>
          <a:chExt cx="0" cy="0"/>
        </a:xfrm>
      </p:grpSpPr>
      <p:sp>
        <p:nvSpPr>
          <p:cNvPr id="597" name="Google Shape;597;p15: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8" name="Google Shape;598;p15: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8" name="Shape 608"/>
        <p:cNvGrpSpPr/>
        <p:nvPr/>
      </p:nvGrpSpPr>
      <p:grpSpPr>
        <a:xfrm>
          <a:off x="0" y="0"/>
          <a:ext cx="0" cy="0"/>
          <a:chOff x="0" y="0"/>
          <a:chExt cx="0" cy="0"/>
        </a:xfrm>
      </p:grpSpPr>
      <p:sp>
        <p:nvSpPr>
          <p:cNvPr id="609" name="Google Shape;609;p16: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0" name="Google Shape;610;p16: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5" name="Shape 615"/>
        <p:cNvGrpSpPr/>
        <p:nvPr/>
      </p:nvGrpSpPr>
      <p:grpSpPr>
        <a:xfrm>
          <a:off x="0" y="0"/>
          <a:ext cx="0" cy="0"/>
          <a:chOff x="0" y="0"/>
          <a:chExt cx="0" cy="0"/>
        </a:xfrm>
      </p:grpSpPr>
      <p:sp>
        <p:nvSpPr>
          <p:cNvPr id="616" name="Google Shape;616;p17: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7" name="Google Shape;617;p17: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2: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4" name="Google Shape;374;p2: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3: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0" name="Google Shape;380;p3: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p4: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7" name="Google Shape;417;p4: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p5: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8" name="Google Shape;438;p5: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p6: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8" name="Google Shape;448;p6: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7: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4" name="Google Shape;454;p7: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8" name="Shape 478"/>
        <p:cNvGrpSpPr/>
        <p:nvPr/>
      </p:nvGrpSpPr>
      <p:grpSpPr>
        <a:xfrm>
          <a:off x="0" y="0"/>
          <a:ext cx="0" cy="0"/>
          <a:chOff x="0" y="0"/>
          <a:chExt cx="0" cy="0"/>
        </a:xfrm>
      </p:grpSpPr>
      <p:sp>
        <p:nvSpPr>
          <p:cNvPr id="479" name="Google Shape;479;p8: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0" name="Google Shape;480;p8: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9: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6" name="Google Shape;506;p9:notes"/>
          <p:cNvSpPr/>
          <p:nvPr>
            <p:ph idx="2" type="sldImg"/>
          </p:nvPr>
        </p:nvSpPr>
        <p:spPr>
          <a:xfrm>
            <a:off x="420688" y="1241425"/>
            <a:ext cx="5956300" cy="33512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ight Cover MIH">
  <p:cSld name="Light Cover MIH">
    <p:spTree>
      <p:nvGrpSpPr>
        <p:cNvPr id="12" name="Shape 12"/>
        <p:cNvGrpSpPr/>
        <p:nvPr/>
      </p:nvGrpSpPr>
      <p:grpSpPr>
        <a:xfrm>
          <a:off x="0" y="0"/>
          <a:ext cx="0" cy="0"/>
          <a:chOff x="0" y="0"/>
          <a:chExt cx="0" cy="0"/>
        </a:xfrm>
      </p:grpSpPr>
      <p:sp>
        <p:nvSpPr>
          <p:cNvPr id="13" name="Google Shape;13;p19"/>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Roboto"/>
              <a:ea typeface="Roboto"/>
              <a:cs typeface="Roboto"/>
              <a:sym typeface="Roboto"/>
            </a:endParaRPr>
          </a:p>
        </p:txBody>
      </p:sp>
      <p:sp>
        <p:nvSpPr>
          <p:cNvPr id="14" name="Google Shape;14;p19"/>
          <p:cNvSpPr/>
          <p:nvPr/>
        </p:nvSpPr>
        <p:spPr>
          <a:xfrm>
            <a:off x="11449050" y="0"/>
            <a:ext cx="74295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uk-UA" sz="1800" u="none" cap="none" strike="noStrike">
                <a:latin typeface="Roboto"/>
                <a:ea typeface="Roboto"/>
                <a:cs typeface="Roboto"/>
                <a:sym typeface="Roboto"/>
              </a:rPr>
              <a:t>м</a:t>
            </a:r>
            <a:endParaRPr/>
          </a:p>
        </p:txBody>
      </p:sp>
      <p:grpSp>
        <p:nvGrpSpPr>
          <p:cNvPr id="15" name="Google Shape;15;p19"/>
          <p:cNvGrpSpPr/>
          <p:nvPr/>
        </p:nvGrpSpPr>
        <p:grpSpPr>
          <a:xfrm>
            <a:off x="-18848" y="355917"/>
            <a:ext cx="3292475" cy="6190933"/>
            <a:chOff x="163513" y="355917"/>
            <a:chExt cx="3292475" cy="6190933"/>
          </a:xfrm>
        </p:grpSpPr>
        <p:sp>
          <p:nvSpPr>
            <p:cNvPr id="16" name="Google Shape;16;p19"/>
            <p:cNvSpPr/>
            <p:nvPr/>
          </p:nvSpPr>
          <p:spPr>
            <a:xfrm>
              <a:off x="176171" y="355917"/>
              <a:ext cx="1802996" cy="2292034"/>
            </a:xfrm>
            <a:custGeom>
              <a:rect b="b" l="l" r="r" t="t"/>
              <a:pathLst>
                <a:path extrusionOk="0" h="10000" w="9088">
                  <a:moveTo>
                    <a:pt x="1580" y="7209"/>
                  </a:moveTo>
                  <a:cubicBezTo>
                    <a:pt x="1744" y="7209"/>
                    <a:pt x="1936" y="7162"/>
                    <a:pt x="2100" y="7115"/>
                  </a:cubicBezTo>
                  <a:cubicBezTo>
                    <a:pt x="2292" y="7066"/>
                    <a:pt x="2456" y="6972"/>
                    <a:pt x="2648" y="6807"/>
                  </a:cubicBezTo>
                  <a:lnTo>
                    <a:pt x="4675" y="5057"/>
                  </a:lnTo>
                  <a:lnTo>
                    <a:pt x="4675" y="10000"/>
                  </a:lnTo>
                  <a:lnTo>
                    <a:pt x="9084" y="7824"/>
                  </a:lnTo>
                  <a:lnTo>
                    <a:pt x="9084" y="2170"/>
                  </a:lnTo>
                  <a:cubicBezTo>
                    <a:pt x="9138" y="1603"/>
                    <a:pt x="8727" y="1153"/>
                    <a:pt x="8152" y="988"/>
                  </a:cubicBezTo>
                  <a:cubicBezTo>
                    <a:pt x="8152" y="988"/>
                    <a:pt x="5961" y="184"/>
                    <a:pt x="5633" y="89"/>
                  </a:cubicBezTo>
                  <a:cubicBezTo>
                    <a:pt x="5332" y="-5"/>
                    <a:pt x="5031" y="-29"/>
                    <a:pt x="4729" y="42"/>
                  </a:cubicBezTo>
                  <a:cubicBezTo>
                    <a:pt x="4346" y="89"/>
                    <a:pt x="4154" y="279"/>
                    <a:pt x="3990" y="349"/>
                  </a:cubicBezTo>
                  <a:cubicBezTo>
                    <a:pt x="3908" y="444"/>
                    <a:pt x="383" y="3392"/>
                    <a:pt x="1" y="3723"/>
                  </a:cubicBezTo>
                  <a:cubicBezTo>
                    <a:pt x="1" y="6420"/>
                    <a:pt x="0" y="7209"/>
                    <a:pt x="0" y="7209"/>
                  </a:cubicBezTo>
                  <a:lnTo>
                    <a:pt x="1580" y="720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7" name="Google Shape;17;p19"/>
            <p:cNvSpPr/>
            <p:nvPr/>
          </p:nvSpPr>
          <p:spPr>
            <a:xfrm>
              <a:off x="163513" y="2441575"/>
              <a:ext cx="3292475" cy="4105275"/>
            </a:xfrm>
            <a:custGeom>
              <a:rect b="b" l="l" r="r" t="t"/>
              <a:pathLst>
                <a:path extrusionOk="0" h="757" w="606">
                  <a:moveTo>
                    <a:pt x="599" y="141"/>
                  </a:moveTo>
                  <a:cubicBezTo>
                    <a:pt x="595" y="132"/>
                    <a:pt x="588" y="126"/>
                    <a:pt x="578" y="120"/>
                  </a:cubicBezTo>
                  <a:cubicBezTo>
                    <a:pt x="580" y="122"/>
                    <a:pt x="368" y="0"/>
                    <a:pt x="368" y="0"/>
                  </a:cubicBezTo>
                  <a:cubicBezTo>
                    <a:pt x="206" y="92"/>
                    <a:pt x="206" y="92"/>
                    <a:pt x="206" y="92"/>
                  </a:cubicBezTo>
                  <a:cubicBezTo>
                    <a:pt x="390" y="197"/>
                    <a:pt x="390" y="197"/>
                    <a:pt x="390" y="197"/>
                  </a:cubicBezTo>
                  <a:cubicBezTo>
                    <a:pt x="287" y="224"/>
                    <a:pt x="287" y="224"/>
                    <a:pt x="287" y="224"/>
                  </a:cubicBezTo>
                  <a:cubicBezTo>
                    <a:pt x="280" y="225"/>
                    <a:pt x="272" y="229"/>
                    <a:pt x="266" y="235"/>
                  </a:cubicBezTo>
                  <a:cubicBezTo>
                    <a:pt x="261" y="239"/>
                    <a:pt x="259" y="242"/>
                    <a:pt x="253" y="250"/>
                  </a:cubicBezTo>
                  <a:cubicBezTo>
                    <a:pt x="250" y="257"/>
                    <a:pt x="161" y="406"/>
                    <a:pt x="161" y="406"/>
                  </a:cubicBezTo>
                  <a:cubicBezTo>
                    <a:pt x="158" y="411"/>
                    <a:pt x="156" y="417"/>
                    <a:pt x="156" y="422"/>
                  </a:cubicBezTo>
                  <a:cubicBezTo>
                    <a:pt x="154" y="430"/>
                    <a:pt x="154" y="437"/>
                    <a:pt x="158" y="447"/>
                  </a:cubicBezTo>
                  <a:cubicBezTo>
                    <a:pt x="160" y="456"/>
                    <a:pt x="184" y="546"/>
                    <a:pt x="184" y="546"/>
                  </a:cubicBezTo>
                  <a:cubicBezTo>
                    <a:pt x="0" y="441"/>
                    <a:pt x="0" y="441"/>
                    <a:pt x="0" y="441"/>
                  </a:cubicBezTo>
                  <a:cubicBezTo>
                    <a:pt x="0" y="625"/>
                    <a:pt x="0" y="625"/>
                    <a:pt x="0" y="625"/>
                  </a:cubicBezTo>
                  <a:cubicBezTo>
                    <a:pt x="0" y="625"/>
                    <a:pt x="188" y="732"/>
                    <a:pt x="210" y="743"/>
                  </a:cubicBezTo>
                  <a:cubicBezTo>
                    <a:pt x="231" y="757"/>
                    <a:pt x="255" y="753"/>
                    <a:pt x="272" y="740"/>
                  </a:cubicBezTo>
                  <a:cubicBezTo>
                    <a:pt x="272" y="740"/>
                    <a:pt x="342" y="687"/>
                    <a:pt x="351" y="680"/>
                  </a:cubicBezTo>
                  <a:cubicBezTo>
                    <a:pt x="360" y="672"/>
                    <a:pt x="366" y="663"/>
                    <a:pt x="372" y="651"/>
                  </a:cubicBezTo>
                  <a:cubicBezTo>
                    <a:pt x="375" y="640"/>
                    <a:pt x="373" y="629"/>
                    <a:pt x="372" y="623"/>
                  </a:cubicBezTo>
                  <a:cubicBezTo>
                    <a:pt x="370" y="618"/>
                    <a:pt x="306" y="381"/>
                    <a:pt x="306" y="381"/>
                  </a:cubicBezTo>
                  <a:cubicBezTo>
                    <a:pt x="306" y="381"/>
                    <a:pt x="542" y="319"/>
                    <a:pt x="550" y="317"/>
                  </a:cubicBezTo>
                  <a:cubicBezTo>
                    <a:pt x="557" y="316"/>
                    <a:pt x="565" y="314"/>
                    <a:pt x="576" y="302"/>
                  </a:cubicBezTo>
                  <a:cubicBezTo>
                    <a:pt x="587" y="291"/>
                    <a:pt x="589" y="280"/>
                    <a:pt x="591" y="272"/>
                  </a:cubicBezTo>
                  <a:cubicBezTo>
                    <a:pt x="593" y="265"/>
                    <a:pt x="602" y="184"/>
                    <a:pt x="604" y="175"/>
                  </a:cubicBezTo>
                  <a:cubicBezTo>
                    <a:pt x="606" y="163"/>
                    <a:pt x="604" y="152"/>
                    <a:pt x="599" y="141"/>
                  </a:cubicBez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18" name="Google Shape;18;p19"/>
          <p:cNvSpPr txBox="1"/>
          <p:nvPr>
            <p:ph type="title"/>
          </p:nvPr>
        </p:nvSpPr>
        <p:spPr>
          <a:xfrm>
            <a:off x="4765804" y="2781300"/>
            <a:ext cx="5184775" cy="129540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rgbClr val="262626"/>
              </a:buClr>
              <a:buSzPts val="3200"/>
              <a:buFont typeface="Roboto"/>
              <a:buNone/>
              <a:defRPr b="1" sz="32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19" name="Google Shape;19;p19"/>
          <p:cNvGrpSpPr/>
          <p:nvPr/>
        </p:nvGrpSpPr>
        <p:grpSpPr>
          <a:xfrm>
            <a:off x="4764088" y="1640530"/>
            <a:ext cx="2296682" cy="381711"/>
            <a:chOff x="2044700" y="1449387"/>
            <a:chExt cx="3481388" cy="581026"/>
          </a:xfrm>
        </p:grpSpPr>
        <p:grpSp>
          <p:nvGrpSpPr>
            <p:cNvPr id="20" name="Google Shape;20;p19"/>
            <p:cNvGrpSpPr/>
            <p:nvPr/>
          </p:nvGrpSpPr>
          <p:grpSpPr>
            <a:xfrm>
              <a:off x="2843213" y="1582738"/>
              <a:ext cx="2682875" cy="312738"/>
              <a:chOff x="2843213" y="1582738"/>
              <a:chExt cx="2682875" cy="312738"/>
            </a:xfrm>
          </p:grpSpPr>
          <p:sp>
            <p:nvSpPr>
              <p:cNvPr id="21" name="Google Shape;21;p19"/>
              <p:cNvSpPr/>
              <p:nvPr/>
            </p:nvSpPr>
            <p:spPr>
              <a:xfrm>
                <a:off x="3265488" y="1582738"/>
                <a:ext cx="247650" cy="309563"/>
              </a:xfrm>
              <a:custGeom>
                <a:rect b="b" l="l" r="r" t="t"/>
                <a:pathLst>
                  <a:path extrusionOk="0" h="195" w="156">
                    <a:moveTo>
                      <a:pt x="0" y="0"/>
                    </a:moveTo>
                    <a:lnTo>
                      <a:pt x="0" y="195"/>
                    </a:lnTo>
                    <a:lnTo>
                      <a:pt x="156" y="195"/>
                    </a:lnTo>
                    <a:lnTo>
                      <a:pt x="156" y="162"/>
                    </a:lnTo>
                    <a:lnTo>
                      <a:pt x="43" y="162"/>
                    </a:lnTo>
                    <a:lnTo>
                      <a:pt x="43" y="114"/>
                    </a:lnTo>
                    <a:lnTo>
                      <a:pt x="156" y="114"/>
                    </a:lnTo>
                    <a:lnTo>
                      <a:pt x="156" y="79"/>
                    </a:lnTo>
                    <a:lnTo>
                      <a:pt x="43" y="79"/>
                    </a:lnTo>
                    <a:lnTo>
                      <a:pt x="43" y="34"/>
                    </a:lnTo>
                    <a:lnTo>
                      <a:pt x="156" y="34"/>
                    </a:lnTo>
                    <a:lnTo>
                      <a:pt x="156" y="0"/>
                    </a:lnTo>
                    <a:lnTo>
                      <a:pt x="0"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2" name="Google Shape;22;p19"/>
              <p:cNvSpPr/>
              <p:nvPr/>
            </p:nvSpPr>
            <p:spPr>
              <a:xfrm>
                <a:off x="3849688" y="1582738"/>
                <a:ext cx="66675" cy="309563"/>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3" name="Google Shape;23;p19"/>
              <p:cNvSpPr/>
              <p:nvPr/>
            </p:nvSpPr>
            <p:spPr>
              <a:xfrm>
                <a:off x="2843213" y="1582738"/>
                <a:ext cx="354013" cy="309563"/>
              </a:xfrm>
              <a:custGeom>
                <a:rect b="b" l="l" r="r" t="t"/>
                <a:pathLst>
                  <a:path extrusionOk="0" h="195" w="223">
                    <a:moveTo>
                      <a:pt x="61" y="0"/>
                    </a:moveTo>
                    <a:lnTo>
                      <a:pt x="110" y="153"/>
                    </a:lnTo>
                    <a:lnTo>
                      <a:pt x="162" y="0"/>
                    </a:lnTo>
                    <a:lnTo>
                      <a:pt x="223" y="0"/>
                    </a:lnTo>
                    <a:lnTo>
                      <a:pt x="223" y="195"/>
                    </a:lnTo>
                    <a:lnTo>
                      <a:pt x="182" y="195"/>
                    </a:lnTo>
                    <a:lnTo>
                      <a:pt x="182" y="49"/>
                    </a:lnTo>
                    <a:lnTo>
                      <a:pt x="130" y="195"/>
                    </a:lnTo>
                    <a:lnTo>
                      <a:pt x="89" y="195"/>
                    </a:lnTo>
                    <a:lnTo>
                      <a:pt x="40" y="49"/>
                    </a:lnTo>
                    <a:lnTo>
                      <a:pt x="40" y="195"/>
                    </a:lnTo>
                    <a:lnTo>
                      <a:pt x="0" y="195"/>
                    </a:lnTo>
                    <a:lnTo>
                      <a:pt x="0" y="0"/>
                    </a:lnTo>
                    <a:lnTo>
                      <a:pt x="61"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4" name="Google Shape;24;p19"/>
              <p:cNvSpPr/>
              <p:nvPr/>
            </p:nvSpPr>
            <p:spPr>
              <a:xfrm>
                <a:off x="3548063" y="1582738"/>
                <a:ext cx="268288" cy="309563"/>
              </a:xfrm>
              <a:custGeom>
                <a:rect b="b" l="l" r="r" t="t"/>
                <a:pathLst>
                  <a:path extrusionOk="0" h="195" w="169">
                    <a:moveTo>
                      <a:pt x="62" y="36"/>
                    </a:moveTo>
                    <a:lnTo>
                      <a:pt x="0" y="36"/>
                    </a:lnTo>
                    <a:lnTo>
                      <a:pt x="0" y="0"/>
                    </a:lnTo>
                    <a:lnTo>
                      <a:pt x="169" y="0"/>
                    </a:lnTo>
                    <a:lnTo>
                      <a:pt x="169" y="36"/>
                    </a:lnTo>
                    <a:lnTo>
                      <a:pt x="104" y="36"/>
                    </a:lnTo>
                    <a:lnTo>
                      <a:pt x="104" y="195"/>
                    </a:lnTo>
                    <a:lnTo>
                      <a:pt x="62" y="195"/>
                    </a:lnTo>
                    <a:lnTo>
                      <a:pt x="62"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5" name="Google Shape;25;p19"/>
              <p:cNvSpPr/>
              <p:nvPr/>
            </p:nvSpPr>
            <p:spPr>
              <a:xfrm>
                <a:off x="4649788" y="1582738"/>
                <a:ext cx="249238" cy="309563"/>
              </a:xfrm>
              <a:custGeom>
                <a:rect b="b" l="l" r="r" t="t"/>
                <a:pathLst>
                  <a:path extrusionOk="0" h="195" w="157">
                    <a:moveTo>
                      <a:pt x="0" y="0"/>
                    </a:moveTo>
                    <a:lnTo>
                      <a:pt x="0" y="195"/>
                    </a:lnTo>
                    <a:lnTo>
                      <a:pt x="157" y="195"/>
                    </a:lnTo>
                    <a:lnTo>
                      <a:pt x="157" y="162"/>
                    </a:lnTo>
                    <a:lnTo>
                      <a:pt x="43" y="162"/>
                    </a:lnTo>
                    <a:lnTo>
                      <a:pt x="43" y="114"/>
                    </a:lnTo>
                    <a:lnTo>
                      <a:pt x="157" y="114"/>
                    </a:lnTo>
                    <a:lnTo>
                      <a:pt x="157" y="79"/>
                    </a:lnTo>
                    <a:lnTo>
                      <a:pt x="43" y="79"/>
                    </a:lnTo>
                    <a:lnTo>
                      <a:pt x="43" y="34"/>
                    </a:lnTo>
                    <a:lnTo>
                      <a:pt x="157" y="34"/>
                    </a:lnTo>
                    <a:lnTo>
                      <a:pt x="157" y="0"/>
                    </a:lnTo>
                    <a:lnTo>
                      <a:pt x="0"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6" name="Google Shape;26;p19"/>
              <p:cNvSpPr/>
              <p:nvPr/>
            </p:nvSpPr>
            <p:spPr>
              <a:xfrm>
                <a:off x="5257800" y="1582738"/>
                <a:ext cx="268288" cy="309563"/>
              </a:xfrm>
              <a:custGeom>
                <a:rect b="b" l="l" r="r" t="t"/>
                <a:pathLst>
                  <a:path extrusionOk="0" h="195" w="169">
                    <a:moveTo>
                      <a:pt x="62" y="34"/>
                    </a:moveTo>
                    <a:lnTo>
                      <a:pt x="0" y="34"/>
                    </a:lnTo>
                    <a:lnTo>
                      <a:pt x="0" y="0"/>
                    </a:lnTo>
                    <a:lnTo>
                      <a:pt x="169" y="0"/>
                    </a:lnTo>
                    <a:lnTo>
                      <a:pt x="169" y="34"/>
                    </a:lnTo>
                    <a:lnTo>
                      <a:pt x="104" y="34"/>
                    </a:lnTo>
                    <a:lnTo>
                      <a:pt x="104" y="195"/>
                    </a:lnTo>
                    <a:lnTo>
                      <a:pt x="62" y="195"/>
                    </a:lnTo>
                    <a:lnTo>
                      <a:pt x="62" y="3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7" name="Google Shape;27;p19"/>
              <p:cNvSpPr/>
              <p:nvPr/>
            </p:nvSpPr>
            <p:spPr>
              <a:xfrm>
                <a:off x="3984625" y="1582738"/>
                <a:ext cx="276225" cy="309563"/>
              </a:xfrm>
              <a:custGeom>
                <a:rect b="b" l="l" r="r" t="t"/>
                <a:pathLst>
                  <a:path extrusionOk="0" h="195" w="174">
                    <a:moveTo>
                      <a:pt x="133" y="141"/>
                    </a:moveTo>
                    <a:lnTo>
                      <a:pt x="53" y="0"/>
                    </a:lnTo>
                    <a:lnTo>
                      <a:pt x="0" y="0"/>
                    </a:lnTo>
                    <a:lnTo>
                      <a:pt x="0" y="195"/>
                    </a:lnTo>
                    <a:lnTo>
                      <a:pt x="43" y="195"/>
                    </a:lnTo>
                    <a:lnTo>
                      <a:pt x="41" y="48"/>
                    </a:lnTo>
                    <a:lnTo>
                      <a:pt x="126" y="195"/>
                    </a:lnTo>
                    <a:lnTo>
                      <a:pt x="174" y="195"/>
                    </a:lnTo>
                    <a:lnTo>
                      <a:pt x="174" y="0"/>
                    </a:lnTo>
                    <a:lnTo>
                      <a:pt x="132" y="0"/>
                    </a:lnTo>
                    <a:lnTo>
                      <a:pt x="133" y="141"/>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8" name="Google Shape;28;p19"/>
              <p:cNvSpPr/>
              <p:nvPr/>
            </p:nvSpPr>
            <p:spPr>
              <a:xfrm>
                <a:off x="4287838" y="1582738"/>
                <a:ext cx="333375" cy="309563"/>
              </a:xfrm>
              <a:custGeom>
                <a:rect b="b" l="l" r="r" t="t"/>
                <a:pathLst>
                  <a:path extrusionOk="0" h="195" w="210">
                    <a:moveTo>
                      <a:pt x="106" y="145"/>
                    </a:moveTo>
                    <a:lnTo>
                      <a:pt x="46" y="0"/>
                    </a:lnTo>
                    <a:lnTo>
                      <a:pt x="0" y="0"/>
                    </a:lnTo>
                    <a:lnTo>
                      <a:pt x="85" y="195"/>
                    </a:lnTo>
                    <a:lnTo>
                      <a:pt x="128" y="195"/>
                    </a:lnTo>
                    <a:lnTo>
                      <a:pt x="210" y="0"/>
                    </a:lnTo>
                    <a:lnTo>
                      <a:pt x="167" y="0"/>
                    </a:lnTo>
                    <a:lnTo>
                      <a:pt x="106" y="145"/>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9" name="Google Shape;29;p19"/>
              <p:cNvSpPr/>
              <p:nvPr/>
            </p:nvSpPr>
            <p:spPr>
              <a:xfrm>
                <a:off x="4941888" y="1582738"/>
                <a:ext cx="295275" cy="312738"/>
              </a:xfrm>
              <a:custGeom>
                <a:rect b="b" l="l" r="r" t="t"/>
                <a:pathLst>
                  <a:path extrusionOk="0" h="131" w="125">
                    <a:moveTo>
                      <a:pt x="83" y="55"/>
                    </a:moveTo>
                    <a:cubicBezTo>
                      <a:pt x="46" y="55"/>
                      <a:pt x="46" y="55"/>
                      <a:pt x="46" y="55"/>
                    </a:cubicBezTo>
                    <a:cubicBezTo>
                      <a:pt x="35" y="55"/>
                      <a:pt x="29" y="50"/>
                      <a:pt x="29" y="40"/>
                    </a:cubicBezTo>
                    <a:cubicBezTo>
                      <a:pt x="29" y="29"/>
                      <a:pt x="36" y="23"/>
                      <a:pt x="50" y="23"/>
                    </a:cubicBezTo>
                    <a:cubicBezTo>
                      <a:pt x="119" y="23"/>
                      <a:pt x="119" y="23"/>
                      <a:pt x="119" y="23"/>
                    </a:cubicBezTo>
                    <a:cubicBezTo>
                      <a:pt x="119" y="0"/>
                      <a:pt x="119" y="0"/>
                      <a:pt x="119" y="0"/>
                    </a:cubicBezTo>
                    <a:cubicBezTo>
                      <a:pt x="46" y="0"/>
                      <a:pt x="46" y="0"/>
                      <a:pt x="46" y="0"/>
                    </a:cubicBezTo>
                    <a:cubicBezTo>
                      <a:pt x="30" y="0"/>
                      <a:pt x="18" y="3"/>
                      <a:pt x="11" y="10"/>
                    </a:cubicBezTo>
                    <a:cubicBezTo>
                      <a:pt x="3" y="16"/>
                      <a:pt x="0" y="26"/>
                      <a:pt x="0" y="40"/>
                    </a:cubicBezTo>
                    <a:cubicBezTo>
                      <a:pt x="0" y="66"/>
                      <a:pt x="13" y="78"/>
                      <a:pt x="44" y="78"/>
                    </a:cubicBezTo>
                    <a:cubicBezTo>
                      <a:pt x="76" y="78"/>
                      <a:pt x="76" y="78"/>
                      <a:pt x="76" y="78"/>
                    </a:cubicBezTo>
                    <a:cubicBezTo>
                      <a:pt x="91" y="78"/>
                      <a:pt x="96" y="82"/>
                      <a:pt x="96" y="93"/>
                    </a:cubicBezTo>
                    <a:cubicBezTo>
                      <a:pt x="96" y="104"/>
                      <a:pt x="90" y="108"/>
                      <a:pt x="74" y="108"/>
                    </a:cubicBezTo>
                    <a:cubicBezTo>
                      <a:pt x="5" y="108"/>
                      <a:pt x="5" y="108"/>
                      <a:pt x="5" y="108"/>
                    </a:cubicBezTo>
                    <a:cubicBezTo>
                      <a:pt x="5" y="131"/>
                      <a:pt x="5" y="131"/>
                      <a:pt x="5" y="131"/>
                    </a:cubicBezTo>
                    <a:cubicBezTo>
                      <a:pt x="79" y="131"/>
                      <a:pt x="79" y="131"/>
                      <a:pt x="79" y="131"/>
                    </a:cubicBezTo>
                    <a:cubicBezTo>
                      <a:pt x="111" y="131"/>
                      <a:pt x="125" y="119"/>
                      <a:pt x="125" y="92"/>
                    </a:cubicBezTo>
                    <a:cubicBezTo>
                      <a:pt x="125" y="78"/>
                      <a:pt x="122" y="69"/>
                      <a:pt x="116" y="63"/>
                    </a:cubicBezTo>
                    <a:cubicBezTo>
                      <a:pt x="109" y="58"/>
                      <a:pt x="98" y="55"/>
                      <a:pt x="83" y="55"/>
                    </a:cubicBezTo>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grpSp>
          <p:nvGrpSpPr>
            <p:cNvPr id="30" name="Google Shape;30;p19"/>
            <p:cNvGrpSpPr/>
            <p:nvPr/>
          </p:nvGrpSpPr>
          <p:grpSpPr>
            <a:xfrm>
              <a:off x="2044700" y="1449387"/>
              <a:ext cx="642938" cy="581026"/>
              <a:chOff x="2044700" y="1449387"/>
              <a:chExt cx="642938" cy="581026"/>
            </a:xfrm>
          </p:grpSpPr>
          <p:sp>
            <p:nvSpPr>
              <p:cNvPr id="31" name="Google Shape;31;p19"/>
              <p:cNvSpPr/>
              <p:nvPr/>
            </p:nvSpPr>
            <p:spPr>
              <a:xfrm>
                <a:off x="2182813" y="1449387"/>
                <a:ext cx="366713" cy="214313"/>
              </a:xfrm>
              <a:custGeom>
                <a:rect b="b" l="l" r="r" t="t"/>
                <a:pathLst>
                  <a:path extrusionOk="0" h="90" w="156">
                    <a:moveTo>
                      <a:pt x="148" y="9"/>
                    </a:moveTo>
                    <a:cubicBezTo>
                      <a:pt x="148" y="9"/>
                      <a:pt x="131" y="2"/>
                      <a:pt x="129" y="1"/>
                    </a:cubicBezTo>
                    <a:cubicBezTo>
                      <a:pt x="126" y="0"/>
                      <a:pt x="124" y="0"/>
                      <a:pt x="122" y="1"/>
                    </a:cubicBezTo>
                    <a:cubicBezTo>
                      <a:pt x="119" y="1"/>
                      <a:pt x="117" y="3"/>
                      <a:pt x="116" y="4"/>
                    </a:cubicBezTo>
                    <a:cubicBezTo>
                      <a:pt x="115" y="4"/>
                      <a:pt x="78" y="41"/>
                      <a:pt x="78" y="41"/>
                    </a:cubicBezTo>
                    <a:cubicBezTo>
                      <a:pt x="78" y="41"/>
                      <a:pt x="41" y="5"/>
                      <a:pt x="40" y="4"/>
                    </a:cubicBezTo>
                    <a:cubicBezTo>
                      <a:pt x="38" y="2"/>
                      <a:pt x="37" y="1"/>
                      <a:pt x="34" y="0"/>
                    </a:cubicBezTo>
                    <a:cubicBezTo>
                      <a:pt x="31" y="0"/>
                      <a:pt x="28" y="0"/>
                      <a:pt x="27" y="1"/>
                    </a:cubicBezTo>
                    <a:cubicBezTo>
                      <a:pt x="25" y="2"/>
                      <a:pt x="9" y="8"/>
                      <a:pt x="7" y="9"/>
                    </a:cubicBezTo>
                    <a:cubicBezTo>
                      <a:pt x="5" y="10"/>
                      <a:pt x="3" y="11"/>
                      <a:pt x="2" y="14"/>
                    </a:cubicBezTo>
                    <a:cubicBezTo>
                      <a:pt x="0" y="15"/>
                      <a:pt x="0" y="18"/>
                      <a:pt x="0" y="20"/>
                    </a:cubicBezTo>
                    <a:cubicBezTo>
                      <a:pt x="0" y="17"/>
                      <a:pt x="0" y="71"/>
                      <a:pt x="0" y="71"/>
                    </a:cubicBezTo>
                    <a:cubicBezTo>
                      <a:pt x="34" y="90"/>
                      <a:pt x="34" y="90"/>
                      <a:pt x="34" y="90"/>
                    </a:cubicBezTo>
                    <a:cubicBezTo>
                      <a:pt x="34" y="46"/>
                      <a:pt x="34" y="46"/>
                      <a:pt x="34" y="46"/>
                    </a:cubicBezTo>
                    <a:cubicBezTo>
                      <a:pt x="50" y="62"/>
                      <a:pt x="50" y="62"/>
                      <a:pt x="50" y="62"/>
                    </a:cubicBezTo>
                    <a:cubicBezTo>
                      <a:pt x="52" y="63"/>
                      <a:pt x="53" y="64"/>
                      <a:pt x="54" y="64"/>
                    </a:cubicBezTo>
                    <a:cubicBezTo>
                      <a:pt x="56" y="65"/>
                      <a:pt x="56" y="65"/>
                      <a:pt x="58" y="65"/>
                    </a:cubicBezTo>
                    <a:cubicBezTo>
                      <a:pt x="97" y="65"/>
                      <a:pt x="97" y="65"/>
                      <a:pt x="97" y="65"/>
                    </a:cubicBezTo>
                    <a:cubicBezTo>
                      <a:pt x="98" y="65"/>
                      <a:pt x="100" y="65"/>
                      <a:pt x="101" y="64"/>
                    </a:cubicBezTo>
                    <a:cubicBezTo>
                      <a:pt x="103" y="64"/>
                      <a:pt x="104" y="63"/>
                      <a:pt x="106" y="62"/>
                    </a:cubicBezTo>
                    <a:cubicBezTo>
                      <a:pt x="107" y="60"/>
                      <a:pt x="121" y="46"/>
                      <a:pt x="121" y="46"/>
                    </a:cubicBezTo>
                    <a:cubicBezTo>
                      <a:pt x="121" y="90"/>
                      <a:pt x="121" y="90"/>
                      <a:pt x="121" y="90"/>
                    </a:cubicBezTo>
                    <a:cubicBezTo>
                      <a:pt x="156" y="71"/>
                      <a:pt x="156" y="71"/>
                      <a:pt x="156" y="71"/>
                    </a:cubicBezTo>
                    <a:cubicBezTo>
                      <a:pt x="156" y="20"/>
                      <a:pt x="156" y="20"/>
                      <a:pt x="156" y="20"/>
                    </a:cubicBezTo>
                    <a:cubicBezTo>
                      <a:pt x="156" y="15"/>
                      <a:pt x="153" y="11"/>
                      <a:pt x="148" y="9"/>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2" name="Google Shape;32;p19"/>
              <p:cNvSpPr/>
              <p:nvPr/>
            </p:nvSpPr>
            <p:spPr>
              <a:xfrm>
                <a:off x="2044700" y="1644650"/>
                <a:ext cx="303213" cy="384175"/>
              </a:xfrm>
              <a:custGeom>
                <a:rect b="b" l="l" r="r" t="t"/>
                <a:pathLst>
                  <a:path extrusionOk="0" h="161" w="128">
                    <a:moveTo>
                      <a:pt x="0" y="37"/>
                    </a:moveTo>
                    <a:cubicBezTo>
                      <a:pt x="0" y="37"/>
                      <a:pt x="3" y="56"/>
                      <a:pt x="3" y="58"/>
                    </a:cubicBezTo>
                    <a:cubicBezTo>
                      <a:pt x="4" y="60"/>
                      <a:pt x="4" y="63"/>
                      <a:pt x="6" y="65"/>
                    </a:cubicBezTo>
                    <a:cubicBezTo>
                      <a:pt x="8" y="67"/>
                      <a:pt x="10" y="68"/>
                      <a:pt x="12" y="68"/>
                    </a:cubicBezTo>
                    <a:cubicBezTo>
                      <a:pt x="13" y="68"/>
                      <a:pt x="64" y="82"/>
                      <a:pt x="64" y="82"/>
                    </a:cubicBezTo>
                    <a:cubicBezTo>
                      <a:pt x="64" y="82"/>
                      <a:pt x="50" y="132"/>
                      <a:pt x="50" y="133"/>
                    </a:cubicBezTo>
                    <a:cubicBezTo>
                      <a:pt x="50" y="135"/>
                      <a:pt x="49" y="136"/>
                      <a:pt x="50" y="140"/>
                    </a:cubicBezTo>
                    <a:cubicBezTo>
                      <a:pt x="51" y="143"/>
                      <a:pt x="53" y="144"/>
                      <a:pt x="54" y="146"/>
                    </a:cubicBezTo>
                    <a:cubicBezTo>
                      <a:pt x="55" y="147"/>
                      <a:pt x="69" y="157"/>
                      <a:pt x="71" y="158"/>
                    </a:cubicBezTo>
                    <a:cubicBezTo>
                      <a:pt x="73" y="160"/>
                      <a:pt x="75" y="161"/>
                      <a:pt x="78" y="161"/>
                    </a:cubicBezTo>
                    <a:cubicBezTo>
                      <a:pt x="80" y="161"/>
                      <a:pt x="82" y="160"/>
                      <a:pt x="84" y="159"/>
                    </a:cubicBezTo>
                    <a:cubicBezTo>
                      <a:pt x="82" y="160"/>
                      <a:pt x="128" y="134"/>
                      <a:pt x="128" y="134"/>
                    </a:cubicBezTo>
                    <a:cubicBezTo>
                      <a:pt x="128" y="94"/>
                      <a:pt x="128" y="94"/>
                      <a:pt x="128" y="94"/>
                    </a:cubicBezTo>
                    <a:cubicBezTo>
                      <a:pt x="89" y="117"/>
                      <a:pt x="89" y="117"/>
                      <a:pt x="89" y="117"/>
                    </a:cubicBezTo>
                    <a:cubicBezTo>
                      <a:pt x="95" y="95"/>
                      <a:pt x="95" y="95"/>
                      <a:pt x="95" y="95"/>
                    </a:cubicBezTo>
                    <a:cubicBezTo>
                      <a:pt x="96" y="94"/>
                      <a:pt x="96" y="92"/>
                      <a:pt x="96" y="90"/>
                    </a:cubicBezTo>
                    <a:cubicBezTo>
                      <a:pt x="95" y="89"/>
                      <a:pt x="95" y="88"/>
                      <a:pt x="94" y="86"/>
                    </a:cubicBezTo>
                    <a:cubicBezTo>
                      <a:pt x="94" y="85"/>
                      <a:pt x="75" y="53"/>
                      <a:pt x="75" y="53"/>
                    </a:cubicBezTo>
                    <a:cubicBezTo>
                      <a:pt x="74" y="52"/>
                      <a:pt x="73" y="51"/>
                      <a:pt x="72" y="50"/>
                    </a:cubicBezTo>
                    <a:cubicBezTo>
                      <a:pt x="71" y="49"/>
                      <a:pt x="69" y="48"/>
                      <a:pt x="67" y="48"/>
                    </a:cubicBezTo>
                    <a:cubicBezTo>
                      <a:pt x="65" y="47"/>
                      <a:pt x="46" y="42"/>
                      <a:pt x="46" y="42"/>
                    </a:cubicBezTo>
                    <a:cubicBezTo>
                      <a:pt x="85" y="20"/>
                      <a:pt x="85" y="20"/>
                      <a:pt x="85" y="20"/>
                    </a:cubicBezTo>
                    <a:cubicBezTo>
                      <a:pt x="50" y="0"/>
                      <a:pt x="50" y="0"/>
                      <a:pt x="50" y="0"/>
                    </a:cubicBezTo>
                    <a:cubicBezTo>
                      <a:pt x="50" y="0"/>
                      <a:pt x="10" y="23"/>
                      <a:pt x="6" y="26"/>
                    </a:cubicBezTo>
                    <a:cubicBezTo>
                      <a:pt x="2" y="28"/>
                      <a:pt x="0" y="33"/>
                      <a:pt x="0" y="37"/>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3" name="Google Shape;33;p19"/>
              <p:cNvSpPr/>
              <p:nvPr/>
            </p:nvSpPr>
            <p:spPr>
              <a:xfrm>
                <a:off x="2379663" y="1644650"/>
                <a:ext cx="307975" cy="385763"/>
              </a:xfrm>
              <a:custGeom>
                <a:rect b="b" l="l" r="r" t="t"/>
                <a:pathLst>
                  <a:path extrusionOk="0" h="162" w="130">
                    <a:moveTo>
                      <a:pt x="58" y="158"/>
                    </a:moveTo>
                    <a:cubicBezTo>
                      <a:pt x="58" y="158"/>
                      <a:pt x="73" y="147"/>
                      <a:pt x="75" y="145"/>
                    </a:cubicBezTo>
                    <a:cubicBezTo>
                      <a:pt x="77" y="144"/>
                      <a:pt x="78" y="142"/>
                      <a:pt x="80" y="139"/>
                    </a:cubicBezTo>
                    <a:cubicBezTo>
                      <a:pt x="80" y="137"/>
                      <a:pt x="80" y="134"/>
                      <a:pt x="80" y="133"/>
                    </a:cubicBezTo>
                    <a:cubicBezTo>
                      <a:pt x="79" y="132"/>
                      <a:pt x="66" y="82"/>
                      <a:pt x="66" y="82"/>
                    </a:cubicBezTo>
                    <a:cubicBezTo>
                      <a:pt x="66" y="82"/>
                      <a:pt x="116" y="68"/>
                      <a:pt x="118" y="68"/>
                    </a:cubicBezTo>
                    <a:cubicBezTo>
                      <a:pt x="119" y="68"/>
                      <a:pt x="121" y="67"/>
                      <a:pt x="123" y="65"/>
                    </a:cubicBezTo>
                    <a:cubicBezTo>
                      <a:pt x="126" y="62"/>
                      <a:pt x="126" y="60"/>
                      <a:pt x="126" y="58"/>
                    </a:cubicBezTo>
                    <a:cubicBezTo>
                      <a:pt x="127" y="57"/>
                      <a:pt x="129" y="40"/>
                      <a:pt x="129" y="38"/>
                    </a:cubicBezTo>
                    <a:cubicBezTo>
                      <a:pt x="130" y="35"/>
                      <a:pt x="129" y="33"/>
                      <a:pt x="128" y="30"/>
                    </a:cubicBezTo>
                    <a:cubicBezTo>
                      <a:pt x="127" y="28"/>
                      <a:pt x="126" y="27"/>
                      <a:pt x="124" y="26"/>
                    </a:cubicBezTo>
                    <a:cubicBezTo>
                      <a:pt x="126" y="27"/>
                      <a:pt x="79" y="0"/>
                      <a:pt x="79" y="0"/>
                    </a:cubicBezTo>
                    <a:cubicBezTo>
                      <a:pt x="44" y="20"/>
                      <a:pt x="44" y="20"/>
                      <a:pt x="44" y="20"/>
                    </a:cubicBezTo>
                    <a:cubicBezTo>
                      <a:pt x="84" y="42"/>
                      <a:pt x="84" y="42"/>
                      <a:pt x="84" y="42"/>
                    </a:cubicBezTo>
                    <a:cubicBezTo>
                      <a:pt x="62" y="48"/>
                      <a:pt x="62" y="48"/>
                      <a:pt x="62" y="48"/>
                    </a:cubicBezTo>
                    <a:cubicBezTo>
                      <a:pt x="60" y="48"/>
                      <a:pt x="58" y="49"/>
                      <a:pt x="57" y="50"/>
                    </a:cubicBezTo>
                    <a:cubicBezTo>
                      <a:pt x="56" y="51"/>
                      <a:pt x="56" y="52"/>
                      <a:pt x="54" y="54"/>
                    </a:cubicBezTo>
                    <a:cubicBezTo>
                      <a:pt x="54" y="55"/>
                      <a:pt x="35" y="87"/>
                      <a:pt x="35" y="87"/>
                    </a:cubicBezTo>
                    <a:cubicBezTo>
                      <a:pt x="34" y="88"/>
                      <a:pt x="34" y="89"/>
                      <a:pt x="34" y="90"/>
                    </a:cubicBezTo>
                    <a:cubicBezTo>
                      <a:pt x="33" y="92"/>
                      <a:pt x="33" y="94"/>
                      <a:pt x="34" y="96"/>
                    </a:cubicBezTo>
                    <a:cubicBezTo>
                      <a:pt x="34" y="98"/>
                      <a:pt x="40" y="117"/>
                      <a:pt x="40" y="117"/>
                    </a:cubicBezTo>
                    <a:cubicBezTo>
                      <a:pt x="0" y="94"/>
                      <a:pt x="0" y="94"/>
                      <a:pt x="0" y="94"/>
                    </a:cubicBezTo>
                    <a:cubicBezTo>
                      <a:pt x="0" y="134"/>
                      <a:pt x="0" y="134"/>
                      <a:pt x="0" y="134"/>
                    </a:cubicBezTo>
                    <a:cubicBezTo>
                      <a:pt x="0" y="134"/>
                      <a:pt x="40" y="156"/>
                      <a:pt x="45" y="159"/>
                    </a:cubicBezTo>
                    <a:cubicBezTo>
                      <a:pt x="50" y="162"/>
                      <a:pt x="55" y="161"/>
                      <a:pt x="58" y="158"/>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grpSp>
      <p:sp>
        <p:nvSpPr>
          <p:cNvPr id="34" name="Google Shape;34;p19"/>
          <p:cNvSpPr txBox="1"/>
          <p:nvPr>
            <p:ph idx="1" type="body"/>
          </p:nvPr>
        </p:nvSpPr>
        <p:spPr>
          <a:xfrm>
            <a:off x="4764088" y="5594818"/>
            <a:ext cx="4478337" cy="6477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Clr>
                <a:srgbClr val="9B9BAA"/>
              </a:buClr>
              <a:buSzPts val="1800"/>
              <a:buNone/>
              <a:defRPr sz="1800">
                <a:solidFill>
                  <a:srgbClr val="9B9BAA"/>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y Dark Cover">
  <p:cSld name="Grey Dark Cover">
    <p:bg>
      <p:bgPr>
        <a:solidFill>
          <a:srgbClr val="3F3F49"/>
        </a:solidFill>
      </p:bgPr>
    </p:bg>
    <p:spTree>
      <p:nvGrpSpPr>
        <p:cNvPr id="144" name="Shape 144"/>
        <p:cNvGrpSpPr/>
        <p:nvPr/>
      </p:nvGrpSpPr>
      <p:grpSpPr>
        <a:xfrm>
          <a:off x="0" y="0"/>
          <a:ext cx="0" cy="0"/>
          <a:chOff x="0" y="0"/>
          <a:chExt cx="0" cy="0"/>
        </a:xfrm>
      </p:grpSpPr>
      <p:sp>
        <p:nvSpPr>
          <p:cNvPr id="145" name="Google Shape;145;p29"/>
          <p:cNvSpPr/>
          <p:nvPr/>
        </p:nvSpPr>
        <p:spPr>
          <a:xfrm>
            <a:off x="11449050" y="0"/>
            <a:ext cx="742950" cy="6858000"/>
          </a:xfrm>
          <a:prstGeom prst="rect">
            <a:avLst/>
          </a:prstGeom>
          <a:solidFill>
            <a:srgbClr val="3F3F4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800">
                <a:latin typeface="Roboto"/>
                <a:ea typeface="Roboto"/>
                <a:cs typeface="Roboto"/>
                <a:sym typeface="Roboto"/>
              </a:rPr>
              <a:t>м</a:t>
            </a:r>
            <a:endParaRPr/>
          </a:p>
        </p:txBody>
      </p:sp>
      <p:grpSp>
        <p:nvGrpSpPr>
          <p:cNvPr id="146" name="Google Shape;146;p29"/>
          <p:cNvGrpSpPr/>
          <p:nvPr/>
        </p:nvGrpSpPr>
        <p:grpSpPr>
          <a:xfrm>
            <a:off x="-6768" y="355917"/>
            <a:ext cx="3308385" cy="6190933"/>
            <a:chOff x="147603" y="355917"/>
            <a:chExt cx="3308385" cy="6190933"/>
          </a:xfrm>
        </p:grpSpPr>
        <p:sp>
          <p:nvSpPr>
            <p:cNvPr id="147" name="Google Shape;147;p29"/>
            <p:cNvSpPr/>
            <p:nvPr/>
          </p:nvSpPr>
          <p:spPr>
            <a:xfrm>
              <a:off x="147603" y="355917"/>
              <a:ext cx="1831564" cy="2292034"/>
            </a:xfrm>
            <a:custGeom>
              <a:rect b="b" l="l" r="r" t="t"/>
              <a:pathLst>
                <a:path extrusionOk="0" h="10000" w="9232">
                  <a:moveTo>
                    <a:pt x="1724" y="7209"/>
                  </a:moveTo>
                  <a:cubicBezTo>
                    <a:pt x="1888" y="7209"/>
                    <a:pt x="2080" y="7162"/>
                    <a:pt x="2244" y="7115"/>
                  </a:cubicBezTo>
                  <a:cubicBezTo>
                    <a:pt x="2436" y="7066"/>
                    <a:pt x="2600" y="6972"/>
                    <a:pt x="2792" y="6807"/>
                  </a:cubicBezTo>
                  <a:lnTo>
                    <a:pt x="4819" y="5057"/>
                  </a:lnTo>
                  <a:lnTo>
                    <a:pt x="4819" y="10000"/>
                  </a:lnTo>
                  <a:lnTo>
                    <a:pt x="9228" y="7824"/>
                  </a:lnTo>
                  <a:lnTo>
                    <a:pt x="9228" y="2170"/>
                  </a:lnTo>
                  <a:cubicBezTo>
                    <a:pt x="9282" y="1603"/>
                    <a:pt x="8871" y="1153"/>
                    <a:pt x="8296" y="988"/>
                  </a:cubicBezTo>
                  <a:cubicBezTo>
                    <a:pt x="8296" y="988"/>
                    <a:pt x="6105" y="184"/>
                    <a:pt x="5777" y="89"/>
                  </a:cubicBezTo>
                  <a:cubicBezTo>
                    <a:pt x="5476" y="-5"/>
                    <a:pt x="5175" y="-29"/>
                    <a:pt x="4873" y="42"/>
                  </a:cubicBezTo>
                  <a:cubicBezTo>
                    <a:pt x="4490" y="89"/>
                    <a:pt x="4298" y="279"/>
                    <a:pt x="4134" y="349"/>
                  </a:cubicBezTo>
                  <a:cubicBezTo>
                    <a:pt x="4052" y="444"/>
                    <a:pt x="383" y="3516"/>
                    <a:pt x="0" y="3847"/>
                  </a:cubicBezTo>
                  <a:cubicBezTo>
                    <a:pt x="0" y="6544"/>
                    <a:pt x="77" y="7176"/>
                    <a:pt x="77" y="7176"/>
                  </a:cubicBezTo>
                  <a:cubicBezTo>
                    <a:pt x="908" y="7176"/>
                    <a:pt x="893" y="7209"/>
                    <a:pt x="1724" y="7209"/>
                  </a:cubicBezTo>
                  <a:close/>
                </a:path>
              </a:pathLst>
            </a:custGeom>
            <a:solidFill>
              <a:srgbClr val="53535C"/>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48" name="Google Shape;148;p29"/>
            <p:cNvSpPr/>
            <p:nvPr/>
          </p:nvSpPr>
          <p:spPr>
            <a:xfrm>
              <a:off x="163513" y="2441575"/>
              <a:ext cx="3292475" cy="4105275"/>
            </a:xfrm>
            <a:custGeom>
              <a:rect b="b" l="l" r="r" t="t"/>
              <a:pathLst>
                <a:path extrusionOk="0" h="757" w="606">
                  <a:moveTo>
                    <a:pt x="599" y="141"/>
                  </a:moveTo>
                  <a:cubicBezTo>
                    <a:pt x="595" y="132"/>
                    <a:pt x="588" y="126"/>
                    <a:pt x="578" y="120"/>
                  </a:cubicBezTo>
                  <a:cubicBezTo>
                    <a:pt x="580" y="122"/>
                    <a:pt x="368" y="0"/>
                    <a:pt x="368" y="0"/>
                  </a:cubicBezTo>
                  <a:cubicBezTo>
                    <a:pt x="206" y="92"/>
                    <a:pt x="206" y="92"/>
                    <a:pt x="206" y="92"/>
                  </a:cubicBezTo>
                  <a:cubicBezTo>
                    <a:pt x="390" y="197"/>
                    <a:pt x="390" y="197"/>
                    <a:pt x="390" y="197"/>
                  </a:cubicBezTo>
                  <a:cubicBezTo>
                    <a:pt x="287" y="224"/>
                    <a:pt x="287" y="224"/>
                    <a:pt x="287" y="224"/>
                  </a:cubicBezTo>
                  <a:cubicBezTo>
                    <a:pt x="280" y="225"/>
                    <a:pt x="272" y="229"/>
                    <a:pt x="266" y="235"/>
                  </a:cubicBezTo>
                  <a:cubicBezTo>
                    <a:pt x="261" y="239"/>
                    <a:pt x="259" y="242"/>
                    <a:pt x="253" y="250"/>
                  </a:cubicBezTo>
                  <a:cubicBezTo>
                    <a:pt x="250" y="257"/>
                    <a:pt x="161" y="406"/>
                    <a:pt x="161" y="406"/>
                  </a:cubicBezTo>
                  <a:cubicBezTo>
                    <a:pt x="158" y="411"/>
                    <a:pt x="156" y="417"/>
                    <a:pt x="156" y="422"/>
                  </a:cubicBezTo>
                  <a:cubicBezTo>
                    <a:pt x="154" y="430"/>
                    <a:pt x="154" y="437"/>
                    <a:pt x="158" y="447"/>
                  </a:cubicBezTo>
                  <a:cubicBezTo>
                    <a:pt x="160" y="456"/>
                    <a:pt x="184" y="546"/>
                    <a:pt x="184" y="546"/>
                  </a:cubicBezTo>
                  <a:cubicBezTo>
                    <a:pt x="0" y="441"/>
                    <a:pt x="0" y="441"/>
                    <a:pt x="0" y="441"/>
                  </a:cubicBezTo>
                  <a:cubicBezTo>
                    <a:pt x="0" y="625"/>
                    <a:pt x="0" y="625"/>
                    <a:pt x="0" y="625"/>
                  </a:cubicBezTo>
                  <a:cubicBezTo>
                    <a:pt x="0" y="625"/>
                    <a:pt x="188" y="732"/>
                    <a:pt x="210" y="743"/>
                  </a:cubicBezTo>
                  <a:cubicBezTo>
                    <a:pt x="231" y="757"/>
                    <a:pt x="255" y="753"/>
                    <a:pt x="272" y="740"/>
                  </a:cubicBezTo>
                  <a:cubicBezTo>
                    <a:pt x="272" y="740"/>
                    <a:pt x="342" y="687"/>
                    <a:pt x="351" y="680"/>
                  </a:cubicBezTo>
                  <a:cubicBezTo>
                    <a:pt x="360" y="672"/>
                    <a:pt x="366" y="663"/>
                    <a:pt x="372" y="651"/>
                  </a:cubicBezTo>
                  <a:cubicBezTo>
                    <a:pt x="375" y="640"/>
                    <a:pt x="373" y="629"/>
                    <a:pt x="372" y="623"/>
                  </a:cubicBezTo>
                  <a:cubicBezTo>
                    <a:pt x="370" y="618"/>
                    <a:pt x="306" y="381"/>
                    <a:pt x="306" y="381"/>
                  </a:cubicBezTo>
                  <a:cubicBezTo>
                    <a:pt x="306" y="381"/>
                    <a:pt x="542" y="319"/>
                    <a:pt x="550" y="317"/>
                  </a:cubicBezTo>
                  <a:cubicBezTo>
                    <a:pt x="557" y="316"/>
                    <a:pt x="565" y="314"/>
                    <a:pt x="576" y="302"/>
                  </a:cubicBezTo>
                  <a:cubicBezTo>
                    <a:pt x="587" y="291"/>
                    <a:pt x="589" y="280"/>
                    <a:pt x="591" y="272"/>
                  </a:cubicBezTo>
                  <a:cubicBezTo>
                    <a:pt x="593" y="265"/>
                    <a:pt x="602" y="184"/>
                    <a:pt x="604" y="175"/>
                  </a:cubicBezTo>
                  <a:cubicBezTo>
                    <a:pt x="606" y="163"/>
                    <a:pt x="604" y="152"/>
                    <a:pt x="599" y="141"/>
                  </a:cubicBezTo>
                  <a:close/>
                </a:path>
              </a:pathLst>
            </a:custGeom>
            <a:solidFill>
              <a:srgbClr val="53535C"/>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149" name="Google Shape;149;p29"/>
          <p:cNvSpPr txBox="1"/>
          <p:nvPr>
            <p:ph type="title"/>
          </p:nvPr>
        </p:nvSpPr>
        <p:spPr>
          <a:xfrm>
            <a:off x="4764088" y="2781300"/>
            <a:ext cx="5184775" cy="129540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lt1"/>
              </a:buClr>
              <a:buSzPts val="3200"/>
              <a:buFont typeface="Roboto"/>
              <a:buNone/>
              <a:defRPr b="0" i="0" sz="3200">
                <a:solidFill>
                  <a:schemeClr val="lt1"/>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150" name="Google Shape;150;p29"/>
          <p:cNvGrpSpPr/>
          <p:nvPr/>
        </p:nvGrpSpPr>
        <p:grpSpPr>
          <a:xfrm>
            <a:off x="4762372" y="1197000"/>
            <a:ext cx="2287135" cy="381711"/>
            <a:chOff x="2044700" y="1449387"/>
            <a:chExt cx="3481388" cy="581026"/>
          </a:xfrm>
        </p:grpSpPr>
        <p:grpSp>
          <p:nvGrpSpPr>
            <p:cNvPr id="151" name="Google Shape;151;p29"/>
            <p:cNvGrpSpPr/>
            <p:nvPr/>
          </p:nvGrpSpPr>
          <p:grpSpPr>
            <a:xfrm>
              <a:off x="2843213" y="1582738"/>
              <a:ext cx="2682875" cy="312738"/>
              <a:chOff x="2843213" y="1582738"/>
              <a:chExt cx="2682875" cy="312738"/>
            </a:xfrm>
          </p:grpSpPr>
          <p:sp>
            <p:nvSpPr>
              <p:cNvPr id="152" name="Google Shape;152;p29"/>
              <p:cNvSpPr/>
              <p:nvPr/>
            </p:nvSpPr>
            <p:spPr>
              <a:xfrm>
                <a:off x="3265488" y="1582738"/>
                <a:ext cx="247650" cy="309563"/>
              </a:xfrm>
              <a:custGeom>
                <a:rect b="b" l="l" r="r" t="t"/>
                <a:pathLst>
                  <a:path extrusionOk="0" h="195" w="156">
                    <a:moveTo>
                      <a:pt x="0" y="0"/>
                    </a:moveTo>
                    <a:lnTo>
                      <a:pt x="0" y="195"/>
                    </a:lnTo>
                    <a:lnTo>
                      <a:pt x="156" y="195"/>
                    </a:lnTo>
                    <a:lnTo>
                      <a:pt x="156" y="162"/>
                    </a:lnTo>
                    <a:lnTo>
                      <a:pt x="43" y="162"/>
                    </a:lnTo>
                    <a:lnTo>
                      <a:pt x="43" y="114"/>
                    </a:lnTo>
                    <a:lnTo>
                      <a:pt x="156" y="114"/>
                    </a:lnTo>
                    <a:lnTo>
                      <a:pt x="156" y="79"/>
                    </a:lnTo>
                    <a:lnTo>
                      <a:pt x="43" y="79"/>
                    </a:lnTo>
                    <a:lnTo>
                      <a:pt x="43" y="34"/>
                    </a:lnTo>
                    <a:lnTo>
                      <a:pt x="156" y="34"/>
                    </a:lnTo>
                    <a:lnTo>
                      <a:pt x="156" y="0"/>
                    </a:lnTo>
                    <a:lnTo>
                      <a:pt x="0" y="0"/>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53" name="Google Shape;153;p29"/>
              <p:cNvSpPr/>
              <p:nvPr/>
            </p:nvSpPr>
            <p:spPr>
              <a:xfrm>
                <a:off x="3849688" y="1582738"/>
                <a:ext cx="66675" cy="309563"/>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54" name="Google Shape;154;p29"/>
              <p:cNvSpPr/>
              <p:nvPr/>
            </p:nvSpPr>
            <p:spPr>
              <a:xfrm>
                <a:off x="2843213" y="1582738"/>
                <a:ext cx="354013" cy="309563"/>
              </a:xfrm>
              <a:custGeom>
                <a:rect b="b" l="l" r="r" t="t"/>
                <a:pathLst>
                  <a:path extrusionOk="0" h="195" w="223">
                    <a:moveTo>
                      <a:pt x="61" y="0"/>
                    </a:moveTo>
                    <a:lnTo>
                      <a:pt x="110" y="153"/>
                    </a:lnTo>
                    <a:lnTo>
                      <a:pt x="162" y="0"/>
                    </a:lnTo>
                    <a:lnTo>
                      <a:pt x="223" y="0"/>
                    </a:lnTo>
                    <a:lnTo>
                      <a:pt x="223" y="195"/>
                    </a:lnTo>
                    <a:lnTo>
                      <a:pt x="182" y="195"/>
                    </a:lnTo>
                    <a:lnTo>
                      <a:pt x="182" y="49"/>
                    </a:lnTo>
                    <a:lnTo>
                      <a:pt x="130" y="195"/>
                    </a:lnTo>
                    <a:lnTo>
                      <a:pt x="89" y="195"/>
                    </a:lnTo>
                    <a:lnTo>
                      <a:pt x="40" y="49"/>
                    </a:lnTo>
                    <a:lnTo>
                      <a:pt x="40" y="195"/>
                    </a:lnTo>
                    <a:lnTo>
                      <a:pt x="0" y="195"/>
                    </a:lnTo>
                    <a:lnTo>
                      <a:pt x="0" y="0"/>
                    </a:lnTo>
                    <a:lnTo>
                      <a:pt x="61" y="0"/>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55" name="Google Shape;155;p29"/>
              <p:cNvSpPr/>
              <p:nvPr/>
            </p:nvSpPr>
            <p:spPr>
              <a:xfrm>
                <a:off x="3548063" y="1582738"/>
                <a:ext cx="268288" cy="309563"/>
              </a:xfrm>
              <a:custGeom>
                <a:rect b="b" l="l" r="r" t="t"/>
                <a:pathLst>
                  <a:path extrusionOk="0" h="195" w="169">
                    <a:moveTo>
                      <a:pt x="62" y="36"/>
                    </a:moveTo>
                    <a:lnTo>
                      <a:pt x="0" y="36"/>
                    </a:lnTo>
                    <a:lnTo>
                      <a:pt x="0" y="0"/>
                    </a:lnTo>
                    <a:lnTo>
                      <a:pt x="169" y="0"/>
                    </a:lnTo>
                    <a:lnTo>
                      <a:pt x="169" y="36"/>
                    </a:lnTo>
                    <a:lnTo>
                      <a:pt x="104" y="36"/>
                    </a:lnTo>
                    <a:lnTo>
                      <a:pt x="104" y="195"/>
                    </a:lnTo>
                    <a:lnTo>
                      <a:pt x="62" y="195"/>
                    </a:lnTo>
                    <a:lnTo>
                      <a:pt x="62" y="36"/>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56" name="Google Shape;156;p29"/>
              <p:cNvSpPr/>
              <p:nvPr/>
            </p:nvSpPr>
            <p:spPr>
              <a:xfrm>
                <a:off x="4649788" y="1582738"/>
                <a:ext cx="249238" cy="309563"/>
              </a:xfrm>
              <a:custGeom>
                <a:rect b="b" l="l" r="r" t="t"/>
                <a:pathLst>
                  <a:path extrusionOk="0" h="195" w="157">
                    <a:moveTo>
                      <a:pt x="0" y="0"/>
                    </a:moveTo>
                    <a:lnTo>
                      <a:pt x="0" y="195"/>
                    </a:lnTo>
                    <a:lnTo>
                      <a:pt x="157" y="195"/>
                    </a:lnTo>
                    <a:lnTo>
                      <a:pt x="157" y="162"/>
                    </a:lnTo>
                    <a:lnTo>
                      <a:pt x="43" y="162"/>
                    </a:lnTo>
                    <a:lnTo>
                      <a:pt x="43" y="114"/>
                    </a:lnTo>
                    <a:lnTo>
                      <a:pt x="157" y="114"/>
                    </a:lnTo>
                    <a:lnTo>
                      <a:pt x="157" y="79"/>
                    </a:lnTo>
                    <a:lnTo>
                      <a:pt x="43" y="79"/>
                    </a:lnTo>
                    <a:lnTo>
                      <a:pt x="43" y="34"/>
                    </a:lnTo>
                    <a:lnTo>
                      <a:pt x="157" y="34"/>
                    </a:lnTo>
                    <a:lnTo>
                      <a:pt x="157" y="0"/>
                    </a:lnTo>
                    <a:lnTo>
                      <a:pt x="0" y="0"/>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57" name="Google Shape;157;p29"/>
              <p:cNvSpPr/>
              <p:nvPr/>
            </p:nvSpPr>
            <p:spPr>
              <a:xfrm>
                <a:off x="5257800" y="1582738"/>
                <a:ext cx="268288" cy="309563"/>
              </a:xfrm>
              <a:custGeom>
                <a:rect b="b" l="l" r="r" t="t"/>
                <a:pathLst>
                  <a:path extrusionOk="0" h="195" w="169">
                    <a:moveTo>
                      <a:pt x="62" y="34"/>
                    </a:moveTo>
                    <a:lnTo>
                      <a:pt x="0" y="34"/>
                    </a:lnTo>
                    <a:lnTo>
                      <a:pt x="0" y="0"/>
                    </a:lnTo>
                    <a:lnTo>
                      <a:pt x="169" y="0"/>
                    </a:lnTo>
                    <a:lnTo>
                      <a:pt x="169" y="34"/>
                    </a:lnTo>
                    <a:lnTo>
                      <a:pt x="104" y="34"/>
                    </a:lnTo>
                    <a:lnTo>
                      <a:pt x="104" y="195"/>
                    </a:lnTo>
                    <a:lnTo>
                      <a:pt x="62" y="195"/>
                    </a:lnTo>
                    <a:lnTo>
                      <a:pt x="62" y="34"/>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58" name="Google Shape;158;p29"/>
              <p:cNvSpPr/>
              <p:nvPr/>
            </p:nvSpPr>
            <p:spPr>
              <a:xfrm>
                <a:off x="3984625" y="1582738"/>
                <a:ext cx="276225" cy="309563"/>
              </a:xfrm>
              <a:custGeom>
                <a:rect b="b" l="l" r="r" t="t"/>
                <a:pathLst>
                  <a:path extrusionOk="0" h="195" w="174">
                    <a:moveTo>
                      <a:pt x="133" y="141"/>
                    </a:moveTo>
                    <a:lnTo>
                      <a:pt x="53" y="0"/>
                    </a:lnTo>
                    <a:lnTo>
                      <a:pt x="0" y="0"/>
                    </a:lnTo>
                    <a:lnTo>
                      <a:pt x="0" y="195"/>
                    </a:lnTo>
                    <a:lnTo>
                      <a:pt x="43" y="195"/>
                    </a:lnTo>
                    <a:lnTo>
                      <a:pt x="41" y="48"/>
                    </a:lnTo>
                    <a:lnTo>
                      <a:pt x="126" y="195"/>
                    </a:lnTo>
                    <a:lnTo>
                      <a:pt x="174" y="195"/>
                    </a:lnTo>
                    <a:lnTo>
                      <a:pt x="174" y="0"/>
                    </a:lnTo>
                    <a:lnTo>
                      <a:pt x="132" y="0"/>
                    </a:lnTo>
                    <a:lnTo>
                      <a:pt x="133" y="141"/>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59" name="Google Shape;159;p29"/>
              <p:cNvSpPr/>
              <p:nvPr/>
            </p:nvSpPr>
            <p:spPr>
              <a:xfrm>
                <a:off x="4287838" y="1582738"/>
                <a:ext cx="333375" cy="309563"/>
              </a:xfrm>
              <a:custGeom>
                <a:rect b="b" l="l" r="r" t="t"/>
                <a:pathLst>
                  <a:path extrusionOk="0" h="195" w="210">
                    <a:moveTo>
                      <a:pt x="106" y="145"/>
                    </a:moveTo>
                    <a:lnTo>
                      <a:pt x="46" y="0"/>
                    </a:lnTo>
                    <a:lnTo>
                      <a:pt x="0" y="0"/>
                    </a:lnTo>
                    <a:lnTo>
                      <a:pt x="85" y="195"/>
                    </a:lnTo>
                    <a:lnTo>
                      <a:pt x="128" y="195"/>
                    </a:lnTo>
                    <a:lnTo>
                      <a:pt x="210" y="0"/>
                    </a:lnTo>
                    <a:lnTo>
                      <a:pt x="167" y="0"/>
                    </a:lnTo>
                    <a:lnTo>
                      <a:pt x="106" y="145"/>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60" name="Google Shape;160;p29"/>
              <p:cNvSpPr/>
              <p:nvPr/>
            </p:nvSpPr>
            <p:spPr>
              <a:xfrm>
                <a:off x="4941888" y="1582738"/>
                <a:ext cx="295275" cy="312738"/>
              </a:xfrm>
              <a:custGeom>
                <a:rect b="b" l="l" r="r" t="t"/>
                <a:pathLst>
                  <a:path extrusionOk="0" h="131" w="125">
                    <a:moveTo>
                      <a:pt x="83" y="55"/>
                    </a:moveTo>
                    <a:cubicBezTo>
                      <a:pt x="46" y="55"/>
                      <a:pt x="46" y="55"/>
                      <a:pt x="46" y="55"/>
                    </a:cubicBezTo>
                    <a:cubicBezTo>
                      <a:pt x="35" y="55"/>
                      <a:pt x="29" y="50"/>
                      <a:pt x="29" y="40"/>
                    </a:cubicBezTo>
                    <a:cubicBezTo>
                      <a:pt x="29" y="29"/>
                      <a:pt x="36" y="23"/>
                      <a:pt x="50" y="23"/>
                    </a:cubicBezTo>
                    <a:cubicBezTo>
                      <a:pt x="119" y="23"/>
                      <a:pt x="119" y="23"/>
                      <a:pt x="119" y="23"/>
                    </a:cubicBezTo>
                    <a:cubicBezTo>
                      <a:pt x="119" y="0"/>
                      <a:pt x="119" y="0"/>
                      <a:pt x="119" y="0"/>
                    </a:cubicBezTo>
                    <a:cubicBezTo>
                      <a:pt x="46" y="0"/>
                      <a:pt x="46" y="0"/>
                      <a:pt x="46" y="0"/>
                    </a:cubicBezTo>
                    <a:cubicBezTo>
                      <a:pt x="30" y="0"/>
                      <a:pt x="18" y="3"/>
                      <a:pt x="11" y="10"/>
                    </a:cubicBezTo>
                    <a:cubicBezTo>
                      <a:pt x="3" y="16"/>
                      <a:pt x="0" y="26"/>
                      <a:pt x="0" y="40"/>
                    </a:cubicBezTo>
                    <a:cubicBezTo>
                      <a:pt x="0" y="66"/>
                      <a:pt x="13" y="78"/>
                      <a:pt x="44" y="78"/>
                    </a:cubicBezTo>
                    <a:cubicBezTo>
                      <a:pt x="76" y="78"/>
                      <a:pt x="76" y="78"/>
                      <a:pt x="76" y="78"/>
                    </a:cubicBezTo>
                    <a:cubicBezTo>
                      <a:pt x="91" y="78"/>
                      <a:pt x="96" y="82"/>
                      <a:pt x="96" y="93"/>
                    </a:cubicBezTo>
                    <a:cubicBezTo>
                      <a:pt x="96" y="104"/>
                      <a:pt x="90" y="108"/>
                      <a:pt x="74" y="108"/>
                    </a:cubicBezTo>
                    <a:cubicBezTo>
                      <a:pt x="5" y="108"/>
                      <a:pt x="5" y="108"/>
                      <a:pt x="5" y="108"/>
                    </a:cubicBezTo>
                    <a:cubicBezTo>
                      <a:pt x="5" y="131"/>
                      <a:pt x="5" y="131"/>
                      <a:pt x="5" y="131"/>
                    </a:cubicBezTo>
                    <a:cubicBezTo>
                      <a:pt x="79" y="131"/>
                      <a:pt x="79" y="131"/>
                      <a:pt x="79" y="131"/>
                    </a:cubicBezTo>
                    <a:cubicBezTo>
                      <a:pt x="111" y="131"/>
                      <a:pt x="125" y="119"/>
                      <a:pt x="125" y="92"/>
                    </a:cubicBezTo>
                    <a:cubicBezTo>
                      <a:pt x="125" y="78"/>
                      <a:pt x="122" y="69"/>
                      <a:pt x="116" y="63"/>
                    </a:cubicBezTo>
                    <a:cubicBezTo>
                      <a:pt x="109" y="58"/>
                      <a:pt x="98" y="55"/>
                      <a:pt x="83" y="55"/>
                    </a:cubicBezTo>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grpSp>
        <p:grpSp>
          <p:nvGrpSpPr>
            <p:cNvPr id="161" name="Google Shape;161;p29"/>
            <p:cNvGrpSpPr/>
            <p:nvPr/>
          </p:nvGrpSpPr>
          <p:grpSpPr>
            <a:xfrm>
              <a:off x="2044700" y="1449387"/>
              <a:ext cx="642938" cy="581026"/>
              <a:chOff x="2044700" y="1449387"/>
              <a:chExt cx="642938" cy="581026"/>
            </a:xfrm>
          </p:grpSpPr>
          <p:sp>
            <p:nvSpPr>
              <p:cNvPr id="162" name="Google Shape;162;p29"/>
              <p:cNvSpPr/>
              <p:nvPr/>
            </p:nvSpPr>
            <p:spPr>
              <a:xfrm>
                <a:off x="2182813" y="1449387"/>
                <a:ext cx="366713" cy="214313"/>
              </a:xfrm>
              <a:custGeom>
                <a:rect b="b" l="l" r="r" t="t"/>
                <a:pathLst>
                  <a:path extrusionOk="0" h="90" w="156">
                    <a:moveTo>
                      <a:pt x="148" y="9"/>
                    </a:moveTo>
                    <a:cubicBezTo>
                      <a:pt x="148" y="9"/>
                      <a:pt x="131" y="2"/>
                      <a:pt x="129" y="1"/>
                    </a:cubicBezTo>
                    <a:cubicBezTo>
                      <a:pt x="126" y="0"/>
                      <a:pt x="124" y="0"/>
                      <a:pt x="122" y="1"/>
                    </a:cubicBezTo>
                    <a:cubicBezTo>
                      <a:pt x="119" y="1"/>
                      <a:pt x="117" y="3"/>
                      <a:pt x="116" y="4"/>
                    </a:cubicBezTo>
                    <a:cubicBezTo>
                      <a:pt x="115" y="4"/>
                      <a:pt x="78" y="41"/>
                      <a:pt x="78" y="41"/>
                    </a:cubicBezTo>
                    <a:cubicBezTo>
                      <a:pt x="78" y="41"/>
                      <a:pt x="41" y="5"/>
                      <a:pt x="40" y="4"/>
                    </a:cubicBezTo>
                    <a:cubicBezTo>
                      <a:pt x="38" y="2"/>
                      <a:pt x="37" y="1"/>
                      <a:pt x="34" y="0"/>
                    </a:cubicBezTo>
                    <a:cubicBezTo>
                      <a:pt x="31" y="0"/>
                      <a:pt x="28" y="0"/>
                      <a:pt x="27" y="1"/>
                    </a:cubicBezTo>
                    <a:cubicBezTo>
                      <a:pt x="25" y="2"/>
                      <a:pt x="9" y="8"/>
                      <a:pt x="7" y="9"/>
                    </a:cubicBezTo>
                    <a:cubicBezTo>
                      <a:pt x="5" y="10"/>
                      <a:pt x="3" y="11"/>
                      <a:pt x="2" y="14"/>
                    </a:cubicBezTo>
                    <a:cubicBezTo>
                      <a:pt x="0" y="15"/>
                      <a:pt x="0" y="18"/>
                      <a:pt x="0" y="20"/>
                    </a:cubicBezTo>
                    <a:cubicBezTo>
                      <a:pt x="0" y="17"/>
                      <a:pt x="0" y="71"/>
                      <a:pt x="0" y="71"/>
                    </a:cubicBezTo>
                    <a:cubicBezTo>
                      <a:pt x="34" y="90"/>
                      <a:pt x="34" y="90"/>
                      <a:pt x="34" y="90"/>
                    </a:cubicBezTo>
                    <a:cubicBezTo>
                      <a:pt x="34" y="46"/>
                      <a:pt x="34" y="46"/>
                      <a:pt x="34" y="46"/>
                    </a:cubicBezTo>
                    <a:cubicBezTo>
                      <a:pt x="50" y="62"/>
                      <a:pt x="50" y="62"/>
                      <a:pt x="50" y="62"/>
                    </a:cubicBezTo>
                    <a:cubicBezTo>
                      <a:pt x="52" y="63"/>
                      <a:pt x="53" y="64"/>
                      <a:pt x="54" y="64"/>
                    </a:cubicBezTo>
                    <a:cubicBezTo>
                      <a:pt x="56" y="65"/>
                      <a:pt x="56" y="65"/>
                      <a:pt x="58" y="65"/>
                    </a:cubicBezTo>
                    <a:cubicBezTo>
                      <a:pt x="97" y="65"/>
                      <a:pt x="97" y="65"/>
                      <a:pt x="97" y="65"/>
                    </a:cubicBezTo>
                    <a:cubicBezTo>
                      <a:pt x="98" y="65"/>
                      <a:pt x="100" y="65"/>
                      <a:pt x="101" y="64"/>
                    </a:cubicBezTo>
                    <a:cubicBezTo>
                      <a:pt x="103" y="64"/>
                      <a:pt x="104" y="63"/>
                      <a:pt x="106" y="62"/>
                    </a:cubicBezTo>
                    <a:cubicBezTo>
                      <a:pt x="107" y="60"/>
                      <a:pt x="121" y="46"/>
                      <a:pt x="121" y="46"/>
                    </a:cubicBezTo>
                    <a:cubicBezTo>
                      <a:pt x="121" y="90"/>
                      <a:pt x="121" y="90"/>
                      <a:pt x="121" y="90"/>
                    </a:cubicBezTo>
                    <a:cubicBezTo>
                      <a:pt x="156" y="71"/>
                      <a:pt x="156" y="71"/>
                      <a:pt x="156" y="71"/>
                    </a:cubicBezTo>
                    <a:cubicBezTo>
                      <a:pt x="156" y="20"/>
                      <a:pt x="156" y="20"/>
                      <a:pt x="156" y="20"/>
                    </a:cubicBezTo>
                    <a:cubicBezTo>
                      <a:pt x="156" y="15"/>
                      <a:pt x="153" y="11"/>
                      <a:pt x="148" y="9"/>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63" name="Google Shape;163;p29"/>
              <p:cNvSpPr/>
              <p:nvPr/>
            </p:nvSpPr>
            <p:spPr>
              <a:xfrm>
                <a:off x="2044700" y="1644650"/>
                <a:ext cx="303213" cy="384175"/>
              </a:xfrm>
              <a:custGeom>
                <a:rect b="b" l="l" r="r" t="t"/>
                <a:pathLst>
                  <a:path extrusionOk="0" h="161" w="128">
                    <a:moveTo>
                      <a:pt x="0" y="37"/>
                    </a:moveTo>
                    <a:cubicBezTo>
                      <a:pt x="0" y="37"/>
                      <a:pt x="3" y="56"/>
                      <a:pt x="3" y="58"/>
                    </a:cubicBezTo>
                    <a:cubicBezTo>
                      <a:pt x="4" y="60"/>
                      <a:pt x="4" y="63"/>
                      <a:pt x="6" y="65"/>
                    </a:cubicBezTo>
                    <a:cubicBezTo>
                      <a:pt x="8" y="67"/>
                      <a:pt x="10" y="68"/>
                      <a:pt x="12" y="68"/>
                    </a:cubicBezTo>
                    <a:cubicBezTo>
                      <a:pt x="13" y="68"/>
                      <a:pt x="64" y="82"/>
                      <a:pt x="64" y="82"/>
                    </a:cubicBezTo>
                    <a:cubicBezTo>
                      <a:pt x="64" y="82"/>
                      <a:pt x="50" y="132"/>
                      <a:pt x="50" y="133"/>
                    </a:cubicBezTo>
                    <a:cubicBezTo>
                      <a:pt x="50" y="135"/>
                      <a:pt x="49" y="136"/>
                      <a:pt x="50" y="140"/>
                    </a:cubicBezTo>
                    <a:cubicBezTo>
                      <a:pt x="51" y="143"/>
                      <a:pt x="53" y="144"/>
                      <a:pt x="54" y="146"/>
                    </a:cubicBezTo>
                    <a:cubicBezTo>
                      <a:pt x="55" y="147"/>
                      <a:pt x="69" y="157"/>
                      <a:pt x="71" y="158"/>
                    </a:cubicBezTo>
                    <a:cubicBezTo>
                      <a:pt x="73" y="160"/>
                      <a:pt x="75" y="161"/>
                      <a:pt x="78" y="161"/>
                    </a:cubicBezTo>
                    <a:cubicBezTo>
                      <a:pt x="80" y="161"/>
                      <a:pt x="82" y="160"/>
                      <a:pt x="84" y="159"/>
                    </a:cubicBezTo>
                    <a:cubicBezTo>
                      <a:pt x="82" y="160"/>
                      <a:pt x="128" y="134"/>
                      <a:pt x="128" y="134"/>
                    </a:cubicBezTo>
                    <a:cubicBezTo>
                      <a:pt x="128" y="94"/>
                      <a:pt x="128" y="94"/>
                      <a:pt x="128" y="94"/>
                    </a:cubicBezTo>
                    <a:cubicBezTo>
                      <a:pt x="89" y="117"/>
                      <a:pt x="89" y="117"/>
                      <a:pt x="89" y="117"/>
                    </a:cubicBezTo>
                    <a:cubicBezTo>
                      <a:pt x="95" y="95"/>
                      <a:pt x="95" y="95"/>
                      <a:pt x="95" y="95"/>
                    </a:cubicBezTo>
                    <a:cubicBezTo>
                      <a:pt x="96" y="94"/>
                      <a:pt x="96" y="92"/>
                      <a:pt x="96" y="90"/>
                    </a:cubicBezTo>
                    <a:cubicBezTo>
                      <a:pt x="95" y="89"/>
                      <a:pt x="95" y="88"/>
                      <a:pt x="94" y="86"/>
                    </a:cubicBezTo>
                    <a:cubicBezTo>
                      <a:pt x="94" y="85"/>
                      <a:pt x="75" y="53"/>
                      <a:pt x="75" y="53"/>
                    </a:cubicBezTo>
                    <a:cubicBezTo>
                      <a:pt x="74" y="52"/>
                      <a:pt x="73" y="51"/>
                      <a:pt x="72" y="50"/>
                    </a:cubicBezTo>
                    <a:cubicBezTo>
                      <a:pt x="71" y="49"/>
                      <a:pt x="69" y="48"/>
                      <a:pt x="67" y="48"/>
                    </a:cubicBezTo>
                    <a:cubicBezTo>
                      <a:pt x="65" y="47"/>
                      <a:pt x="46" y="42"/>
                      <a:pt x="46" y="42"/>
                    </a:cubicBezTo>
                    <a:cubicBezTo>
                      <a:pt x="85" y="20"/>
                      <a:pt x="85" y="20"/>
                      <a:pt x="85" y="20"/>
                    </a:cubicBezTo>
                    <a:cubicBezTo>
                      <a:pt x="50" y="0"/>
                      <a:pt x="50" y="0"/>
                      <a:pt x="50" y="0"/>
                    </a:cubicBezTo>
                    <a:cubicBezTo>
                      <a:pt x="50" y="0"/>
                      <a:pt x="10" y="23"/>
                      <a:pt x="6" y="26"/>
                    </a:cubicBezTo>
                    <a:cubicBezTo>
                      <a:pt x="2" y="28"/>
                      <a:pt x="0" y="33"/>
                      <a:pt x="0" y="37"/>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64" name="Google Shape;164;p29"/>
              <p:cNvSpPr/>
              <p:nvPr/>
            </p:nvSpPr>
            <p:spPr>
              <a:xfrm>
                <a:off x="2379663" y="1644650"/>
                <a:ext cx="307975" cy="385763"/>
              </a:xfrm>
              <a:custGeom>
                <a:rect b="b" l="l" r="r" t="t"/>
                <a:pathLst>
                  <a:path extrusionOk="0" h="162" w="130">
                    <a:moveTo>
                      <a:pt x="58" y="158"/>
                    </a:moveTo>
                    <a:cubicBezTo>
                      <a:pt x="58" y="158"/>
                      <a:pt x="73" y="147"/>
                      <a:pt x="75" y="145"/>
                    </a:cubicBezTo>
                    <a:cubicBezTo>
                      <a:pt x="77" y="144"/>
                      <a:pt x="78" y="142"/>
                      <a:pt x="80" y="139"/>
                    </a:cubicBezTo>
                    <a:cubicBezTo>
                      <a:pt x="80" y="137"/>
                      <a:pt x="80" y="134"/>
                      <a:pt x="80" y="133"/>
                    </a:cubicBezTo>
                    <a:cubicBezTo>
                      <a:pt x="79" y="132"/>
                      <a:pt x="66" y="82"/>
                      <a:pt x="66" y="82"/>
                    </a:cubicBezTo>
                    <a:cubicBezTo>
                      <a:pt x="66" y="82"/>
                      <a:pt x="116" y="68"/>
                      <a:pt x="118" y="68"/>
                    </a:cubicBezTo>
                    <a:cubicBezTo>
                      <a:pt x="119" y="68"/>
                      <a:pt x="121" y="67"/>
                      <a:pt x="123" y="65"/>
                    </a:cubicBezTo>
                    <a:cubicBezTo>
                      <a:pt x="126" y="62"/>
                      <a:pt x="126" y="60"/>
                      <a:pt x="126" y="58"/>
                    </a:cubicBezTo>
                    <a:cubicBezTo>
                      <a:pt x="127" y="57"/>
                      <a:pt x="129" y="40"/>
                      <a:pt x="129" y="38"/>
                    </a:cubicBezTo>
                    <a:cubicBezTo>
                      <a:pt x="130" y="35"/>
                      <a:pt x="129" y="33"/>
                      <a:pt x="128" y="30"/>
                    </a:cubicBezTo>
                    <a:cubicBezTo>
                      <a:pt x="127" y="28"/>
                      <a:pt x="126" y="27"/>
                      <a:pt x="124" y="26"/>
                    </a:cubicBezTo>
                    <a:cubicBezTo>
                      <a:pt x="126" y="27"/>
                      <a:pt x="79" y="0"/>
                      <a:pt x="79" y="0"/>
                    </a:cubicBezTo>
                    <a:cubicBezTo>
                      <a:pt x="44" y="20"/>
                      <a:pt x="44" y="20"/>
                      <a:pt x="44" y="20"/>
                    </a:cubicBezTo>
                    <a:cubicBezTo>
                      <a:pt x="84" y="42"/>
                      <a:pt x="84" y="42"/>
                      <a:pt x="84" y="42"/>
                    </a:cubicBezTo>
                    <a:cubicBezTo>
                      <a:pt x="62" y="48"/>
                      <a:pt x="62" y="48"/>
                      <a:pt x="62" y="48"/>
                    </a:cubicBezTo>
                    <a:cubicBezTo>
                      <a:pt x="60" y="48"/>
                      <a:pt x="58" y="49"/>
                      <a:pt x="57" y="50"/>
                    </a:cubicBezTo>
                    <a:cubicBezTo>
                      <a:pt x="56" y="51"/>
                      <a:pt x="56" y="52"/>
                      <a:pt x="54" y="54"/>
                    </a:cubicBezTo>
                    <a:cubicBezTo>
                      <a:pt x="54" y="55"/>
                      <a:pt x="35" y="87"/>
                      <a:pt x="35" y="87"/>
                    </a:cubicBezTo>
                    <a:cubicBezTo>
                      <a:pt x="34" y="88"/>
                      <a:pt x="34" y="89"/>
                      <a:pt x="34" y="90"/>
                    </a:cubicBezTo>
                    <a:cubicBezTo>
                      <a:pt x="33" y="92"/>
                      <a:pt x="33" y="94"/>
                      <a:pt x="34" y="96"/>
                    </a:cubicBezTo>
                    <a:cubicBezTo>
                      <a:pt x="34" y="98"/>
                      <a:pt x="40" y="117"/>
                      <a:pt x="40" y="117"/>
                    </a:cubicBezTo>
                    <a:cubicBezTo>
                      <a:pt x="0" y="94"/>
                      <a:pt x="0" y="94"/>
                      <a:pt x="0" y="94"/>
                    </a:cubicBezTo>
                    <a:cubicBezTo>
                      <a:pt x="0" y="134"/>
                      <a:pt x="0" y="134"/>
                      <a:pt x="0" y="134"/>
                    </a:cubicBezTo>
                    <a:cubicBezTo>
                      <a:pt x="0" y="134"/>
                      <a:pt x="40" y="156"/>
                      <a:pt x="45" y="159"/>
                    </a:cubicBezTo>
                    <a:cubicBezTo>
                      <a:pt x="50" y="162"/>
                      <a:pt x="55" y="161"/>
                      <a:pt x="58" y="158"/>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grpSp>
      <p:sp>
        <p:nvSpPr>
          <p:cNvPr id="165" name="Google Shape;165;p29"/>
          <p:cNvSpPr txBox="1"/>
          <p:nvPr>
            <p:ph idx="1" type="body"/>
          </p:nvPr>
        </p:nvSpPr>
        <p:spPr>
          <a:xfrm>
            <a:off x="4762372" y="5594818"/>
            <a:ext cx="4478337" cy="6477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Clr>
                <a:srgbClr val="4E5963"/>
              </a:buClr>
              <a:buSzPts val="1800"/>
              <a:buNone/>
              <a:defRPr sz="1800">
                <a:solidFill>
                  <a:srgbClr val="4E5963"/>
                </a:solidFill>
                <a:latin typeface="Roboto"/>
                <a:ea typeface="Roboto"/>
                <a:cs typeface="Roboto"/>
                <a:sym typeface="Roboto"/>
              </a:defRPr>
            </a:lvl1pPr>
            <a:lvl2pPr indent="-342900" lvl="1" marL="914400" algn="l">
              <a:lnSpc>
                <a:spcPct val="90000"/>
              </a:lnSpc>
              <a:spcBef>
                <a:spcPts val="500"/>
              </a:spcBef>
              <a:spcAft>
                <a:spcPts val="0"/>
              </a:spcAft>
              <a:buClr>
                <a:srgbClr val="D6D6DB"/>
              </a:buClr>
              <a:buSzPts val="1800"/>
              <a:buChar char="•"/>
              <a:defRPr/>
            </a:lvl2pPr>
            <a:lvl3pPr indent="-342900" lvl="2" marL="1371600" algn="l">
              <a:lnSpc>
                <a:spcPct val="90000"/>
              </a:lnSpc>
              <a:spcBef>
                <a:spcPts val="500"/>
              </a:spcBef>
              <a:spcAft>
                <a:spcPts val="0"/>
              </a:spcAft>
              <a:buClr>
                <a:srgbClr val="D6D6DB"/>
              </a:buClr>
              <a:buSzPts val="1800"/>
              <a:buChar char="•"/>
              <a:defRPr/>
            </a:lvl3pPr>
            <a:lvl4pPr indent="-342900" lvl="3" marL="1828800" algn="l">
              <a:lnSpc>
                <a:spcPct val="90000"/>
              </a:lnSpc>
              <a:spcBef>
                <a:spcPts val="500"/>
              </a:spcBef>
              <a:spcAft>
                <a:spcPts val="0"/>
              </a:spcAft>
              <a:buClr>
                <a:srgbClr val="D6D6DB"/>
              </a:buClr>
              <a:buSzPts val="1800"/>
              <a:buChar char="•"/>
              <a:defRPr/>
            </a:lvl4pPr>
            <a:lvl5pPr indent="-342900" lvl="4" marL="2286000" algn="l">
              <a:lnSpc>
                <a:spcPct val="90000"/>
              </a:lnSpc>
              <a:spcBef>
                <a:spcPts val="500"/>
              </a:spcBef>
              <a:spcAft>
                <a:spcPts val="0"/>
              </a:spcAft>
              <a:buClr>
                <a:srgbClr val="D6D6D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sic Left SideBar">
  <p:cSld name="Basic Left SideBar">
    <p:spTree>
      <p:nvGrpSpPr>
        <p:cNvPr id="166" name="Shape 166"/>
        <p:cNvGrpSpPr/>
        <p:nvPr/>
      </p:nvGrpSpPr>
      <p:grpSpPr>
        <a:xfrm>
          <a:off x="0" y="0"/>
          <a:ext cx="0" cy="0"/>
          <a:chOff x="0" y="0"/>
          <a:chExt cx="0" cy="0"/>
        </a:xfrm>
      </p:grpSpPr>
      <p:sp>
        <p:nvSpPr>
          <p:cNvPr id="167" name="Google Shape;167;p30"/>
          <p:cNvSpPr txBox="1"/>
          <p:nvPr>
            <p:ph type="title"/>
          </p:nvPr>
        </p:nvSpPr>
        <p:spPr>
          <a:xfrm>
            <a:off x="1235075" y="449127"/>
            <a:ext cx="7199312" cy="788806"/>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2800"/>
              <a:buFont typeface="Roboto"/>
              <a:buNone/>
              <a:defRPr b="0">
                <a:solidFill>
                  <a:schemeClr val="lt1"/>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8" name="Google Shape;168;p30"/>
          <p:cNvSpPr txBox="1"/>
          <p:nvPr>
            <p:ph idx="1" type="body"/>
          </p:nvPr>
        </p:nvSpPr>
        <p:spPr>
          <a:xfrm>
            <a:off x="1249469" y="1484113"/>
            <a:ext cx="3398837" cy="4753175"/>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1000"/>
              </a:spcBef>
              <a:spcAft>
                <a:spcPts val="0"/>
              </a:spcAft>
              <a:buClr>
                <a:schemeClr val="lt1"/>
              </a:buClr>
              <a:buSzPts val="1400"/>
              <a:buFont typeface="Arial"/>
              <a:buNone/>
              <a:defRPr sz="1400">
                <a:solidFill>
                  <a:schemeClr val="lt1"/>
                </a:solidFill>
                <a:latin typeface="Roboto"/>
                <a:ea typeface="Roboto"/>
                <a:cs typeface="Roboto"/>
                <a:sym typeface="Roboto"/>
              </a:defRPr>
            </a:lvl1pPr>
            <a:lvl2pPr indent="-228600" lvl="1" marL="914400" algn="l">
              <a:lnSpc>
                <a:spcPct val="125000"/>
              </a:lnSpc>
              <a:spcBef>
                <a:spcPts val="500"/>
              </a:spcBef>
              <a:spcAft>
                <a:spcPts val="0"/>
              </a:spcAft>
              <a:buClr>
                <a:srgbClr val="D6D6DB"/>
              </a:buClr>
              <a:buSzPts val="1200"/>
              <a:buNone/>
              <a:defRPr sz="1200">
                <a:solidFill>
                  <a:srgbClr val="D6D6DB"/>
                </a:solidFill>
                <a:latin typeface="Roboto"/>
                <a:ea typeface="Roboto"/>
                <a:cs typeface="Roboto"/>
                <a:sym typeface="Roboto"/>
              </a:defRPr>
            </a:lvl2pPr>
            <a:lvl3pPr indent="-228600" lvl="2" marL="1371600" algn="l">
              <a:lnSpc>
                <a:spcPct val="125000"/>
              </a:lnSpc>
              <a:spcBef>
                <a:spcPts val="500"/>
              </a:spcBef>
              <a:spcAft>
                <a:spcPts val="0"/>
              </a:spcAft>
              <a:buClr>
                <a:srgbClr val="D6D6DB"/>
              </a:buClr>
              <a:buSzPts val="1000"/>
              <a:buNone/>
              <a:defRPr sz="1000">
                <a:solidFill>
                  <a:srgbClr val="D6D6DB"/>
                </a:solidFill>
                <a:latin typeface="Roboto"/>
                <a:ea typeface="Roboto"/>
                <a:cs typeface="Roboto"/>
                <a:sym typeface="Roboto"/>
              </a:defRPr>
            </a:lvl3pPr>
            <a:lvl4pPr indent="-228600" lvl="3" marL="1828800" algn="l">
              <a:lnSpc>
                <a:spcPct val="125000"/>
              </a:lnSpc>
              <a:spcBef>
                <a:spcPts val="500"/>
              </a:spcBef>
              <a:spcAft>
                <a:spcPts val="0"/>
              </a:spcAft>
              <a:buClr>
                <a:srgbClr val="D6D6DB"/>
              </a:buClr>
              <a:buSzPts val="1000"/>
              <a:buNone/>
              <a:defRPr sz="1000">
                <a:solidFill>
                  <a:srgbClr val="D6D6DB"/>
                </a:solidFill>
                <a:latin typeface="Roboto"/>
                <a:ea typeface="Roboto"/>
                <a:cs typeface="Roboto"/>
                <a:sym typeface="Roboto"/>
              </a:defRPr>
            </a:lvl4pPr>
            <a:lvl5pPr indent="-228600" lvl="4" marL="2286000" algn="l">
              <a:lnSpc>
                <a:spcPct val="125000"/>
              </a:lnSpc>
              <a:spcBef>
                <a:spcPts val="500"/>
              </a:spcBef>
              <a:spcAft>
                <a:spcPts val="0"/>
              </a:spcAft>
              <a:buClr>
                <a:srgbClr val="D6D6DB"/>
              </a:buClr>
              <a:buSzPts val="1000"/>
              <a:buNone/>
              <a:defRPr sz="1000">
                <a:solidFill>
                  <a:srgbClr val="D6D6DB"/>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9" name="Google Shape;169;p30"/>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AEAEB9"/>
              </a:buClr>
              <a:buSzPts val="700"/>
              <a:buFont typeface="Roboto"/>
              <a:buNone/>
            </a:pPr>
            <a:r>
              <a:rPr b="1" i="0" lang="uk-UA" sz="700" u="none" cap="none" strike="noStrike">
                <a:solidFill>
                  <a:srgbClr val="AEAEB9"/>
                </a:solidFill>
                <a:latin typeface="Roboto"/>
                <a:ea typeface="Roboto"/>
                <a:cs typeface="Roboto"/>
                <a:sym typeface="Roboto"/>
              </a:rPr>
              <a:t>METINVESTHOLDING.COM</a:t>
            </a:r>
            <a:endParaRPr/>
          </a:p>
        </p:txBody>
      </p:sp>
      <p:cxnSp>
        <p:nvCxnSpPr>
          <p:cNvPr id="170" name="Google Shape;170;p30"/>
          <p:cNvCxnSpPr/>
          <p:nvPr/>
        </p:nvCxnSpPr>
        <p:spPr>
          <a:xfrm rot="10800000">
            <a:off x="675611" y="0"/>
            <a:ext cx="0" cy="6858000"/>
          </a:xfrm>
          <a:prstGeom prst="straightConnector1">
            <a:avLst/>
          </a:prstGeom>
          <a:noFill/>
          <a:ln cap="flat" cmpd="sng" w="9525">
            <a:solidFill>
              <a:srgbClr val="53535C"/>
            </a:solidFill>
            <a:prstDash val="solid"/>
            <a:miter lim="800000"/>
            <a:headEnd len="sm" w="sm" type="none"/>
            <a:tailEnd len="sm" w="sm" type="none"/>
          </a:ln>
        </p:spPr>
      </p:cxnSp>
      <p:sp>
        <p:nvSpPr>
          <p:cNvPr id="171" name="Google Shape;171;p30"/>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AFAFBA"/>
                </a:solidFill>
                <a:latin typeface="Roboto"/>
                <a:ea typeface="Roboto"/>
                <a:cs typeface="Roboto"/>
                <a:sym typeface="Roboto"/>
              </a:rPr>
              <a:t>‹#›</a:t>
            </a:fld>
            <a:endParaRPr b="1" sz="1400">
              <a:solidFill>
                <a:srgbClr val="AFAFBA"/>
              </a:solidFill>
              <a:latin typeface="Roboto"/>
              <a:ea typeface="Roboto"/>
              <a:cs typeface="Roboto"/>
              <a:sym typeface="Roboto"/>
            </a:endParaRPr>
          </a:p>
        </p:txBody>
      </p:sp>
      <p:grpSp>
        <p:nvGrpSpPr>
          <p:cNvPr id="172" name="Google Shape;172;p30"/>
          <p:cNvGrpSpPr/>
          <p:nvPr/>
        </p:nvGrpSpPr>
        <p:grpSpPr>
          <a:xfrm>
            <a:off x="231969" y="552423"/>
            <a:ext cx="247813" cy="217998"/>
            <a:chOff x="8716963" y="1482725"/>
            <a:chExt cx="762000" cy="687388"/>
          </a:xfrm>
        </p:grpSpPr>
        <p:sp>
          <p:nvSpPr>
            <p:cNvPr id="173" name="Google Shape;173;p30"/>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74" name="Google Shape;174;p30"/>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75" name="Google Shape;175;p30"/>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asic Left SideBar">
  <p:cSld name="1_Basic Left SideBar">
    <p:spTree>
      <p:nvGrpSpPr>
        <p:cNvPr id="176" name="Shape 176"/>
        <p:cNvGrpSpPr/>
        <p:nvPr/>
      </p:nvGrpSpPr>
      <p:grpSpPr>
        <a:xfrm>
          <a:off x="0" y="0"/>
          <a:ext cx="0" cy="0"/>
          <a:chOff x="0" y="0"/>
          <a:chExt cx="0" cy="0"/>
        </a:xfrm>
      </p:grpSpPr>
      <p:sp>
        <p:nvSpPr>
          <p:cNvPr id="177" name="Google Shape;177;p31"/>
          <p:cNvSpPr txBox="1"/>
          <p:nvPr>
            <p:ph type="title"/>
          </p:nvPr>
        </p:nvSpPr>
        <p:spPr>
          <a:xfrm>
            <a:off x="704094" y="449127"/>
            <a:ext cx="7199312" cy="788806"/>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2800"/>
              <a:buFont typeface="Roboto"/>
              <a:buNone/>
              <a:defRPr b="0">
                <a:solidFill>
                  <a:schemeClr val="lt1"/>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8" name="Google Shape;178;p31"/>
          <p:cNvSpPr txBox="1"/>
          <p:nvPr>
            <p:ph idx="1" type="body"/>
          </p:nvPr>
        </p:nvSpPr>
        <p:spPr>
          <a:xfrm>
            <a:off x="718488" y="1484113"/>
            <a:ext cx="3398837" cy="4753175"/>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1000"/>
              </a:spcBef>
              <a:spcAft>
                <a:spcPts val="0"/>
              </a:spcAft>
              <a:buClr>
                <a:schemeClr val="lt1"/>
              </a:buClr>
              <a:buSzPts val="1600"/>
              <a:buNone/>
              <a:defRPr>
                <a:solidFill>
                  <a:schemeClr val="lt1"/>
                </a:solidFill>
                <a:latin typeface="Roboto"/>
                <a:ea typeface="Roboto"/>
                <a:cs typeface="Roboto"/>
                <a:sym typeface="Roboto"/>
              </a:defRPr>
            </a:lvl1pPr>
            <a:lvl2pPr indent="-228600" lvl="1" marL="914400" algn="l">
              <a:lnSpc>
                <a:spcPct val="125000"/>
              </a:lnSpc>
              <a:spcBef>
                <a:spcPts val="500"/>
              </a:spcBef>
              <a:spcAft>
                <a:spcPts val="0"/>
              </a:spcAft>
              <a:buClr>
                <a:srgbClr val="D6D6DB"/>
              </a:buClr>
              <a:buSzPts val="1400"/>
              <a:buNone/>
              <a:defRPr>
                <a:solidFill>
                  <a:srgbClr val="D6D6DB"/>
                </a:solidFill>
                <a:latin typeface="Roboto"/>
                <a:ea typeface="Roboto"/>
                <a:cs typeface="Roboto"/>
                <a:sym typeface="Roboto"/>
              </a:defRPr>
            </a:lvl2pPr>
            <a:lvl3pPr indent="-228600" lvl="2" marL="1371600" algn="l">
              <a:lnSpc>
                <a:spcPct val="125000"/>
              </a:lnSpc>
              <a:spcBef>
                <a:spcPts val="500"/>
              </a:spcBef>
              <a:spcAft>
                <a:spcPts val="0"/>
              </a:spcAft>
              <a:buClr>
                <a:srgbClr val="D6D6DB"/>
              </a:buClr>
              <a:buSzPts val="1200"/>
              <a:buNone/>
              <a:defRPr>
                <a:solidFill>
                  <a:srgbClr val="D6D6DB"/>
                </a:solidFill>
                <a:latin typeface="Roboto"/>
                <a:ea typeface="Roboto"/>
                <a:cs typeface="Roboto"/>
                <a:sym typeface="Roboto"/>
              </a:defRPr>
            </a:lvl3pPr>
            <a:lvl4pPr indent="-228600" lvl="3" marL="1828800" algn="l">
              <a:lnSpc>
                <a:spcPct val="125000"/>
              </a:lnSpc>
              <a:spcBef>
                <a:spcPts val="500"/>
              </a:spcBef>
              <a:spcAft>
                <a:spcPts val="0"/>
              </a:spcAft>
              <a:buClr>
                <a:srgbClr val="D6D6DB"/>
              </a:buClr>
              <a:buSzPts val="1000"/>
              <a:buNone/>
              <a:defRPr sz="1000">
                <a:solidFill>
                  <a:srgbClr val="D6D6DB"/>
                </a:solidFill>
                <a:latin typeface="Roboto"/>
                <a:ea typeface="Roboto"/>
                <a:cs typeface="Roboto"/>
                <a:sym typeface="Roboto"/>
              </a:defRPr>
            </a:lvl4pPr>
            <a:lvl5pPr indent="-228600" lvl="4" marL="2286000" algn="l">
              <a:lnSpc>
                <a:spcPct val="125000"/>
              </a:lnSpc>
              <a:spcBef>
                <a:spcPts val="500"/>
              </a:spcBef>
              <a:spcAft>
                <a:spcPts val="0"/>
              </a:spcAft>
              <a:buClr>
                <a:srgbClr val="D6D6DB"/>
              </a:buClr>
              <a:buSzPts val="700"/>
              <a:buNone/>
              <a:defRPr sz="700">
                <a:solidFill>
                  <a:srgbClr val="D6D6DB"/>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9" name="Google Shape;179;p31"/>
          <p:cNvSpPr txBox="1"/>
          <p:nvPr/>
        </p:nvSpPr>
        <p:spPr>
          <a:xfrm rot="-5400000">
            <a:off x="9138413"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AEAEB9"/>
              </a:buClr>
              <a:buSzPts val="700"/>
              <a:buFont typeface="Roboto"/>
              <a:buNone/>
            </a:pPr>
            <a:r>
              <a:rPr b="1" i="0" lang="uk-UA" sz="700" u="none" cap="none" strike="noStrike">
                <a:solidFill>
                  <a:srgbClr val="AEAEB9"/>
                </a:solidFill>
                <a:latin typeface="Roboto"/>
                <a:ea typeface="Roboto"/>
                <a:cs typeface="Roboto"/>
                <a:sym typeface="Roboto"/>
              </a:rPr>
              <a:t>METINVESTHOLDING.COM</a:t>
            </a:r>
            <a:endParaRPr/>
          </a:p>
        </p:txBody>
      </p:sp>
      <p:cxnSp>
        <p:nvCxnSpPr>
          <p:cNvPr id="180" name="Google Shape;180;p31"/>
          <p:cNvCxnSpPr/>
          <p:nvPr/>
        </p:nvCxnSpPr>
        <p:spPr>
          <a:xfrm rot="10800000">
            <a:off x="11568113" y="0"/>
            <a:ext cx="0" cy="6858000"/>
          </a:xfrm>
          <a:prstGeom prst="straightConnector1">
            <a:avLst/>
          </a:prstGeom>
          <a:noFill/>
          <a:ln cap="flat" cmpd="sng" w="9525">
            <a:solidFill>
              <a:srgbClr val="53535C"/>
            </a:solidFill>
            <a:prstDash val="solid"/>
            <a:miter lim="800000"/>
            <a:headEnd len="sm" w="sm" type="none"/>
            <a:tailEnd len="sm" w="sm" type="none"/>
          </a:ln>
        </p:spPr>
      </p:cxnSp>
      <p:sp>
        <p:nvSpPr>
          <p:cNvPr id="181" name="Google Shape;181;p31"/>
          <p:cNvSpPr txBox="1"/>
          <p:nvPr/>
        </p:nvSpPr>
        <p:spPr>
          <a:xfrm>
            <a:off x="11515427"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AFAFBA"/>
                </a:solidFill>
                <a:latin typeface="Roboto"/>
                <a:ea typeface="Roboto"/>
                <a:cs typeface="Roboto"/>
                <a:sym typeface="Roboto"/>
              </a:rPr>
              <a:t>‹#›</a:t>
            </a:fld>
            <a:endParaRPr b="1" sz="1400">
              <a:solidFill>
                <a:srgbClr val="AFAFBA"/>
              </a:solidFill>
              <a:latin typeface="Roboto"/>
              <a:ea typeface="Roboto"/>
              <a:cs typeface="Roboto"/>
              <a:sym typeface="Roboto"/>
            </a:endParaRPr>
          </a:p>
        </p:txBody>
      </p:sp>
      <p:grpSp>
        <p:nvGrpSpPr>
          <p:cNvPr id="182" name="Google Shape;182;p31"/>
          <p:cNvGrpSpPr/>
          <p:nvPr/>
        </p:nvGrpSpPr>
        <p:grpSpPr>
          <a:xfrm>
            <a:off x="11748358" y="552423"/>
            <a:ext cx="247813" cy="217998"/>
            <a:chOff x="8716963" y="1482725"/>
            <a:chExt cx="762000" cy="687388"/>
          </a:xfrm>
        </p:grpSpPr>
        <p:sp>
          <p:nvSpPr>
            <p:cNvPr id="183" name="Google Shape;183;p31"/>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84" name="Google Shape;184;p31"/>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85" name="Google Shape;185;p31"/>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and Data Dark">
  <p:cSld name="Text and Data Dark">
    <p:spTree>
      <p:nvGrpSpPr>
        <p:cNvPr id="186" name="Shape 186"/>
        <p:cNvGrpSpPr/>
        <p:nvPr/>
      </p:nvGrpSpPr>
      <p:grpSpPr>
        <a:xfrm>
          <a:off x="0" y="0"/>
          <a:ext cx="0" cy="0"/>
          <a:chOff x="0" y="0"/>
          <a:chExt cx="0" cy="0"/>
        </a:xfrm>
      </p:grpSpPr>
      <p:sp>
        <p:nvSpPr>
          <p:cNvPr id="187" name="Google Shape;187;p32"/>
          <p:cNvSpPr txBox="1"/>
          <p:nvPr>
            <p:ph type="title"/>
          </p:nvPr>
        </p:nvSpPr>
        <p:spPr>
          <a:xfrm>
            <a:off x="1230312" y="468965"/>
            <a:ext cx="7199312" cy="799448"/>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2800"/>
              <a:buFont typeface="Roboto"/>
              <a:buNone/>
              <a:defRPr b="0">
                <a:solidFill>
                  <a:schemeClr val="lt1"/>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8" name="Google Shape;188;p32"/>
          <p:cNvSpPr txBox="1"/>
          <p:nvPr>
            <p:ph idx="1" type="body"/>
          </p:nvPr>
        </p:nvSpPr>
        <p:spPr>
          <a:xfrm>
            <a:off x="1244706" y="1484113"/>
            <a:ext cx="3230457" cy="4753175"/>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1000"/>
              </a:spcBef>
              <a:spcAft>
                <a:spcPts val="0"/>
              </a:spcAft>
              <a:buClr>
                <a:srgbClr val="D6D6DB"/>
              </a:buClr>
              <a:buSzPts val="1600"/>
              <a:buNone/>
              <a:defRPr>
                <a:solidFill>
                  <a:srgbClr val="D6D6DB"/>
                </a:solidFill>
                <a:latin typeface="Roboto"/>
                <a:ea typeface="Roboto"/>
                <a:cs typeface="Roboto"/>
                <a:sym typeface="Roboto"/>
              </a:defRPr>
            </a:lvl1pPr>
            <a:lvl2pPr indent="-228600" lvl="1" marL="914400" algn="l">
              <a:lnSpc>
                <a:spcPct val="125000"/>
              </a:lnSpc>
              <a:spcBef>
                <a:spcPts val="500"/>
              </a:spcBef>
              <a:spcAft>
                <a:spcPts val="0"/>
              </a:spcAft>
              <a:buClr>
                <a:srgbClr val="D6D6DB"/>
              </a:buClr>
              <a:buSzPts val="1400"/>
              <a:buNone/>
              <a:defRPr>
                <a:solidFill>
                  <a:srgbClr val="D6D6DB"/>
                </a:solidFill>
                <a:latin typeface="Roboto"/>
                <a:ea typeface="Roboto"/>
                <a:cs typeface="Roboto"/>
                <a:sym typeface="Roboto"/>
              </a:defRPr>
            </a:lvl2pPr>
            <a:lvl3pPr indent="-228600" lvl="2" marL="1371600" algn="l">
              <a:lnSpc>
                <a:spcPct val="125000"/>
              </a:lnSpc>
              <a:spcBef>
                <a:spcPts val="500"/>
              </a:spcBef>
              <a:spcAft>
                <a:spcPts val="0"/>
              </a:spcAft>
              <a:buClr>
                <a:srgbClr val="D6D6DB"/>
              </a:buClr>
              <a:buSzPts val="1200"/>
              <a:buNone/>
              <a:defRPr>
                <a:solidFill>
                  <a:srgbClr val="D6D6DB"/>
                </a:solidFill>
                <a:latin typeface="Roboto"/>
                <a:ea typeface="Roboto"/>
                <a:cs typeface="Roboto"/>
                <a:sym typeface="Roboto"/>
              </a:defRPr>
            </a:lvl3pPr>
            <a:lvl4pPr indent="-228600" lvl="3" marL="1828800" algn="l">
              <a:lnSpc>
                <a:spcPct val="125000"/>
              </a:lnSpc>
              <a:spcBef>
                <a:spcPts val="500"/>
              </a:spcBef>
              <a:spcAft>
                <a:spcPts val="0"/>
              </a:spcAft>
              <a:buClr>
                <a:srgbClr val="D6D6DB"/>
              </a:buClr>
              <a:buSzPts val="1000"/>
              <a:buNone/>
              <a:defRPr sz="1000">
                <a:solidFill>
                  <a:srgbClr val="D6D6DB"/>
                </a:solidFill>
                <a:latin typeface="Roboto"/>
                <a:ea typeface="Roboto"/>
                <a:cs typeface="Roboto"/>
                <a:sym typeface="Roboto"/>
              </a:defRPr>
            </a:lvl4pPr>
            <a:lvl5pPr indent="-228600" lvl="4" marL="2286000" algn="l">
              <a:lnSpc>
                <a:spcPct val="125000"/>
              </a:lnSpc>
              <a:spcBef>
                <a:spcPts val="500"/>
              </a:spcBef>
              <a:spcAft>
                <a:spcPts val="0"/>
              </a:spcAft>
              <a:buClr>
                <a:srgbClr val="D6D6DB"/>
              </a:buClr>
              <a:buSzPts val="700"/>
              <a:buNone/>
              <a:defRPr sz="700">
                <a:solidFill>
                  <a:srgbClr val="D6D6DB"/>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9" name="Google Shape;189;p32"/>
          <p:cNvSpPr/>
          <p:nvPr>
            <p:ph idx="2" type="chart"/>
          </p:nvPr>
        </p:nvSpPr>
        <p:spPr>
          <a:xfrm>
            <a:off x="4764088" y="1857753"/>
            <a:ext cx="3276600" cy="1728787"/>
          </a:xfrm>
          <a:prstGeom prst="rect">
            <a:avLst/>
          </a:prstGeom>
          <a:noFill/>
          <a:ln>
            <a:noFill/>
          </a:ln>
        </p:spPr>
        <p:txBody>
          <a:bodyPr anchorCtr="0" anchor="t" bIns="0" lIns="0" spcFirstLastPara="1" rIns="0" wrap="square" tIns="0">
            <a:normAutofit/>
          </a:bodyPr>
          <a:lstStyle>
            <a:lvl1pPr lvl="0" marR="0" rtl="0" algn="l">
              <a:lnSpc>
                <a:spcPct val="90000"/>
              </a:lnSpc>
              <a:spcBef>
                <a:spcPts val="1000"/>
              </a:spcBef>
              <a:spcAft>
                <a:spcPts val="0"/>
              </a:spcAft>
              <a:buClr>
                <a:srgbClr val="D6D6DB"/>
              </a:buClr>
              <a:buSzPts val="1600"/>
              <a:buFont typeface="Arial"/>
              <a:buNone/>
              <a:defRPr b="0" i="0" sz="1600" u="none" cap="none" strike="noStrike">
                <a:solidFill>
                  <a:srgbClr val="D6D6DB"/>
                </a:solidFill>
                <a:latin typeface="Roboto"/>
                <a:ea typeface="Roboto"/>
                <a:cs typeface="Roboto"/>
                <a:sym typeface="Roboto"/>
              </a:defRPr>
            </a:lvl1pPr>
            <a:lvl2pPr lvl="1" marR="0" rtl="0" algn="l">
              <a:lnSpc>
                <a:spcPct val="90000"/>
              </a:lnSpc>
              <a:spcBef>
                <a:spcPts val="500"/>
              </a:spcBef>
              <a:spcAft>
                <a:spcPts val="0"/>
              </a:spcAft>
              <a:buClr>
                <a:srgbClr val="D6D6DB"/>
              </a:buClr>
              <a:buSzPts val="1400"/>
              <a:buFont typeface="Arial"/>
              <a:buChar char="•"/>
              <a:defRPr b="0" i="0" sz="1400" u="none" cap="none" strike="noStrike">
                <a:solidFill>
                  <a:srgbClr val="D6D6DB"/>
                </a:solidFill>
                <a:latin typeface="Roboto"/>
                <a:ea typeface="Roboto"/>
                <a:cs typeface="Roboto"/>
                <a:sym typeface="Roboto"/>
              </a:defRPr>
            </a:lvl2pPr>
            <a:lvl3pPr lvl="2" marR="0" rtl="0" algn="l">
              <a:lnSpc>
                <a:spcPct val="90000"/>
              </a:lnSpc>
              <a:spcBef>
                <a:spcPts val="500"/>
              </a:spcBef>
              <a:spcAft>
                <a:spcPts val="0"/>
              </a:spcAft>
              <a:buClr>
                <a:srgbClr val="D6D6DB"/>
              </a:buClr>
              <a:buSzPts val="1200"/>
              <a:buFont typeface="Arial"/>
              <a:buChar char="•"/>
              <a:defRPr b="0" i="0" sz="1200" u="none" cap="none" strike="noStrike">
                <a:solidFill>
                  <a:srgbClr val="D6D6DB"/>
                </a:solidFill>
                <a:latin typeface="Roboto"/>
                <a:ea typeface="Roboto"/>
                <a:cs typeface="Roboto"/>
                <a:sym typeface="Roboto"/>
              </a:defRPr>
            </a:lvl3pPr>
            <a:lvl4pPr lvl="3" marR="0" rtl="0" algn="l">
              <a:lnSpc>
                <a:spcPct val="90000"/>
              </a:lnSpc>
              <a:spcBef>
                <a:spcPts val="500"/>
              </a:spcBef>
              <a:spcAft>
                <a:spcPts val="0"/>
              </a:spcAft>
              <a:buClr>
                <a:srgbClr val="D6D6DB"/>
              </a:buClr>
              <a:buSzPts val="1000"/>
              <a:buFont typeface="Arial"/>
              <a:buChar char="•"/>
              <a:defRPr b="0" i="0" sz="1000" u="none" cap="none" strike="noStrike">
                <a:solidFill>
                  <a:srgbClr val="D6D6DB"/>
                </a:solidFill>
                <a:latin typeface="Roboto"/>
                <a:ea typeface="Roboto"/>
                <a:cs typeface="Roboto"/>
                <a:sym typeface="Roboto"/>
              </a:defRPr>
            </a:lvl4pPr>
            <a:lvl5pPr lvl="4" marR="0" rtl="0" algn="l">
              <a:lnSpc>
                <a:spcPct val="90000"/>
              </a:lnSpc>
              <a:spcBef>
                <a:spcPts val="500"/>
              </a:spcBef>
              <a:spcAft>
                <a:spcPts val="0"/>
              </a:spcAft>
              <a:buClr>
                <a:srgbClr val="D6D6DB"/>
              </a:buClr>
              <a:buSzPts val="800"/>
              <a:buFont typeface="Arial"/>
              <a:buChar char="•"/>
              <a:defRPr b="0" i="0" sz="800" u="none" cap="none" strike="noStrike">
                <a:solidFill>
                  <a:srgbClr val="D6D6DB"/>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90" name="Google Shape;190;p32"/>
          <p:cNvSpPr/>
          <p:nvPr>
            <p:ph idx="3" type="chart"/>
          </p:nvPr>
        </p:nvSpPr>
        <p:spPr>
          <a:xfrm>
            <a:off x="8328025" y="1876487"/>
            <a:ext cx="3240088" cy="1728787"/>
          </a:xfrm>
          <a:prstGeom prst="rect">
            <a:avLst/>
          </a:prstGeom>
          <a:noFill/>
          <a:ln>
            <a:noFill/>
          </a:ln>
        </p:spPr>
        <p:txBody>
          <a:bodyPr anchorCtr="0" anchor="t" bIns="0" lIns="0" spcFirstLastPara="1" rIns="0" wrap="square" tIns="0">
            <a:normAutofit/>
          </a:bodyPr>
          <a:lstStyle>
            <a:lvl1pPr lvl="0" marR="0" rtl="0" algn="l">
              <a:lnSpc>
                <a:spcPct val="90000"/>
              </a:lnSpc>
              <a:spcBef>
                <a:spcPts val="1000"/>
              </a:spcBef>
              <a:spcAft>
                <a:spcPts val="0"/>
              </a:spcAft>
              <a:buClr>
                <a:srgbClr val="D6D6DB"/>
              </a:buClr>
              <a:buSzPts val="1600"/>
              <a:buFont typeface="Arial"/>
              <a:buNone/>
              <a:defRPr b="0" i="0" sz="1600" u="none" cap="none" strike="noStrike">
                <a:solidFill>
                  <a:srgbClr val="D6D6DB"/>
                </a:solidFill>
                <a:latin typeface="Roboto"/>
                <a:ea typeface="Roboto"/>
                <a:cs typeface="Roboto"/>
                <a:sym typeface="Roboto"/>
              </a:defRPr>
            </a:lvl1pPr>
            <a:lvl2pPr lvl="1" marR="0" rtl="0" algn="l">
              <a:lnSpc>
                <a:spcPct val="90000"/>
              </a:lnSpc>
              <a:spcBef>
                <a:spcPts val="500"/>
              </a:spcBef>
              <a:spcAft>
                <a:spcPts val="0"/>
              </a:spcAft>
              <a:buClr>
                <a:srgbClr val="D6D6DB"/>
              </a:buClr>
              <a:buSzPts val="1400"/>
              <a:buFont typeface="Arial"/>
              <a:buChar char="•"/>
              <a:defRPr b="0" i="0" sz="1400" u="none" cap="none" strike="noStrike">
                <a:solidFill>
                  <a:srgbClr val="D6D6DB"/>
                </a:solidFill>
                <a:latin typeface="Roboto"/>
                <a:ea typeface="Roboto"/>
                <a:cs typeface="Roboto"/>
                <a:sym typeface="Roboto"/>
              </a:defRPr>
            </a:lvl2pPr>
            <a:lvl3pPr lvl="2" marR="0" rtl="0" algn="l">
              <a:lnSpc>
                <a:spcPct val="90000"/>
              </a:lnSpc>
              <a:spcBef>
                <a:spcPts val="500"/>
              </a:spcBef>
              <a:spcAft>
                <a:spcPts val="0"/>
              </a:spcAft>
              <a:buClr>
                <a:srgbClr val="D6D6DB"/>
              </a:buClr>
              <a:buSzPts val="1200"/>
              <a:buFont typeface="Arial"/>
              <a:buChar char="•"/>
              <a:defRPr b="0" i="0" sz="1200" u="none" cap="none" strike="noStrike">
                <a:solidFill>
                  <a:srgbClr val="D6D6DB"/>
                </a:solidFill>
                <a:latin typeface="Roboto"/>
                <a:ea typeface="Roboto"/>
                <a:cs typeface="Roboto"/>
                <a:sym typeface="Roboto"/>
              </a:defRPr>
            </a:lvl3pPr>
            <a:lvl4pPr lvl="3" marR="0" rtl="0" algn="l">
              <a:lnSpc>
                <a:spcPct val="90000"/>
              </a:lnSpc>
              <a:spcBef>
                <a:spcPts val="500"/>
              </a:spcBef>
              <a:spcAft>
                <a:spcPts val="0"/>
              </a:spcAft>
              <a:buClr>
                <a:srgbClr val="D6D6DB"/>
              </a:buClr>
              <a:buSzPts val="1000"/>
              <a:buFont typeface="Arial"/>
              <a:buChar char="•"/>
              <a:defRPr b="0" i="0" sz="1000" u="none" cap="none" strike="noStrike">
                <a:solidFill>
                  <a:srgbClr val="D6D6DB"/>
                </a:solidFill>
                <a:latin typeface="Roboto"/>
                <a:ea typeface="Roboto"/>
                <a:cs typeface="Roboto"/>
                <a:sym typeface="Roboto"/>
              </a:defRPr>
            </a:lvl4pPr>
            <a:lvl5pPr lvl="4" marR="0" rtl="0" algn="l">
              <a:lnSpc>
                <a:spcPct val="90000"/>
              </a:lnSpc>
              <a:spcBef>
                <a:spcPts val="500"/>
              </a:spcBef>
              <a:spcAft>
                <a:spcPts val="0"/>
              </a:spcAft>
              <a:buClr>
                <a:srgbClr val="D6D6DB"/>
              </a:buClr>
              <a:buSzPts val="800"/>
              <a:buFont typeface="Arial"/>
              <a:buChar char="•"/>
              <a:defRPr b="0" i="0" sz="800" u="none" cap="none" strike="noStrike">
                <a:solidFill>
                  <a:srgbClr val="D6D6DB"/>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91" name="Google Shape;191;p32"/>
          <p:cNvSpPr/>
          <p:nvPr>
            <p:ph idx="4" type="chart"/>
          </p:nvPr>
        </p:nvSpPr>
        <p:spPr>
          <a:xfrm>
            <a:off x="4764088" y="4450080"/>
            <a:ext cx="3276600" cy="1728787"/>
          </a:xfrm>
          <a:prstGeom prst="rect">
            <a:avLst/>
          </a:prstGeom>
          <a:noFill/>
          <a:ln>
            <a:noFill/>
          </a:ln>
        </p:spPr>
        <p:txBody>
          <a:bodyPr anchorCtr="0" anchor="t" bIns="0" lIns="0" spcFirstLastPara="1" rIns="0" wrap="square" tIns="0">
            <a:normAutofit/>
          </a:bodyPr>
          <a:lstStyle>
            <a:lvl1pPr lvl="0" marR="0" rtl="0" algn="l">
              <a:lnSpc>
                <a:spcPct val="90000"/>
              </a:lnSpc>
              <a:spcBef>
                <a:spcPts val="1000"/>
              </a:spcBef>
              <a:spcAft>
                <a:spcPts val="0"/>
              </a:spcAft>
              <a:buClr>
                <a:srgbClr val="D6D6DB"/>
              </a:buClr>
              <a:buSzPts val="1600"/>
              <a:buFont typeface="Arial"/>
              <a:buNone/>
              <a:defRPr b="0" i="0" sz="1600" u="none" cap="none" strike="noStrike">
                <a:solidFill>
                  <a:srgbClr val="D6D6DB"/>
                </a:solidFill>
                <a:latin typeface="Roboto"/>
                <a:ea typeface="Roboto"/>
                <a:cs typeface="Roboto"/>
                <a:sym typeface="Roboto"/>
              </a:defRPr>
            </a:lvl1pPr>
            <a:lvl2pPr lvl="1" marR="0" rtl="0" algn="l">
              <a:lnSpc>
                <a:spcPct val="90000"/>
              </a:lnSpc>
              <a:spcBef>
                <a:spcPts val="500"/>
              </a:spcBef>
              <a:spcAft>
                <a:spcPts val="0"/>
              </a:spcAft>
              <a:buClr>
                <a:srgbClr val="D6D6DB"/>
              </a:buClr>
              <a:buSzPts val="1400"/>
              <a:buFont typeface="Arial"/>
              <a:buChar char="•"/>
              <a:defRPr b="0" i="0" sz="1400" u="none" cap="none" strike="noStrike">
                <a:solidFill>
                  <a:srgbClr val="D6D6DB"/>
                </a:solidFill>
                <a:latin typeface="Roboto"/>
                <a:ea typeface="Roboto"/>
                <a:cs typeface="Roboto"/>
                <a:sym typeface="Roboto"/>
              </a:defRPr>
            </a:lvl2pPr>
            <a:lvl3pPr lvl="2" marR="0" rtl="0" algn="l">
              <a:lnSpc>
                <a:spcPct val="90000"/>
              </a:lnSpc>
              <a:spcBef>
                <a:spcPts val="500"/>
              </a:spcBef>
              <a:spcAft>
                <a:spcPts val="0"/>
              </a:spcAft>
              <a:buClr>
                <a:srgbClr val="D6D6DB"/>
              </a:buClr>
              <a:buSzPts val="1200"/>
              <a:buFont typeface="Arial"/>
              <a:buChar char="•"/>
              <a:defRPr b="0" i="0" sz="1200" u="none" cap="none" strike="noStrike">
                <a:solidFill>
                  <a:srgbClr val="D6D6DB"/>
                </a:solidFill>
                <a:latin typeface="Roboto"/>
                <a:ea typeface="Roboto"/>
                <a:cs typeface="Roboto"/>
                <a:sym typeface="Roboto"/>
              </a:defRPr>
            </a:lvl3pPr>
            <a:lvl4pPr lvl="3" marR="0" rtl="0" algn="l">
              <a:lnSpc>
                <a:spcPct val="90000"/>
              </a:lnSpc>
              <a:spcBef>
                <a:spcPts val="500"/>
              </a:spcBef>
              <a:spcAft>
                <a:spcPts val="0"/>
              </a:spcAft>
              <a:buClr>
                <a:srgbClr val="D6D6DB"/>
              </a:buClr>
              <a:buSzPts val="1000"/>
              <a:buFont typeface="Arial"/>
              <a:buChar char="•"/>
              <a:defRPr b="0" i="0" sz="1000" u="none" cap="none" strike="noStrike">
                <a:solidFill>
                  <a:srgbClr val="D6D6DB"/>
                </a:solidFill>
                <a:latin typeface="Roboto"/>
                <a:ea typeface="Roboto"/>
                <a:cs typeface="Roboto"/>
                <a:sym typeface="Roboto"/>
              </a:defRPr>
            </a:lvl4pPr>
            <a:lvl5pPr lvl="4" marR="0" rtl="0" algn="l">
              <a:lnSpc>
                <a:spcPct val="90000"/>
              </a:lnSpc>
              <a:spcBef>
                <a:spcPts val="500"/>
              </a:spcBef>
              <a:spcAft>
                <a:spcPts val="0"/>
              </a:spcAft>
              <a:buClr>
                <a:srgbClr val="D6D6DB"/>
              </a:buClr>
              <a:buSzPts val="800"/>
              <a:buFont typeface="Arial"/>
              <a:buChar char="•"/>
              <a:defRPr b="0" i="0" sz="800" u="none" cap="none" strike="noStrike">
                <a:solidFill>
                  <a:srgbClr val="D6D6DB"/>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92" name="Google Shape;192;p32"/>
          <p:cNvSpPr/>
          <p:nvPr>
            <p:ph idx="5" type="chart"/>
          </p:nvPr>
        </p:nvSpPr>
        <p:spPr>
          <a:xfrm>
            <a:off x="8328025" y="4468814"/>
            <a:ext cx="3240088" cy="1728787"/>
          </a:xfrm>
          <a:prstGeom prst="rect">
            <a:avLst/>
          </a:prstGeom>
          <a:noFill/>
          <a:ln>
            <a:noFill/>
          </a:ln>
        </p:spPr>
        <p:txBody>
          <a:bodyPr anchorCtr="0" anchor="t" bIns="0" lIns="0" spcFirstLastPara="1" rIns="0" wrap="square" tIns="0">
            <a:normAutofit/>
          </a:bodyPr>
          <a:lstStyle>
            <a:lvl1pPr lvl="0" marR="0" rtl="0" algn="l">
              <a:lnSpc>
                <a:spcPct val="90000"/>
              </a:lnSpc>
              <a:spcBef>
                <a:spcPts val="1000"/>
              </a:spcBef>
              <a:spcAft>
                <a:spcPts val="0"/>
              </a:spcAft>
              <a:buClr>
                <a:srgbClr val="D6D6DB"/>
              </a:buClr>
              <a:buSzPts val="1600"/>
              <a:buFont typeface="Arial"/>
              <a:buNone/>
              <a:defRPr b="0" i="0" sz="1600" u="none" cap="none" strike="noStrike">
                <a:solidFill>
                  <a:srgbClr val="D6D6DB"/>
                </a:solidFill>
                <a:latin typeface="Roboto"/>
                <a:ea typeface="Roboto"/>
                <a:cs typeface="Roboto"/>
                <a:sym typeface="Roboto"/>
              </a:defRPr>
            </a:lvl1pPr>
            <a:lvl2pPr lvl="1" marR="0" rtl="0" algn="l">
              <a:lnSpc>
                <a:spcPct val="90000"/>
              </a:lnSpc>
              <a:spcBef>
                <a:spcPts val="500"/>
              </a:spcBef>
              <a:spcAft>
                <a:spcPts val="0"/>
              </a:spcAft>
              <a:buClr>
                <a:srgbClr val="D6D6DB"/>
              </a:buClr>
              <a:buSzPts val="1400"/>
              <a:buFont typeface="Arial"/>
              <a:buChar char="•"/>
              <a:defRPr b="0" i="0" sz="1400" u="none" cap="none" strike="noStrike">
                <a:solidFill>
                  <a:srgbClr val="D6D6DB"/>
                </a:solidFill>
                <a:latin typeface="Roboto"/>
                <a:ea typeface="Roboto"/>
                <a:cs typeface="Roboto"/>
                <a:sym typeface="Roboto"/>
              </a:defRPr>
            </a:lvl2pPr>
            <a:lvl3pPr lvl="2" marR="0" rtl="0" algn="l">
              <a:lnSpc>
                <a:spcPct val="90000"/>
              </a:lnSpc>
              <a:spcBef>
                <a:spcPts val="500"/>
              </a:spcBef>
              <a:spcAft>
                <a:spcPts val="0"/>
              </a:spcAft>
              <a:buClr>
                <a:srgbClr val="D6D6DB"/>
              </a:buClr>
              <a:buSzPts val="1200"/>
              <a:buFont typeface="Arial"/>
              <a:buChar char="•"/>
              <a:defRPr b="0" i="0" sz="1200" u="none" cap="none" strike="noStrike">
                <a:solidFill>
                  <a:srgbClr val="D6D6DB"/>
                </a:solidFill>
                <a:latin typeface="Roboto"/>
                <a:ea typeface="Roboto"/>
                <a:cs typeface="Roboto"/>
                <a:sym typeface="Roboto"/>
              </a:defRPr>
            </a:lvl3pPr>
            <a:lvl4pPr lvl="3" marR="0" rtl="0" algn="l">
              <a:lnSpc>
                <a:spcPct val="90000"/>
              </a:lnSpc>
              <a:spcBef>
                <a:spcPts val="500"/>
              </a:spcBef>
              <a:spcAft>
                <a:spcPts val="0"/>
              </a:spcAft>
              <a:buClr>
                <a:srgbClr val="D6D6DB"/>
              </a:buClr>
              <a:buSzPts val="1000"/>
              <a:buFont typeface="Arial"/>
              <a:buChar char="•"/>
              <a:defRPr b="0" i="0" sz="1000" u="none" cap="none" strike="noStrike">
                <a:solidFill>
                  <a:srgbClr val="D6D6DB"/>
                </a:solidFill>
                <a:latin typeface="Roboto"/>
                <a:ea typeface="Roboto"/>
                <a:cs typeface="Roboto"/>
                <a:sym typeface="Roboto"/>
              </a:defRPr>
            </a:lvl4pPr>
            <a:lvl5pPr lvl="4" marR="0" rtl="0" algn="l">
              <a:lnSpc>
                <a:spcPct val="90000"/>
              </a:lnSpc>
              <a:spcBef>
                <a:spcPts val="500"/>
              </a:spcBef>
              <a:spcAft>
                <a:spcPts val="0"/>
              </a:spcAft>
              <a:buClr>
                <a:srgbClr val="D6D6DB"/>
              </a:buClr>
              <a:buSzPts val="800"/>
              <a:buFont typeface="Arial"/>
              <a:buChar char="•"/>
              <a:defRPr b="0" i="0" sz="800" u="none" cap="none" strike="noStrike">
                <a:solidFill>
                  <a:srgbClr val="D6D6DB"/>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93" name="Google Shape;193;p32"/>
          <p:cNvSpPr txBox="1"/>
          <p:nvPr>
            <p:ph idx="6" type="body"/>
          </p:nvPr>
        </p:nvSpPr>
        <p:spPr>
          <a:xfrm>
            <a:off x="4764088" y="1483519"/>
            <a:ext cx="3276600" cy="433387"/>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1000"/>
              </a:spcBef>
              <a:spcAft>
                <a:spcPts val="0"/>
              </a:spcAft>
              <a:buClr>
                <a:srgbClr val="D6D6DB"/>
              </a:buClr>
              <a:buSzPts val="1400"/>
              <a:buFont typeface="Arial"/>
              <a:buNone/>
              <a:defRPr sz="1400">
                <a:solidFill>
                  <a:srgbClr val="D6D6DB"/>
                </a:solidFill>
                <a:latin typeface="Roboto"/>
                <a:ea typeface="Roboto"/>
                <a:cs typeface="Roboto"/>
                <a:sym typeface="Roboto"/>
              </a:defRPr>
            </a:lvl1pPr>
            <a:lvl2pPr indent="-342900" lvl="1" marL="914400" algn="l">
              <a:lnSpc>
                <a:spcPct val="90000"/>
              </a:lnSpc>
              <a:spcBef>
                <a:spcPts val="500"/>
              </a:spcBef>
              <a:spcAft>
                <a:spcPts val="0"/>
              </a:spcAft>
              <a:buClr>
                <a:srgbClr val="D6D6DB"/>
              </a:buClr>
              <a:buSzPts val="1800"/>
              <a:buChar char="•"/>
              <a:defRPr/>
            </a:lvl2pPr>
            <a:lvl3pPr indent="-342900" lvl="2" marL="1371600" algn="l">
              <a:lnSpc>
                <a:spcPct val="90000"/>
              </a:lnSpc>
              <a:spcBef>
                <a:spcPts val="500"/>
              </a:spcBef>
              <a:spcAft>
                <a:spcPts val="0"/>
              </a:spcAft>
              <a:buClr>
                <a:srgbClr val="D6D6DB"/>
              </a:buClr>
              <a:buSzPts val="1800"/>
              <a:buChar char="•"/>
              <a:defRPr/>
            </a:lvl3pPr>
            <a:lvl4pPr indent="-342900" lvl="3" marL="1828800" algn="l">
              <a:lnSpc>
                <a:spcPct val="90000"/>
              </a:lnSpc>
              <a:spcBef>
                <a:spcPts val="500"/>
              </a:spcBef>
              <a:spcAft>
                <a:spcPts val="0"/>
              </a:spcAft>
              <a:buClr>
                <a:srgbClr val="D6D6DB"/>
              </a:buClr>
              <a:buSzPts val="1800"/>
              <a:buChar char="•"/>
              <a:defRPr/>
            </a:lvl4pPr>
            <a:lvl5pPr indent="-342900" lvl="4" marL="2286000" algn="l">
              <a:lnSpc>
                <a:spcPct val="90000"/>
              </a:lnSpc>
              <a:spcBef>
                <a:spcPts val="500"/>
              </a:spcBef>
              <a:spcAft>
                <a:spcPts val="0"/>
              </a:spcAft>
              <a:buClr>
                <a:srgbClr val="D6D6D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4" name="Google Shape;194;p32"/>
          <p:cNvSpPr txBox="1"/>
          <p:nvPr>
            <p:ph idx="7" type="body"/>
          </p:nvPr>
        </p:nvSpPr>
        <p:spPr>
          <a:xfrm>
            <a:off x="8342313" y="1502253"/>
            <a:ext cx="3240088" cy="433387"/>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1000"/>
              </a:spcBef>
              <a:spcAft>
                <a:spcPts val="0"/>
              </a:spcAft>
              <a:buClr>
                <a:srgbClr val="D6D6DB"/>
              </a:buClr>
              <a:buSzPts val="1400"/>
              <a:buFont typeface="Arial"/>
              <a:buNone/>
              <a:defRPr sz="1400">
                <a:solidFill>
                  <a:srgbClr val="D6D6DB"/>
                </a:solidFill>
                <a:latin typeface="Roboto"/>
                <a:ea typeface="Roboto"/>
                <a:cs typeface="Roboto"/>
                <a:sym typeface="Roboto"/>
              </a:defRPr>
            </a:lvl1pPr>
            <a:lvl2pPr indent="-342900" lvl="1" marL="914400" algn="l">
              <a:lnSpc>
                <a:spcPct val="90000"/>
              </a:lnSpc>
              <a:spcBef>
                <a:spcPts val="500"/>
              </a:spcBef>
              <a:spcAft>
                <a:spcPts val="0"/>
              </a:spcAft>
              <a:buClr>
                <a:srgbClr val="D6D6DB"/>
              </a:buClr>
              <a:buSzPts val="1800"/>
              <a:buChar char="•"/>
              <a:defRPr/>
            </a:lvl2pPr>
            <a:lvl3pPr indent="-342900" lvl="2" marL="1371600" algn="l">
              <a:lnSpc>
                <a:spcPct val="90000"/>
              </a:lnSpc>
              <a:spcBef>
                <a:spcPts val="500"/>
              </a:spcBef>
              <a:spcAft>
                <a:spcPts val="0"/>
              </a:spcAft>
              <a:buClr>
                <a:srgbClr val="D6D6DB"/>
              </a:buClr>
              <a:buSzPts val="1800"/>
              <a:buChar char="•"/>
              <a:defRPr/>
            </a:lvl3pPr>
            <a:lvl4pPr indent="-342900" lvl="3" marL="1828800" algn="l">
              <a:lnSpc>
                <a:spcPct val="90000"/>
              </a:lnSpc>
              <a:spcBef>
                <a:spcPts val="500"/>
              </a:spcBef>
              <a:spcAft>
                <a:spcPts val="0"/>
              </a:spcAft>
              <a:buClr>
                <a:srgbClr val="D6D6DB"/>
              </a:buClr>
              <a:buSzPts val="1800"/>
              <a:buChar char="•"/>
              <a:defRPr/>
            </a:lvl4pPr>
            <a:lvl5pPr indent="-342900" lvl="4" marL="2286000" algn="l">
              <a:lnSpc>
                <a:spcPct val="90000"/>
              </a:lnSpc>
              <a:spcBef>
                <a:spcPts val="500"/>
              </a:spcBef>
              <a:spcAft>
                <a:spcPts val="0"/>
              </a:spcAft>
              <a:buClr>
                <a:srgbClr val="D6D6D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5" name="Google Shape;195;p32"/>
          <p:cNvSpPr txBox="1"/>
          <p:nvPr>
            <p:ph idx="8" type="body"/>
          </p:nvPr>
        </p:nvSpPr>
        <p:spPr>
          <a:xfrm>
            <a:off x="4764088" y="4084449"/>
            <a:ext cx="3276600" cy="433387"/>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1000"/>
              </a:spcBef>
              <a:spcAft>
                <a:spcPts val="0"/>
              </a:spcAft>
              <a:buClr>
                <a:srgbClr val="D6D6DB"/>
              </a:buClr>
              <a:buSzPts val="1400"/>
              <a:buFont typeface="Arial"/>
              <a:buNone/>
              <a:defRPr sz="1400">
                <a:solidFill>
                  <a:srgbClr val="D6D6DB"/>
                </a:solidFill>
                <a:latin typeface="Roboto"/>
                <a:ea typeface="Roboto"/>
                <a:cs typeface="Roboto"/>
                <a:sym typeface="Roboto"/>
              </a:defRPr>
            </a:lvl1pPr>
            <a:lvl2pPr indent="-342900" lvl="1" marL="914400" algn="l">
              <a:lnSpc>
                <a:spcPct val="90000"/>
              </a:lnSpc>
              <a:spcBef>
                <a:spcPts val="500"/>
              </a:spcBef>
              <a:spcAft>
                <a:spcPts val="0"/>
              </a:spcAft>
              <a:buClr>
                <a:srgbClr val="D6D6DB"/>
              </a:buClr>
              <a:buSzPts val="1800"/>
              <a:buChar char="•"/>
              <a:defRPr/>
            </a:lvl2pPr>
            <a:lvl3pPr indent="-342900" lvl="2" marL="1371600" algn="l">
              <a:lnSpc>
                <a:spcPct val="90000"/>
              </a:lnSpc>
              <a:spcBef>
                <a:spcPts val="500"/>
              </a:spcBef>
              <a:spcAft>
                <a:spcPts val="0"/>
              </a:spcAft>
              <a:buClr>
                <a:srgbClr val="D6D6DB"/>
              </a:buClr>
              <a:buSzPts val="1800"/>
              <a:buChar char="•"/>
              <a:defRPr/>
            </a:lvl3pPr>
            <a:lvl4pPr indent="-342900" lvl="3" marL="1828800" algn="l">
              <a:lnSpc>
                <a:spcPct val="90000"/>
              </a:lnSpc>
              <a:spcBef>
                <a:spcPts val="500"/>
              </a:spcBef>
              <a:spcAft>
                <a:spcPts val="0"/>
              </a:spcAft>
              <a:buClr>
                <a:srgbClr val="D6D6DB"/>
              </a:buClr>
              <a:buSzPts val="1800"/>
              <a:buChar char="•"/>
              <a:defRPr/>
            </a:lvl4pPr>
            <a:lvl5pPr indent="-342900" lvl="4" marL="2286000" algn="l">
              <a:lnSpc>
                <a:spcPct val="90000"/>
              </a:lnSpc>
              <a:spcBef>
                <a:spcPts val="500"/>
              </a:spcBef>
              <a:spcAft>
                <a:spcPts val="0"/>
              </a:spcAft>
              <a:buClr>
                <a:srgbClr val="D6D6D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6" name="Google Shape;196;p32"/>
          <p:cNvSpPr txBox="1"/>
          <p:nvPr>
            <p:ph idx="9" type="body"/>
          </p:nvPr>
        </p:nvSpPr>
        <p:spPr>
          <a:xfrm>
            <a:off x="8342313" y="4103183"/>
            <a:ext cx="3240088" cy="433387"/>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1000"/>
              </a:spcBef>
              <a:spcAft>
                <a:spcPts val="0"/>
              </a:spcAft>
              <a:buClr>
                <a:srgbClr val="D6D6DB"/>
              </a:buClr>
              <a:buSzPts val="1400"/>
              <a:buFont typeface="Arial"/>
              <a:buNone/>
              <a:defRPr sz="1400">
                <a:solidFill>
                  <a:srgbClr val="D6D6DB"/>
                </a:solidFill>
                <a:latin typeface="Roboto"/>
                <a:ea typeface="Roboto"/>
                <a:cs typeface="Roboto"/>
                <a:sym typeface="Roboto"/>
              </a:defRPr>
            </a:lvl1pPr>
            <a:lvl2pPr indent="-342900" lvl="1" marL="914400" algn="l">
              <a:lnSpc>
                <a:spcPct val="90000"/>
              </a:lnSpc>
              <a:spcBef>
                <a:spcPts val="500"/>
              </a:spcBef>
              <a:spcAft>
                <a:spcPts val="0"/>
              </a:spcAft>
              <a:buClr>
                <a:srgbClr val="D6D6DB"/>
              </a:buClr>
              <a:buSzPts val="1800"/>
              <a:buChar char="•"/>
              <a:defRPr/>
            </a:lvl2pPr>
            <a:lvl3pPr indent="-342900" lvl="2" marL="1371600" algn="l">
              <a:lnSpc>
                <a:spcPct val="90000"/>
              </a:lnSpc>
              <a:spcBef>
                <a:spcPts val="500"/>
              </a:spcBef>
              <a:spcAft>
                <a:spcPts val="0"/>
              </a:spcAft>
              <a:buClr>
                <a:srgbClr val="D6D6DB"/>
              </a:buClr>
              <a:buSzPts val="1800"/>
              <a:buChar char="•"/>
              <a:defRPr/>
            </a:lvl3pPr>
            <a:lvl4pPr indent="-342900" lvl="3" marL="1828800" algn="l">
              <a:lnSpc>
                <a:spcPct val="90000"/>
              </a:lnSpc>
              <a:spcBef>
                <a:spcPts val="500"/>
              </a:spcBef>
              <a:spcAft>
                <a:spcPts val="0"/>
              </a:spcAft>
              <a:buClr>
                <a:srgbClr val="D6D6DB"/>
              </a:buClr>
              <a:buSzPts val="1800"/>
              <a:buChar char="•"/>
              <a:defRPr/>
            </a:lvl4pPr>
            <a:lvl5pPr indent="-342900" lvl="4" marL="2286000" algn="l">
              <a:lnSpc>
                <a:spcPct val="90000"/>
              </a:lnSpc>
              <a:spcBef>
                <a:spcPts val="500"/>
              </a:spcBef>
              <a:spcAft>
                <a:spcPts val="0"/>
              </a:spcAft>
              <a:buClr>
                <a:srgbClr val="D6D6DB"/>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grpSp>
        <p:nvGrpSpPr>
          <p:cNvPr id="197" name="Google Shape;197;p32"/>
          <p:cNvGrpSpPr/>
          <p:nvPr/>
        </p:nvGrpSpPr>
        <p:grpSpPr>
          <a:xfrm>
            <a:off x="231969" y="552423"/>
            <a:ext cx="247813" cy="217998"/>
            <a:chOff x="8716963" y="1482725"/>
            <a:chExt cx="762000" cy="687388"/>
          </a:xfrm>
        </p:grpSpPr>
        <p:sp>
          <p:nvSpPr>
            <p:cNvPr id="198" name="Google Shape;198;p32"/>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99" name="Google Shape;199;p32"/>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00" name="Google Shape;200;p32"/>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201" name="Google Shape;201;p32"/>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AEAEB9"/>
              </a:buClr>
              <a:buSzPts val="700"/>
              <a:buFont typeface="Roboto"/>
              <a:buNone/>
            </a:pPr>
            <a:r>
              <a:rPr b="1" i="0" lang="uk-UA" sz="700" u="none" cap="none" strike="noStrike">
                <a:solidFill>
                  <a:srgbClr val="AEAEB9"/>
                </a:solidFill>
                <a:latin typeface="Roboto"/>
                <a:ea typeface="Roboto"/>
                <a:cs typeface="Roboto"/>
                <a:sym typeface="Roboto"/>
              </a:rPr>
              <a:t>METINVESTHOLDING.COM</a:t>
            </a:r>
            <a:endParaRPr/>
          </a:p>
        </p:txBody>
      </p:sp>
      <p:cxnSp>
        <p:nvCxnSpPr>
          <p:cNvPr id="202" name="Google Shape;202;p32"/>
          <p:cNvCxnSpPr/>
          <p:nvPr/>
        </p:nvCxnSpPr>
        <p:spPr>
          <a:xfrm rot="10800000">
            <a:off x="675611" y="0"/>
            <a:ext cx="0" cy="6858000"/>
          </a:xfrm>
          <a:prstGeom prst="straightConnector1">
            <a:avLst/>
          </a:prstGeom>
          <a:noFill/>
          <a:ln cap="flat" cmpd="sng" w="9525">
            <a:solidFill>
              <a:srgbClr val="53535C"/>
            </a:solidFill>
            <a:prstDash val="solid"/>
            <a:miter lim="800000"/>
            <a:headEnd len="sm" w="sm" type="none"/>
            <a:tailEnd len="sm" w="sm" type="none"/>
          </a:ln>
        </p:spPr>
      </p:cxnSp>
      <p:sp>
        <p:nvSpPr>
          <p:cNvPr id="203" name="Google Shape;203;p32"/>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AEAEB9"/>
                </a:solidFill>
                <a:latin typeface="Roboto"/>
                <a:ea typeface="Roboto"/>
                <a:cs typeface="Roboto"/>
                <a:sym typeface="Roboto"/>
              </a:rPr>
              <a:t>‹#›</a:t>
            </a:fld>
            <a:endParaRPr b="1" sz="1600">
              <a:solidFill>
                <a:srgbClr val="AEAEB9"/>
              </a:solidFill>
              <a:latin typeface="Roboto"/>
              <a:ea typeface="Roboto"/>
              <a:cs typeface="Roboto"/>
              <a:sym typeface="Roboto"/>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 Dark">
  <p:cSld name="3 col Dark">
    <p:bg>
      <p:bgPr>
        <a:solidFill>
          <a:schemeClr val="dk2"/>
        </a:solidFill>
      </p:bgPr>
    </p:bg>
    <p:spTree>
      <p:nvGrpSpPr>
        <p:cNvPr id="204" name="Shape 204"/>
        <p:cNvGrpSpPr/>
        <p:nvPr/>
      </p:nvGrpSpPr>
      <p:grpSpPr>
        <a:xfrm>
          <a:off x="0" y="0"/>
          <a:ext cx="0" cy="0"/>
          <a:chOff x="0" y="0"/>
          <a:chExt cx="0" cy="0"/>
        </a:xfrm>
      </p:grpSpPr>
      <p:sp>
        <p:nvSpPr>
          <p:cNvPr id="205" name="Google Shape;205;p33"/>
          <p:cNvSpPr txBox="1"/>
          <p:nvPr>
            <p:ph type="title"/>
          </p:nvPr>
        </p:nvSpPr>
        <p:spPr>
          <a:xfrm>
            <a:off x="1235076" y="500001"/>
            <a:ext cx="7180836" cy="681065"/>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chemeClr val="lt1"/>
              </a:buClr>
              <a:buSzPts val="2800"/>
              <a:buFont typeface="Roboto"/>
              <a:buNone/>
              <a:defRPr>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6" name="Google Shape;206;p33"/>
          <p:cNvSpPr txBox="1"/>
          <p:nvPr>
            <p:ph idx="1" type="body"/>
          </p:nvPr>
        </p:nvSpPr>
        <p:spPr>
          <a:xfrm>
            <a:off x="1235076" y="1484313"/>
            <a:ext cx="3240088" cy="4752976"/>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1000"/>
              </a:spcBef>
              <a:spcAft>
                <a:spcPts val="0"/>
              </a:spcAft>
              <a:buClr>
                <a:srgbClr val="D6D6DB"/>
              </a:buClr>
              <a:buSzPts val="1600"/>
              <a:buNone/>
              <a:defRPr>
                <a:solidFill>
                  <a:srgbClr val="D6D6DB"/>
                </a:solidFill>
                <a:latin typeface="Roboto"/>
                <a:ea typeface="Roboto"/>
                <a:cs typeface="Roboto"/>
                <a:sym typeface="Roboto"/>
              </a:defRPr>
            </a:lvl1pPr>
            <a:lvl2pPr indent="-228600" lvl="1" marL="914400" algn="l">
              <a:lnSpc>
                <a:spcPct val="125000"/>
              </a:lnSpc>
              <a:spcBef>
                <a:spcPts val="500"/>
              </a:spcBef>
              <a:spcAft>
                <a:spcPts val="0"/>
              </a:spcAft>
              <a:buClr>
                <a:srgbClr val="D6D6DB"/>
              </a:buClr>
              <a:buSzPts val="1400"/>
              <a:buNone/>
              <a:defRPr>
                <a:solidFill>
                  <a:srgbClr val="D6D6DB"/>
                </a:solidFill>
                <a:latin typeface="Roboto"/>
                <a:ea typeface="Roboto"/>
                <a:cs typeface="Roboto"/>
                <a:sym typeface="Roboto"/>
              </a:defRPr>
            </a:lvl2pPr>
            <a:lvl3pPr indent="-228600" lvl="2" marL="1371600" algn="l">
              <a:lnSpc>
                <a:spcPct val="125000"/>
              </a:lnSpc>
              <a:spcBef>
                <a:spcPts val="500"/>
              </a:spcBef>
              <a:spcAft>
                <a:spcPts val="0"/>
              </a:spcAft>
              <a:buClr>
                <a:srgbClr val="D6D6DB"/>
              </a:buClr>
              <a:buSzPts val="1200"/>
              <a:buNone/>
              <a:defRPr>
                <a:solidFill>
                  <a:srgbClr val="D6D6DB"/>
                </a:solidFill>
                <a:latin typeface="Roboto"/>
                <a:ea typeface="Roboto"/>
                <a:cs typeface="Roboto"/>
                <a:sym typeface="Roboto"/>
              </a:defRPr>
            </a:lvl3pPr>
            <a:lvl4pPr indent="-228600" lvl="3" marL="1828800" algn="l">
              <a:lnSpc>
                <a:spcPct val="125000"/>
              </a:lnSpc>
              <a:spcBef>
                <a:spcPts val="500"/>
              </a:spcBef>
              <a:spcAft>
                <a:spcPts val="0"/>
              </a:spcAft>
              <a:buClr>
                <a:srgbClr val="D6D6DB"/>
              </a:buClr>
              <a:buSzPts val="1000"/>
              <a:buNone/>
              <a:defRPr>
                <a:solidFill>
                  <a:srgbClr val="D6D6DB"/>
                </a:solidFill>
                <a:latin typeface="Roboto"/>
                <a:ea typeface="Roboto"/>
                <a:cs typeface="Roboto"/>
                <a:sym typeface="Roboto"/>
              </a:defRPr>
            </a:lvl4pPr>
            <a:lvl5pPr indent="-228600" lvl="4" marL="2286000" algn="l">
              <a:lnSpc>
                <a:spcPct val="125000"/>
              </a:lnSpc>
              <a:spcBef>
                <a:spcPts val="500"/>
              </a:spcBef>
              <a:spcAft>
                <a:spcPts val="0"/>
              </a:spcAft>
              <a:buClr>
                <a:srgbClr val="D6D6DB"/>
              </a:buClr>
              <a:buSzPts val="800"/>
              <a:buNone/>
              <a:defRPr>
                <a:solidFill>
                  <a:srgbClr val="D6D6DB"/>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7" name="Google Shape;207;p33"/>
          <p:cNvSpPr txBox="1"/>
          <p:nvPr>
            <p:ph idx="2" type="body"/>
          </p:nvPr>
        </p:nvSpPr>
        <p:spPr>
          <a:xfrm>
            <a:off x="4764088" y="1484313"/>
            <a:ext cx="3276600" cy="4752976"/>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1000"/>
              </a:spcBef>
              <a:spcAft>
                <a:spcPts val="0"/>
              </a:spcAft>
              <a:buClr>
                <a:srgbClr val="D6D6DB"/>
              </a:buClr>
              <a:buSzPts val="1600"/>
              <a:buNone/>
              <a:defRPr>
                <a:solidFill>
                  <a:srgbClr val="D6D6DB"/>
                </a:solidFill>
                <a:latin typeface="Roboto"/>
                <a:ea typeface="Roboto"/>
                <a:cs typeface="Roboto"/>
                <a:sym typeface="Roboto"/>
              </a:defRPr>
            </a:lvl1pPr>
            <a:lvl2pPr indent="-228600" lvl="1" marL="914400" algn="l">
              <a:lnSpc>
                <a:spcPct val="125000"/>
              </a:lnSpc>
              <a:spcBef>
                <a:spcPts val="500"/>
              </a:spcBef>
              <a:spcAft>
                <a:spcPts val="0"/>
              </a:spcAft>
              <a:buClr>
                <a:srgbClr val="D6D6DB"/>
              </a:buClr>
              <a:buSzPts val="1400"/>
              <a:buNone/>
              <a:defRPr>
                <a:solidFill>
                  <a:srgbClr val="D6D6DB"/>
                </a:solidFill>
                <a:latin typeface="Roboto"/>
                <a:ea typeface="Roboto"/>
                <a:cs typeface="Roboto"/>
                <a:sym typeface="Roboto"/>
              </a:defRPr>
            </a:lvl2pPr>
            <a:lvl3pPr indent="-228600" lvl="2" marL="1371600" algn="l">
              <a:lnSpc>
                <a:spcPct val="125000"/>
              </a:lnSpc>
              <a:spcBef>
                <a:spcPts val="500"/>
              </a:spcBef>
              <a:spcAft>
                <a:spcPts val="0"/>
              </a:spcAft>
              <a:buClr>
                <a:srgbClr val="D6D6DB"/>
              </a:buClr>
              <a:buSzPts val="1200"/>
              <a:buNone/>
              <a:defRPr>
                <a:solidFill>
                  <a:srgbClr val="D6D6DB"/>
                </a:solidFill>
                <a:latin typeface="Roboto"/>
                <a:ea typeface="Roboto"/>
                <a:cs typeface="Roboto"/>
                <a:sym typeface="Roboto"/>
              </a:defRPr>
            </a:lvl3pPr>
            <a:lvl4pPr indent="-228600" lvl="3" marL="1828800" algn="l">
              <a:lnSpc>
                <a:spcPct val="125000"/>
              </a:lnSpc>
              <a:spcBef>
                <a:spcPts val="500"/>
              </a:spcBef>
              <a:spcAft>
                <a:spcPts val="0"/>
              </a:spcAft>
              <a:buClr>
                <a:srgbClr val="D6D6DB"/>
              </a:buClr>
              <a:buSzPts val="1000"/>
              <a:buNone/>
              <a:defRPr>
                <a:solidFill>
                  <a:srgbClr val="D6D6DB"/>
                </a:solidFill>
                <a:latin typeface="Roboto"/>
                <a:ea typeface="Roboto"/>
                <a:cs typeface="Roboto"/>
                <a:sym typeface="Roboto"/>
              </a:defRPr>
            </a:lvl4pPr>
            <a:lvl5pPr indent="-228600" lvl="4" marL="2286000" algn="l">
              <a:lnSpc>
                <a:spcPct val="125000"/>
              </a:lnSpc>
              <a:spcBef>
                <a:spcPts val="500"/>
              </a:spcBef>
              <a:spcAft>
                <a:spcPts val="0"/>
              </a:spcAft>
              <a:buClr>
                <a:srgbClr val="D6D6DB"/>
              </a:buClr>
              <a:buSzPts val="800"/>
              <a:buNone/>
              <a:defRPr>
                <a:solidFill>
                  <a:srgbClr val="D6D6DB"/>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8" name="Google Shape;208;p33"/>
          <p:cNvSpPr txBox="1"/>
          <p:nvPr>
            <p:ph idx="3" type="body"/>
          </p:nvPr>
        </p:nvSpPr>
        <p:spPr>
          <a:xfrm>
            <a:off x="8328024" y="1484313"/>
            <a:ext cx="3240089" cy="4752976"/>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1000"/>
              </a:spcBef>
              <a:spcAft>
                <a:spcPts val="0"/>
              </a:spcAft>
              <a:buClr>
                <a:srgbClr val="D6D6DB"/>
              </a:buClr>
              <a:buSzPts val="1600"/>
              <a:buNone/>
              <a:defRPr>
                <a:solidFill>
                  <a:srgbClr val="D6D6DB"/>
                </a:solidFill>
                <a:latin typeface="Roboto"/>
                <a:ea typeface="Roboto"/>
                <a:cs typeface="Roboto"/>
                <a:sym typeface="Roboto"/>
              </a:defRPr>
            </a:lvl1pPr>
            <a:lvl2pPr indent="-228600" lvl="1" marL="914400" algn="l">
              <a:lnSpc>
                <a:spcPct val="125000"/>
              </a:lnSpc>
              <a:spcBef>
                <a:spcPts val="500"/>
              </a:spcBef>
              <a:spcAft>
                <a:spcPts val="0"/>
              </a:spcAft>
              <a:buClr>
                <a:srgbClr val="D6D6DB"/>
              </a:buClr>
              <a:buSzPts val="1400"/>
              <a:buNone/>
              <a:defRPr>
                <a:solidFill>
                  <a:srgbClr val="D6D6DB"/>
                </a:solidFill>
                <a:latin typeface="Roboto"/>
                <a:ea typeface="Roboto"/>
                <a:cs typeface="Roboto"/>
                <a:sym typeface="Roboto"/>
              </a:defRPr>
            </a:lvl2pPr>
            <a:lvl3pPr indent="-228600" lvl="2" marL="1371600" algn="l">
              <a:lnSpc>
                <a:spcPct val="125000"/>
              </a:lnSpc>
              <a:spcBef>
                <a:spcPts val="500"/>
              </a:spcBef>
              <a:spcAft>
                <a:spcPts val="0"/>
              </a:spcAft>
              <a:buClr>
                <a:srgbClr val="D6D6DB"/>
              </a:buClr>
              <a:buSzPts val="1200"/>
              <a:buNone/>
              <a:defRPr>
                <a:solidFill>
                  <a:srgbClr val="D6D6DB"/>
                </a:solidFill>
                <a:latin typeface="Roboto"/>
                <a:ea typeface="Roboto"/>
                <a:cs typeface="Roboto"/>
                <a:sym typeface="Roboto"/>
              </a:defRPr>
            </a:lvl3pPr>
            <a:lvl4pPr indent="-228600" lvl="3" marL="1828800" algn="l">
              <a:lnSpc>
                <a:spcPct val="125000"/>
              </a:lnSpc>
              <a:spcBef>
                <a:spcPts val="500"/>
              </a:spcBef>
              <a:spcAft>
                <a:spcPts val="0"/>
              </a:spcAft>
              <a:buClr>
                <a:srgbClr val="D6D6DB"/>
              </a:buClr>
              <a:buSzPts val="1000"/>
              <a:buNone/>
              <a:defRPr>
                <a:solidFill>
                  <a:srgbClr val="D6D6DB"/>
                </a:solidFill>
                <a:latin typeface="Roboto"/>
                <a:ea typeface="Roboto"/>
                <a:cs typeface="Roboto"/>
                <a:sym typeface="Roboto"/>
              </a:defRPr>
            </a:lvl4pPr>
            <a:lvl5pPr indent="-228600" lvl="4" marL="2286000" algn="l">
              <a:lnSpc>
                <a:spcPct val="125000"/>
              </a:lnSpc>
              <a:spcBef>
                <a:spcPts val="500"/>
              </a:spcBef>
              <a:spcAft>
                <a:spcPts val="0"/>
              </a:spcAft>
              <a:buClr>
                <a:srgbClr val="D6D6DB"/>
              </a:buClr>
              <a:buSzPts val="800"/>
              <a:buNone/>
              <a:defRPr>
                <a:solidFill>
                  <a:srgbClr val="D6D6DB"/>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9" name="Google Shape;209;p33"/>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AEAEB9"/>
              </a:buClr>
              <a:buSzPts val="700"/>
              <a:buFont typeface="Roboto"/>
              <a:buNone/>
            </a:pPr>
            <a:r>
              <a:rPr b="1" i="0" lang="uk-UA" sz="700" u="none" cap="none" strike="noStrike">
                <a:solidFill>
                  <a:srgbClr val="AEAEB9"/>
                </a:solidFill>
                <a:latin typeface="Roboto"/>
                <a:ea typeface="Roboto"/>
                <a:cs typeface="Roboto"/>
                <a:sym typeface="Roboto"/>
              </a:rPr>
              <a:t>METINVESTHOLDING.COM</a:t>
            </a:r>
            <a:endParaRPr/>
          </a:p>
        </p:txBody>
      </p:sp>
      <p:cxnSp>
        <p:nvCxnSpPr>
          <p:cNvPr id="210" name="Google Shape;210;p33"/>
          <p:cNvCxnSpPr/>
          <p:nvPr/>
        </p:nvCxnSpPr>
        <p:spPr>
          <a:xfrm rot="10800000">
            <a:off x="675611" y="0"/>
            <a:ext cx="0" cy="6858000"/>
          </a:xfrm>
          <a:prstGeom prst="straightConnector1">
            <a:avLst/>
          </a:prstGeom>
          <a:noFill/>
          <a:ln cap="flat" cmpd="sng" w="9525">
            <a:solidFill>
              <a:srgbClr val="53535C"/>
            </a:solidFill>
            <a:prstDash val="solid"/>
            <a:miter lim="800000"/>
            <a:headEnd len="sm" w="sm" type="none"/>
            <a:tailEnd len="sm" w="sm" type="none"/>
          </a:ln>
        </p:spPr>
      </p:cxnSp>
      <p:sp>
        <p:nvSpPr>
          <p:cNvPr id="211" name="Google Shape;211;p33"/>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AEAEB9"/>
                </a:solidFill>
                <a:latin typeface="Roboto"/>
                <a:ea typeface="Roboto"/>
                <a:cs typeface="Roboto"/>
                <a:sym typeface="Roboto"/>
              </a:rPr>
              <a:t>‹#›</a:t>
            </a:fld>
            <a:endParaRPr b="1" sz="1600">
              <a:solidFill>
                <a:srgbClr val="AEAEB9"/>
              </a:solidFill>
              <a:latin typeface="Roboto"/>
              <a:ea typeface="Roboto"/>
              <a:cs typeface="Roboto"/>
              <a:sym typeface="Roboto"/>
            </a:endParaRPr>
          </a:p>
        </p:txBody>
      </p:sp>
      <p:grpSp>
        <p:nvGrpSpPr>
          <p:cNvPr id="212" name="Google Shape;212;p33"/>
          <p:cNvGrpSpPr/>
          <p:nvPr/>
        </p:nvGrpSpPr>
        <p:grpSpPr>
          <a:xfrm>
            <a:off x="231969" y="552423"/>
            <a:ext cx="247813" cy="217998"/>
            <a:chOff x="8716963" y="1482725"/>
            <a:chExt cx="762000" cy="687388"/>
          </a:xfrm>
        </p:grpSpPr>
        <p:sp>
          <p:nvSpPr>
            <p:cNvPr id="213" name="Google Shape;213;p33"/>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14" name="Google Shape;214;p33"/>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15" name="Google Shape;215;p33"/>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216" name="Shape 216"/>
        <p:cNvGrpSpPr/>
        <p:nvPr/>
      </p:nvGrpSpPr>
      <p:grpSpPr>
        <a:xfrm>
          <a:off x="0" y="0"/>
          <a:ext cx="0" cy="0"/>
          <a:chOff x="0" y="0"/>
          <a:chExt cx="0" cy="0"/>
        </a:xfrm>
      </p:grpSpPr>
      <p:sp>
        <p:nvSpPr>
          <p:cNvPr id="217" name="Google Shape;217;p34"/>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AEAEB9"/>
              </a:buClr>
              <a:buSzPts val="700"/>
              <a:buFont typeface="Roboto"/>
              <a:buNone/>
            </a:pPr>
            <a:r>
              <a:rPr b="1" i="0" lang="uk-UA" sz="700" u="none" cap="none" strike="noStrike">
                <a:solidFill>
                  <a:srgbClr val="AEAEB9"/>
                </a:solidFill>
                <a:latin typeface="Roboto"/>
                <a:ea typeface="Roboto"/>
                <a:cs typeface="Roboto"/>
                <a:sym typeface="Roboto"/>
              </a:rPr>
              <a:t>METINVESTHOLDING.COM</a:t>
            </a:r>
            <a:endParaRPr/>
          </a:p>
        </p:txBody>
      </p:sp>
      <p:cxnSp>
        <p:nvCxnSpPr>
          <p:cNvPr id="218" name="Google Shape;218;p34"/>
          <p:cNvCxnSpPr/>
          <p:nvPr/>
        </p:nvCxnSpPr>
        <p:spPr>
          <a:xfrm rot="10800000">
            <a:off x="675611" y="0"/>
            <a:ext cx="0" cy="6858000"/>
          </a:xfrm>
          <a:prstGeom prst="straightConnector1">
            <a:avLst/>
          </a:prstGeom>
          <a:noFill/>
          <a:ln cap="flat" cmpd="sng" w="9525">
            <a:solidFill>
              <a:srgbClr val="53535C"/>
            </a:solidFill>
            <a:prstDash val="solid"/>
            <a:miter lim="800000"/>
            <a:headEnd len="sm" w="sm" type="none"/>
            <a:tailEnd len="sm" w="sm" type="none"/>
          </a:ln>
        </p:spPr>
      </p:cxnSp>
      <p:sp>
        <p:nvSpPr>
          <p:cNvPr id="219" name="Google Shape;219;p34"/>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C2C2CB"/>
                </a:solidFill>
                <a:latin typeface="Roboto"/>
                <a:ea typeface="Roboto"/>
                <a:cs typeface="Roboto"/>
                <a:sym typeface="Roboto"/>
              </a:rPr>
              <a:t>‹#›</a:t>
            </a:fld>
            <a:endParaRPr b="1" sz="1600">
              <a:solidFill>
                <a:srgbClr val="C2C2CB"/>
              </a:solidFill>
              <a:latin typeface="Roboto"/>
              <a:ea typeface="Roboto"/>
              <a:cs typeface="Roboto"/>
              <a:sym typeface="Roboto"/>
            </a:endParaRPr>
          </a:p>
        </p:txBody>
      </p:sp>
      <p:grpSp>
        <p:nvGrpSpPr>
          <p:cNvPr id="220" name="Google Shape;220;p34"/>
          <p:cNvGrpSpPr/>
          <p:nvPr/>
        </p:nvGrpSpPr>
        <p:grpSpPr>
          <a:xfrm>
            <a:off x="231969" y="552423"/>
            <a:ext cx="247813" cy="217998"/>
            <a:chOff x="8716963" y="1482725"/>
            <a:chExt cx="762000" cy="687388"/>
          </a:xfrm>
        </p:grpSpPr>
        <p:sp>
          <p:nvSpPr>
            <p:cNvPr id="221" name="Google Shape;221;p34"/>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22" name="Google Shape;222;p34"/>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23" name="Google Shape;223;p34"/>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vider NoImage Dark">
  <p:cSld name="Devider NoImage Dark">
    <p:spTree>
      <p:nvGrpSpPr>
        <p:cNvPr id="224" name="Shape 224"/>
        <p:cNvGrpSpPr/>
        <p:nvPr/>
      </p:nvGrpSpPr>
      <p:grpSpPr>
        <a:xfrm>
          <a:off x="0" y="0"/>
          <a:ext cx="0" cy="0"/>
          <a:chOff x="0" y="0"/>
          <a:chExt cx="0" cy="0"/>
        </a:xfrm>
      </p:grpSpPr>
      <p:sp>
        <p:nvSpPr>
          <p:cNvPr id="225" name="Google Shape;225;p35"/>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AEAEB9"/>
              </a:buClr>
              <a:buSzPts val="700"/>
              <a:buFont typeface="Roboto"/>
              <a:buNone/>
            </a:pPr>
            <a:r>
              <a:rPr b="1" i="0" lang="uk-UA" sz="700" u="none" cap="none" strike="noStrike">
                <a:solidFill>
                  <a:srgbClr val="AEAEB9"/>
                </a:solidFill>
                <a:latin typeface="Roboto"/>
                <a:ea typeface="Roboto"/>
                <a:cs typeface="Roboto"/>
                <a:sym typeface="Roboto"/>
              </a:rPr>
              <a:t>METINVESTHOLDING.COM</a:t>
            </a:r>
            <a:endParaRPr/>
          </a:p>
        </p:txBody>
      </p:sp>
      <p:cxnSp>
        <p:nvCxnSpPr>
          <p:cNvPr id="226" name="Google Shape;226;p35"/>
          <p:cNvCxnSpPr/>
          <p:nvPr/>
        </p:nvCxnSpPr>
        <p:spPr>
          <a:xfrm rot="10800000">
            <a:off x="675611" y="0"/>
            <a:ext cx="0" cy="6858000"/>
          </a:xfrm>
          <a:prstGeom prst="straightConnector1">
            <a:avLst/>
          </a:prstGeom>
          <a:noFill/>
          <a:ln cap="flat" cmpd="sng" w="9525">
            <a:solidFill>
              <a:srgbClr val="53535C"/>
            </a:solidFill>
            <a:prstDash val="solid"/>
            <a:miter lim="800000"/>
            <a:headEnd len="sm" w="sm" type="none"/>
            <a:tailEnd len="sm" w="sm" type="none"/>
          </a:ln>
        </p:spPr>
      </p:cxnSp>
      <p:sp>
        <p:nvSpPr>
          <p:cNvPr id="227" name="Google Shape;227;p35"/>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AFAFBA"/>
                </a:solidFill>
                <a:latin typeface="Roboto"/>
                <a:ea typeface="Roboto"/>
                <a:cs typeface="Roboto"/>
                <a:sym typeface="Roboto"/>
              </a:rPr>
              <a:t>‹#›</a:t>
            </a:fld>
            <a:endParaRPr b="1" sz="1400">
              <a:solidFill>
                <a:srgbClr val="AFAFBA"/>
              </a:solidFill>
              <a:latin typeface="Roboto"/>
              <a:ea typeface="Roboto"/>
              <a:cs typeface="Roboto"/>
              <a:sym typeface="Roboto"/>
            </a:endParaRPr>
          </a:p>
        </p:txBody>
      </p:sp>
      <p:grpSp>
        <p:nvGrpSpPr>
          <p:cNvPr id="228" name="Google Shape;228;p35"/>
          <p:cNvGrpSpPr/>
          <p:nvPr/>
        </p:nvGrpSpPr>
        <p:grpSpPr>
          <a:xfrm>
            <a:off x="231969" y="552423"/>
            <a:ext cx="247813" cy="217998"/>
            <a:chOff x="8716963" y="1482725"/>
            <a:chExt cx="762000" cy="687388"/>
          </a:xfrm>
        </p:grpSpPr>
        <p:sp>
          <p:nvSpPr>
            <p:cNvPr id="229" name="Google Shape;229;p35"/>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30" name="Google Shape;230;p35"/>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31" name="Google Shape;231;p35"/>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232" name="Google Shape;232;p35"/>
          <p:cNvSpPr txBox="1"/>
          <p:nvPr>
            <p:ph type="title"/>
          </p:nvPr>
        </p:nvSpPr>
        <p:spPr>
          <a:xfrm>
            <a:off x="2178764" y="2349500"/>
            <a:ext cx="7912974" cy="2374900"/>
          </a:xfrm>
          <a:prstGeom prst="rect">
            <a:avLst/>
          </a:prstGeom>
          <a:noFill/>
          <a:ln>
            <a:noFill/>
          </a:ln>
        </p:spPr>
        <p:txBody>
          <a:bodyPr anchorCtr="0" anchor="ctr" bIns="0" lIns="0" spcFirstLastPara="1" rIns="0" wrap="square" tIns="0">
            <a:normAutofit/>
          </a:bodyPr>
          <a:lstStyle>
            <a:lvl1pPr lvl="0" algn="ctr">
              <a:lnSpc>
                <a:spcPct val="113000"/>
              </a:lnSpc>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vider with Image Dark">
  <p:cSld name="Devider with Image Dark">
    <p:bg>
      <p:bgPr>
        <a:solidFill>
          <a:schemeClr val="dk2"/>
        </a:solidFill>
      </p:bgPr>
    </p:bg>
    <p:spTree>
      <p:nvGrpSpPr>
        <p:cNvPr id="233" name="Shape 233"/>
        <p:cNvGrpSpPr/>
        <p:nvPr/>
      </p:nvGrpSpPr>
      <p:grpSpPr>
        <a:xfrm>
          <a:off x="0" y="0"/>
          <a:ext cx="0" cy="0"/>
          <a:chOff x="0" y="0"/>
          <a:chExt cx="0" cy="0"/>
        </a:xfrm>
      </p:grpSpPr>
      <p:sp>
        <p:nvSpPr>
          <p:cNvPr id="234" name="Google Shape;234;p36"/>
          <p:cNvSpPr/>
          <p:nvPr/>
        </p:nvSpPr>
        <p:spPr>
          <a:xfrm>
            <a:off x="3303588" y="3092450"/>
            <a:ext cx="0" cy="0"/>
          </a:xfrm>
          <a:custGeom>
            <a:rect b="b" l="l" r="r" t="t"/>
            <a:pathLst>
              <a:path extrusionOk="0" h="120000" w="120000">
                <a:moveTo>
                  <a:pt x="0" y="0"/>
                </a:moveTo>
                <a:cubicBezTo>
                  <a:pt x="0" y="0"/>
                  <a:pt x="0" y="0"/>
                  <a:pt x="0" y="0"/>
                </a:cubicBezTo>
                <a:cubicBezTo>
                  <a:pt x="0" y="0"/>
                  <a:pt x="0" y="0"/>
                  <a:pt x="0" y="0"/>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35" name="Google Shape;235;p36"/>
          <p:cNvSpPr/>
          <p:nvPr>
            <p:ph idx="2" type="pic"/>
          </p:nvPr>
        </p:nvSpPr>
        <p:spPr>
          <a:xfrm>
            <a:off x="1" y="0"/>
            <a:ext cx="5340349" cy="6857999"/>
          </a:xfrm>
          <a:prstGeom prst="rect">
            <a:avLst/>
          </a:prstGeom>
          <a:noFill/>
          <a:ln>
            <a:noFill/>
          </a:ln>
        </p:spPr>
      </p:sp>
      <p:sp>
        <p:nvSpPr>
          <p:cNvPr id="236" name="Google Shape;236;p36"/>
          <p:cNvSpPr txBox="1"/>
          <p:nvPr>
            <p:ph type="title"/>
          </p:nvPr>
        </p:nvSpPr>
        <p:spPr>
          <a:xfrm>
            <a:off x="6096000" y="2349500"/>
            <a:ext cx="4608513" cy="2374900"/>
          </a:xfrm>
          <a:prstGeom prst="rect">
            <a:avLst/>
          </a:prstGeom>
          <a:noFill/>
          <a:ln>
            <a:noFill/>
          </a:ln>
        </p:spPr>
        <p:txBody>
          <a:bodyPr anchorCtr="0" anchor="ctr" bIns="0" lIns="0" spcFirstLastPara="1" rIns="0" wrap="square" tIns="0">
            <a:normAutofit/>
          </a:bodyPr>
          <a:lstStyle>
            <a:lvl1pPr lvl="0" algn="l">
              <a:lnSpc>
                <a:spcPct val="113000"/>
              </a:lnSpc>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237" name="Google Shape;237;p36"/>
          <p:cNvCxnSpPr/>
          <p:nvPr/>
        </p:nvCxnSpPr>
        <p:spPr>
          <a:xfrm rot="10800000">
            <a:off x="11488650" y="0"/>
            <a:ext cx="0" cy="6858000"/>
          </a:xfrm>
          <a:prstGeom prst="straightConnector1">
            <a:avLst/>
          </a:prstGeom>
          <a:noFill/>
          <a:ln cap="flat" cmpd="sng" w="9525">
            <a:solidFill>
              <a:srgbClr val="53535C"/>
            </a:solidFill>
            <a:prstDash val="solid"/>
            <a:miter lim="800000"/>
            <a:headEnd len="sm" w="sm" type="none"/>
            <a:tailEnd len="sm" w="sm" type="none"/>
          </a:ln>
        </p:spPr>
      </p:cxnSp>
      <p:grpSp>
        <p:nvGrpSpPr>
          <p:cNvPr id="238" name="Google Shape;238;p36"/>
          <p:cNvGrpSpPr/>
          <p:nvPr/>
        </p:nvGrpSpPr>
        <p:grpSpPr>
          <a:xfrm>
            <a:off x="11721581" y="552423"/>
            <a:ext cx="247813" cy="217998"/>
            <a:chOff x="8716963" y="1482725"/>
            <a:chExt cx="762000" cy="687388"/>
          </a:xfrm>
        </p:grpSpPr>
        <p:sp>
          <p:nvSpPr>
            <p:cNvPr id="239" name="Google Shape;239;p36"/>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AFAFB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40" name="Google Shape;240;p36"/>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AFAFB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41" name="Google Shape;241;p36"/>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AFAFB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242" name="Google Shape;242;p36"/>
          <p:cNvSpPr txBox="1"/>
          <p:nvPr/>
        </p:nvSpPr>
        <p:spPr>
          <a:xfrm rot="-5400000">
            <a:off x="911163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AEAEB9"/>
              </a:buClr>
              <a:buSzPts val="700"/>
              <a:buFont typeface="Roboto"/>
              <a:buNone/>
            </a:pPr>
            <a:r>
              <a:rPr b="1" i="0" lang="uk-UA" sz="700" u="none" cap="none" strike="noStrike">
                <a:solidFill>
                  <a:srgbClr val="AEAEB9"/>
                </a:solidFill>
                <a:latin typeface="Roboto"/>
                <a:ea typeface="Roboto"/>
                <a:cs typeface="Roboto"/>
                <a:sym typeface="Roboto"/>
              </a:rPr>
              <a:t>METINVESTHOLDING.COM</a:t>
            </a:r>
            <a:endParaRPr/>
          </a:p>
        </p:txBody>
      </p:sp>
      <p:sp>
        <p:nvSpPr>
          <p:cNvPr id="243" name="Google Shape;243;p36"/>
          <p:cNvSpPr txBox="1"/>
          <p:nvPr/>
        </p:nvSpPr>
        <p:spPr>
          <a:xfrm>
            <a:off x="11488650"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AEAEB9"/>
                </a:solidFill>
                <a:latin typeface="Roboto"/>
                <a:ea typeface="Roboto"/>
                <a:cs typeface="Roboto"/>
                <a:sym typeface="Roboto"/>
              </a:rPr>
              <a:t>‹#›</a:t>
            </a:fld>
            <a:endParaRPr b="1" sz="1600">
              <a:solidFill>
                <a:srgbClr val="AEAEB9"/>
              </a:solidFill>
              <a:latin typeface="Roboto"/>
              <a:ea typeface="Roboto"/>
              <a:cs typeface="Roboto"/>
              <a:sym typeface="Roboto"/>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ight Cover MIH">
  <p:cSld name="Light Cover MIH">
    <p:spTree>
      <p:nvGrpSpPr>
        <p:cNvPr id="247" name="Shape 247"/>
        <p:cNvGrpSpPr/>
        <p:nvPr/>
      </p:nvGrpSpPr>
      <p:grpSpPr>
        <a:xfrm>
          <a:off x="0" y="0"/>
          <a:ext cx="0" cy="0"/>
          <a:chOff x="0" y="0"/>
          <a:chExt cx="0" cy="0"/>
        </a:xfrm>
      </p:grpSpPr>
      <p:sp>
        <p:nvSpPr>
          <p:cNvPr id="248" name="Google Shape;248;p3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boto"/>
              <a:ea typeface="Roboto"/>
              <a:cs typeface="Roboto"/>
              <a:sym typeface="Roboto"/>
            </a:endParaRPr>
          </a:p>
        </p:txBody>
      </p:sp>
      <p:sp>
        <p:nvSpPr>
          <p:cNvPr id="249" name="Google Shape;249;p38"/>
          <p:cNvSpPr/>
          <p:nvPr/>
        </p:nvSpPr>
        <p:spPr>
          <a:xfrm>
            <a:off x="11449050" y="0"/>
            <a:ext cx="74295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800">
                <a:latin typeface="Roboto"/>
                <a:ea typeface="Roboto"/>
                <a:cs typeface="Roboto"/>
                <a:sym typeface="Roboto"/>
              </a:rPr>
              <a:t>м</a:t>
            </a:r>
            <a:endParaRPr/>
          </a:p>
        </p:txBody>
      </p:sp>
      <p:grpSp>
        <p:nvGrpSpPr>
          <p:cNvPr id="250" name="Google Shape;250;p38"/>
          <p:cNvGrpSpPr/>
          <p:nvPr/>
        </p:nvGrpSpPr>
        <p:grpSpPr>
          <a:xfrm>
            <a:off x="-18848" y="355917"/>
            <a:ext cx="3292475" cy="6190933"/>
            <a:chOff x="163513" y="355917"/>
            <a:chExt cx="3292475" cy="6190933"/>
          </a:xfrm>
        </p:grpSpPr>
        <p:sp>
          <p:nvSpPr>
            <p:cNvPr id="251" name="Google Shape;251;p38"/>
            <p:cNvSpPr/>
            <p:nvPr/>
          </p:nvSpPr>
          <p:spPr>
            <a:xfrm>
              <a:off x="176171" y="355917"/>
              <a:ext cx="1802996" cy="2292034"/>
            </a:xfrm>
            <a:custGeom>
              <a:rect b="b" l="l" r="r" t="t"/>
              <a:pathLst>
                <a:path extrusionOk="0" h="10000" w="9088">
                  <a:moveTo>
                    <a:pt x="1580" y="7209"/>
                  </a:moveTo>
                  <a:cubicBezTo>
                    <a:pt x="1744" y="7209"/>
                    <a:pt x="1936" y="7162"/>
                    <a:pt x="2100" y="7115"/>
                  </a:cubicBezTo>
                  <a:cubicBezTo>
                    <a:pt x="2292" y="7066"/>
                    <a:pt x="2456" y="6972"/>
                    <a:pt x="2648" y="6807"/>
                  </a:cubicBezTo>
                  <a:lnTo>
                    <a:pt x="4675" y="5057"/>
                  </a:lnTo>
                  <a:lnTo>
                    <a:pt x="4675" y="10000"/>
                  </a:lnTo>
                  <a:lnTo>
                    <a:pt x="9084" y="7824"/>
                  </a:lnTo>
                  <a:lnTo>
                    <a:pt x="9084" y="2170"/>
                  </a:lnTo>
                  <a:cubicBezTo>
                    <a:pt x="9138" y="1603"/>
                    <a:pt x="8727" y="1153"/>
                    <a:pt x="8152" y="988"/>
                  </a:cubicBezTo>
                  <a:cubicBezTo>
                    <a:pt x="8152" y="988"/>
                    <a:pt x="5961" y="184"/>
                    <a:pt x="5633" y="89"/>
                  </a:cubicBezTo>
                  <a:cubicBezTo>
                    <a:pt x="5332" y="-5"/>
                    <a:pt x="5031" y="-29"/>
                    <a:pt x="4729" y="42"/>
                  </a:cubicBezTo>
                  <a:cubicBezTo>
                    <a:pt x="4346" y="89"/>
                    <a:pt x="4154" y="279"/>
                    <a:pt x="3990" y="349"/>
                  </a:cubicBezTo>
                  <a:cubicBezTo>
                    <a:pt x="3908" y="444"/>
                    <a:pt x="383" y="3392"/>
                    <a:pt x="1" y="3723"/>
                  </a:cubicBezTo>
                  <a:cubicBezTo>
                    <a:pt x="1" y="6420"/>
                    <a:pt x="0" y="7209"/>
                    <a:pt x="0" y="7209"/>
                  </a:cubicBezTo>
                  <a:lnTo>
                    <a:pt x="1580" y="720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52" name="Google Shape;252;p38"/>
            <p:cNvSpPr/>
            <p:nvPr/>
          </p:nvSpPr>
          <p:spPr>
            <a:xfrm>
              <a:off x="163513" y="2441575"/>
              <a:ext cx="3292475" cy="4105275"/>
            </a:xfrm>
            <a:custGeom>
              <a:rect b="b" l="l" r="r" t="t"/>
              <a:pathLst>
                <a:path extrusionOk="0" h="757" w="606">
                  <a:moveTo>
                    <a:pt x="599" y="141"/>
                  </a:moveTo>
                  <a:cubicBezTo>
                    <a:pt x="595" y="132"/>
                    <a:pt x="588" y="126"/>
                    <a:pt x="578" y="120"/>
                  </a:cubicBezTo>
                  <a:cubicBezTo>
                    <a:pt x="580" y="122"/>
                    <a:pt x="368" y="0"/>
                    <a:pt x="368" y="0"/>
                  </a:cubicBezTo>
                  <a:cubicBezTo>
                    <a:pt x="206" y="92"/>
                    <a:pt x="206" y="92"/>
                    <a:pt x="206" y="92"/>
                  </a:cubicBezTo>
                  <a:cubicBezTo>
                    <a:pt x="390" y="197"/>
                    <a:pt x="390" y="197"/>
                    <a:pt x="390" y="197"/>
                  </a:cubicBezTo>
                  <a:cubicBezTo>
                    <a:pt x="287" y="224"/>
                    <a:pt x="287" y="224"/>
                    <a:pt x="287" y="224"/>
                  </a:cubicBezTo>
                  <a:cubicBezTo>
                    <a:pt x="280" y="225"/>
                    <a:pt x="272" y="229"/>
                    <a:pt x="266" y="235"/>
                  </a:cubicBezTo>
                  <a:cubicBezTo>
                    <a:pt x="261" y="239"/>
                    <a:pt x="259" y="242"/>
                    <a:pt x="253" y="250"/>
                  </a:cubicBezTo>
                  <a:cubicBezTo>
                    <a:pt x="250" y="257"/>
                    <a:pt x="161" y="406"/>
                    <a:pt x="161" y="406"/>
                  </a:cubicBezTo>
                  <a:cubicBezTo>
                    <a:pt x="158" y="411"/>
                    <a:pt x="156" y="417"/>
                    <a:pt x="156" y="422"/>
                  </a:cubicBezTo>
                  <a:cubicBezTo>
                    <a:pt x="154" y="430"/>
                    <a:pt x="154" y="437"/>
                    <a:pt x="158" y="447"/>
                  </a:cubicBezTo>
                  <a:cubicBezTo>
                    <a:pt x="160" y="456"/>
                    <a:pt x="184" y="546"/>
                    <a:pt x="184" y="546"/>
                  </a:cubicBezTo>
                  <a:cubicBezTo>
                    <a:pt x="0" y="441"/>
                    <a:pt x="0" y="441"/>
                    <a:pt x="0" y="441"/>
                  </a:cubicBezTo>
                  <a:cubicBezTo>
                    <a:pt x="0" y="625"/>
                    <a:pt x="0" y="625"/>
                    <a:pt x="0" y="625"/>
                  </a:cubicBezTo>
                  <a:cubicBezTo>
                    <a:pt x="0" y="625"/>
                    <a:pt x="188" y="732"/>
                    <a:pt x="210" y="743"/>
                  </a:cubicBezTo>
                  <a:cubicBezTo>
                    <a:pt x="231" y="757"/>
                    <a:pt x="255" y="753"/>
                    <a:pt x="272" y="740"/>
                  </a:cubicBezTo>
                  <a:cubicBezTo>
                    <a:pt x="272" y="740"/>
                    <a:pt x="342" y="687"/>
                    <a:pt x="351" y="680"/>
                  </a:cubicBezTo>
                  <a:cubicBezTo>
                    <a:pt x="360" y="672"/>
                    <a:pt x="366" y="663"/>
                    <a:pt x="372" y="651"/>
                  </a:cubicBezTo>
                  <a:cubicBezTo>
                    <a:pt x="375" y="640"/>
                    <a:pt x="373" y="629"/>
                    <a:pt x="372" y="623"/>
                  </a:cubicBezTo>
                  <a:cubicBezTo>
                    <a:pt x="370" y="618"/>
                    <a:pt x="306" y="381"/>
                    <a:pt x="306" y="381"/>
                  </a:cubicBezTo>
                  <a:cubicBezTo>
                    <a:pt x="306" y="381"/>
                    <a:pt x="542" y="319"/>
                    <a:pt x="550" y="317"/>
                  </a:cubicBezTo>
                  <a:cubicBezTo>
                    <a:pt x="557" y="316"/>
                    <a:pt x="565" y="314"/>
                    <a:pt x="576" y="302"/>
                  </a:cubicBezTo>
                  <a:cubicBezTo>
                    <a:pt x="587" y="291"/>
                    <a:pt x="589" y="280"/>
                    <a:pt x="591" y="272"/>
                  </a:cubicBezTo>
                  <a:cubicBezTo>
                    <a:pt x="593" y="265"/>
                    <a:pt x="602" y="184"/>
                    <a:pt x="604" y="175"/>
                  </a:cubicBezTo>
                  <a:cubicBezTo>
                    <a:pt x="606" y="163"/>
                    <a:pt x="604" y="152"/>
                    <a:pt x="599" y="141"/>
                  </a:cubicBez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253" name="Google Shape;253;p38"/>
          <p:cNvSpPr txBox="1"/>
          <p:nvPr>
            <p:ph type="title"/>
          </p:nvPr>
        </p:nvSpPr>
        <p:spPr>
          <a:xfrm>
            <a:off x="4765804" y="2781300"/>
            <a:ext cx="5184775" cy="129540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rgbClr val="262626"/>
              </a:buClr>
              <a:buSzPts val="3200"/>
              <a:buFont typeface="Roboto"/>
              <a:buNone/>
              <a:defRPr b="1" sz="32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254" name="Google Shape;254;p38"/>
          <p:cNvGrpSpPr/>
          <p:nvPr/>
        </p:nvGrpSpPr>
        <p:grpSpPr>
          <a:xfrm>
            <a:off x="4764088" y="1640530"/>
            <a:ext cx="2296682" cy="381711"/>
            <a:chOff x="2044700" y="1449387"/>
            <a:chExt cx="3481388" cy="581026"/>
          </a:xfrm>
        </p:grpSpPr>
        <p:grpSp>
          <p:nvGrpSpPr>
            <p:cNvPr id="255" name="Google Shape;255;p38"/>
            <p:cNvGrpSpPr/>
            <p:nvPr/>
          </p:nvGrpSpPr>
          <p:grpSpPr>
            <a:xfrm>
              <a:off x="2843213" y="1582738"/>
              <a:ext cx="2682875" cy="312738"/>
              <a:chOff x="2843213" y="1582738"/>
              <a:chExt cx="2682875" cy="312738"/>
            </a:xfrm>
          </p:grpSpPr>
          <p:sp>
            <p:nvSpPr>
              <p:cNvPr id="256" name="Google Shape;256;p38"/>
              <p:cNvSpPr/>
              <p:nvPr/>
            </p:nvSpPr>
            <p:spPr>
              <a:xfrm>
                <a:off x="3265488" y="1582738"/>
                <a:ext cx="247650" cy="309563"/>
              </a:xfrm>
              <a:custGeom>
                <a:rect b="b" l="l" r="r" t="t"/>
                <a:pathLst>
                  <a:path extrusionOk="0" h="195" w="156">
                    <a:moveTo>
                      <a:pt x="0" y="0"/>
                    </a:moveTo>
                    <a:lnTo>
                      <a:pt x="0" y="195"/>
                    </a:lnTo>
                    <a:lnTo>
                      <a:pt x="156" y="195"/>
                    </a:lnTo>
                    <a:lnTo>
                      <a:pt x="156" y="162"/>
                    </a:lnTo>
                    <a:lnTo>
                      <a:pt x="43" y="162"/>
                    </a:lnTo>
                    <a:lnTo>
                      <a:pt x="43" y="114"/>
                    </a:lnTo>
                    <a:lnTo>
                      <a:pt x="156" y="114"/>
                    </a:lnTo>
                    <a:lnTo>
                      <a:pt x="156" y="79"/>
                    </a:lnTo>
                    <a:lnTo>
                      <a:pt x="43" y="79"/>
                    </a:lnTo>
                    <a:lnTo>
                      <a:pt x="43" y="34"/>
                    </a:lnTo>
                    <a:lnTo>
                      <a:pt x="156" y="34"/>
                    </a:lnTo>
                    <a:lnTo>
                      <a:pt x="156" y="0"/>
                    </a:lnTo>
                    <a:lnTo>
                      <a:pt x="0"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57" name="Google Shape;257;p38"/>
              <p:cNvSpPr/>
              <p:nvPr/>
            </p:nvSpPr>
            <p:spPr>
              <a:xfrm>
                <a:off x="3849688" y="1582738"/>
                <a:ext cx="66675" cy="309563"/>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58" name="Google Shape;258;p38"/>
              <p:cNvSpPr/>
              <p:nvPr/>
            </p:nvSpPr>
            <p:spPr>
              <a:xfrm>
                <a:off x="2843213" y="1582738"/>
                <a:ext cx="354013" cy="309563"/>
              </a:xfrm>
              <a:custGeom>
                <a:rect b="b" l="l" r="r" t="t"/>
                <a:pathLst>
                  <a:path extrusionOk="0" h="195" w="223">
                    <a:moveTo>
                      <a:pt x="61" y="0"/>
                    </a:moveTo>
                    <a:lnTo>
                      <a:pt x="110" y="153"/>
                    </a:lnTo>
                    <a:lnTo>
                      <a:pt x="162" y="0"/>
                    </a:lnTo>
                    <a:lnTo>
                      <a:pt x="223" y="0"/>
                    </a:lnTo>
                    <a:lnTo>
                      <a:pt x="223" y="195"/>
                    </a:lnTo>
                    <a:lnTo>
                      <a:pt x="182" y="195"/>
                    </a:lnTo>
                    <a:lnTo>
                      <a:pt x="182" y="49"/>
                    </a:lnTo>
                    <a:lnTo>
                      <a:pt x="130" y="195"/>
                    </a:lnTo>
                    <a:lnTo>
                      <a:pt x="89" y="195"/>
                    </a:lnTo>
                    <a:lnTo>
                      <a:pt x="40" y="49"/>
                    </a:lnTo>
                    <a:lnTo>
                      <a:pt x="40" y="195"/>
                    </a:lnTo>
                    <a:lnTo>
                      <a:pt x="0" y="195"/>
                    </a:lnTo>
                    <a:lnTo>
                      <a:pt x="0" y="0"/>
                    </a:lnTo>
                    <a:lnTo>
                      <a:pt x="61"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59" name="Google Shape;259;p38"/>
              <p:cNvSpPr/>
              <p:nvPr/>
            </p:nvSpPr>
            <p:spPr>
              <a:xfrm>
                <a:off x="3548063" y="1582738"/>
                <a:ext cx="268288" cy="309563"/>
              </a:xfrm>
              <a:custGeom>
                <a:rect b="b" l="l" r="r" t="t"/>
                <a:pathLst>
                  <a:path extrusionOk="0" h="195" w="169">
                    <a:moveTo>
                      <a:pt x="62" y="36"/>
                    </a:moveTo>
                    <a:lnTo>
                      <a:pt x="0" y="36"/>
                    </a:lnTo>
                    <a:lnTo>
                      <a:pt x="0" y="0"/>
                    </a:lnTo>
                    <a:lnTo>
                      <a:pt x="169" y="0"/>
                    </a:lnTo>
                    <a:lnTo>
                      <a:pt x="169" y="36"/>
                    </a:lnTo>
                    <a:lnTo>
                      <a:pt x="104" y="36"/>
                    </a:lnTo>
                    <a:lnTo>
                      <a:pt x="104" y="195"/>
                    </a:lnTo>
                    <a:lnTo>
                      <a:pt x="62" y="195"/>
                    </a:lnTo>
                    <a:lnTo>
                      <a:pt x="62" y="3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60" name="Google Shape;260;p38"/>
              <p:cNvSpPr/>
              <p:nvPr/>
            </p:nvSpPr>
            <p:spPr>
              <a:xfrm>
                <a:off x="4649788" y="1582738"/>
                <a:ext cx="249238" cy="309563"/>
              </a:xfrm>
              <a:custGeom>
                <a:rect b="b" l="l" r="r" t="t"/>
                <a:pathLst>
                  <a:path extrusionOk="0" h="195" w="157">
                    <a:moveTo>
                      <a:pt x="0" y="0"/>
                    </a:moveTo>
                    <a:lnTo>
                      <a:pt x="0" y="195"/>
                    </a:lnTo>
                    <a:lnTo>
                      <a:pt x="157" y="195"/>
                    </a:lnTo>
                    <a:lnTo>
                      <a:pt x="157" y="162"/>
                    </a:lnTo>
                    <a:lnTo>
                      <a:pt x="43" y="162"/>
                    </a:lnTo>
                    <a:lnTo>
                      <a:pt x="43" y="114"/>
                    </a:lnTo>
                    <a:lnTo>
                      <a:pt x="157" y="114"/>
                    </a:lnTo>
                    <a:lnTo>
                      <a:pt x="157" y="79"/>
                    </a:lnTo>
                    <a:lnTo>
                      <a:pt x="43" y="79"/>
                    </a:lnTo>
                    <a:lnTo>
                      <a:pt x="43" y="34"/>
                    </a:lnTo>
                    <a:lnTo>
                      <a:pt x="157" y="34"/>
                    </a:lnTo>
                    <a:lnTo>
                      <a:pt x="157" y="0"/>
                    </a:lnTo>
                    <a:lnTo>
                      <a:pt x="0" y="0"/>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61" name="Google Shape;261;p38"/>
              <p:cNvSpPr/>
              <p:nvPr/>
            </p:nvSpPr>
            <p:spPr>
              <a:xfrm>
                <a:off x="5257800" y="1582738"/>
                <a:ext cx="268288" cy="309563"/>
              </a:xfrm>
              <a:custGeom>
                <a:rect b="b" l="l" r="r" t="t"/>
                <a:pathLst>
                  <a:path extrusionOk="0" h="195" w="169">
                    <a:moveTo>
                      <a:pt x="62" y="34"/>
                    </a:moveTo>
                    <a:lnTo>
                      <a:pt x="0" y="34"/>
                    </a:lnTo>
                    <a:lnTo>
                      <a:pt x="0" y="0"/>
                    </a:lnTo>
                    <a:lnTo>
                      <a:pt x="169" y="0"/>
                    </a:lnTo>
                    <a:lnTo>
                      <a:pt x="169" y="34"/>
                    </a:lnTo>
                    <a:lnTo>
                      <a:pt x="104" y="34"/>
                    </a:lnTo>
                    <a:lnTo>
                      <a:pt x="104" y="195"/>
                    </a:lnTo>
                    <a:lnTo>
                      <a:pt x="62" y="195"/>
                    </a:lnTo>
                    <a:lnTo>
                      <a:pt x="62" y="3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62" name="Google Shape;262;p38"/>
              <p:cNvSpPr/>
              <p:nvPr/>
            </p:nvSpPr>
            <p:spPr>
              <a:xfrm>
                <a:off x="3984625" y="1582738"/>
                <a:ext cx="276225" cy="309563"/>
              </a:xfrm>
              <a:custGeom>
                <a:rect b="b" l="l" r="r" t="t"/>
                <a:pathLst>
                  <a:path extrusionOk="0" h="195" w="174">
                    <a:moveTo>
                      <a:pt x="133" y="141"/>
                    </a:moveTo>
                    <a:lnTo>
                      <a:pt x="53" y="0"/>
                    </a:lnTo>
                    <a:lnTo>
                      <a:pt x="0" y="0"/>
                    </a:lnTo>
                    <a:lnTo>
                      <a:pt x="0" y="195"/>
                    </a:lnTo>
                    <a:lnTo>
                      <a:pt x="43" y="195"/>
                    </a:lnTo>
                    <a:lnTo>
                      <a:pt x="41" y="48"/>
                    </a:lnTo>
                    <a:lnTo>
                      <a:pt x="126" y="195"/>
                    </a:lnTo>
                    <a:lnTo>
                      <a:pt x="174" y="195"/>
                    </a:lnTo>
                    <a:lnTo>
                      <a:pt x="174" y="0"/>
                    </a:lnTo>
                    <a:lnTo>
                      <a:pt x="132" y="0"/>
                    </a:lnTo>
                    <a:lnTo>
                      <a:pt x="133" y="141"/>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63" name="Google Shape;263;p38"/>
              <p:cNvSpPr/>
              <p:nvPr/>
            </p:nvSpPr>
            <p:spPr>
              <a:xfrm>
                <a:off x="4287838" y="1582738"/>
                <a:ext cx="333375" cy="309563"/>
              </a:xfrm>
              <a:custGeom>
                <a:rect b="b" l="l" r="r" t="t"/>
                <a:pathLst>
                  <a:path extrusionOk="0" h="195" w="210">
                    <a:moveTo>
                      <a:pt x="106" y="145"/>
                    </a:moveTo>
                    <a:lnTo>
                      <a:pt x="46" y="0"/>
                    </a:lnTo>
                    <a:lnTo>
                      <a:pt x="0" y="0"/>
                    </a:lnTo>
                    <a:lnTo>
                      <a:pt x="85" y="195"/>
                    </a:lnTo>
                    <a:lnTo>
                      <a:pt x="128" y="195"/>
                    </a:lnTo>
                    <a:lnTo>
                      <a:pt x="210" y="0"/>
                    </a:lnTo>
                    <a:lnTo>
                      <a:pt x="167" y="0"/>
                    </a:lnTo>
                    <a:lnTo>
                      <a:pt x="106" y="145"/>
                    </a:lnTo>
                    <a:close/>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64" name="Google Shape;264;p38"/>
              <p:cNvSpPr/>
              <p:nvPr/>
            </p:nvSpPr>
            <p:spPr>
              <a:xfrm>
                <a:off x="4941888" y="1582738"/>
                <a:ext cx="295275" cy="312738"/>
              </a:xfrm>
              <a:custGeom>
                <a:rect b="b" l="l" r="r" t="t"/>
                <a:pathLst>
                  <a:path extrusionOk="0" h="131" w="125">
                    <a:moveTo>
                      <a:pt x="83" y="55"/>
                    </a:moveTo>
                    <a:cubicBezTo>
                      <a:pt x="46" y="55"/>
                      <a:pt x="46" y="55"/>
                      <a:pt x="46" y="55"/>
                    </a:cubicBezTo>
                    <a:cubicBezTo>
                      <a:pt x="35" y="55"/>
                      <a:pt x="29" y="50"/>
                      <a:pt x="29" y="40"/>
                    </a:cubicBezTo>
                    <a:cubicBezTo>
                      <a:pt x="29" y="29"/>
                      <a:pt x="36" y="23"/>
                      <a:pt x="50" y="23"/>
                    </a:cubicBezTo>
                    <a:cubicBezTo>
                      <a:pt x="119" y="23"/>
                      <a:pt x="119" y="23"/>
                      <a:pt x="119" y="23"/>
                    </a:cubicBezTo>
                    <a:cubicBezTo>
                      <a:pt x="119" y="0"/>
                      <a:pt x="119" y="0"/>
                      <a:pt x="119" y="0"/>
                    </a:cubicBezTo>
                    <a:cubicBezTo>
                      <a:pt x="46" y="0"/>
                      <a:pt x="46" y="0"/>
                      <a:pt x="46" y="0"/>
                    </a:cubicBezTo>
                    <a:cubicBezTo>
                      <a:pt x="30" y="0"/>
                      <a:pt x="18" y="3"/>
                      <a:pt x="11" y="10"/>
                    </a:cubicBezTo>
                    <a:cubicBezTo>
                      <a:pt x="3" y="16"/>
                      <a:pt x="0" y="26"/>
                      <a:pt x="0" y="40"/>
                    </a:cubicBezTo>
                    <a:cubicBezTo>
                      <a:pt x="0" y="66"/>
                      <a:pt x="13" y="78"/>
                      <a:pt x="44" y="78"/>
                    </a:cubicBezTo>
                    <a:cubicBezTo>
                      <a:pt x="76" y="78"/>
                      <a:pt x="76" y="78"/>
                      <a:pt x="76" y="78"/>
                    </a:cubicBezTo>
                    <a:cubicBezTo>
                      <a:pt x="91" y="78"/>
                      <a:pt x="96" y="82"/>
                      <a:pt x="96" y="93"/>
                    </a:cubicBezTo>
                    <a:cubicBezTo>
                      <a:pt x="96" y="104"/>
                      <a:pt x="90" y="108"/>
                      <a:pt x="74" y="108"/>
                    </a:cubicBezTo>
                    <a:cubicBezTo>
                      <a:pt x="5" y="108"/>
                      <a:pt x="5" y="108"/>
                      <a:pt x="5" y="108"/>
                    </a:cubicBezTo>
                    <a:cubicBezTo>
                      <a:pt x="5" y="131"/>
                      <a:pt x="5" y="131"/>
                      <a:pt x="5" y="131"/>
                    </a:cubicBezTo>
                    <a:cubicBezTo>
                      <a:pt x="79" y="131"/>
                      <a:pt x="79" y="131"/>
                      <a:pt x="79" y="131"/>
                    </a:cubicBezTo>
                    <a:cubicBezTo>
                      <a:pt x="111" y="131"/>
                      <a:pt x="125" y="119"/>
                      <a:pt x="125" y="92"/>
                    </a:cubicBezTo>
                    <a:cubicBezTo>
                      <a:pt x="125" y="78"/>
                      <a:pt x="122" y="69"/>
                      <a:pt x="116" y="63"/>
                    </a:cubicBezTo>
                    <a:cubicBezTo>
                      <a:pt x="109" y="58"/>
                      <a:pt x="98" y="55"/>
                      <a:pt x="83" y="55"/>
                    </a:cubicBezTo>
                  </a:path>
                </a:pathLst>
              </a:cu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grpSp>
          <p:nvGrpSpPr>
            <p:cNvPr id="265" name="Google Shape;265;p38"/>
            <p:cNvGrpSpPr/>
            <p:nvPr/>
          </p:nvGrpSpPr>
          <p:grpSpPr>
            <a:xfrm>
              <a:off x="2044700" y="1449387"/>
              <a:ext cx="642938" cy="581026"/>
              <a:chOff x="2044700" y="1449387"/>
              <a:chExt cx="642938" cy="581026"/>
            </a:xfrm>
          </p:grpSpPr>
          <p:sp>
            <p:nvSpPr>
              <p:cNvPr id="266" name="Google Shape;266;p38"/>
              <p:cNvSpPr/>
              <p:nvPr/>
            </p:nvSpPr>
            <p:spPr>
              <a:xfrm>
                <a:off x="2182813" y="1449387"/>
                <a:ext cx="366713" cy="214313"/>
              </a:xfrm>
              <a:custGeom>
                <a:rect b="b" l="l" r="r" t="t"/>
                <a:pathLst>
                  <a:path extrusionOk="0" h="90" w="156">
                    <a:moveTo>
                      <a:pt x="148" y="9"/>
                    </a:moveTo>
                    <a:cubicBezTo>
                      <a:pt x="148" y="9"/>
                      <a:pt x="131" y="2"/>
                      <a:pt x="129" y="1"/>
                    </a:cubicBezTo>
                    <a:cubicBezTo>
                      <a:pt x="126" y="0"/>
                      <a:pt x="124" y="0"/>
                      <a:pt x="122" y="1"/>
                    </a:cubicBezTo>
                    <a:cubicBezTo>
                      <a:pt x="119" y="1"/>
                      <a:pt x="117" y="3"/>
                      <a:pt x="116" y="4"/>
                    </a:cubicBezTo>
                    <a:cubicBezTo>
                      <a:pt x="115" y="4"/>
                      <a:pt x="78" y="41"/>
                      <a:pt x="78" y="41"/>
                    </a:cubicBezTo>
                    <a:cubicBezTo>
                      <a:pt x="78" y="41"/>
                      <a:pt x="41" y="5"/>
                      <a:pt x="40" y="4"/>
                    </a:cubicBezTo>
                    <a:cubicBezTo>
                      <a:pt x="38" y="2"/>
                      <a:pt x="37" y="1"/>
                      <a:pt x="34" y="0"/>
                    </a:cubicBezTo>
                    <a:cubicBezTo>
                      <a:pt x="31" y="0"/>
                      <a:pt x="28" y="0"/>
                      <a:pt x="27" y="1"/>
                    </a:cubicBezTo>
                    <a:cubicBezTo>
                      <a:pt x="25" y="2"/>
                      <a:pt x="9" y="8"/>
                      <a:pt x="7" y="9"/>
                    </a:cubicBezTo>
                    <a:cubicBezTo>
                      <a:pt x="5" y="10"/>
                      <a:pt x="3" y="11"/>
                      <a:pt x="2" y="14"/>
                    </a:cubicBezTo>
                    <a:cubicBezTo>
                      <a:pt x="0" y="15"/>
                      <a:pt x="0" y="18"/>
                      <a:pt x="0" y="20"/>
                    </a:cubicBezTo>
                    <a:cubicBezTo>
                      <a:pt x="0" y="17"/>
                      <a:pt x="0" y="71"/>
                      <a:pt x="0" y="71"/>
                    </a:cubicBezTo>
                    <a:cubicBezTo>
                      <a:pt x="34" y="90"/>
                      <a:pt x="34" y="90"/>
                      <a:pt x="34" y="90"/>
                    </a:cubicBezTo>
                    <a:cubicBezTo>
                      <a:pt x="34" y="46"/>
                      <a:pt x="34" y="46"/>
                      <a:pt x="34" y="46"/>
                    </a:cubicBezTo>
                    <a:cubicBezTo>
                      <a:pt x="50" y="62"/>
                      <a:pt x="50" y="62"/>
                      <a:pt x="50" y="62"/>
                    </a:cubicBezTo>
                    <a:cubicBezTo>
                      <a:pt x="52" y="63"/>
                      <a:pt x="53" y="64"/>
                      <a:pt x="54" y="64"/>
                    </a:cubicBezTo>
                    <a:cubicBezTo>
                      <a:pt x="56" y="65"/>
                      <a:pt x="56" y="65"/>
                      <a:pt x="58" y="65"/>
                    </a:cubicBezTo>
                    <a:cubicBezTo>
                      <a:pt x="97" y="65"/>
                      <a:pt x="97" y="65"/>
                      <a:pt x="97" y="65"/>
                    </a:cubicBezTo>
                    <a:cubicBezTo>
                      <a:pt x="98" y="65"/>
                      <a:pt x="100" y="65"/>
                      <a:pt x="101" y="64"/>
                    </a:cubicBezTo>
                    <a:cubicBezTo>
                      <a:pt x="103" y="64"/>
                      <a:pt x="104" y="63"/>
                      <a:pt x="106" y="62"/>
                    </a:cubicBezTo>
                    <a:cubicBezTo>
                      <a:pt x="107" y="60"/>
                      <a:pt x="121" y="46"/>
                      <a:pt x="121" y="46"/>
                    </a:cubicBezTo>
                    <a:cubicBezTo>
                      <a:pt x="121" y="90"/>
                      <a:pt x="121" y="90"/>
                      <a:pt x="121" y="90"/>
                    </a:cubicBezTo>
                    <a:cubicBezTo>
                      <a:pt x="156" y="71"/>
                      <a:pt x="156" y="71"/>
                      <a:pt x="156" y="71"/>
                    </a:cubicBezTo>
                    <a:cubicBezTo>
                      <a:pt x="156" y="20"/>
                      <a:pt x="156" y="20"/>
                      <a:pt x="156" y="20"/>
                    </a:cubicBezTo>
                    <a:cubicBezTo>
                      <a:pt x="156" y="15"/>
                      <a:pt x="153" y="11"/>
                      <a:pt x="148" y="9"/>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67" name="Google Shape;267;p38"/>
              <p:cNvSpPr/>
              <p:nvPr/>
            </p:nvSpPr>
            <p:spPr>
              <a:xfrm>
                <a:off x="2044700" y="1644650"/>
                <a:ext cx="303213" cy="384175"/>
              </a:xfrm>
              <a:custGeom>
                <a:rect b="b" l="l" r="r" t="t"/>
                <a:pathLst>
                  <a:path extrusionOk="0" h="161" w="128">
                    <a:moveTo>
                      <a:pt x="0" y="37"/>
                    </a:moveTo>
                    <a:cubicBezTo>
                      <a:pt x="0" y="37"/>
                      <a:pt x="3" y="56"/>
                      <a:pt x="3" y="58"/>
                    </a:cubicBezTo>
                    <a:cubicBezTo>
                      <a:pt x="4" y="60"/>
                      <a:pt x="4" y="63"/>
                      <a:pt x="6" y="65"/>
                    </a:cubicBezTo>
                    <a:cubicBezTo>
                      <a:pt x="8" y="67"/>
                      <a:pt x="10" y="68"/>
                      <a:pt x="12" y="68"/>
                    </a:cubicBezTo>
                    <a:cubicBezTo>
                      <a:pt x="13" y="68"/>
                      <a:pt x="64" y="82"/>
                      <a:pt x="64" y="82"/>
                    </a:cubicBezTo>
                    <a:cubicBezTo>
                      <a:pt x="64" y="82"/>
                      <a:pt x="50" y="132"/>
                      <a:pt x="50" y="133"/>
                    </a:cubicBezTo>
                    <a:cubicBezTo>
                      <a:pt x="50" y="135"/>
                      <a:pt x="49" y="136"/>
                      <a:pt x="50" y="140"/>
                    </a:cubicBezTo>
                    <a:cubicBezTo>
                      <a:pt x="51" y="143"/>
                      <a:pt x="53" y="144"/>
                      <a:pt x="54" y="146"/>
                    </a:cubicBezTo>
                    <a:cubicBezTo>
                      <a:pt x="55" y="147"/>
                      <a:pt x="69" y="157"/>
                      <a:pt x="71" y="158"/>
                    </a:cubicBezTo>
                    <a:cubicBezTo>
                      <a:pt x="73" y="160"/>
                      <a:pt x="75" y="161"/>
                      <a:pt x="78" y="161"/>
                    </a:cubicBezTo>
                    <a:cubicBezTo>
                      <a:pt x="80" y="161"/>
                      <a:pt x="82" y="160"/>
                      <a:pt x="84" y="159"/>
                    </a:cubicBezTo>
                    <a:cubicBezTo>
                      <a:pt x="82" y="160"/>
                      <a:pt x="128" y="134"/>
                      <a:pt x="128" y="134"/>
                    </a:cubicBezTo>
                    <a:cubicBezTo>
                      <a:pt x="128" y="94"/>
                      <a:pt x="128" y="94"/>
                      <a:pt x="128" y="94"/>
                    </a:cubicBezTo>
                    <a:cubicBezTo>
                      <a:pt x="89" y="117"/>
                      <a:pt x="89" y="117"/>
                      <a:pt x="89" y="117"/>
                    </a:cubicBezTo>
                    <a:cubicBezTo>
                      <a:pt x="95" y="95"/>
                      <a:pt x="95" y="95"/>
                      <a:pt x="95" y="95"/>
                    </a:cubicBezTo>
                    <a:cubicBezTo>
                      <a:pt x="96" y="94"/>
                      <a:pt x="96" y="92"/>
                      <a:pt x="96" y="90"/>
                    </a:cubicBezTo>
                    <a:cubicBezTo>
                      <a:pt x="95" y="89"/>
                      <a:pt x="95" y="88"/>
                      <a:pt x="94" y="86"/>
                    </a:cubicBezTo>
                    <a:cubicBezTo>
                      <a:pt x="94" y="85"/>
                      <a:pt x="75" y="53"/>
                      <a:pt x="75" y="53"/>
                    </a:cubicBezTo>
                    <a:cubicBezTo>
                      <a:pt x="74" y="52"/>
                      <a:pt x="73" y="51"/>
                      <a:pt x="72" y="50"/>
                    </a:cubicBezTo>
                    <a:cubicBezTo>
                      <a:pt x="71" y="49"/>
                      <a:pt x="69" y="48"/>
                      <a:pt x="67" y="48"/>
                    </a:cubicBezTo>
                    <a:cubicBezTo>
                      <a:pt x="65" y="47"/>
                      <a:pt x="46" y="42"/>
                      <a:pt x="46" y="42"/>
                    </a:cubicBezTo>
                    <a:cubicBezTo>
                      <a:pt x="85" y="20"/>
                      <a:pt x="85" y="20"/>
                      <a:pt x="85" y="20"/>
                    </a:cubicBezTo>
                    <a:cubicBezTo>
                      <a:pt x="50" y="0"/>
                      <a:pt x="50" y="0"/>
                      <a:pt x="50" y="0"/>
                    </a:cubicBezTo>
                    <a:cubicBezTo>
                      <a:pt x="50" y="0"/>
                      <a:pt x="10" y="23"/>
                      <a:pt x="6" y="26"/>
                    </a:cubicBezTo>
                    <a:cubicBezTo>
                      <a:pt x="2" y="28"/>
                      <a:pt x="0" y="33"/>
                      <a:pt x="0" y="37"/>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68" name="Google Shape;268;p38"/>
              <p:cNvSpPr/>
              <p:nvPr/>
            </p:nvSpPr>
            <p:spPr>
              <a:xfrm>
                <a:off x="2379663" y="1644650"/>
                <a:ext cx="307975" cy="385763"/>
              </a:xfrm>
              <a:custGeom>
                <a:rect b="b" l="l" r="r" t="t"/>
                <a:pathLst>
                  <a:path extrusionOk="0" h="162" w="130">
                    <a:moveTo>
                      <a:pt x="58" y="158"/>
                    </a:moveTo>
                    <a:cubicBezTo>
                      <a:pt x="58" y="158"/>
                      <a:pt x="73" y="147"/>
                      <a:pt x="75" y="145"/>
                    </a:cubicBezTo>
                    <a:cubicBezTo>
                      <a:pt x="77" y="144"/>
                      <a:pt x="78" y="142"/>
                      <a:pt x="80" y="139"/>
                    </a:cubicBezTo>
                    <a:cubicBezTo>
                      <a:pt x="80" y="137"/>
                      <a:pt x="80" y="134"/>
                      <a:pt x="80" y="133"/>
                    </a:cubicBezTo>
                    <a:cubicBezTo>
                      <a:pt x="79" y="132"/>
                      <a:pt x="66" y="82"/>
                      <a:pt x="66" y="82"/>
                    </a:cubicBezTo>
                    <a:cubicBezTo>
                      <a:pt x="66" y="82"/>
                      <a:pt x="116" y="68"/>
                      <a:pt x="118" y="68"/>
                    </a:cubicBezTo>
                    <a:cubicBezTo>
                      <a:pt x="119" y="68"/>
                      <a:pt x="121" y="67"/>
                      <a:pt x="123" y="65"/>
                    </a:cubicBezTo>
                    <a:cubicBezTo>
                      <a:pt x="126" y="62"/>
                      <a:pt x="126" y="60"/>
                      <a:pt x="126" y="58"/>
                    </a:cubicBezTo>
                    <a:cubicBezTo>
                      <a:pt x="127" y="57"/>
                      <a:pt x="129" y="40"/>
                      <a:pt x="129" y="38"/>
                    </a:cubicBezTo>
                    <a:cubicBezTo>
                      <a:pt x="130" y="35"/>
                      <a:pt x="129" y="33"/>
                      <a:pt x="128" y="30"/>
                    </a:cubicBezTo>
                    <a:cubicBezTo>
                      <a:pt x="127" y="28"/>
                      <a:pt x="126" y="27"/>
                      <a:pt x="124" y="26"/>
                    </a:cubicBezTo>
                    <a:cubicBezTo>
                      <a:pt x="126" y="27"/>
                      <a:pt x="79" y="0"/>
                      <a:pt x="79" y="0"/>
                    </a:cubicBezTo>
                    <a:cubicBezTo>
                      <a:pt x="44" y="20"/>
                      <a:pt x="44" y="20"/>
                      <a:pt x="44" y="20"/>
                    </a:cubicBezTo>
                    <a:cubicBezTo>
                      <a:pt x="84" y="42"/>
                      <a:pt x="84" y="42"/>
                      <a:pt x="84" y="42"/>
                    </a:cubicBezTo>
                    <a:cubicBezTo>
                      <a:pt x="62" y="48"/>
                      <a:pt x="62" y="48"/>
                      <a:pt x="62" y="48"/>
                    </a:cubicBezTo>
                    <a:cubicBezTo>
                      <a:pt x="60" y="48"/>
                      <a:pt x="58" y="49"/>
                      <a:pt x="57" y="50"/>
                    </a:cubicBezTo>
                    <a:cubicBezTo>
                      <a:pt x="56" y="51"/>
                      <a:pt x="56" y="52"/>
                      <a:pt x="54" y="54"/>
                    </a:cubicBezTo>
                    <a:cubicBezTo>
                      <a:pt x="54" y="55"/>
                      <a:pt x="35" y="87"/>
                      <a:pt x="35" y="87"/>
                    </a:cubicBezTo>
                    <a:cubicBezTo>
                      <a:pt x="34" y="88"/>
                      <a:pt x="34" y="89"/>
                      <a:pt x="34" y="90"/>
                    </a:cubicBezTo>
                    <a:cubicBezTo>
                      <a:pt x="33" y="92"/>
                      <a:pt x="33" y="94"/>
                      <a:pt x="34" y="96"/>
                    </a:cubicBezTo>
                    <a:cubicBezTo>
                      <a:pt x="34" y="98"/>
                      <a:pt x="40" y="117"/>
                      <a:pt x="40" y="117"/>
                    </a:cubicBezTo>
                    <a:cubicBezTo>
                      <a:pt x="0" y="94"/>
                      <a:pt x="0" y="94"/>
                      <a:pt x="0" y="94"/>
                    </a:cubicBezTo>
                    <a:cubicBezTo>
                      <a:pt x="0" y="134"/>
                      <a:pt x="0" y="134"/>
                      <a:pt x="0" y="134"/>
                    </a:cubicBezTo>
                    <a:cubicBezTo>
                      <a:pt x="0" y="134"/>
                      <a:pt x="40" y="156"/>
                      <a:pt x="45" y="159"/>
                    </a:cubicBezTo>
                    <a:cubicBezTo>
                      <a:pt x="50" y="162"/>
                      <a:pt x="55" y="161"/>
                      <a:pt x="58" y="158"/>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grpSp>
      <p:sp>
        <p:nvSpPr>
          <p:cNvPr id="269" name="Google Shape;269;p38"/>
          <p:cNvSpPr txBox="1"/>
          <p:nvPr>
            <p:ph idx="1" type="body"/>
          </p:nvPr>
        </p:nvSpPr>
        <p:spPr>
          <a:xfrm>
            <a:off x="4764088" y="5594818"/>
            <a:ext cx="4478337" cy="6477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Clr>
                <a:srgbClr val="9B9BAA"/>
              </a:buClr>
              <a:buSzPts val="1800"/>
              <a:buNone/>
              <a:defRPr sz="1800">
                <a:solidFill>
                  <a:srgbClr val="9B9BAA"/>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 Cover MIH">
  <p:cSld name="Dark Cover MIH">
    <p:bg>
      <p:bgPr>
        <a:solidFill>
          <a:srgbClr val="3F3F49"/>
        </a:solidFill>
      </p:bgPr>
    </p:bg>
    <p:spTree>
      <p:nvGrpSpPr>
        <p:cNvPr id="270" name="Shape 270"/>
        <p:cNvGrpSpPr/>
        <p:nvPr/>
      </p:nvGrpSpPr>
      <p:grpSpPr>
        <a:xfrm>
          <a:off x="0" y="0"/>
          <a:ext cx="0" cy="0"/>
          <a:chOff x="0" y="0"/>
          <a:chExt cx="0" cy="0"/>
        </a:xfrm>
      </p:grpSpPr>
      <p:sp>
        <p:nvSpPr>
          <p:cNvPr id="271" name="Google Shape;271;p39"/>
          <p:cNvSpPr/>
          <p:nvPr/>
        </p:nvSpPr>
        <p:spPr>
          <a:xfrm>
            <a:off x="11449050" y="0"/>
            <a:ext cx="742950" cy="6858000"/>
          </a:xfrm>
          <a:prstGeom prst="rect">
            <a:avLst/>
          </a:prstGeom>
          <a:solidFill>
            <a:srgbClr val="3F3F4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800">
                <a:latin typeface="Roboto"/>
                <a:ea typeface="Roboto"/>
                <a:cs typeface="Roboto"/>
                <a:sym typeface="Roboto"/>
              </a:rPr>
              <a:t>м</a:t>
            </a:r>
            <a:endParaRPr/>
          </a:p>
        </p:txBody>
      </p:sp>
      <p:grpSp>
        <p:nvGrpSpPr>
          <p:cNvPr id="272" name="Google Shape;272;p39"/>
          <p:cNvGrpSpPr/>
          <p:nvPr/>
        </p:nvGrpSpPr>
        <p:grpSpPr>
          <a:xfrm>
            <a:off x="-6768" y="355917"/>
            <a:ext cx="3308385" cy="6190933"/>
            <a:chOff x="147603" y="355917"/>
            <a:chExt cx="3308385" cy="6190933"/>
          </a:xfrm>
        </p:grpSpPr>
        <p:sp>
          <p:nvSpPr>
            <p:cNvPr id="273" name="Google Shape;273;p39"/>
            <p:cNvSpPr/>
            <p:nvPr/>
          </p:nvSpPr>
          <p:spPr>
            <a:xfrm>
              <a:off x="147603" y="355917"/>
              <a:ext cx="1831564" cy="2292034"/>
            </a:xfrm>
            <a:custGeom>
              <a:rect b="b" l="l" r="r" t="t"/>
              <a:pathLst>
                <a:path extrusionOk="0" h="10000" w="9232">
                  <a:moveTo>
                    <a:pt x="1724" y="7209"/>
                  </a:moveTo>
                  <a:cubicBezTo>
                    <a:pt x="1888" y="7209"/>
                    <a:pt x="2080" y="7162"/>
                    <a:pt x="2244" y="7115"/>
                  </a:cubicBezTo>
                  <a:cubicBezTo>
                    <a:pt x="2436" y="7066"/>
                    <a:pt x="2600" y="6972"/>
                    <a:pt x="2792" y="6807"/>
                  </a:cubicBezTo>
                  <a:lnTo>
                    <a:pt x="4819" y="5057"/>
                  </a:lnTo>
                  <a:lnTo>
                    <a:pt x="4819" y="10000"/>
                  </a:lnTo>
                  <a:lnTo>
                    <a:pt x="9228" y="7824"/>
                  </a:lnTo>
                  <a:lnTo>
                    <a:pt x="9228" y="2170"/>
                  </a:lnTo>
                  <a:cubicBezTo>
                    <a:pt x="9282" y="1603"/>
                    <a:pt x="8871" y="1153"/>
                    <a:pt x="8296" y="988"/>
                  </a:cubicBezTo>
                  <a:cubicBezTo>
                    <a:pt x="8296" y="988"/>
                    <a:pt x="6105" y="184"/>
                    <a:pt x="5777" y="89"/>
                  </a:cubicBezTo>
                  <a:cubicBezTo>
                    <a:pt x="5476" y="-5"/>
                    <a:pt x="5175" y="-29"/>
                    <a:pt x="4873" y="42"/>
                  </a:cubicBezTo>
                  <a:cubicBezTo>
                    <a:pt x="4490" y="89"/>
                    <a:pt x="4298" y="279"/>
                    <a:pt x="4134" y="349"/>
                  </a:cubicBezTo>
                  <a:cubicBezTo>
                    <a:pt x="4052" y="444"/>
                    <a:pt x="383" y="3516"/>
                    <a:pt x="0" y="3847"/>
                  </a:cubicBezTo>
                  <a:cubicBezTo>
                    <a:pt x="0" y="6544"/>
                    <a:pt x="77" y="7176"/>
                    <a:pt x="77" y="7176"/>
                  </a:cubicBezTo>
                  <a:cubicBezTo>
                    <a:pt x="908" y="7176"/>
                    <a:pt x="893" y="7209"/>
                    <a:pt x="1724" y="7209"/>
                  </a:cubicBezTo>
                  <a:close/>
                </a:path>
              </a:pathLst>
            </a:custGeom>
            <a:solidFill>
              <a:srgbClr val="53535C"/>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74" name="Google Shape;274;p39"/>
            <p:cNvSpPr/>
            <p:nvPr/>
          </p:nvSpPr>
          <p:spPr>
            <a:xfrm>
              <a:off x="163513" y="2441575"/>
              <a:ext cx="3292475" cy="4105275"/>
            </a:xfrm>
            <a:custGeom>
              <a:rect b="b" l="l" r="r" t="t"/>
              <a:pathLst>
                <a:path extrusionOk="0" h="757" w="606">
                  <a:moveTo>
                    <a:pt x="599" y="141"/>
                  </a:moveTo>
                  <a:cubicBezTo>
                    <a:pt x="595" y="132"/>
                    <a:pt x="588" y="126"/>
                    <a:pt x="578" y="120"/>
                  </a:cubicBezTo>
                  <a:cubicBezTo>
                    <a:pt x="580" y="122"/>
                    <a:pt x="368" y="0"/>
                    <a:pt x="368" y="0"/>
                  </a:cubicBezTo>
                  <a:cubicBezTo>
                    <a:pt x="206" y="92"/>
                    <a:pt x="206" y="92"/>
                    <a:pt x="206" y="92"/>
                  </a:cubicBezTo>
                  <a:cubicBezTo>
                    <a:pt x="390" y="197"/>
                    <a:pt x="390" y="197"/>
                    <a:pt x="390" y="197"/>
                  </a:cubicBezTo>
                  <a:cubicBezTo>
                    <a:pt x="287" y="224"/>
                    <a:pt x="287" y="224"/>
                    <a:pt x="287" y="224"/>
                  </a:cubicBezTo>
                  <a:cubicBezTo>
                    <a:pt x="280" y="225"/>
                    <a:pt x="272" y="229"/>
                    <a:pt x="266" y="235"/>
                  </a:cubicBezTo>
                  <a:cubicBezTo>
                    <a:pt x="261" y="239"/>
                    <a:pt x="259" y="242"/>
                    <a:pt x="253" y="250"/>
                  </a:cubicBezTo>
                  <a:cubicBezTo>
                    <a:pt x="250" y="257"/>
                    <a:pt x="161" y="406"/>
                    <a:pt x="161" y="406"/>
                  </a:cubicBezTo>
                  <a:cubicBezTo>
                    <a:pt x="158" y="411"/>
                    <a:pt x="156" y="417"/>
                    <a:pt x="156" y="422"/>
                  </a:cubicBezTo>
                  <a:cubicBezTo>
                    <a:pt x="154" y="430"/>
                    <a:pt x="154" y="437"/>
                    <a:pt x="158" y="447"/>
                  </a:cubicBezTo>
                  <a:cubicBezTo>
                    <a:pt x="160" y="456"/>
                    <a:pt x="184" y="546"/>
                    <a:pt x="184" y="546"/>
                  </a:cubicBezTo>
                  <a:cubicBezTo>
                    <a:pt x="0" y="441"/>
                    <a:pt x="0" y="441"/>
                    <a:pt x="0" y="441"/>
                  </a:cubicBezTo>
                  <a:cubicBezTo>
                    <a:pt x="0" y="625"/>
                    <a:pt x="0" y="625"/>
                    <a:pt x="0" y="625"/>
                  </a:cubicBezTo>
                  <a:cubicBezTo>
                    <a:pt x="0" y="625"/>
                    <a:pt x="188" y="732"/>
                    <a:pt x="210" y="743"/>
                  </a:cubicBezTo>
                  <a:cubicBezTo>
                    <a:pt x="231" y="757"/>
                    <a:pt x="255" y="753"/>
                    <a:pt x="272" y="740"/>
                  </a:cubicBezTo>
                  <a:cubicBezTo>
                    <a:pt x="272" y="740"/>
                    <a:pt x="342" y="687"/>
                    <a:pt x="351" y="680"/>
                  </a:cubicBezTo>
                  <a:cubicBezTo>
                    <a:pt x="360" y="672"/>
                    <a:pt x="366" y="663"/>
                    <a:pt x="372" y="651"/>
                  </a:cubicBezTo>
                  <a:cubicBezTo>
                    <a:pt x="375" y="640"/>
                    <a:pt x="373" y="629"/>
                    <a:pt x="372" y="623"/>
                  </a:cubicBezTo>
                  <a:cubicBezTo>
                    <a:pt x="370" y="618"/>
                    <a:pt x="306" y="381"/>
                    <a:pt x="306" y="381"/>
                  </a:cubicBezTo>
                  <a:cubicBezTo>
                    <a:pt x="306" y="381"/>
                    <a:pt x="542" y="319"/>
                    <a:pt x="550" y="317"/>
                  </a:cubicBezTo>
                  <a:cubicBezTo>
                    <a:pt x="557" y="316"/>
                    <a:pt x="565" y="314"/>
                    <a:pt x="576" y="302"/>
                  </a:cubicBezTo>
                  <a:cubicBezTo>
                    <a:pt x="587" y="291"/>
                    <a:pt x="589" y="280"/>
                    <a:pt x="591" y="272"/>
                  </a:cubicBezTo>
                  <a:cubicBezTo>
                    <a:pt x="593" y="265"/>
                    <a:pt x="602" y="184"/>
                    <a:pt x="604" y="175"/>
                  </a:cubicBezTo>
                  <a:cubicBezTo>
                    <a:pt x="606" y="163"/>
                    <a:pt x="604" y="152"/>
                    <a:pt x="599" y="141"/>
                  </a:cubicBezTo>
                  <a:close/>
                </a:path>
              </a:pathLst>
            </a:custGeom>
            <a:solidFill>
              <a:srgbClr val="53535C"/>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275" name="Google Shape;275;p39"/>
          <p:cNvSpPr txBox="1"/>
          <p:nvPr>
            <p:ph type="title"/>
          </p:nvPr>
        </p:nvSpPr>
        <p:spPr>
          <a:xfrm>
            <a:off x="4764088" y="2603500"/>
            <a:ext cx="5940425" cy="1295400"/>
          </a:xfrm>
          <a:prstGeom prst="rect">
            <a:avLst/>
          </a:prstGeom>
          <a:noFill/>
          <a:ln>
            <a:noFill/>
          </a:ln>
        </p:spPr>
        <p:txBody>
          <a:bodyPr anchorCtr="0" anchor="ctr" bIns="0" lIns="0" spcFirstLastPara="1" rIns="0" wrap="square" tIns="0">
            <a:normAutofit/>
          </a:bodyPr>
          <a:lstStyle>
            <a:lvl1pPr lvl="0" algn="l">
              <a:lnSpc>
                <a:spcPct val="114000"/>
              </a:lnSpc>
              <a:spcBef>
                <a:spcPts val="0"/>
              </a:spcBef>
              <a:spcAft>
                <a:spcPts val="0"/>
              </a:spcAft>
              <a:buClr>
                <a:schemeClr val="lt1"/>
              </a:buClr>
              <a:buSzPts val="3200"/>
              <a:buFont typeface="Roboto"/>
              <a:buNone/>
              <a:defRPr b="0" i="0" sz="3200">
                <a:solidFill>
                  <a:schemeClr val="lt1"/>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276" name="Google Shape;276;p39"/>
          <p:cNvGrpSpPr/>
          <p:nvPr/>
        </p:nvGrpSpPr>
        <p:grpSpPr>
          <a:xfrm>
            <a:off x="4762372" y="1611821"/>
            <a:ext cx="2287135" cy="381711"/>
            <a:chOff x="2044700" y="1449387"/>
            <a:chExt cx="3481388" cy="581026"/>
          </a:xfrm>
        </p:grpSpPr>
        <p:grpSp>
          <p:nvGrpSpPr>
            <p:cNvPr id="277" name="Google Shape;277;p39"/>
            <p:cNvGrpSpPr/>
            <p:nvPr/>
          </p:nvGrpSpPr>
          <p:grpSpPr>
            <a:xfrm>
              <a:off x="2843213" y="1582738"/>
              <a:ext cx="2682875" cy="312738"/>
              <a:chOff x="2843213" y="1582738"/>
              <a:chExt cx="2682875" cy="312738"/>
            </a:xfrm>
          </p:grpSpPr>
          <p:sp>
            <p:nvSpPr>
              <p:cNvPr id="278" name="Google Shape;278;p39"/>
              <p:cNvSpPr/>
              <p:nvPr/>
            </p:nvSpPr>
            <p:spPr>
              <a:xfrm>
                <a:off x="3265488" y="1582738"/>
                <a:ext cx="247650" cy="309563"/>
              </a:xfrm>
              <a:custGeom>
                <a:rect b="b" l="l" r="r" t="t"/>
                <a:pathLst>
                  <a:path extrusionOk="0" h="195" w="156">
                    <a:moveTo>
                      <a:pt x="0" y="0"/>
                    </a:moveTo>
                    <a:lnTo>
                      <a:pt x="0" y="195"/>
                    </a:lnTo>
                    <a:lnTo>
                      <a:pt x="156" y="195"/>
                    </a:lnTo>
                    <a:lnTo>
                      <a:pt x="156" y="162"/>
                    </a:lnTo>
                    <a:lnTo>
                      <a:pt x="43" y="162"/>
                    </a:lnTo>
                    <a:lnTo>
                      <a:pt x="43" y="114"/>
                    </a:lnTo>
                    <a:lnTo>
                      <a:pt x="156" y="114"/>
                    </a:lnTo>
                    <a:lnTo>
                      <a:pt x="156" y="79"/>
                    </a:lnTo>
                    <a:lnTo>
                      <a:pt x="43" y="79"/>
                    </a:lnTo>
                    <a:lnTo>
                      <a:pt x="43" y="34"/>
                    </a:lnTo>
                    <a:lnTo>
                      <a:pt x="156" y="34"/>
                    </a:lnTo>
                    <a:lnTo>
                      <a:pt x="156" y="0"/>
                    </a:lnTo>
                    <a:lnTo>
                      <a:pt x="0" y="0"/>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279" name="Google Shape;279;p39"/>
              <p:cNvSpPr/>
              <p:nvPr/>
            </p:nvSpPr>
            <p:spPr>
              <a:xfrm>
                <a:off x="3849688" y="1582738"/>
                <a:ext cx="66675" cy="309563"/>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280" name="Google Shape;280;p39"/>
              <p:cNvSpPr/>
              <p:nvPr/>
            </p:nvSpPr>
            <p:spPr>
              <a:xfrm>
                <a:off x="2843213" y="1582738"/>
                <a:ext cx="354013" cy="309563"/>
              </a:xfrm>
              <a:custGeom>
                <a:rect b="b" l="l" r="r" t="t"/>
                <a:pathLst>
                  <a:path extrusionOk="0" h="195" w="223">
                    <a:moveTo>
                      <a:pt x="61" y="0"/>
                    </a:moveTo>
                    <a:lnTo>
                      <a:pt x="110" y="153"/>
                    </a:lnTo>
                    <a:lnTo>
                      <a:pt x="162" y="0"/>
                    </a:lnTo>
                    <a:lnTo>
                      <a:pt x="223" y="0"/>
                    </a:lnTo>
                    <a:lnTo>
                      <a:pt x="223" y="195"/>
                    </a:lnTo>
                    <a:lnTo>
                      <a:pt x="182" y="195"/>
                    </a:lnTo>
                    <a:lnTo>
                      <a:pt x="182" y="49"/>
                    </a:lnTo>
                    <a:lnTo>
                      <a:pt x="130" y="195"/>
                    </a:lnTo>
                    <a:lnTo>
                      <a:pt x="89" y="195"/>
                    </a:lnTo>
                    <a:lnTo>
                      <a:pt x="40" y="49"/>
                    </a:lnTo>
                    <a:lnTo>
                      <a:pt x="40" y="195"/>
                    </a:lnTo>
                    <a:lnTo>
                      <a:pt x="0" y="195"/>
                    </a:lnTo>
                    <a:lnTo>
                      <a:pt x="0" y="0"/>
                    </a:lnTo>
                    <a:lnTo>
                      <a:pt x="61" y="0"/>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281" name="Google Shape;281;p39"/>
              <p:cNvSpPr/>
              <p:nvPr/>
            </p:nvSpPr>
            <p:spPr>
              <a:xfrm>
                <a:off x="3548063" y="1582738"/>
                <a:ext cx="268288" cy="309563"/>
              </a:xfrm>
              <a:custGeom>
                <a:rect b="b" l="l" r="r" t="t"/>
                <a:pathLst>
                  <a:path extrusionOk="0" h="195" w="169">
                    <a:moveTo>
                      <a:pt x="62" y="36"/>
                    </a:moveTo>
                    <a:lnTo>
                      <a:pt x="0" y="36"/>
                    </a:lnTo>
                    <a:lnTo>
                      <a:pt x="0" y="0"/>
                    </a:lnTo>
                    <a:lnTo>
                      <a:pt x="169" y="0"/>
                    </a:lnTo>
                    <a:lnTo>
                      <a:pt x="169" y="36"/>
                    </a:lnTo>
                    <a:lnTo>
                      <a:pt x="104" y="36"/>
                    </a:lnTo>
                    <a:lnTo>
                      <a:pt x="104" y="195"/>
                    </a:lnTo>
                    <a:lnTo>
                      <a:pt x="62" y="195"/>
                    </a:lnTo>
                    <a:lnTo>
                      <a:pt x="62" y="36"/>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282" name="Google Shape;282;p39"/>
              <p:cNvSpPr/>
              <p:nvPr/>
            </p:nvSpPr>
            <p:spPr>
              <a:xfrm>
                <a:off x="4649788" y="1582738"/>
                <a:ext cx="249238" cy="309563"/>
              </a:xfrm>
              <a:custGeom>
                <a:rect b="b" l="l" r="r" t="t"/>
                <a:pathLst>
                  <a:path extrusionOk="0" h="195" w="157">
                    <a:moveTo>
                      <a:pt x="0" y="0"/>
                    </a:moveTo>
                    <a:lnTo>
                      <a:pt x="0" y="195"/>
                    </a:lnTo>
                    <a:lnTo>
                      <a:pt x="157" y="195"/>
                    </a:lnTo>
                    <a:lnTo>
                      <a:pt x="157" y="162"/>
                    </a:lnTo>
                    <a:lnTo>
                      <a:pt x="43" y="162"/>
                    </a:lnTo>
                    <a:lnTo>
                      <a:pt x="43" y="114"/>
                    </a:lnTo>
                    <a:lnTo>
                      <a:pt x="157" y="114"/>
                    </a:lnTo>
                    <a:lnTo>
                      <a:pt x="157" y="79"/>
                    </a:lnTo>
                    <a:lnTo>
                      <a:pt x="43" y="79"/>
                    </a:lnTo>
                    <a:lnTo>
                      <a:pt x="43" y="34"/>
                    </a:lnTo>
                    <a:lnTo>
                      <a:pt x="157" y="34"/>
                    </a:lnTo>
                    <a:lnTo>
                      <a:pt x="157" y="0"/>
                    </a:lnTo>
                    <a:lnTo>
                      <a:pt x="0" y="0"/>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283" name="Google Shape;283;p39"/>
              <p:cNvSpPr/>
              <p:nvPr/>
            </p:nvSpPr>
            <p:spPr>
              <a:xfrm>
                <a:off x="5257800" y="1582738"/>
                <a:ext cx="268288" cy="309563"/>
              </a:xfrm>
              <a:custGeom>
                <a:rect b="b" l="l" r="r" t="t"/>
                <a:pathLst>
                  <a:path extrusionOk="0" h="195" w="169">
                    <a:moveTo>
                      <a:pt x="62" y="34"/>
                    </a:moveTo>
                    <a:lnTo>
                      <a:pt x="0" y="34"/>
                    </a:lnTo>
                    <a:lnTo>
                      <a:pt x="0" y="0"/>
                    </a:lnTo>
                    <a:lnTo>
                      <a:pt x="169" y="0"/>
                    </a:lnTo>
                    <a:lnTo>
                      <a:pt x="169" y="34"/>
                    </a:lnTo>
                    <a:lnTo>
                      <a:pt x="104" y="34"/>
                    </a:lnTo>
                    <a:lnTo>
                      <a:pt x="104" y="195"/>
                    </a:lnTo>
                    <a:lnTo>
                      <a:pt x="62" y="195"/>
                    </a:lnTo>
                    <a:lnTo>
                      <a:pt x="62" y="34"/>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284" name="Google Shape;284;p39"/>
              <p:cNvSpPr/>
              <p:nvPr/>
            </p:nvSpPr>
            <p:spPr>
              <a:xfrm>
                <a:off x="3984625" y="1582738"/>
                <a:ext cx="276225" cy="309563"/>
              </a:xfrm>
              <a:custGeom>
                <a:rect b="b" l="l" r="r" t="t"/>
                <a:pathLst>
                  <a:path extrusionOk="0" h="195" w="174">
                    <a:moveTo>
                      <a:pt x="133" y="141"/>
                    </a:moveTo>
                    <a:lnTo>
                      <a:pt x="53" y="0"/>
                    </a:lnTo>
                    <a:lnTo>
                      <a:pt x="0" y="0"/>
                    </a:lnTo>
                    <a:lnTo>
                      <a:pt x="0" y="195"/>
                    </a:lnTo>
                    <a:lnTo>
                      <a:pt x="43" y="195"/>
                    </a:lnTo>
                    <a:lnTo>
                      <a:pt x="41" y="48"/>
                    </a:lnTo>
                    <a:lnTo>
                      <a:pt x="126" y="195"/>
                    </a:lnTo>
                    <a:lnTo>
                      <a:pt x="174" y="195"/>
                    </a:lnTo>
                    <a:lnTo>
                      <a:pt x="174" y="0"/>
                    </a:lnTo>
                    <a:lnTo>
                      <a:pt x="132" y="0"/>
                    </a:lnTo>
                    <a:lnTo>
                      <a:pt x="133" y="141"/>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285" name="Google Shape;285;p39"/>
              <p:cNvSpPr/>
              <p:nvPr/>
            </p:nvSpPr>
            <p:spPr>
              <a:xfrm>
                <a:off x="4287838" y="1582738"/>
                <a:ext cx="333375" cy="309563"/>
              </a:xfrm>
              <a:custGeom>
                <a:rect b="b" l="l" r="r" t="t"/>
                <a:pathLst>
                  <a:path extrusionOk="0" h="195" w="210">
                    <a:moveTo>
                      <a:pt x="106" y="145"/>
                    </a:moveTo>
                    <a:lnTo>
                      <a:pt x="46" y="0"/>
                    </a:lnTo>
                    <a:lnTo>
                      <a:pt x="0" y="0"/>
                    </a:lnTo>
                    <a:lnTo>
                      <a:pt x="85" y="195"/>
                    </a:lnTo>
                    <a:lnTo>
                      <a:pt x="128" y="195"/>
                    </a:lnTo>
                    <a:lnTo>
                      <a:pt x="210" y="0"/>
                    </a:lnTo>
                    <a:lnTo>
                      <a:pt x="167" y="0"/>
                    </a:lnTo>
                    <a:lnTo>
                      <a:pt x="106" y="145"/>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286" name="Google Shape;286;p39"/>
              <p:cNvSpPr/>
              <p:nvPr/>
            </p:nvSpPr>
            <p:spPr>
              <a:xfrm>
                <a:off x="4941888" y="1582738"/>
                <a:ext cx="295275" cy="312738"/>
              </a:xfrm>
              <a:custGeom>
                <a:rect b="b" l="l" r="r" t="t"/>
                <a:pathLst>
                  <a:path extrusionOk="0" h="131" w="125">
                    <a:moveTo>
                      <a:pt x="83" y="55"/>
                    </a:moveTo>
                    <a:cubicBezTo>
                      <a:pt x="46" y="55"/>
                      <a:pt x="46" y="55"/>
                      <a:pt x="46" y="55"/>
                    </a:cubicBezTo>
                    <a:cubicBezTo>
                      <a:pt x="35" y="55"/>
                      <a:pt x="29" y="50"/>
                      <a:pt x="29" y="40"/>
                    </a:cubicBezTo>
                    <a:cubicBezTo>
                      <a:pt x="29" y="29"/>
                      <a:pt x="36" y="23"/>
                      <a:pt x="50" y="23"/>
                    </a:cubicBezTo>
                    <a:cubicBezTo>
                      <a:pt x="119" y="23"/>
                      <a:pt x="119" y="23"/>
                      <a:pt x="119" y="23"/>
                    </a:cubicBezTo>
                    <a:cubicBezTo>
                      <a:pt x="119" y="0"/>
                      <a:pt x="119" y="0"/>
                      <a:pt x="119" y="0"/>
                    </a:cubicBezTo>
                    <a:cubicBezTo>
                      <a:pt x="46" y="0"/>
                      <a:pt x="46" y="0"/>
                      <a:pt x="46" y="0"/>
                    </a:cubicBezTo>
                    <a:cubicBezTo>
                      <a:pt x="30" y="0"/>
                      <a:pt x="18" y="3"/>
                      <a:pt x="11" y="10"/>
                    </a:cubicBezTo>
                    <a:cubicBezTo>
                      <a:pt x="3" y="16"/>
                      <a:pt x="0" y="26"/>
                      <a:pt x="0" y="40"/>
                    </a:cubicBezTo>
                    <a:cubicBezTo>
                      <a:pt x="0" y="66"/>
                      <a:pt x="13" y="78"/>
                      <a:pt x="44" y="78"/>
                    </a:cubicBezTo>
                    <a:cubicBezTo>
                      <a:pt x="76" y="78"/>
                      <a:pt x="76" y="78"/>
                      <a:pt x="76" y="78"/>
                    </a:cubicBezTo>
                    <a:cubicBezTo>
                      <a:pt x="91" y="78"/>
                      <a:pt x="96" y="82"/>
                      <a:pt x="96" y="93"/>
                    </a:cubicBezTo>
                    <a:cubicBezTo>
                      <a:pt x="96" y="104"/>
                      <a:pt x="90" y="108"/>
                      <a:pt x="74" y="108"/>
                    </a:cubicBezTo>
                    <a:cubicBezTo>
                      <a:pt x="5" y="108"/>
                      <a:pt x="5" y="108"/>
                      <a:pt x="5" y="108"/>
                    </a:cubicBezTo>
                    <a:cubicBezTo>
                      <a:pt x="5" y="131"/>
                      <a:pt x="5" y="131"/>
                      <a:pt x="5" y="131"/>
                    </a:cubicBezTo>
                    <a:cubicBezTo>
                      <a:pt x="79" y="131"/>
                      <a:pt x="79" y="131"/>
                      <a:pt x="79" y="131"/>
                    </a:cubicBezTo>
                    <a:cubicBezTo>
                      <a:pt x="111" y="131"/>
                      <a:pt x="125" y="119"/>
                      <a:pt x="125" y="92"/>
                    </a:cubicBezTo>
                    <a:cubicBezTo>
                      <a:pt x="125" y="78"/>
                      <a:pt x="122" y="69"/>
                      <a:pt x="116" y="63"/>
                    </a:cubicBezTo>
                    <a:cubicBezTo>
                      <a:pt x="109" y="58"/>
                      <a:pt x="98" y="55"/>
                      <a:pt x="83" y="55"/>
                    </a:cubicBezTo>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grpSp>
        <p:grpSp>
          <p:nvGrpSpPr>
            <p:cNvPr id="287" name="Google Shape;287;p39"/>
            <p:cNvGrpSpPr/>
            <p:nvPr/>
          </p:nvGrpSpPr>
          <p:grpSpPr>
            <a:xfrm>
              <a:off x="2044700" y="1449387"/>
              <a:ext cx="642938" cy="581026"/>
              <a:chOff x="2044700" y="1449387"/>
              <a:chExt cx="642938" cy="581026"/>
            </a:xfrm>
          </p:grpSpPr>
          <p:sp>
            <p:nvSpPr>
              <p:cNvPr id="288" name="Google Shape;288;p39"/>
              <p:cNvSpPr/>
              <p:nvPr/>
            </p:nvSpPr>
            <p:spPr>
              <a:xfrm>
                <a:off x="2182813" y="1449387"/>
                <a:ext cx="366713" cy="214313"/>
              </a:xfrm>
              <a:custGeom>
                <a:rect b="b" l="l" r="r" t="t"/>
                <a:pathLst>
                  <a:path extrusionOk="0" h="90" w="156">
                    <a:moveTo>
                      <a:pt x="148" y="9"/>
                    </a:moveTo>
                    <a:cubicBezTo>
                      <a:pt x="148" y="9"/>
                      <a:pt x="131" y="2"/>
                      <a:pt x="129" y="1"/>
                    </a:cubicBezTo>
                    <a:cubicBezTo>
                      <a:pt x="126" y="0"/>
                      <a:pt x="124" y="0"/>
                      <a:pt x="122" y="1"/>
                    </a:cubicBezTo>
                    <a:cubicBezTo>
                      <a:pt x="119" y="1"/>
                      <a:pt x="117" y="3"/>
                      <a:pt x="116" y="4"/>
                    </a:cubicBezTo>
                    <a:cubicBezTo>
                      <a:pt x="115" y="4"/>
                      <a:pt x="78" y="41"/>
                      <a:pt x="78" y="41"/>
                    </a:cubicBezTo>
                    <a:cubicBezTo>
                      <a:pt x="78" y="41"/>
                      <a:pt x="41" y="5"/>
                      <a:pt x="40" y="4"/>
                    </a:cubicBezTo>
                    <a:cubicBezTo>
                      <a:pt x="38" y="2"/>
                      <a:pt x="37" y="1"/>
                      <a:pt x="34" y="0"/>
                    </a:cubicBezTo>
                    <a:cubicBezTo>
                      <a:pt x="31" y="0"/>
                      <a:pt x="28" y="0"/>
                      <a:pt x="27" y="1"/>
                    </a:cubicBezTo>
                    <a:cubicBezTo>
                      <a:pt x="25" y="2"/>
                      <a:pt x="9" y="8"/>
                      <a:pt x="7" y="9"/>
                    </a:cubicBezTo>
                    <a:cubicBezTo>
                      <a:pt x="5" y="10"/>
                      <a:pt x="3" y="11"/>
                      <a:pt x="2" y="14"/>
                    </a:cubicBezTo>
                    <a:cubicBezTo>
                      <a:pt x="0" y="15"/>
                      <a:pt x="0" y="18"/>
                      <a:pt x="0" y="20"/>
                    </a:cubicBezTo>
                    <a:cubicBezTo>
                      <a:pt x="0" y="17"/>
                      <a:pt x="0" y="71"/>
                      <a:pt x="0" y="71"/>
                    </a:cubicBezTo>
                    <a:cubicBezTo>
                      <a:pt x="34" y="90"/>
                      <a:pt x="34" y="90"/>
                      <a:pt x="34" y="90"/>
                    </a:cubicBezTo>
                    <a:cubicBezTo>
                      <a:pt x="34" y="46"/>
                      <a:pt x="34" y="46"/>
                      <a:pt x="34" y="46"/>
                    </a:cubicBezTo>
                    <a:cubicBezTo>
                      <a:pt x="50" y="62"/>
                      <a:pt x="50" y="62"/>
                      <a:pt x="50" y="62"/>
                    </a:cubicBezTo>
                    <a:cubicBezTo>
                      <a:pt x="52" y="63"/>
                      <a:pt x="53" y="64"/>
                      <a:pt x="54" y="64"/>
                    </a:cubicBezTo>
                    <a:cubicBezTo>
                      <a:pt x="56" y="65"/>
                      <a:pt x="56" y="65"/>
                      <a:pt x="58" y="65"/>
                    </a:cubicBezTo>
                    <a:cubicBezTo>
                      <a:pt x="97" y="65"/>
                      <a:pt x="97" y="65"/>
                      <a:pt x="97" y="65"/>
                    </a:cubicBezTo>
                    <a:cubicBezTo>
                      <a:pt x="98" y="65"/>
                      <a:pt x="100" y="65"/>
                      <a:pt x="101" y="64"/>
                    </a:cubicBezTo>
                    <a:cubicBezTo>
                      <a:pt x="103" y="64"/>
                      <a:pt x="104" y="63"/>
                      <a:pt x="106" y="62"/>
                    </a:cubicBezTo>
                    <a:cubicBezTo>
                      <a:pt x="107" y="60"/>
                      <a:pt x="121" y="46"/>
                      <a:pt x="121" y="46"/>
                    </a:cubicBezTo>
                    <a:cubicBezTo>
                      <a:pt x="121" y="90"/>
                      <a:pt x="121" y="90"/>
                      <a:pt x="121" y="90"/>
                    </a:cubicBezTo>
                    <a:cubicBezTo>
                      <a:pt x="156" y="71"/>
                      <a:pt x="156" y="71"/>
                      <a:pt x="156" y="71"/>
                    </a:cubicBezTo>
                    <a:cubicBezTo>
                      <a:pt x="156" y="20"/>
                      <a:pt x="156" y="20"/>
                      <a:pt x="156" y="20"/>
                    </a:cubicBezTo>
                    <a:cubicBezTo>
                      <a:pt x="156" y="15"/>
                      <a:pt x="153" y="11"/>
                      <a:pt x="148" y="9"/>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89" name="Google Shape;289;p39"/>
              <p:cNvSpPr/>
              <p:nvPr/>
            </p:nvSpPr>
            <p:spPr>
              <a:xfrm>
                <a:off x="2044700" y="1644650"/>
                <a:ext cx="303213" cy="384175"/>
              </a:xfrm>
              <a:custGeom>
                <a:rect b="b" l="l" r="r" t="t"/>
                <a:pathLst>
                  <a:path extrusionOk="0" h="161" w="128">
                    <a:moveTo>
                      <a:pt x="0" y="37"/>
                    </a:moveTo>
                    <a:cubicBezTo>
                      <a:pt x="0" y="37"/>
                      <a:pt x="3" y="56"/>
                      <a:pt x="3" y="58"/>
                    </a:cubicBezTo>
                    <a:cubicBezTo>
                      <a:pt x="4" y="60"/>
                      <a:pt x="4" y="63"/>
                      <a:pt x="6" y="65"/>
                    </a:cubicBezTo>
                    <a:cubicBezTo>
                      <a:pt x="8" y="67"/>
                      <a:pt x="10" y="68"/>
                      <a:pt x="12" y="68"/>
                    </a:cubicBezTo>
                    <a:cubicBezTo>
                      <a:pt x="13" y="68"/>
                      <a:pt x="64" y="82"/>
                      <a:pt x="64" y="82"/>
                    </a:cubicBezTo>
                    <a:cubicBezTo>
                      <a:pt x="64" y="82"/>
                      <a:pt x="50" y="132"/>
                      <a:pt x="50" y="133"/>
                    </a:cubicBezTo>
                    <a:cubicBezTo>
                      <a:pt x="50" y="135"/>
                      <a:pt x="49" y="136"/>
                      <a:pt x="50" y="140"/>
                    </a:cubicBezTo>
                    <a:cubicBezTo>
                      <a:pt x="51" y="143"/>
                      <a:pt x="53" y="144"/>
                      <a:pt x="54" y="146"/>
                    </a:cubicBezTo>
                    <a:cubicBezTo>
                      <a:pt x="55" y="147"/>
                      <a:pt x="69" y="157"/>
                      <a:pt x="71" y="158"/>
                    </a:cubicBezTo>
                    <a:cubicBezTo>
                      <a:pt x="73" y="160"/>
                      <a:pt x="75" y="161"/>
                      <a:pt x="78" y="161"/>
                    </a:cubicBezTo>
                    <a:cubicBezTo>
                      <a:pt x="80" y="161"/>
                      <a:pt x="82" y="160"/>
                      <a:pt x="84" y="159"/>
                    </a:cubicBezTo>
                    <a:cubicBezTo>
                      <a:pt x="82" y="160"/>
                      <a:pt x="128" y="134"/>
                      <a:pt x="128" y="134"/>
                    </a:cubicBezTo>
                    <a:cubicBezTo>
                      <a:pt x="128" y="94"/>
                      <a:pt x="128" y="94"/>
                      <a:pt x="128" y="94"/>
                    </a:cubicBezTo>
                    <a:cubicBezTo>
                      <a:pt x="89" y="117"/>
                      <a:pt x="89" y="117"/>
                      <a:pt x="89" y="117"/>
                    </a:cubicBezTo>
                    <a:cubicBezTo>
                      <a:pt x="95" y="95"/>
                      <a:pt x="95" y="95"/>
                      <a:pt x="95" y="95"/>
                    </a:cubicBezTo>
                    <a:cubicBezTo>
                      <a:pt x="96" y="94"/>
                      <a:pt x="96" y="92"/>
                      <a:pt x="96" y="90"/>
                    </a:cubicBezTo>
                    <a:cubicBezTo>
                      <a:pt x="95" y="89"/>
                      <a:pt x="95" y="88"/>
                      <a:pt x="94" y="86"/>
                    </a:cubicBezTo>
                    <a:cubicBezTo>
                      <a:pt x="94" y="85"/>
                      <a:pt x="75" y="53"/>
                      <a:pt x="75" y="53"/>
                    </a:cubicBezTo>
                    <a:cubicBezTo>
                      <a:pt x="74" y="52"/>
                      <a:pt x="73" y="51"/>
                      <a:pt x="72" y="50"/>
                    </a:cubicBezTo>
                    <a:cubicBezTo>
                      <a:pt x="71" y="49"/>
                      <a:pt x="69" y="48"/>
                      <a:pt x="67" y="48"/>
                    </a:cubicBezTo>
                    <a:cubicBezTo>
                      <a:pt x="65" y="47"/>
                      <a:pt x="46" y="42"/>
                      <a:pt x="46" y="42"/>
                    </a:cubicBezTo>
                    <a:cubicBezTo>
                      <a:pt x="85" y="20"/>
                      <a:pt x="85" y="20"/>
                      <a:pt x="85" y="20"/>
                    </a:cubicBezTo>
                    <a:cubicBezTo>
                      <a:pt x="50" y="0"/>
                      <a:pt x="50" y="0"/>
                      <a:pt x="50" y="0"/>
                    </a:cubicBezTo>
                    <a:cubicBezTo>
                      <a:pt x="50" y="0"/>
                      <a:pt x="10" y="23"/>
                      <a:pt x="6" y="26"/>
                    </a:cubicBezTo>
                    <a:cubicBezTo>
                      <a:pt x="2" y="28"/>
                      <a:pt x="0" y="33"/>
                      <a:pt x="0" y="37"/>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90" name="Google Shape;290;p39"/>
              <p:cNvSpPr/>
              <p:nvPr/>
            </p:nvSpPr>
            <p:spPr>
              <a:xfrm>
                <a:off x="2379663" y="1644650"/>
                <a:ext cx="307975" cy="385763"/>
              </a:xfrm>
              <a:custGeom>
                <a:rect b="b" l="l" r="r" t="t"/>
                <a:pathLst>
                  <a:path extrusionOk="0" h="162" w="130">
                    <a:moveTo>
                      <a:pt x="58" y="158"/>
                    </a:moveTo>
                    <a:cubicBezTo>
                      <a:pt x="58" y="158"/>
                      <a:pt x="73" y="147"/>
                      <a:pt x="75" y="145"/>
                    </a:cubicBezTo>
                    <a:cubicBezTo>
                      <a:pt x="77" y="144"/>
                      <a:pt x="78" y="142"/>
                      <a:pt x="80" y="139"/>
                    </a:cubicBezTo>
                    <a:cubicBezTo>
                      <a:pt x="80" y="137"/>
                      <a:pt x="80" y="134"/>
                      <a:pt x="80" y="133"/>
                    </a:cubicBezTo>
                    <a:cubicBezTo>
                      <a:pt x="79" y="132"/>
                      <a:pt x="66" y="82"/>
                      <a:pt x="66" y="82"/>
                    </a:cubicBezTo>
                    <a:cubicBezTo>
                      <a:pt x="66" y="82"/>
                      <a:pt x="116" y="68"/>
                      <a:pt x="118" y="68"/>
                    </a:cubicBezTo>
                    <a:cubicBezTo>
                      <a:pt x="119" y="68"/>
                      <a:pt x="121" y="67"/>
                      <a:pt x="123" y="65"/>
                    </a:cubicBezTo>
                    <a:cubicBezTo>
                      <a:pt x="126" y="62"/>
                      <a:pt x="126" y="60"/>
                      <a:pt x="126" y="58"/>
                    </a:cubicBezTo>
                    <a:cubicBezTo>
                      <a:pt x="127" y="57"/>
                      <a:pt x="129" y="40"/>
                      <a:pt x="129" y="38"/>
                    </a:cubicBezTo>
                    <a:cubicBezTo>
                      <a:pt x="130" y="35"/>
                      <a:pt x="129" y="33"/>
                      <a:pt x="128" y="30"/>
                    </a:cubicBezTo>
                    <a:cubicBezTo>
                      <a:pt x="127" y="28"/>
                      <a:pt x="126" y="27"/>
                      <a:pt x="124" y="26"/>
                    </a:cubicBezTo>
                    <a:cubicBezTo>
                      <a:pt x="126" y="27"/>
                      <a:pt x="79" y="0"/>
                      <a:pt x="79" y="0"/>
                    </a:cubicBezTo>
                    <a:cubicBezTo>
                      <a:pt x="44" y="20"/>
                      <a:pt x="44" y="20"/>
                      <a:pt x="44" y="20"/>
                    </a:cubicBezTo>
                    <a:cubicBezTo>
                      <a:pt x="84" y="42"/>
                      <a:pt x="84" y="42"/>
                      <a:pt x="84" y="42"/>
                    </a:cubicBezTo>
                    <a:cubicBezTo>
                      <a:pt x="62" y="48"/>
                      <a:pt x="62" y="48"/>
                      <a:pt x="62" y="48"/>
                    </a:cubicBezTo>
                    <a:cubicBezTo>
                      <a:pt x="60" y="48"/>
                      <a:pt x="58" y="49"/>
                      <a:pt x="57" y="50"/>
                    </a:cubicBezTo>
                    <a:cubicBezTo>
                      <a:pt x="56" y="51"/>
                      <a:pt x="56" y="52"/>
                      <a:pt x="54" y="54"/>
                    </a:cubicBezTo>
                    <a:cubicBezTo>
                      <a:pt x="54" y="55"/>
                      <a:pt x="35" y="87"/>
                      <a:pt x="35" y="87"/>
                    </a:cubicBezTo>
                    <a:cubicBezTo>
                      <a:pt x="34" y="88"/>
                      <a:pt x="34" y="89"/>
                      <a:pt x="34" y="90"/>
                    </a:cubicBezTo>
                    <a:cubicBezTo>
                      <a:pt x="33" y="92"/>
                      <a:pt x="33" y="94"/>
                      <a:pt x="34" y="96"/>
                    </a:cubicBezTo>
                    <a:cubicBezTo>
                      <a:pt x="34" y="98"/>
                      <a:pt x="40" y="117"/>
                      <a:pt x="40" y="117"/>
                    </a:cubicBezTo>
                    <a:cubicBezTo>
                      <a:pt x="0" y="94"/>
                      <a:pt x="0" y="94"/>
                      <a:pt x="0" y="94"/>
                    </a:cubicBezTo>
                    <a:cubicBezTo>
                      <a:pt x="0" y="134"/>
                      <a:pt x="0" y="134"/>
                      <a:pt x="0" y="134"/>
                    </a:cubicBezTo>
                    <a:cubicBezTo>
                      <a:pt x="0" y="134"/>
                      <a:pt x="40" y="156"/>
                      <a:pt x="45" y="159"/>
                    </a:cubicBezTo>
                    <a:cubicBezTo>
                      <a:pt x="50" y="162"/>
                      <a:pt x="55" y="161"/>
                      <a:pt x="58" y="158"/>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grpSp>
      <p:sp>
        <p:nvSpPr>
          <p:cNvPr id="291" name="Google Shape;291;p39"/>
          <p:cNvSpPr txBox="1"/>
          <p:nvPr>
            <p:ph idx="1" type="body"/>
          </p:nvPr>
        </p:nvSpPr>
        <p:spPr>
          <a:xfrm>
            <a:off x="4762372" y="5594818"/>
            <a:ext cx="4478337" cy="6477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Clr>
                <a:srgbClr val="4E5963"/>
              </a:buClr>
              <a:buSzPts val="1800"/>
              <a:buNone/>
              <a:defRPr sz="1800">
                <a:solidFill>
                  <a:srgbClr val="4E5963"/>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sic Right SideBar">
  <p:cSld name="Basic Right SideBar">
    <p:spTree>
      <p:nvGrpSpPr>
        <p:cNvPr id="35" name="Shape 35"/>
        <p:cNvGrpSpPr/>
        <p:nvPr/>
      </p:nvGrpSpPr>
      <p:grpSpPr>
        <a:xfrm>
          <a:off x="0" y="0"/>
          <a:ext cx="0" cy="0"/>
          <a:chOff x="0" y="0"/>
          <a:chExt cx="0" cy="0"/>
        </a:xfrm>
      </p:grpSpPr>
      <p:sp>
        <p:nvSpPr>
          <p:cNvPr id="36" name="Google Shape;36;p20"/>
          <p:cNvSpPr txBox="1"/>
          <p:nvPr>
            <p:ph type="title"/>
          </p:nvPr>
        </p:nvSpPr>
        <p:spPr>
          <a:xfrm>
            <a:off x="716718" y="445663"/>
            <a:ext cx="7199312" cy="82275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262626"/>
              </a:buClr>
              <a:buSzPts val="2600"/>
              <a:buFont typeface="Roboto"/>
              <a:buNone/>
              <a:defRPr b="1" sz="26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20"/>
          <p:cNvSpPr txBox="1"/>
          <p:nvPr>
            <p:ph idx="1" type="body"/>
          </p:nvPr>
        </p:nvSpPr>
        <p:spPr>
          <a:xfrm>
            <a:off x="731112" y="1484113"/>
            <a:ext cx="3398837" cy="4753175"/>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None/>
              <a:defRPr sz="1000">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chemeClr val="accent2"/>
              </a:buClr>
              <a:buSzPts val="700"/>
              <a:buNone/>
              <a:defRPr sz="700">
                <a:solidFill>
                  <a:schemeClr val="accent2"/>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38" name="Google Shape;38;p20"/>
          <p:cNvCxnSpPr/>
          <p:nvPr/>
        </p:nvCxnSpPr>
        <p:spPr>
          <a:xfrm rot="10800000">
            <a:off x="11488650" y="0"/>
            <a:ext cx="0" cy="6858000"/>
          </a:xfrm>
          <a:prstGeom prst="straightConnector1">
            <a:avLst/>
          </a:prstGeom>
          <a:noFill/>
          <a:ln cap="flat" cmpd="sng" w="9525">
            <a:solidFill>
              <a:srgbClr val="C2C2CB"/>
            </a:solidFill>
            <a:prstDash val="solid"/>
            <a:miter lim="800000"/>
            <a:headEnd len="sm" w="sm" type="none"/>
            <a:tailEnd len="sm" w="sm" type="none"/>
          </a:ln>
        </p:spPr>
      </p:cxnSp>
      <p:grpSp>
        <p:nvGrpSpPr>
          <p:cNvPr id="39" name="Google Shape;39;p20"/>
          <p:cNvGrpSpPr/>
          <p:nvPr/>
        </p:nvGrpSpPr>
        <p:grpSpPr>
          <a:xfrm>
            <a:off x="11721581" y="552423"/>
            <a:ext cx="247813" cy="217998"/>
            <a:chOff x="8716963" y="1482725"/>
            <a:chExt cx="762000" cy="687388"/>
          </a:xfrm>
        </p:grpSpPr>
        <p:sp>
          <p:nvSpPr>
            <p:cNvPr id="40" name="Google Shape;40;p20"/>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41" name="Google Shape;41;p20"/>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42" name="Google Shape;42;p20"/>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43" name="Google Shape;43;p20"/>
          <p:cNvSpPr txBox="1"/>
          <p:nvPr/>
        </p:nvSpPr>
        <p:spPr>
          <a:xfrm rot="-5400000">
            <a:off x="911163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sp>
        <p:nvSpPr>
          <p:cNvPr id="44" name="Google Shape;44;p20"/>
          <p:cNvSpPr txBox="1"/>
          <p:nvPr/>
        </p:nvSpPr>
        <p:spPr>
          <a:xfrm>
            <a:off x="11488650"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lang="uk-UA" sz="1400">
                <a:solidFill>
                  <a:srgbClr val="C2C2CB"/>
                </a:solidFill>
                <a:latin typeface="Roboto"/>
                <a:ea typeface="Roboto"/>
                <a:cs typeface="Roboto"/>
                <a:sym typeface="Roboto"/>
              </a:rPr>
              <a:t>‹#›</a:t>
            </a:fld>
            <a:endParaRPr sz="1600">
              <a:solidFill>
                <a:srgbClr val="C2C2CB"/>
              </a:solidFill>
              <a:latin typeface="Roboto"/>
              <a:ea typeface="Roboto"/>
              <a:cs typeface="Roboto"/>
              <a:sym typeface="Roboto"/>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sic Right SideBar">
  <p:cSld name="Basic Right SideBar">
    <p:spTree>
      <p:nvGrpSpPr>
        <p:cNvPr id="292" name="Shape 292"/>
        <p:cNvGrpSpPr/>
        <p:nvPr/>
      </p:nvGrpSpPr>
      <p:grpSpPr>
        <a:xfrm>
          <a:off x="0" y="0"/>
          <a:ext cx="0" cy="0"/>
          <a:chOff x="0" y="0"/>
          <a:chExt cx="0" cy="0"/>
        </a:xfrm>
      </p:grpSpPr>
      <p:sp>
        <p:nvSpPr>
          <p:cNvPr id="293" name="Google Shape;293;p40"/>
          <p:cNvSpPr txBox="1"/>
          <p:nvPr>
            <p:ph type="title"/>
          </p:nvPr>
        </p:nvSpPr>
        <p:spPr>
          <a:xfrm>
            <a:off x="716718" y="445663"/>
            <a:ext cx="7199312" cy="82275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262626"/>
              </a:buClr>
              <a:buSzPts val="2600"/>
              <a:buFont typeface="Roboto"/>
              <a:buNone/>
              <a:defRPr b="1" sz="26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4" name="Google Shape;294;p40"/>
          <p:cNvSpPr txBox="1"/>
          <p:nvPr>
            <p:ph idx="1" type="body"/>
          </p:nvPr>
        </p:nvSpPr>
        <p:spPr>
          <a:xfrm>
            <a:off x="731112" y="1484113"/>
            <a:ext cx="3398837" cy="4753175"/>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None/>
              <a:defRPr sz="1000">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chemeClr val="accent2"/>
              </a:buClr>
              <a:buSzPts val="700"/>
              <a:buNone/>
              <a:defRPr sz="700">
                <a:solidFill>
                  <a:schemeClr val="accent2"/>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295" name="Google Shape;295;p40"/>
          <p:cNvCxnSpPr/>
          <p:nvPr/>
        </p:nvCxnSpPr>
        <p:spPr>
          <a:xfrm rot="10800000">
            <a:off x="11488650" y="0"/>
            <a:ext cx="0" cy="6858000"/>
          </a:xfrm>
          <a:prstGeom prst="straightConnector1">
            <a:avLst/>
          </a:prstGeom>
          <a:noFill/>
          <a:ln cap="flat" cmpd="sng" w="9525">
            <a:solidFill>
              <a:srgbClr val="C2C2CB"/>
            </a:solidFill>
            <a:prstDash val="solid"/>
            <a:miter lim="800000"/>
            <a:headEnd len="sm" w="sm" type="none"/>
            <a:tailEnd len="sm" w="sm" type="none"/>
          </a:ln>
        </p:spPr>
      </p:cxnSp>
      <p:grpSp>
        <p:nvGrpSpPr>
          <p:cNvPr id="296" name="Google Shape;296;p40"/>
          <p:cNvGrpSpPr/>
          <p:nvPr/>
        </p:nvGrpSpPr>
        <p:grpSpPr>
          <a:xfrm>
            <a:off x="11721581" y="552423"/>
            <a:ext cx="247813" cy="217998"/>
            <a:chOff x="8716963" y="1482725"/>
            <a:chExt cx="762000" cy="687388"/>
          </a:xfrm>
        </p:grpSpPr>
        <p:sp>
          <p:nvSpPr>
            <p:cNvPr id="297" name="Google Shape;297;p40"/>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98" name="Google Shape;298;p40"/>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299" name="Google Shape;299;p40"/>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300" name="Google Shape;300;p40"/>
          <p:cNvSpPr txBox="1"/>
          <p:nvPr/>
        </p:nvSpPr>
        <p:spPr>
          <a:xfrm rot="-5400000">
            <a:off x="911163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sp>
        <p:nvSpPr>
          <p:cNvPr id="301" name="Google Shape;301;p40"/>
          <p:cNvSpPr txBox="1"/>
          <p:nvPr/>
        </p:nvSpPr>
        <p:spPr>
          <a:xfrm>
            <a:off x="11488650"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lang="uk-UA" sz="1400">
                <a:solidFill>
                  <a:srgbClr val="C2C2CB"/>
                </a:solidFill>
                <a:latin typeface="Roboto"/>
                <a:ea typeface="Roboto"/>
                <a:cs typeface="Roboto"/>
                <a:sym typeface="Roboto"/>
              </a:rPr>
              <a:t>‹#›</a:t>
            </a:fld>
            <a:endParaRPr sz="1600">
              <a:solidFill>
                <a:srgbClr val="C2C2CB"/>
              </a:solidFill>
              <a:latin typeface="Roboto"/>
              <a:ea typeface="Roboto"/>
              <a:cs typeface="Roboto"/>
              <a:sym typeface="Roboto"/>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and Data Light">
  <p:cSld name="Text and Data Light">
    <p:spTree>
      <p:nvGrpSpPr>
        <p:cNvPr id="302" name="Shape 302"/>
        <p:cNvGrpSpPr/>
        <p:nvPr/>
      </p:nvGrpSpPr>
      <p:grpSpPr>
        <a:xfrm>
          <a:off x="0" y="0"/>
          <a:ext cx="0" cy="0"/>
          <a:chOff x="0" y="0"/>
          <a:chExt cx="0" cy="0"/>
        </a:xfrm>
      </p:grpSpPr>
      <p:sp>
        <p:nvSpPr>
          <p:cNvPr id="303" name="Google Shape;303;p41"/>
          <p:cNvSpPr txBox="1"/>
          <p:nvPr>
            <p:ph type="title"/>
          </p:nvPr>
        </p:nvSpPr>
        <p:spPr>
          <a:xfrm>
            <a:off x="1230312" y="468965"/>
            <a:ext cx="7199312" cy="799448"/>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262626"/>
              </a:buClr>
              <a:buSzPts val="2600"/>
              <a:buFont typeface="Roboto"/>
              <a:buNone/>
              <a:defRPr b="1" sz="26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4" name="Google Shape;304;p41"/>
          <p:cNvSpPr txBox="1"/>
          <p:nvPr>
            <p:ph idx="1" type="body"/>
          </p:nvPr>
        </p:nvSpPr>
        <p:spPr>
          <a:xfrm>
            <a:off x="1244706" y="1484113"/>
            <a:ext cx="3230457" cy="4753175"/>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Font typeface="Arial"/>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Font typeface="Arial"/>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Font typeface="Arial"/>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Font typeface="Arial"/>
              <a:buNone/>
              <a:defRPr sz="1000">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rgbClr val="262626"/>
              </a:buClr>
              <a:buSzPts val="700"/>
              <a:buFont typeface="Arial"/>
              <a:buNone/>
              <a:defRPr sz="700">
                <a:solidFill>
                  <a:srgbClr val="262626"/>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5" name="Google Shape;305;p41"/>
          <p:cNvSpPr/>
          <p:nvPr>
            <p:ph idx="2" type="chart"/>
          </p:nvPr>
        </p:nvSpPr>
        <p:spPr>
          <a:xfrm>
            <a:off x="4764088" y="1857753"/>
            <a:ext cx="3276600" cy="1728787"/>
          </a:xfrm>
          <a:prstGeom prst="rect">
            <a:avLst/>
          </a:prstGeom>
          <a:noFill/>
          <a:ln>
            <a:noFill/>
          </a:ln>
        </p:spPr>
        <p:txBody>
          <a:bodyPr anchorCtr="0" anchor="t" bIns="0" lIns="0" spcFirstLastPara="1" rIns="0" wrap="square" tIns="0">
            <a:normAutofit/>
          </a:bodyPr>
          <a:lstStyle>
            <a:lvl1pPr lvl="0" marR="0" rtl="0" algn="l">
              <a:lnSpc>
                <a:spcPct val="120000"/>
              </a:lnSpc>
              <a:spcBef>
                <a:spcPts val="1000"/>
              </a:spcBef>
              <a:spcAft>
                <a:spcPts val="0"/>
              </a:spcAft>
              <a:buClr>
                <a:schemeClr val="dk1"/>
              </a:buClr>
              <a:buSzPts val="1400"/>
              <a:buFont typeface="Arial"/>
              <a:buNone/>
              <a:defRPr b="0" i="0" sz="1400" u="none" cap="none" strike="noStrike">
                <a:solidFill>
                  <a:schemeClr val="dk1"/>
                </a:solidFill>
                <a:latin typeface="Roboto"/>
                <a:ea typeface="Roboto"/>
                <a:cs typeface="Roboto"/>
                <a:sym typeface="Roboto"/>
              </a:defRPr>
            </a:lvl1pPr>
            <a:lvl2pPr lvl="1"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lvl="2"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lvl="3"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lvl="4"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306" name="Google Shape;306;p41"/>
          <p:cNvSpPr/>
          <p:nvPr>
            <p:ph idx="3" type="chart"/>
          </p:nvPr>
        </p:nvSpPr>
        <p:spPr>
          <a:xfrm>
            <a:off x="8328025" y="1876487"/>
            <a:ext cx="3240088" cy="1728787"/>
          </a:xfrm>
          <a:prstGeom prst="rect">
            <a:avLst/>
          </a:prstGeom>
          <a:noFill/>
          <a:ln>
            <a:noFill/>
          </a:ln>
        </p:spPr>
        <p:txBody>
          <a:bodyPr anchorCtr="0" anchor="t" bIns="0" lIns="0" spcFirstLastPara="1" rIns="0" wrap="square" tIns="0">
            <a:normAutofit/>
          </a:bodyPr>
          <a:lstStyle>
            <a:lvl1pPr lvl="0" marR="0" rtl="0" algn="l">
              <a:lnSpc>
                <a:spcPct val="120000"/>
              </a:lnSpc>
              <a:spcBef>
                <a:spcPts val="1000"/>
              </a:spcBef>
              <a:spcAft>
                <a:spcPts val="0"/>
              </a:spcAft>
              <a:buClr>
                <a:schemeClr val="dk1"/>
              </a:buClr>
              <a:buSzPts val="1400"/>
              <a:buFont typeface="Arial"/>
              <a:buNone/>
              <a:defRPr b="0" i="0" sz="1400" u="none" cap="none" strike="noStrike">
                <a:solidFill>
                  <a:schemeClr val="dk1"/>
                </a:solidFill>
                <a:latin typeface="Roboto"/>
                <a:ea typeface="Roboto"/>
                <a:cs typeface="Roboto"/>
                <a:sym typeface="Roboto"/>
              </a:defRPr>
            </a:lvl1pPr>
            <a:lvl2pPr lvl="1"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lvl="2"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lvl="3"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lvl="4"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307" name="Google Shape;307;p41"/>
          <p:cNvSpPr/>
          <p:nvPr>
            <p:ph idx="4" type="chart"/>
          </p:nvPr>
        </p:nvSpPr>
        <p:spPr>
          <a:xfrm>
            <a:off x="4764088" y="4450080"/>
            <a:ext cx="3276600" cy="1728787"/>
          </a:xfrm>
          <a:prstGeom prst="rect">
            <a:avLst/>
          </a:prstGeom>
          <a:noFill/>
          <a:ln>
            <a:noFill/>
          </a:ln>
        </p:spPr>
        <p:txBody>
          <a:bodyPr anchorCtr="0" anchor="t" bIns="0" lIns="0" spcFirstLastPara="1" rIns="0" wrap="square" tIns="0">
            <a:normAutofit/>
          </a:bodyPr>
          <a:lstStyle>
            <a:lvl1pPr lvl="0" marR="0" rtl="0" algn="l">
              <a:lnSpc>
                <a:spcPct val="120000"/>
              </a:lnSpc>
              <a:spcBef>
                <a:spcPts val="1000"/>
              </a:spcBef>
              <a:spcAft>
                <a:spcPts val="0"/>
              </a:spcAft>
              <a:buClr>
                <a:schemeClr val="dk1"/>
              </a:buClr>
              <a:buSzPts val="1400"/>
              <a:buFont typeface="Arial"/>
              <a:buNone/>
              <a:defRPr b="0" i="0" sz="1400" u="none" cap="none" strike="noStrike">
                <a:solidFill>
                  <a:schemeClr val="dk1"/>
                </a:solidFill>
                <a:latin typeface="Roboto"/>
                <a:ea typeface="Roboto"/>
                <a:cs typeface="Roboto"/>
                <a:sym typeface="Roboto"/>
              </a:defRPr>
            </a:lvl1pPr>
            <a:lvl2pPr lvl="1"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lvl="2"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lvl="3"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lvl="4"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308" name="Google Shape;308;p41"/>
          <p:cNvSpPr/>
          <p:nvPr>
            <p:ph idx="5" type="chart"/>
          </p:nvPr>
        </p:nvSpPr>
        <p:spPr>
          <a:xfrm>
            <a:off x="8328025" y="4468814"/>
            <a:ext cx="3240088" cy="1728787"/>
          </a:xfrm>
          <a:prstGeom prst="rect">
            <a:avLst/>
          </a:prstGeom>
          <a:noFill/>
          <a:ln>
            <a:noFill/>
          </a:ln>
        </p:spPr>
        <p:txBody>
          <a:bodyPr anchorCtr="0" anchor="t" bIns="0" lIns="0" spcFirstLastPara="1" rIns="0" wrap="square" tIns="0">
            <a:normAutofit/>
          </a:bodyPr>
          <a:lstStyle>
            <a:lvl1pPr lvl="0" marR="0" rtl="0" algn="l">
              <a:lnSpc>
                <a:spcPct val="120000"/>
              </a:lnSpc>
              <a:spcBef>
                <a:spcPts val="1000"/>
              </a:spcBef>
              <a:spcAft>
                <a:spcPts val="0"/>
              </a:spcAft>
              <a:buClr>
                <a:schemeClr val="dk1"/>
              </a:buClr>
              <a:buSzPts val="1400"/>
              <a:buFont typeface="Arial"/>
              <a:buNone/>
              <a:defRPr b="0" i="0" sz="1400" u="none" cap="none" strike="noStrike">
                <a:solidFill>
                  <a:schemeClr val="dk1"/>
                </a:solidFill>
                <a:latin typeface="Roboto"/>
                <a:ea typeface="Roboto"/>
                <a:cs typeface="Roboto"/>
                <a:sym typeface="Roboto"/>
              </a:defRPr>
            </a:lvl1pPr>
            <a:lvl2pPr lvl="1"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lvl="2"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lvl="3"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lvl="4"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309" name="Google Shape;309;p41"/>
          <p:cNvSpPr txBox="1"/>
          <p:nvPr>
            <p:ph idx="6" type="body"/>
          </p:nvPr>
        </p:nvSpPr>
        <p:spPr>
          <a:xfrm>
            <a:off x="4764088" y="1483519"/>
            <a:ext cx="3276600" cy="433387"/>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chemeClr val="dk1"/>
              </a:buClr>
              <a:buSzPts val="1400"/>
              <a:buFont typeface="Arial"/>
              <a:buNone/>
              <a:defRPr sz="1400">
                <a:solidFill>
                  <a:schemeClr val="dk1"/>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0" name="Google Shape;310;p41"/>
          <p:cNvSpPr txBox="1"/>
          <p:nvPr>
            <p:ph idx="7" type="body"/>
          </p:nvPr>
        </p:nvSpPr>
        <p:spPr>
          <a:xfrm>
            <a:off x="8342313" y="1502253"/>
            <a:ext cx="3240088" cy="433387"/>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chemeClr val="dk1"/>
              </a:buClr>
              <a:buSzPts val="1400"/>
              <a:buFont typeface="Arial"/>
              <a:buNone/>
              <a:defRPr sz="1400">
                <a:solidFill>
                  <a:schemeClr val="dk1"/>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1" name="Google Shape;311;p41"/>
          <p:cNvSpPr txBox="1"/>
          <p:nvPr>
            <p:ph idx="8" type="body"/>
          </p:nvPr>
        </p:nvSpPr>
        <p:spPr>
          <a:xfrm>
            <a:off x="4764088" y="4084449"/>
            <a:ext cx="3276600" cy="433387"/>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chemeClr val="dk1"/>
              </a:buClr>
              <a:buSzPts val="1400"/>
              <a:buFont typeface="Arial"/>
              <a:buNone/>
              <a:defRPr sz="1400">
                <a:solidFill>
                  <a:schemeClr val="dk1"/>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2" name="Google Shape;312;p41"/>
          <p:cNvSpPr txBox="1"/>
          <p:nvPr>
            <p:ph idx="9" type="body"/>
          </p:nvPr>
        </p:nvSpPr>
        <p:spPr>
          <a:xfrm>
            <a:off x="8342313" y="4103183"/>
            <a:ext cx="3240088" cy="433387"/>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chemeClr val="dk1"/>
              </a:buClr>
              <a:buSzPts val="1400"/>
              <a:buFont typeface="Arial"/>
              <a:buNone/>
              <a:defRPr sz="1400">
                <a:solidFill>
                  <a:schemeClr val="dk1"/>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grpSp>
        <p:nvGrpSpPr>
          <p:cNvPr id="313" name="Google Shape;313;p41"/>
          <p:cNvGrpSpPr/>
          <p:nvPr/>
        </p:nvGrpSpPr>
        <p:grpSpPr>
          <a:xfrm>
            <a:off x="231969" y="552423"/>
            <a:ext cx="247813" cy="217998"/>
            <a:chOff x="8716963" y="1482725"/>
            <a:chExt cx="762000" cy="687388"/>
          </a:xfrm>
        </p:grpSpPr>
        <p:sp>
          <p:nvSpPr>
            <p:cNvPr id="314" name="Google Shape;314;p41"/>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15" name="Google Shape;315;p41"/>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16" name="Google Shape;316;p41"/>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317" name="Google Shape;317;p41"/>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cxnSp>
        <p:nvCxnSpPr>
          <p:cNvPr id="318" name="Google Shape;318;p41"/>
          <p:cNvCxnSpPr/>
          <p:nvPr/>
        </p:nvCxnSpPr>
        <p:spPr>
          <a:xfrm rot="10800000">
            <a:off x="675611" y="0"/>
            <a:ext cx="0" cy="6858000"/>
          </a:xfrm>
          <a:prstGeom prst="straightConnector1">
            <a:avLst/>
          </a:prstGeom>
          <a:noFill/>
          <a:ln cap="flat" cmpd="sng" w="9525">
            <a:solidFill>
              <a:srgbClr val="C2C2CB"/>
            </a:solidFill>
            <a:prstDash val="solid"/>
            <a:miter lim="800000"/>
            <a:headEnd len="sm" w="sm" type="none"/>
            <a:tailEnd len="sm" w="sm" type="none"/>
          </a:ln>
        </p:spPr>
      </p:cxnSp>
      <p:sp>
        <p:nvSpPr>
          <p:cNvPr id="319" name="Google Shape;319;p41"/>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C2C2CB"/>
                </a:solidFill>
                <a:latin typeface="Roboto"/>
                <a:ea typeface="Roboto"/>
                <a:cs typeface="Roboto"/>
                <a:sym typeface="Roboto"/>
              </a:rPr>
              <a:t>‹#›</a:t>
            </a:fld>
            <a:endParaRPr b="1" sz="1600">
              <a:solidFill>
                <a:srgbClr val="C2C2CB"/>
              </a:solidFill>
              <a:latin typeface="Roboto"/>
              <a:ea typeface="Roboto"/>
              <a:cs typeface="Roboto"/>
              <a:sym typeface="Roboto"/>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
  <p:cSld name="3 col">
    <p:bg>
      <p:bgPr>
        <a:solidFill>
          <a:schemeClr val="lt1"/>
        </a:solidFill>
      </p:bgPr>
    </p:bg>
    <p:spTree>
      <p:nvGrpSpPr>
        <p:cNvPr id="320" name="Shape 320"/>
        <p:cNvGrpSpPr/>
        <p:nvPr/>
      </p:nvGrpSpPr>
      <p:grpSpPr>
        <a:xfrm>
          <a:off x="0" y="0"/>
          <a:ext cx="0" cy="0"/>
          <a:chOff x="0" y="0"/>
          <a:chExt cx="0" cy="0"/>
        </a:xfrm>
      </p:grpSpPr>
      <p:sp>
        <p:nvSpPr>
          <p:cNvPr id="321" name="Google Shape;321;p42"/>
          <p:cNvSpPr txBox="1"/>
          <p:nvPr>
            <p:ph type="title"/>
          </p:nvPr>
        </p:nvSpPr>
        <p:spPr>
          <a:xfrm>
            <a:off x="1224977" y="552423"/>
            <a:ext cx="7180836" cy="715990"/>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262626"/>
              </a:buClr>
              <a:buSzPts val="2600"/>
              <a:buFont typeface="Roboto"/>
              <a:buNone/>
              <a:defRPr sz="26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2" name="Google Shape;322;p42"/>
          <p:cNvSpPr txBox="1"/>
          <p:nvPr>
            <p:ph idx="1" type="body"/>
          </p:nvPr>
        </p:nvSpPr>
        <p:spPr>
          <a:xfrm>
            <a:off x="1235076" y="1484313"/>
            <a:ext cx="3240088" cy="4752976"/>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3" name="Google Shape;323;p42"/>
          <p:cNvSpPr txBox="1"/>
          <p:nvPr>
            <p:ph idx="2" type="body"/>
          </p:nvPr>
        </p:nvSpPr>
        <p:spPr>
          <a:xfrm>
            <a:off x="4764088" y="1484313"/>
            <a:ext cx="3276600" cy="4752976"/>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4" name="Google Shape;324;p42"/>
          <p:cNvSpPr txBox="1"/>
          <p:nvPr>
            <p:ph idx="3" type="body"/>
          </p:nvPr>
        </p:nvSpPr>
        <p:spPr>
          <a:xfrm>
            <a:off x="8328024" y="1484313"/>
            <a:ext cx="3240089" cy="4752976"/>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grpSp>
        <p:nvGrpSpPr>
          <p:cNvPr id="325" name="Google Shape;325;p42"/>
          <p:cNvGrpSpPr/>
          <p:nvPr/>
        </p:nvGrpSpPr>
        <p:grpSpPr>
          <a:xfrm>
            <a:off x="231969" y="552423"/>
            <a:ext cx="247813" cy="217998"/>
            <a:chOff x="8716963" y="1482725"/>
            <a:chExt cx="762000" cy="687388"/>
          </a:xfrm>
        </p:grpSpPr>
        <p:sp>
          <p:nvSpPr>
            <p:cNvPr id="326" name="Google Shape;326;p42"/>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27" name="Google Shape;327;p42"/>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28" name="Google Shape;328;p42"/>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329" name="Google Shape;329;p42"/>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cxnSp>
        <p:nvCxnSpPr>
          <p:cNvPr id="330" name="Google Shape;330;p42"/>
          <p:cNvCxnSpPr/>
          <p:nvPr/>
        </p:nvCxnSpPr>
        <p:spPr>
          <a:xfrm rot="10800000">
            <a:off x="675611" y="0"/>
            <a:ext cx="0" cy="6858000"/>
          </a:xfrm>
          <a:prstGeom prst="straightConnector1">
            <a:avLst/>
          </a:prstGeom>
          <a:noFill/>
          <a:ln cap="flat" cmpd="sng" w="9525">
            <a:solidFill>
              <a:srgbClr val="C2C2CB"/>
            </a:solidFill>
            <a:prstDash val="solid"/>
            <a:miter lim="800000"/>
            <a:headEnd len="sm" w="sm" type="none"/>
            <a:tailEnd len="sm" w="sm" type="none"/>
          </a:ln>
        </p:spPr>
      </p:cxnSp>
      <p:sp>
        <p:nvSpPr>
          <p:cNvPr id="331" name="Google Shape;331;p42"/>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C2C2CB"/>
                </a:solidFill>
                <a:latin typeface="Roboto"/>
                <a:ea typeface="Roboto"/>
                <a:cs typeface="Roboto"/>
                <a:sym typeface="Roboto"/>
              </a:rPr>
              <a:t>‹#›</a:t>
            </a:fld>
            <a:endParaRPr b="1" sz="1600">
              <a:solidFill>
                <a:srgbClr val="C2C2CB"/>
              </a:solidFill>
              <a:latin typeface="Roboto"/>
              <a:ea typeface="Roboto"/>
              <a:cs typeface="Roboto"/>
              <a:sym typeface="Roboto"/>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allery">
  <p:cSld name="Gallery">
    <p:spTree>
      <p:nvGrpSpPr>
        <p:cNvPr id="332" name="Shape 332"/>
        <p:cNvGrpSpPr/>
        <p:nvPr/>
      </p:nvGrpSpPr>
      <p:grpSpPr>
        <a:xfrm>
          <a:off x="0" y="0"/>
          <a:ext cx="0" cy="0"/>
          <a:chOff x="0" y="0"/>
          <a:chExt cx="0" cy="0"/>
        </a:xfrm>
      </p:grpSpPr>
      <p:grpSp>
        <p:nvGrpSpPr>
          <p:cNvPr id="333" name="Google Shape;333;p43"/>
          <p:cNvGrpSpPr/>
          <p:nvPr/>
        </p:nvGrpSpPr>
        <p:grpSpPr>
          <a:xfrm>
            <a:off x="231969" y="552423"/>
            <a:ext cx="247813" cy="217998"/>
            <a:chOff x="8716963" y="1482725"/>
            <a:chExt cx="762000" cy="687388"/>
          </a:xfrm>
        </p:grpSpPr>
        <p:sp>
          <p:nvSpPr>
            <p:cNvPr id="334" name="Google Shape;334;p43"/>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35" name="Google Shape;335;p43"/>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36" name="Google Shape;336;p43"/>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337" name="Google Shape;337;p43"/>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cxnSp>
        <p:nvCxnSpPr>
          <p:cNvPr id="338" name="Google Shape;338;p43"/>
          <p:cNvCxnSpPr/>
          <p:nvPr/>
        </p:nvCxnSpPr>
        <p:spPr>
          <a:xfrm rot="10800000">
            <a:off x="675611" y="0"/>
            <a:ext cx="0" cy="6858000"/>
          </a:xfrm>
          <a:prstGeom prst="straightConnector1">
            <a:avLst/>
          </a:prstGeom>
          <a:noFill/>
          <a:ln cap="flat" cmpd="sng" w="9525">
            <a:solidFill>
              <a:srgbClr val="C2C2CB"/>
            </a:solidFill>
            <a:prstDash val="solid"/>
            <a:miter lim="800000"/>
            <a:headEnd len="sm" w="sm" type="none"/>
            <a:tailEnd len="sm" w="sm" type="none"/>
          </a:ln>
        </p:spPr>
      </p:cxnSp>
      <p:sp>
        <p:nvSpPr>
          <p:cNvPr id="339" name="Google Shape;339;p43"/>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C2C2CB"/>
                </a:solidFill>
                <a:latin typeface="Roboto"/>
                <a:ea typeface="Roboto"/>
                <a:cs typeface="Roboto"/>
                <a:sym typeface="Roboto"/>
              </a:rPr>
              <a:t>‹#›</a:t>
            </a:fld>
            <a:endParaRPr b="1" sz="1600">
              <a:solidFill>
                <a:srgbClr val="C2C2CB"/>
              </a:solidFill>
              <a:latin typeface="Roboto"/>
              <a:ea typeface="Roboto"/>
              <a:cs typeface="Roboto"/>
              <a:sym typeface="Roboto"/>
            </a:endParaRPr>
          </a:p>
        </p:txBody>
      </p:sp>
      <p:sp>
        <p:nvSpPr>
          <p:cNvPr id="340" name="Google Shape;340;p43"/>
          <p:cNvSpPr/>
          <p:nvPr>
            <p:ph idx="2" type="pic"/>
          </p:nvPr>
        </p:nvSpPr>
        <p:spPr>
          <a:xfrm>
            <a:off x="1235075" y="1484313"/>
            <a:ext cx="3240400" cy="1822725"/>
          </a:xfrm>
          <a:prstGeom prst="rect">
            <a:avLst/>
          </a:prstGeom>
          <a:noFill/>
          <a:ln>
            <a:noFill/>
          </a:ln>
        </p:spPr>
      </p:sp>
      <p:sp>
        <p:nvSpPr>
          <p:cNvPr id="341" name="Google Shape;341;p43"/>
          <p:cNvSpPr/>
          <p:nvPr>
            <p:ph idx="3" type="pic"/>
          </p:nvPr>
        </p:nvSpPr>
        <p:spPr>
          <a:xfrm>
            <a:off x="4764088" y="1484313"/>
            <a:ext cx="3240400" cy="1822725"/>
          </a:xfrm>
          <a:prstGeom prst="rect">
            <a:avLst/>
          </a:prstGeom>
          <a:noFill/>
          <a:ln>
            <a:noFill/>
          </a:ln>
        </p:spPr>
      </p:sp>
      <p:sp>
        <p:nvSpPr>
          <p:cNvPr id="342" name="Google Shape;342;p43"/>
          <p:cNvSpPr/>
          <p:nvPr>
            <p:ph idx="4" type="pic"/>
          </p:nvPr>
        </p:nvSpPr>
        <p:spPr>
          <a:xfrm>
            <a:off x="8328025" y="1484313"/>
            <a:ext cx="3240400" cy="1822725"/>
          </a:xfrm>
          <a:prstGeom prst="rect">
            <a:avLst/>
          </a:prstGeom>
          <a:noFill/>
          <a:ln>
            <a:noFill/>
          </a:ln>
        </p:spPr>
      </p:sp>
      <p:sp>
        <p:nvSpPr>
          <p:cNvPr id="343" name="Google Shape;343;p43"/>
          <p:cNvSpPr/>
          <p:nvPr>
            <p:ph idx="5" type="pic"/>
          </p:nvPr>
        </p:nvSpPr>
        <p:spPr>
          <a:xfrm>
            <a:off x="1235075" y="3860800"/>
            <a:ext cx="3240400" cy="1822725"/>
          </a:xfrm>
          <a:prstGeom prst="rect">
            <a:avLst/>
          </a:prstGeom>
          <a:noFill/>
          <a:ln>
            <a:noFill/>
          </a:ln>
        </p:spPr>
      </p:sp>
      <p:sp>
        <p:nvSpPr>
          <p:cNvPr id="344" name="Google Shape;344;p43"/>
          <p:cNvSpPr/>
          <p:nvPr>
            <p:ph idx="6" type="pic"/>
          </p:nvPr>
        </p:nvSpPr>
        <p:spPr>
          <a:xfrm>
            <a:off x="4764088" y="3860800"/>
            <a:ext cx="3240400" cy="1822725"/>
          </a:xfrm>
          <a:prstGeom prst="rect">
            <a:avLst/>
          </a:prstGeom>
          <a:noFill/>
          <a:ln>
            <a:noFill/>
          </a:ln>
        </p:spPr>
      </p:sp>
      <p:sp>
        <p:nvSpPr>
          <p:cNvPr id="345" name="Google Shape;345;p43"/>
          <p:cNvSpPr/>
          <p:nvPr>
            <p:ph idx="7" type="pic"/>
          </p:nvPr>
        </p:nvSpPr>
        <p:spPr>
          <a:xfrm>
            <a:off x="8328025" y="3860800"/>
            <a:ext cx="3240400" cy="1822725"/>
          </a:xfrm>
          <a:prstGeom prst="rect">
            <a:avLst/>
          </a:prstGeom>
          <a:noFill/>
          <a:ln>
            <a:noFill/>
          </a:ln>
        </p:spPr>
      </p:sp>
      <p:sp>
        <p:nvSpPr>
          <p:cNvPr id="346" name="Google Shape;346;p43"/>
          <p:cNvSpPr txBox="1"/>
          <p:nvPr>
            <p:ph type="title"/>
          </p:nvPr>
        </p:nvSpPr>
        <p:spPr>
          <a:xfrm>
            <a:off x="1235075" y="479607"/>
            <a:ext cx="7199312" cy="788806"/>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262626"/>
              </a:buClr>
              <a:buSzPts val="2600"/>
              <a:buFont typeface="Roboto"/>
              <a:buNone/>
              <a:defRPr b="1" sz="26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vider NoImage Light">
  <p:cSld name="Devider NoImage Light">
    <p:spTree>
      <p:nvGrpSpPr>
        <p:cNvPr id="347" name="Shape 347"/>
        <p:cNvGrpSpPr/>
        <p:nvPr/>
      </p:nvGrpSpPr>
      <p:grpSpPr>
        <a:xfrm>
          <a:off x="0" y="0"/>
          <a:ext cx="0" cy="0"/>
          <a:chOff x="0" y="0"/>
          <a:chExt cx="0" cy="0"/>
        </a:xfrm>
      </p:grpSpPr>
      <p:grpSp>
        <p:nvGrpSpPr>
          <p:cNvPr id="348" name="Google Shape;348;p44"/>
          <p:cNvGrpSpPr/>
          <p:nvPr/>
        </p:nvGrpSpPr>
        <p:grpSpPr>
          <a:xfrm>
            <a:off x="231969" y="552423"/>
            <a:ext cx="247813" cy="217998"/>
            <a:chOff x="8716963" y="1482725"/>
            <a:chExt cx="762000" cy="687388"/>
          </a:xfrm>
        </p:grpSpPr>
        <p:sp>
          <p:nvSpPr>
            <p:cNvPr id="349" name="Google Shape;349;p44"/>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50" name="Google Shape;350;p44"/>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51" name="Google Shape;351;p44"/>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352" name="Google Shape;352;p44"/>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cxnSp>
        <p:nvCxnSpPr>
          <p:cNvPr id="353" name="Google Shape;353;p44"/>
          <p:cNvCxnSpPr/>
          <p:nvPr/>
        </p:nvCxnSpPr>
        <p:spPr>
          <a:xfrm rot="10800000">
            <a:off x="675611" y="0"/>
            <a:ext cx="0" cy="6858000"/>
          </a:xfrm>
          <a:prstGeom prst="straightConnector1">
            <a:avLst/>
          </a:prstGeom>
          <a:noFill/>
          <a:ln cap="flat" cmpd="sng" w="9525">
            <a:solidFill>
              <a:srgbClr val="C2C2CB"/>
            </a:solidFill>
            <a:prstDash val="solid"/>
            <a:miter lim="800000"/>
            <a:headEnd len="sm" w="sm" type="none"/>
            <a:tailEnd len="sm" w="sm" type="none"/>
          </a:ln>
        </p:spPr>
      </p:cxnSp>
      <p:sp>
        <p:nvSpPr>
          <p:cNvPr id="354" name="Google Shape;354;p44"/>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C2C2CB"/>
                </a:solidFill>
                <a:latin typeface="Roboto"/>
                <a:ea typeface="Roboto"/>
                <a:cs typeface="Roboto"/>
                <a:sym typeface="Roboto"/>
              </a:rPr>
              <a:t>‹#›</a:t>
            </a:fld>
            <a:endParaRPr b="1" sz="1600">
              <a:solidFill>
                <a:srgbClr val="C2C2CB"/>
              </a:solidFill>
              <a:latin typeface="Roboto"/>
              <a:ea typeface="Roboto"/>
              <a:cs typeface="Roboto"/>
              <a:sym typeface="Roboto"/>
            </a:endParaRPr>
          </a:p>
        </p:txBody>
      </p:sp>
      <p:sp>
        <p:nvSpPr>
          <p:cNvPr id="355" name="Google Shape;355;p44"/>
          <p:cNvSpPr txBox="1"/>
          <p:nvPr>
            <p:ph type="title"/>
          </p:nvPr>
        </p:nvSpPr>
        <p:spPr>
          <a:xfrm>
            <a:off x="2114746" y="2349500"/>
            <a:ext cx="7962508" cy="2159000"/>
          </a:xfrm>
          <a:prstGeom prst="rect">
            <a:avLst/>
          </a:prstGeom>
          <a:noFill/>
          <a:ln>
            <a:noFill/>
          </a:ln>
        </p:spPr>
        <p:txBody>
          <a:bodyPr anchorCtr="0" anchor="ctr" bIns="0" lIns="0" spcFirstLastPara="1" rIns="0" wrap="square" tIns="0">
            <a:normAutofit/>
          </a:bodyPr>
          <a:lstStyle>
            <a:lvl1pPr lvl="0" algn="ctr">
              <a:lnSpc>
                <a:spcPct val="113000"/>
              </a:lnSpc>
              <a:spcBef>
                <a:spcPts val="0"/>
              </a:spcBef>
              <a:spcAft>
                <a:spcPts val="0"/>
              </a:spcAft>
              <a:buClr>
                <a:srgbClr val="262626"/>
              </a:buClr>
              <a:buSzPts val="3200"/>
              <a:buFont typeface="Roboto"/>
              <a:buNone/>
              <a:defRPr sz="32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asic Right SideBar">
  <p:cSld name="1_Basic Right SideBar">
    <p:spTree>
      <p:nvGrpSpPr>
        <p:cNvPr id="356" name="Shape 356"/>
        <p:cNvGrpSpPr/>
        <p:nvPr/>
      </p:nvGrpSpPr>
      <p:grpSpPr>
        <a:xfrm>
          <a:off x="0" y="0"/>
          <a:ext cx="0" cy="0"/>
          <a:chOff x="0" y="0"/>
          <a:chExt cx="0" cy="0"/>
        </a:xfrm>
      </p:grpSpPr>
      <p:cxnSp>
        <p:nvCxnSpPr>
          <p:cNvPr id="357" name="Google Shape;357;p45"/>
          <p:cNvCxnSpPr/>
          <p:nvPr/>
        </p:nvCxnSpPr>
        <p:spPr>
          <a:xfrm rot="10800000">
            <a:off x="11488650" y="0"/>
            <a:ext cx="0" cy="6858000"/>
          </a:xfrm>
          <a:prstGeom prst="straightConnector1">
            <a:avLst/>
          </a:prstGeom>
          <a:noFill/>
          <a:ln cap="flat" cmpd="sng" w="9525">
            <a:solidFill>
              <a:srgbClr val="C2C2CB"/>
            </a:solidFill>
            <a:prstDash val="solid"/>
            <a:miter lim="800000"/>
            <a:headEnd len="sm" w="sm" type="none"/>
            <a:tailEnd len="sm" w="sm" type="none"/>
          </a:ln>
        </p:spPr>
      </p:cxnSp>
      <p:grpSp>
        <p:nvGrpSpPr>
          <p:cNvPr id="358" name="Google Shape;358;p45"/>
          <p:cNvGrpSpPr/>
          <p:nvPr/>
        </p:nvGrpSpPr>
        <p:grpSpPr>
          <a:xfrm>
            <a:off x="11721581" y="552423"/>
            <a:ext cx="247813" cy="217998"/>
            <a:chOff x="8716963" y="1482725"/>
            <a:chExt cx="762000" cy="687388"/>
          </a:xfrm>
        </p:grpSpPr>
        <p:sp>
          <p:nvSpPr>
            <p:cNvPr id="359" name="Google Shape;359;p45"/>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60" name="Google Shape;360;p45"/>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361" name="Google Shape;361;p45"/>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362" name="Google Shape;362;p45"/>
          <p:cNvSpPr txBox="1"/>
          <p:nvPr/>
        </p:nvSpPr>
        <p:spPr>
          <a:xfrm rot="-5400000">
            <a:off x="911163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sp>
        <p:nvSpPr>
          <p:cNvPr id="363" name="Google Shape;363;p45"/>
          <p:cNvSpPr txBox="1"/>
          <p:nvPr/>
        </p:nvSpPr>
        <p:spPr>
          <a:xfrm>
            <a:off x="11488650"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lang="uk-UA" sz="1400">
                <a:solidFill>
                  <a:srgbClr val="C2C2CB"/>
                </a:solidFill>
                <a:latin typeface="Roboto"/>
                <a:ea typeface="Roboto"/>
                <a:cs typeface="Roboto"/>
                <a:sym typeface="Roboto"/>
              </a:rPr>
              <a:t>‹#›</a:t>
            </a:fld>
            <a:endParaRPr sz="1600">
              <a:solidFill>
                <a:srgbClr val="C2C2CB"/>
              </a:solidFill>
              <a:latin typeface="Roboto"/>
              <a:ea typeface="Roboto"/>
              <a:cs typeface="Roboto"/>
              <a:sym typeface="Roboto"/>
            </a:endParaRPr>
          </a:p>
        </p:txBody>
      </p:sp>
      <p:sp>
        <p:nvSpPr>
          <p:cNvPr id="364" name="Google Shape;364;p45"/>
          <p:cNvSpPr/>
          <p:nvPr>
            <p:ph idx="2" type="pic"/>
          </p:nvPr>
        </p:nvSpPr>
        <p:spPr>
          <a:xfrm>
            <a:off x="1" y="0"/>
            <a:ext cx="5340349" cy="6857999"/>
          </a:xfrm>
          <a:prstGeom prst="rect">
            <a:avLst/>
          </a:prstGeom>
          <a:noFill/>
          <a:ln>
            <a:noFill/>
          </a:ln>
        </p:spPr>
      </p:sp>
      <p:sp>
        <p:nvSpPr>
          <p:cNvPr id="365" name="Google Shape;365;p45"/>
          <p:cNvSpPr txBox="1"/>
          <p:nvPr>
            <p:ph type="title"/>
          </p:nvPr>
        </p:nvSpPr>
        <p:spPr>
          <a:xfrm>
            <a:off x="6096000" y="2349500"/>
            <a:ext cx="4608513" cy="2374900"/>
          </a:xfrm>
          <a:prstGeom prst="rect">
            <a:avLst/>
          </a:prstGeom>
          <a:noFill/>
          <a:ln>
            <a:noFill/>
          </a:ln>
        </p:spPr>
        <p:txBody>
          <a:bodyPr anchorCtr="0" anchor="ctr" bIns="0" lIns="0" spcFirstLastPara="1" rIns="0" wrap="square" tIns="0">
            <a:normAutofit/>
          </a:bodyPr>
          <a:lstStyle>
            <a:lvl1pPr lvl="0" algn="l">
              <a:lnSpc>
                <a:spcPct val="113000"/>
              </a:lnSpc>
              <a:spcBef>
                <a:spcPts val="0"/>
              </a:spcBef>
              <a:spcAft>
                <a:spcPts val="0"/>
              </a:spcAft>
              <a:buClr>
                <a:srgbClr val="3F3F3F"/>
              </a:buClr>
              <a:buSzPts val="3200"/>
              <a:buFont typeface="Roboto"/>
              <a:buNone/>
              <a:defRPr sz="3200">
                <a:solidFill>
                  <a:srgbClr val="3F3F3F"/>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asic Right SideBar">
  <p:cSld name="1_Basic Right SideBar">
    <p:spTree>
      <p:nvGrpSpPr>
        <p:cNvPr id="45" name="Shape 45"/>
        <p:cNvGrpSpPr/>
        <p:nvPr/>
      </p:nvGrpSpPr>
      <p:grpSpPr>
        <a:xfrm>
          <a:off x="0" y="0"/>
          <a:ext cx="0" cy="0"/>
          <a:chOff x="0" y="0"/>
          <a:chExt cx="0" cy="0"/>
        </a:xfrm>
      </p:grpSpPr>
      <p:cxnSp>
        <p:nvCxnSpPr>
          <p:cNvPr id="46" name="Google Shape;46;p21"/>
          <p:cNvCxnSpPr/>
          <p:nvPr/>
        </p:nvCxnSpPr>
        <p:spPr>
          <a:xfrm rot="10800000">
            <a:off x="11488650" y="0"/>
            <a:ext cx="0" cy="6858000"/>
          </a:xfrm>
          <a:prstGeom prst="straightConnector1">
            <a:avLst/>
          </a:prstGeom>
          <a:noFill/>
          <a:ln cap="flat" cmpd="sng" w="9525">
            <a:solidFill>
              <a:srgbClr val="C2C2CB"/>
            </a:solidFill>
            <a:prstDash val="solid"/>
            <a:miter lim="800000"/>
            <a:headEnd len="sm" w="sm" type="none"/>
            <a:tailEnd len="sm" w="sm" type="none"/>
          </a:ln>
        </p:spPr>
      </p:cxnSp>
      <p:grpSp>
        <p:nvGrpSpPr>
          <p:cNvPr id="47" name="Google Shape;47;p21"/>
          <p:cNvGrpSpPr/>
          <p:nvPr/>
        </p:nvGrpSpPr>
        <p:grpSpPr>
          <a:xfrm>
            <a:off x="11721581" y="552423"/>
            <a:ext cx="247813" cy="217998"/>
            <a:chOff x="8716963" y="1482725"/>
            <a:chExt cx="762000" cy="687388"/>
          </a:xfrm>
        </p:grpSpPr>
        <p:sp>
          <p:nvSpPr>
            <p:cNvPr id="48" name="Google Shape;48;p21"/>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49" name="Google Shape;49;p21"/>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50" name="Google Shape;50;p21"/>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51" name="Google Shape;51;p21"/>
          <p:cNvSpPr txBox="1"/>
          <p:nvPr/>
        </p:nvSpPr>
        <p:spPr>
          <a:xfrm rot="-5400000">
            <a:off x="911163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sp>
        <p:nvSpPr>
          <p:cNvPr id="52" name="Google Shape;52;p21"/>
          <p:cNvSpPr txBox="1"/>
          <p:nvPr/>
        </p:nvSpPr>
        <p:spPr>
          <a:xfrm>
            <a:off x="11488650"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lang="uk-UA" sz="1400">
                <a:solidFill>
                  <a:srgbClr val="C2C2CB"/>
                </a:solidFill>
                <a:latin typeface="Roboto"/>
                <a:ea typeface="Roboto"/>
                <a:cs typeface="Roboto"/>
                <a:sym typeface="Roboto"/>
              </a:rPr>
              <a:t>‹#›</a:t>
            </a:fld>
            <a:endParaRPr sz="1600">
              <a:solidFill>
                <a:srgbClr val="C2C2CB"/>
              </a:solidFill>
              <a:latin typeface="Roboto"/>
              <a:ea typeface="Roboto"/>
              <a:cs typeface="Roboto"/>
              <a:sym typeface="Roboto"/>
            </a:endParaRPr>
          </a:p>
        </p:txBody>
      </p:sp>
      <p:sp>
        <p:nvSpPr>
          <p:cNvPr id="53" name="Google Shape;53;p21"/>
          <p:cNvSpPr/>
          <p:nvPr>
            <p:ph idx="2" type="pic"/>
          </p:nvPr>
        </p:nvSpPr>
        <p:spPr>
          <a:xfrm>
            <a:off x="1" y="0"/>
            <a:ext cx="5340349" cy="6857999"/>
          </a:xfrm>
          <a:prstGeom prst="rect">
            <a:avLst/>
          </a:prstGeom>
          <a:noFill/>
          <a:ln>
            <a:noFill/>
          </a:ln>
        </p:spPr>
      </p:sp>
      <p:sp>
        <p:nvSpPr>
          <p:cNvPr id="54" name="Google Shape;54;p21"/>
          <p:cNvSpPr txBox="1"/>
          <p:nvPr>
            <p:ph type="title"/>
          </p:nvPr>
        </p:nvSpPr>
        <p:spPr>
          <a:xfrm>
            <a:off x="6096000" y="2349500"/>
            <a:ext cx="4608513" cy="2374900"/>
          </a:xfrm>
          <a:prstGeom prst="rect">
            <a:avLst/>
          </a:prstGeom>
          <a:noFill/>
          <a:ln>
            <a:noFill/>
          </a:ln>
        </p:spPr>
        <p:txBody>
          <a:bodyPr anchorCtr="0" anchor="ctr" bIns="0" lIns="0" spcFirstLastPara="1" rIns="0" wrap="square" tIns="0">
            <a:normAutofit/>
          </a:bodyPr>
          <a:lstStyle>
            <a:lvl1pPr lvl="0" algn="l">
              <a:lnSpc>
                <a:spcPct val="113000"/>
              </a:lnSpc>
              <a:spcBef>
                <a:spcPts val="0"/>
              </a:spcBef>
              <a:spcAft>
                <a:spcPts val="0"/>
              </a:spcAft>
              <a:buClr>
                <a:srgbClr val="3F3F3F"/>
              </a:buClr>
              <a:buSzPts val="3200"/>
              <a:buFont typeface="Roboto"/>
              <a:buNone/>
              <a:defRPr sz="3200">
                <a:solidFill>
                  <a:srgbClr val="3F3F3F"/>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asic Left SideBar">
  <p:cSld name="1_Basic Left SideBar">
    <p:spTree>
      <p:nvGrpSpPr>
        <p:cNvPr id="55" name="Shape 55"/>
        <p:cNvGrpSpPr/>
        <p:nvPr/>
      </p:nvGrpSpPr>
      <p:grpSpPr>
        <a:xfrm>
          <a:off x="0" y="0"/>
          <a:ext cx="0" cy="0"/>
          <a:chOff x="0" y="0"/>
          <a:chExt cx="0" cy="0"/>
        </a:xfrm>
      </p:grpSpPr>
      <p:sp>
        <p:nvSpPr>
          <p:cNvPr id="56" name="Google Shape;56;p22"/>
          <p:cNvSpPr txBox="1"/>
          <p:nvPr>
            <p:ph type="title"/>
          </p:nvPr>
        </p:nvSpPr>
        <p:spPr>
          <a:xfrm>
            <a:off x="704094" y="449127"/>
            <a:ext cx="7199312" cy="788806"/>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2600"/>
              <a:buFont typeface="Roboto"/>
              <a:buNone/>
              <a:defRPr b="0">
                <a:solidFill>
                  <a:schemeClr val="lt1"/>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22"/>
          <p:cNvSpPr txBox="1"/>
          <p:nvPr>
            <p:ph idx="1" type="body"/>
          </p:nvPr>
        </p:nvSpPr>
        <p:spPr>
          <a:xfrm>
            <a:off x="718488" y="1484113"/>
            <a:ext cx="3398837" cy="4753175"/>
          </a:xfrm>
          <a:prstGeom prst="rect">
            <a:avLst/>
          </a:prstGeom>
          <a:noFill/>
          <a:ln>
            <a:noFill/>
          </a:ln>
        </p:spPr>
        <p:txBody>
          <a:bodyPr anchorCtr="0" anchor="t" bIns="0" lIns="0" spcFirstLastPara="1" rIns="0" wrap="square" tIns="0">
            <a:normAutofit/>
          </a:bodyPr>
          <a:lstStyle>
            <a:lvl1pPr indent="-228600" lvl="0" marL="457200" algn="l">
              <a:lnSpc>
                <a:spcPct val="125000"/>
              </a:lnSpc>
              <a:spcBef>
                <a:spcPts val="1000"/>
              </a:spcBef>
              <a:spcAft>
                <a:spcPts val="0"/>
              </a:spcAft>
              <a:buClr>
                <a:schemeClr val="lt1"/>
              </a:buClr>
              <a:buSzPts val="1400"/>
              <a:buNone/>
              <a:defRPr>
                <a:solidFill>
                  <a:schemeClr val="lt1"/>
                </a:solidFill>
                <a:latin typeface="Roboto"/>
                <a:ea typeface="Roboto"/>
                <a:cs typeface="Roboto"/>
                <a:sym typeface="Roboto"/>
              </a:defRPr>
            </a:lvl1pPr>
            <a:lvl2pPr indent="-228600" lvl="1" marL="914400" algn="l">
              <a:lnSpc>
                <a:spcPct val="125000"/>
              </a:lnSpc>
              <a:spcBef>
                <a:spcPts val="500"/>
              </a:spcBef>
              <a:spcAft>
                <a:spcPts val="0"/>
              </a:spcAft>
              <a:buClr>
                <a:srgbClr val="D6D6DB"/>
              </a:buClr>
              <a:buSzPts val="1200"/>
              <a:buNone/>
              <a:defRPr>
                <a:solidFill>
                  <a:srgbClr val="D6D6DB"/>
                </a:solidFill>
                <a:latin typeface="Roboto"/>
                <a:ea typeface="Roboto"/>
                <a:cs typeface="Roboto"/>
                <a:sym typeface="Roboto"/>
              </a:defRPr>
            </a:lvl2pPr>
            <a:lvl3pPr indent="-228600" lvl="2" marL="1371600" algn="l">
              <a:lnSpc>
                <a:spcPct val="125000"/>
              </a:lnSpc>
              <a:spcBef>
                <a:spcPts val="500"/>
              </a:spcBef>
              <a:spcAft>
                <a:spcPts val="0"/>
              </a:spcAft>
              <a:buClr>
                <a:srgbClr val="D6D6DB"/>
              </a:buClr>
              <a:buSzPts val="1000"/>
              <a:buNone/>
              <a:defRPr>
                <a:solidFill>
                  <a:srgbClr val="D6D6DB"/>
                </a:solidFill>
                <a:latin typeface="Roboto"/>
                <a:ea typeface="Roboto"/>
                <a:cs typeface="Roboto"/>
                <a:sym typeface="Roboto"/>
              </a:defRPr>
            </a:lvl3pPr>
            <a:lvl4pPr indent="-228600" lvl="3" marL="1828800" algn="l">
              <a:lnSpc>
                <a:spcPct val="125000"/>
              </a:lnSpc>
              <a:spcBef>
                <a:spcPts val="500"/>
              </a:spcBef>
              <a:spcAft>
                <a:spcPts val="0"/>
              </a:spcAft>
              <a:buClr>
                <a:srgbClr val="D6D6DB"/>
              </a:buClr>
              <a:buSzPts val="1000"/>
              <a:buNone/>
              <a:defRPr sz="1000">
                <a:solidFill>
                  <a:srgbClr val="D6D6DB"/>
                </a:solidFill>
                <a:latin typeface="Roboto"/>
                <a:ea typeface="Roboto"/>
                <a:cs typeface="Roboto"/>
                <a:sym typeface="Roboto"/>
              </a:defRPr>
            </a:lvl4pPr>
            <a:lvl5pPr indent="-228600" lvl="4" marL="2286000" algn="l">
              <a:lnSpc>
                <a:spcPct val="125000"/>
              </a:lnSpc>
              <a:spcBef>
                <a:spcPts val="500"/>
              </a:spcBef>
              <a:spcAft>
                <a:spcPts val="0"/>
              </a:spcAft>
              <a:buClr>
                <a:srgbClr val="D6D6DB"/>
              </a:buClr>
              <a:buSzPts val="700"/>
              <a:buNone/>
              <a:defRPr sz="700">
                <a:solidFill>
                  <a:srgbClr val="D6D6DB"/>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22"/>
          <p:cNvSpPr txBox="1"/>
          <p:nvPr/>
        </p:nvSpPr>
        <p:spPr>
          <a:xfrm rot="-5400000">
            <a:off x="9138413"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AEAEB9"/>
              </a:buClr>
              <a:buSzPts val="700"/>
              <a:buFont typeface="Roboto"/>
              <a:buNone/>
            </a:pPr>
            <a:r>
              <a:rPr b="1" i="0" lang="uk-UA" sz="700" u="none" cap="none" strike="noStrike">
                <a:solidFill>
                  <a:srgbClr val="AEAEB9"/>
                </a:solidFill>
                <a:latin typeface="Roboto"/>
                <a:ea typeface="Roboto"/>
                <a:cs typeface="Roboto"/>
                <a:sym typeface="Roboto"/>
              </a:rPr>
              <a:t>METINVESTHOLDING.COM</a:t>
            </a:r>
            <a:endParaRPr/>
          </a:p>
        </p:txBody>
      </p:sp>
      <p:cxnSp>
        <p:nvCxnSpPr>
          <p:cNvPr id="59" name="Google Shape;59;p22"/>
          <p:cNvCxnSpPr/>
          <p:nvPr/>
        </p:nvCxnSpPr>
        <p:spPr>
          <a:xfrm rot="10800000">
            <a:off x="11568113" y="0"/>
            <a:ext cx="0" cy="6858000"/>
          </a:xfrm>
          <a:prstGeom prst="straightConnector1">
            <a:avLst/>
          </a:prstGeom>
          <a:noFill/>
          <a:ln cap="flat" cmpd="sng" w="9525">
            <a:solidFill>
              <a:srgbClr val="53535C"/>
            </a:solidFill>
            <a:prstDash val="solid"/>
            <a:miter lim="800000"/>
            <a:headEnd len="sm" w="sm" type="none"/>
            <a:tailEnd len="sm" w="sm" type="none"/>
          </a:ln>
        </p:spPr>
      </p:cxnSp>
      <p:sp>
        <p:nvSpPr>
          <p:cNvPr id="60" name="Google Shape;60;p22"/>
          <p:cNvSpPr txBox="1"/>
          <p:nvPr/>
        </p:nvSpPr>
        <p:spPr>
          <a:xfrm>
            <a:off x="11515427"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AFAFBA"/>
                </a:solidFill>
                <a:latin typeface="Roboto"/>
                <a:ea typeface="Roboto"/>
                <a:cs typeface="Roboto"/>
                <a:sym typeface="Roboto"/>
              </a:rPr>
              <a:t>‹#›</a:t>
            </a:fld>
            <a:endParaRPr b="1" sz="1400">
              <a:solidFill>
                <a:srgbClr val="AFAFBA"/>
              </a:solidFill>
              <a:latin typeface="Roboto"/>
              <a:ea typeface="Roboto"/>
              <a:cs typeface="Roboto"/>
              <a:sym typeface="Roboto"/>
            </a:endParaRPr>
          </a:p>
        </p:txBody>
      </p:sp>
      <p:grpSp>
        <p:nvGrpSpPr>
          <p:cNvPr id="61" name="Google Shape;61;p22"/>
          <p:cNvGrpSpPr/>
          <p:nvPr/>
        </p:nvGrpSpPr>
        <p:grpSpPr>
          <a:xfrm>
            <a:off x="11748358" y="552423"/>
            <a:ext cx="247813" cy="217998"/>
            <a:chOff x="8716963" y="1482725"/>
            <a:chExt cx="762000" cy="687388"/>
          </a:xfrm>
        </p:grpSpPr>
        <p:sp>
          <p:nvSpPr>
            <p:cNvPr id="62" name="Google Shape;62;p22"/>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63" name="Google Shape;63;p22"/>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64" name="Google Shape;64;p22"/>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AEAEB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
  <p:cSld name="3 col">
    <p:bg>
      <p:bgPr>
        <a:solidFill>
          <a:schemeClr val="lt1"/>
        </a:solidFill>
      </p:bgPr>
    </p:bg>
    <p:spTree>
      <p:nvGrpSpPr>
        <p:cNvPr id="65" name="Shape 65"/>
        <p:cNvGrpSpPr/>
        <p:nvPr/>
      </p:nvGrpSpPr>
      <p:grpSpPr>
        <a:xfrm>
          <a:off x="0" y="0"/>
          <a:ext cx="0" cy="0"/>
          <a:chOff x="0" y="0"/>
          <a:chExt cx="0" cy="0"/>
        </a:xfrm>
      </p:grpSpPr>
      <p:sp>
        <p:nvSpPr>
          <p:cNvPr id="66" name="Google Shape;66;p23"/>
          <p:cNvSpPr txBox="1"/>
          <p:nvPr>
            <p:ph type="title"/>
          </p:nvPr>
        </p:nvSpPr>
        <p:spPr>
          <a:xfrm>
            <a:off x="1224977" y="552423"/>
            <a:ext cx="7180836" cy="715990"/>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262626"/>
              </a:buClr>
              <a:buSzPts val="2600"/>
              <a:buFont typeface="Roboto"/>
              <a:buNone/>
              <a:defRPr sz="26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3"/>
          <p:cNvSpPr txBox="1"/>
          <p:nvPr>
            <p:ph idx="1" type="body"/>
          </p:nvPr>
        </p:nvSpPr>
        <p:spPr>
          <a:xfrm>
            <a:off x="1235076" y="1484313"/>
            <a:ext cx="3240088" cy="4752976"/>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8" name="Google Shape;68;p23"/>
          <p:cNvSpPr txBox="1"/>
          <p:nvPr>
            <p:ph idx="2" type="body"/>
          </p:nvPr>
        </p:nvSpPr>
        <p:spPr>
          <a:xfrm>
            <a:off x="4764088" y="1484313"/>
            <a:ext cx="3276600" cy="4752976"/>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9" name="Google Shape;69;p23"/>
          <p:cNvSpPr txBox="1"/>
          <p:nvPr>
            <p:ph idx="3" type="body"/>
          </p:nvPr>
        </p:nvSpPr>
        <p:spPr>
          <a:xfrm>
            <a:off x="8328024" y="1484313"/>
            <a:ext cx="3240089" cy="4752976"/>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rgbClr val="262626"/>
              </a:buClr>
              <a:buSzPts val="1000"/>
              <a:buNone/>
              <a:defRPr>
                <a:solidFill>
                  <a:srgbClr val="262626"/>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grpSp>
        <p:nvGrpSpPr>
          <p:cNvPr id="70" name="Google Shape;70;p23"/>
          <p:cNvGrpSpPr/>
          <p:nvPr/>
        </p:nvGrpSpPr>
        <p:grpSpPr>
          <a:xfrm>
            <a:off x="231969" y="552423"/>
            <a:ext cx="247813" cy="217998"/>
            <a:chOff x="8716963" y="1482725"/>
            <a:chExt cx="762000" cy="687388"/>
          </a:xfrm>
        </p:grpSpPr>
        <p:sp>
          <p:nvSpPr>
            <p:cNvPr id="71" name="Google Shape;71;p23"/>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72" name="Google Shape;72;p23"/>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73" name="Google Shape;73;p23"/>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74" name="Google Shape;74;p23"/>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cxnSp>
        <p:nvCxnSpPr>
          <p:cNvPr id="75" name="Google Shape;75;p23"/>
          <p:cNvCxnSpPr/>
          <p:nvPr/>
        </p:nvCxnSpPr>
        <p:spPr>
          <a:xfrm rot="10800000">
            <a:off x="675611" y="0"/>
            <a:ext cx="0" cy="6858000"/>
          </a:xfrm>
          <a:prstGeom prst="straightConnector1">
            <a:avLst/>
          </a:prstGeom>
          <a:noFill/>
          <a:ln cap="flat" cmpd="sng" w="9525">
            <a:solidFill>
              <a:srgbClr val="C2C2CB"/>
            </a:solidFill>
            <a:prstDash val="solid"/>
            <a:miter lim="800000"/>
            <a:headEnd len="sm" w="sm" type="none"/>
            <a:tailEnd len="sm" w="sm" type="none"/>
          </a:ln>
        </p:spPr>
      </p:cxnSp>
      <p:sp>
        <p:nvSpPr>
          <p:cNvPr id="76" name="Google Shape;76;p23"/>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C2C2CB"/>
                </a:solidFill>
                <a:latin typeface="Roboto"/>
                <a:ea typeface="Roboto"/>
                <a:cs typeface="Roboto"/>
                <a:sym typeface="Roboto"/>
              </a:rPr>
              <a:t>‹#›</a:t>
            </a:fld>
            <a:endParaRPr b="1" sz="1600">
              <a:solidFill>
                <a:srgbClr val="C2C2CB"/>
              </a:solidFill>
              <a:latin typeface="Roboto"/>
              <a:ea typeface="Roboto"/>
              <a:cs typeface="Roboto"/>
              <a:sym typeface="Robo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vider NoImage Light">
  <p:cSld name="Devider NoImage Light">
    <p:spTree>
      <p:nvGrpSpPr>
        <p:cNvPr id="77" name="Shape 77"/>
        <p:cNvGrpSpPr/>
        <p:nvPr/>
      </p:nvGrpSpPr>
      <p:grpSpPr>
        <a:xfrm>
          <a:off x="0" y="0"/>
          <a:ext cx="0" cy="0"/>
          <a:chOff x="0" y="0"/>
          <a:chExt cx="0" cy="0"/>
        </a:xfrm>
      </p:grpSpPr>
      <p:grpSp>
        <p:nvGrpSpPr>
          <p:cNvPr id="78" name="Google Shape;78;p24"/>
          <p:cNvGrpSpPr/>
          <p:nvPr/>
        </p:nvGrpSpPr>
        <p:grpSpPr>
          <a:xfrm>
            <a:off x="231969" y="552423"/>
            <a:ext cx="247813" cy="217998"/>
            <a:chOff x="8716963" y="1482725"/>
            <a:chExt cx="762000" cy="687388"/>
          </a:xfrm>
        </p:grpSpPr>
        <p:sp>
          <p:nvSpPr>
            <p:cNvPr id="79" name="Google Shape;79;p24"/>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80" name="Google Shape;80;p24"/>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81" name="Google Shape;81;p24"/>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82" name="Google Shape;82;p24"/>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cxnSp>
        <p:nvCxnSpPr>
          <p:cNvPr id="83" name="Google Shape;83;p24"/>
          <p:cNvCxnSpPr/>
          <p:nvPr/>
        </p:nvCxnSpPr>
        <p:spPr>
          <a:xfrm rot="10800000">
            <a:off x="675611" y="0"/>
            <a:ext cx="0" cy="6858000"/>
          </a:xfrm>
          <a:prstGeom prst="straightConnector1">
            <a:avLst/>
          </a:prstGeom>
          <a:noFill/>
          <a:ln cap="flat" cmpd="sng" w="9525">
            <a:solidFill>
              <a:srgbClr val="C2C2CB"/>
            </a:solidFill>
            <a:prstDash val="solid"/>
            <a:miter lim="800000"/>
            <a:headEnd len="sm" w="sm" type="none"/>
            <a:tailEnd len="sm" w="sm" type="none"/>
          </a:ln>
        </p:spPr>
      </p:cxnSp>
      <p:sp>
        <p:nvSpPr>
          <p:cNvPr id="84" name="Google Shape;84;p24"/>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C2C2CB"/>
                </a:solidFill>
                <a:latin typeface="Roboto"/>
                <a:ea typeface="Roboto"/>
                <a:cs typeface="Roboto"/>
                <a:sym typeface="Roboto"/>
              </a:rPr>
              <a:t>‹#›</a:t>
            </a:fld>
            <a:endParaRPr b="1" sz="1600">
              <a:solidFill>
                <a:srgbClr val="C2C2CB"/>
              </a:solidFill>
              <a:latin typeface="Roboto"/>
              <a:ea typeface="Roboto"/>
              <a:cs typeface="Roboto"/>
              <a:sym typeface="Roboto"/>
            </a:endParaRPr>
          </a:p>
        </p:txBody>
      </p:sp>
      <p:sp>
        <p:nvSpPr>
          <p:cNvPr id="85" name="Google Shape;85;p24"/>
          <p:cNvSpPr txBox="1"/>
          <p:nvPr>
            <p:ph type="title"/>
          </p:nvPr>
        </p:nvSpPr>
        <p:spPr>
          <a:xfrm>
            <a:off x="2114746" y="2349500"/>
            <a:ext cx="7962508" cy="2159000"/>
          </a:xfrm>
          <a:prstGeom prst="rect">
            <a:avLst/>
          </a:prstGeom>
          <a:noFill/>
          <a:ln>
            <a:noFill/>
          </a:ln>
        </p:spPr>
        <p:txBody>
          <a:bodyPr anchorCtr="0" anchor="ctr" bIns="0" lIns="0" spcFirstLastPara="1" rIns="0" wrap="square" tIns="0">
            <a:normAutofit/>
          </a:bodyPr>
          <a:lstStyle>
            <a:lvl1pPr lvl="0" algn="ctr">
              <a:lnSpc>
                <a:spcPct val="113000"/>
              </a:lnSpc>
              <a:spcBef>
                <a:spcPts val="0"/>
              </a:spcBef>
              <a:spcAft>
                <a:spcPts val="0"/>
              </a:spcAft>
              <a:buClr>
                <a:srgbClr val="262626"/>
              </a:buClr>
              <a:buSzPts val="3200"/>
              <a:buFont typeface="Roboto"/>
              <a:buNone/>
              <a:defRPr sz="32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 Cover MIH">
  <p:cSld name="Dark Cover MIH">
    <p:bg>
      <p:bgPr>
        <a:solidFill>
          <a:srgbClr val="3F3F49"/>
        </a:solidFill>
      </p:bgPr>
    </p:bg>
    <p:spTree>
      <p:nvGrpSpPr>
        <p:cNvPr id="86" name="Shape 86"/>
        <p:cNvGrpSpPr/>
        <p:nvPr/>
      </p:nvGrpSpPr>
      <p:grpSpPr>
        <a:xfrm>
          <a:off x="0" y="0"/>
          <a:ext cx="0" cy="0"/>
          <a:chOff x="0" y="0"/>
          <a:chExt cx="0" cy="0"/>
        </a:xfrm>
      </p:grpSpPr>
      <p:sp>
        <p:nvSpPr>
          <p:cNvPr id="87" name="Google Shape;87;p25"/>
          <p:cNvSpPr/>
          <p:nvPr/>
        </p:nvSpPr>
        <p:spPr>
          <a:xfrm>
            <a:off x="11449050" y="0"/>
            <a:ext cx="742950" cy="6858000"/>
          </a:xfrm>
          <a:prstGeom prst="rect">
            <a:avLst/>
          </a:prstGeom>
          <a:solidFill>
            <a:srgbClr val="3F3F4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800">
                <a:latin typeface="Roboto"/>
                <a:ea typeface="Roboto"/>
                <a:cs typeface="Roboto"/>
                <a:sym typeface="Roboto"/>
              </a:rPr>
              <a:t>м</a:t>
            </a:r>
            <a:endParaRPr/>
          </a:p>
        </p:txBody>
      </p:sp>
      <p:grpSp>
        <p:nvGrpSpPr>
          <p:cNvPr id="88" name="Google Shape;88;p25"/>
          <p:cNvGrpSpPr/>
          <p:nvPr/>
        </p:nvGrpSpPr>
        <p:grpSpPr>
          <a:xfrm>
            <a:off x="-6768" y="355917"/>
            <a:ext cx="3308385" cy="6190933"/>
            <a:chOff x="147603" y="355917"/>
            <a:chExt cx="3308385" cy="6190933"/>
          </a:xfrm>
        </p:grpSpPr>
        <p:sp>
          <p:nvSpPr>
            <p:cNvPr id="89" name="Google Shape;89;p25"/>
            <p:cNvSpPr/>
            <p:nvPr/>
          </p:nvSpPr>
          <p:spPr>
            <a:xfrm>
              <a:off x="147603" y="355917"/>
              <a:ext cx="1831564" cy="2292034"/>
            </a:xfrm>
            <a:custGeom>
              <a:rect b="b" l="l" r="r" t="t"/>
              <a:pathLst>
                <a:path extrusionOk="0" h="10000" w="9232">
                  <a:moveTo>
                    <a:pt x="1724" y="7209"/>
                  </a:moveTo>
                  <a:cubicBezTo>
                    <a:pt x="1888" y="7209"/>
                    <a:pt x="2080" y="7162"/>
                    <a:pt x="2244" y="7115"/>
                  </a:cubicBezTo>
                  <a:cubicBezTo>
                    <a:pt x="2436" y="7066"/>
                    <a:pt x="2600" y="6972"/>
                    <a:pt x="2792" y="6807"/>
                  </a:cubicBezTo>
                  <a:lnTo>
                    <a:pt x="4819" y="5057"/>
                  </a:lnTo>
                  <a:lnTo>
                    <a:pt x="4819" y="10000"/>
                  </a:lnTo>
                  <a:lnTo>
                    <a:pt x="9228" y="7824"/>
                  </a:lnTo>
                  <a:lnTo>
                    <a:pt x="9228" y="2170"/>
                  </a:lnTo>
                  <a:cubicBezTo>
                    <a:pt x="9282" y="1603"/>
                    <a:pt x="8871" y="1153"/>
                    <a:pt x="8296" y="988"/>
                  </a:cubicBezTo>
                  <a:cubicBezTo>
                    <a:pt x="8296" y="988"/>
                    <a:pt x="6105" y="184"/>
                    <a:pt x="5777" y="89"/>
                  </a:cubicBezTo>
                  <a:cubicBezTo>
                    <a:pt x="5476" y="-5"/>
                    <a:pt x="5175" y="-29"/>
                    <a:pt x="4873" y="42"/>
                  </a:cubicBezTo>
                  <a:cubicBezTo>
                    <a:pt x="4490" y="89"/>
                    <a:pt x="4298" y="279"/>
                    <a:pt x="4134" y="349"/>
                  </a:cubicBezTo>
                  <a:cubicBezTo>
                    <a:pt x="4052" y="444"/>
                    <a:pt x="383" y="3516"/>
                    <a:pt x="0" y="3847"/>
                  </a:cubicBezTo>
                  <a:cubicBezTo>
                    <a:pt x="0" y="6544"/>
                    <a:pt x="77" y="7176"/>
                    <a:pt x="77" y="7176"/>
                  </a:cubicBezTo>
                  <a:cubicBezTo>
                    <a:pt x="908" y="7176"/>
                    <a:pt x="893" y="7209"/>
                    <a:pt x="1724" y="7209"/>
                  </a:cubicBezTo>
                  <a:close/>
                </a:path>
              </a:pathLst>
            </a:custGeom>
            <a:solidFill>
              <a:srgbClr val="53535C"/>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90" name="Google Shape;90;p25"/>
            <p:cNvSpPr/>
            <p:nvPr/>
          </p:nvSpPr>
          <p:spPr>
            <a:xfrm>
              <a:off x="163513" y="2441575"/>
              <a:ext cx="3292475" cy="4105275"/>
            </a:xfrm>
            <a:custGeom>
              <a:rect b="b" l="l" r="r" t="t"/>
              <a:pathLst>
                <a:path extrusionOk="0" h="757" w="606">
                  <a:moveTo>
                    <a:pt x="599" y="141"/>
                  </a:moveTo>
                  <a:cubicBezTo>
                    <a:pt x="595" y="132"/>
                    <a:pt x="588" y="126"/>
                    <a:pt x="578" y="120"/>
                  </a:cubicBezTo>
                  <a:cubicBezTo>
                    <a:pt x="580" y="122"/>
                    <a:pt x="368" y="0"/>
                    <a:pt x="368" y="0"/>
                  </a:cubicBezTo>
                  <a:cubicBezTo>
                    <a:pt x="206" y="92"/>
                    <a:pt x="206" y="92"/>
                    <a:pt x="206" y="92"/>
                  </a:cubicBezTo>
                  <a:cubicBezTo>
                    <a:pt x="390" y="197"/>
                    <a:pt x="390" y="197"/>
                    <a:pt x="390" y="197"/>
                  </a:cubicBezTo>
                  <a:cubicBezTo>
                    <a:pt x="287" y="224"/>
                    <a:pt x="287" y="224"/>
                    <a:pt x="287" y="224"/>
                  </a:cubicBezTo>
                  <a:cubicBezTo>
                    <a:pt x="280" y="225"/>
                    <a:pt x="272" y="229"/>
                    <a:pt x="266" y="235"/>
                  </a:cubicBezTo>
                  <a:cubicBezTo>
                    <a:pt x="261" y="239"/>
                    <a:pt x="259" y="242"/>
                    <a:pt x="253" y="250"/>
                  </a:cubicBezTo>
                  <a:cubicBezTo>
                    <a:pt x="250" y="257"/>
                    <a:pt x="161" y="406"/>
                    <a:pt x="161" y="406"/>
                  </a:cubicBezTo>
                  <a:cubicBezTo>
                    <a:pt x="158" y="411"/>
                    <a:pt x="156" y="417"/>
                    <a:pt x="156" y="422"/>
                  </a:cubicBezTo>
                  <a:cubicBezTo>
                    <a:pt x="154" y="430"/>
                    <a:pt x="154" y="437"/>
                    <a:pt x="158" y="447"/>
                  </a:cubicBezTo>
                  <a:cubicBezTo>
                    <a:pt x="160" y="456"/>
                    <a:pt x="184" y="546"/>
                    <a:pt x="184" y="546"/>
                  </a:cubicBezTo>
                  <a:cubicBezTo>
                    <a:pt x="0" y="441"/>
                    <a:pt x="0" y="441"/>
                    <a:pt x="0" y="441"/>
                  </a:cubicBezTo>
                  <a:cubicBezTo>
                    <a:pt x="0" y="625"/>
                    <a:pt x="0" y="625"/>
                    <a:pt x="0" y="625"/>
                  </a:cubicBezTo>
                  <a:cubicBezTo>
                    <a:pt x="0" y="625"/>
                    <a:pt x="188" y="732"/>
                    <a:pt x="210" y="743"/>
                  </a:cubicBezTo>
                  <a:cubicBezTo>
                    <a:pt x="231" y="757"/>
                    <a:pt x="255" y="753"/>
                    <a:pt x="272" y="740"/>
                  </a:cubicBezTo>
                  <a:cubicBezTo>
                    <a:pt x="272" y="740"/>
                    <a:pt x="342" y="687"/>
                    <a:pt x="351" y="680"/>
                  </a:cubicBezTo>
                  <a:cubicBezTo>
                    <a:pt x="360" y="672"/>
                    <a:pt x="366" y="663"/>
                    <a:pt x="372" y="651"/>
                  </a:cubicBezTo>
                  <a:cubicBezTo>
                    <a:pt x="375" y="640"/>
                    <a:pt x="373" y="629"/>
                    <a:pt x="372" y="623"/>
                  </a:cubicBezTo>
                  <a:cubicBezTo>
                    <a:pt x="370" y="618"/>
                    <a:pt x="306" y="381"/>
                    <a:pt x="306" y="381"/>
                  </a:cubicBezTo>
                  <a:cubicBezTo>
                    <a:pt x="306" y="381"/>
                    <a:pt x="542" y="319"/>
                    <a:pt x="550" y="317"/>
                  </a:cubicBezTo>
                  <a:cubicBezTo>
                    <a:pt x="557" y="316"/>
                    <a:pt x="565" y="314"/>
                    <a:pt x="576" y="302"/>
                  </a:cubicBezTo>
                  <a:cubicBezTo>
                    <a:pt x="587" y="291"/>
                    <a:pt x="589" y="280"/>
                    <a:pt x="591" y="272"/>
                  </a:cubicBezTo>
                  <a:cubicBezTo>
                    <a:pt x="593" y="265"/>
                    <a:pt x="602" y="184"/>
                    <a:pt x="604" y="175"/>
                  </a:cubicBezTo>
                  <a:cubicBezTo>
                    <a:pt x="606" y="163"/>
                    <a:pt x="604" y="152"/>
                    <a:pt x="599" y="141"/>
                  </a:cubicBezTo>
                  <a:close/>
                </a:path>
              </a:pathLst>
            </a:custGeom>
            <a:solidFill>
              <a:srgbClr val="53535C"/>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91" name="Google Shape;91;p25"/>
          <p:cNvSpPr txBox="1"/>
          <p:nvPr>
            <p:ph type="title"/>
          </p:nvPr>
        </p:nvSpPr>
        <p:spPr>
          <a:xfrm>
            <a:off x="4764088" y="2603500"/>
            <a:ext cx="5940425" cy="1295400"/>
          </a:xfrm>
          <a:prstGeom prst="rect">
            <a:avLst/>
          </a:prstGeom>
          <a:noFill/>
          <a:ln>
            <a:noFill/>
          </a:ln>
        </p:spPr>
        <p:txBody>
          <a:bodyPr anchorCtr="0" anchor="ctr" bIns="0" lIns="0" spcFirstLastPara="1" rIns="0" wrap="square" tIns="0">
            <a:normAutofit/>
          </a:bodyPr>
          <a:lstStyle>
            <a:lvl1pPr lvl="0" algn="l">
              <a:lnSpc>
                <a:spcPct val="114000"/>
              </a:lnSpc>
              <a:spcBef>
                <a:spcPts val="0"/>
              </a:spcBef>
              <a:spcAft>
                <a:spcPts val="0"/>
              </a:spcAft>
              <a:buClr>
                <a:schemeClr val="lt1"/>
              </a:buClr>
              <a:buSzPts val="3200"/>
              <a:buFont typeface="Roboto"/>
              <a:buNone/>
              <a:defRPr b="0" i="0" sz="3200">
                <a:solidFill>
                  <a:schemeClr val="lt1"/>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grpSp>
        <p:nvGrpSpPr>
          <p:cNvPr id="92" name="Google Shape;92;p25"/>
          <p:cNvGrpSpPr/>
          <p:nvPr/>
        </p:nvGrpSpPr>
        <p:grpSpPr>
          <a:xfrm>
            <a:off x="4762372" y="1611821"/>
            <a:ext cx="2287135" cy="381711"/>
            <a:chOff x="2044700" y="1449387"/>
            <a:chExt cx="3481388" cy="581026"/>
          </a:xfrm>
        </p:grpSpPr>
        <p:grpSp>
          <p:nvGrpSpPr>
            <p:cNvPr id="93" name="Google Shape;93;p25"/>
            <p:cNvGrpSpPr/>
            <p:nvPr/>
          </p:nvGrpSpPr>
          <p:grpSpPr>
            <a:xfrm>
              <a:off x="2843213" y="1582738"/>
              <a:ext cx="2682875" cy="312738"/>
              <a:chOff x="2843213" y="1582738"/>
              <a:chExt cx="2682875" cy="312738"/>
            </a:xfrm>
          </p:grpSpPr>
          <p:sp>
            <p:nvSpPr>
              <p:cNvPr id="94" name="Google Shape;94;p25"/>
              <p:cNvSpPr/>
              <p:nvPr/>
            </p:nvSpPr>
            <p:spPr>
              <a:xfrm>
                <a:off x="3265488" y="1582738"/>
                <a:ext cx="247650" cy="309563"/>
              </a:xfrm>
              <a:custGeom>
                <a:rect b="b" l="l" r="r" t="t"/>
                <a:pathLst>
                  <a:path extrusionOk="0" h="195" w="156">
                    <a:moveTo>
                      <a:pt x="0" y="0"/>
                    </a:moveTo>
                    <a:lnTo>
                      <a:pt x="0" y="195"/>
                    </a:lnTo>
                    <a:lnTo>
                      <a:pt x="156" y="195"/>
                    </a:lnTo>
                    <a:lnTo>
                      <a:pt x="156" y="162"/>
                    </a:lnTo>
                    <a:lnTo>
                      <a:pt x="43" y="162"/>
                    </a:lnTo>
                    <a:lnTo>
                      <a:pt x="43" y="114"/>
                    </a:lnTo>
                    <a:lnTo>
                      <a:pt x="156" y="114"/>
                    </a:lnTo>
                    <a:lnTo>
                      <a:pt x="156" y="79"/>
                    </a:lnTo>
                    <a:lnTo>
                      <a:pt x="43" y="79"/>
                    </a:lnTo>
                    <a:lnTo>
                      <a:pt x="43" y="34"/>
                    </a:lnTo>
                    <a:lnTo>
                      <a:pt x="156" y="34"/>
                    </a:lnTo>
                    <a:lnTo>
                      <a:pt x="156" y="0"/>
                    </a:lnTo>
                    <a:lnTo>
                      <a:pt x="0" y="0"/>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95" name="Google Shape;95;p25"/>
              <p:cNvSpPr/>
              <p:nvPr/>
            </p:nvSpPr>
            <p:spPr>
              <a:xfrm>
                <a:off x="3849688" y="1582738"/>
                <a:ext cx="66675" cy="309563"/>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96" name="Google Shape;96;p25"/>
              <p:cNvSpPr/>
              <p:nvPr/>
            </p:nvSpPr>
            <p:spPr>
              <a:xfrm>
                <a:off x="2843213" y="1582738"/>
                <a:ext cx="354013" cy="309563"/>
              </a:xfrm>
              <a:custGeom>
                <a:rect b="b" l="l" r="r" t="t"/>
                <a:pathLst>
                  <a:path extrusionOk="0" h="195" w="223">
                    <a:moveTo>
                      <a:pt x="61" y="0"/>
                    </a:moveTo>
                    <a:lnTo>
                      <a:pt x="110" y="153"/>
                    </a:lnTo>
                    <a:lnTo>
                      <a:pt x="162" y="0"/>
                    </a:lnTo>
                    <a:lnTo>
                      <a:pt x="223" y="0"/>
                    </a:lnTo>
                    <a:lnTo>
                      <a:pt x="223" y="195"/>
                    </a:lnTo>
                    <a:lnTo>
                      <a:pt x="182" y="195"/>
                    </a:lnTo>
                    <a:lnTo>
                      <a:pt x="182" y="49"/>
                    </a:lnTo>
                    <a:lnTo>
                      <a:pt x="130" y="195"/>
                    </a:lnTo>
                    <a:lnTo>
                      <a:pt x="89" y="195"/>
                    </a:lnTo>
                    <a:lnTo>
                      <a:pt x="40" y="49"/>
                    </a:lnTo>
                    <a:lnTo>
                      <a:pt x="40" y="195"/>
                    </a:lnTo>
                    <a:lnTo>
                      <a:pt x="0" y="195"/>
                    </a:lnTo>
                    <a:lnTo>
                      <a:pt x="0" y="0"/>
                    </a:lnTo>
                    <a:lnTo>
                      <a:pt x="61" y="0"/>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97" name="Google Shape;97;p25"/>
              <p:cNvSpPr/>
              <p:nvPr/>
            </p:nvSpPr>
            <p:spPr>
              <a:xfrm>
                <a:off x="3548063" y="1582738"/>
                <a:ext cx="268288" cy="309563"/>
              </a:xfrm>
              <a:custGeom>
                <a:rect b="b" l="l" r="r" t="t"/>
                <a:pathLst>
                  <a:path extrusionOk="0" h="195" w="169">
                    <a:moveTo>
                      <a:pt x="62" y="36"/>
                    </a:moveTo>
                    <a:lnTo>
                      <a:pt x="0" y="36"/>
                    </a:lnTo>
                    <a:lnTo>
                      <a:pt x="0" y="0"/>
                    </a:lnTo>
                    <a:lnTo>
                      <a:pt x="169" y="0"/>
                    </a:lnTo>
                    <a:lnTo>
                      <a:pt x="169" y="36"/>
                    </a:lnTo>
                    <a:lnTo>
                      <a:pt x="104" y="36"/>
                    </a:lnTo>
                    <a:lnTo>
                      <a:pt x="104" y="195"/>
                    </a:lnTo>
                    <a:lnTo>
                      <a:pt x="62" y="195"/>
                    </a:lnTo>
                    <a:lnTo>
                      <a:pt x="62" y="36"/>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98" name="Google Shape;98;p25"/>
              <p:cNvSpPr/>
              <p:nvPr/>
            </p:nvSpPr>
            <p:spPr>
              <a:xfrm>
                <a:off x="4649788" y="1582738"/>
                <a:ext cx="249238" cy="309563"/>
              </a:xfrm>
              <a:custGeom>
                <a:rect b="b" l="l" r="r" t="t"/>
                <a:pathLst>
                  <a:path extrusionOk="0" h="195" w="157">
                    <a:moveTo>
                      <a:pt x="0" y="0"/>
                    </a:moveTo>
                    <a:lnTo>
                      <a:pt x="0" y="195"/>
                    </a:lnTo>
                    <a:lnTo>
                      <a:pt x="157" y="195"/>
                    </a:lnTo>
                    <a:lnTo>
                      <a:pt x="157" y="162"/>
                    </a:lnTo>
                    <a:lnTo>
                      <a:pt x="43" y="162"/>
                    </a:lnTo>
                    <a:lnTo>
                      <a:pt x="43" y="114"/>
                    </a:lnTo>
                    <a:lnTo>
                      <a:pt x="157" y="114"/>
                    </a:lnTo>
                    <a:lnTo>
                      <a:pt x="157" y="79"/>
                    </a:lnTo>
                    <a:lnTo>
                      <a:pt x="43" y="79"/>
                    </a:lnTo>
                    <a:lnTo>
                      <a:pt x="43" y="34"/>
                    </a:lnTo>
                    <a:lnTo>
                      <a:pt x="157" y="34"/>
                    </a:lnTo>
                    <a:lnTo>
                      <a:pt x="157" y="0"/>
                    </a:lnTo>
                    <a:lnTo>
                      <a:pt x="0" y="0"/>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99" name="Google Shape;99;p25"/>
              <p:cNvSpPr/>
              <p:nvPr/>
            </p:nvSpPr>
            <p:spPr>
              <a:xfrm>
                <a:off x="5257800" y="1582738"/>
                <a:ext cx="268288" cy="309563"/>
              </a:xfrm>
              <a:custGeom>
                <a:rect b="b" l="l" r="r" t="t"/>
                <a:pathLst>
                  <a:path extrusionOk="0" h="195" w="169">
                    <a:moveTo>
                      <a:pt x="62" y="34"/>
                    </a:moveTo>
                    <a:lnTo>
                      <a:pt x="0" y="34"/>
                    </a:lnTo>
                    <a:lnTo>
                      <a:pt x="0" y="0"/>
                    </a:lnTo>
                    <a:lnTo>
                      <a:pt x="169" y="0"/>
                    </a:lnTo>
                    <a:lnTo>
                      <a:pt x="169" y="34"/>
                    </a:lnTo>
                    <a:lnTo>
                      <a:pt x="104" y="34"/>
                    </a:lnTo>
                    <a:lnTo>
                      <a:pt x="104" y="195"/>
                    </a:lnTo>
                    <a:lnTo>
                      <a:pt x="62" y="195"/>
                    </a:lnTo>
                    <a:lnTo>
                      <a:pt x="62" y="34"/>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00" name="Google Shape;100;p25"/>
              <p:cNvSpPr/>
              <p:nvPr/>
            </p:nvSpPr>
            <p:spPr>
              <a:xfrm>
                <a:off x="3984625" y="1582738"/>
                <a:ext cx="276225" cy="309563"/>
              </a:xfrm>
              <a:custGeom>
                <a:rect b="b" l="l" r="r" t="t"/>
                <a:pathLst>
                  <a:path extrusionOk="0" h="195" w="174">
                    <a:moveTo>
                      <a:pt x="133" y="141"/>
                    </a:moveTo>
                    <a:lnTo>
                      <a:pt x="53" y="0"/>
                    </a:lnTo>
                    <a:lnTo>
                      <a:pt x="0" y="0"/>
                    </a:lnTo>
                    <a:lnTo>
                      <a:pt x="0" y="195"/>
                    </a:lnTo>
                    <a:lnTo>
                      <a:pt x="43" y="195"/>
                    </a:lnTo>
                    <a:lnTo>
                      <a:pt x="41" y="48"/>
                    </a:lnTo>
                    <a:lnTo>
                      <a:pt x="126" y="195"/>
                    </a:lnTo>
                    <a:lnTo>
                      <a:pt x="174" y="195"/>
                    </a:lnTo>
                    <a:lnTo>
                      <a:pt x="174" y="0"/>
                    </a:lnTo>
                    <a:lnTo>
                      <a:pt x="132" y="0"/>
                    </a:lnTo>
                    <a:lnTo>
                      <a:pt x="133" y="141"/>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01" name="Google Shape;101;p25"/>
              <p:cNvSpPr/>
              <p:nvPr/>
            </p:nvSpPr>
            <p:spPr>
              <a:xfrm>
                <a:off x="4287838" y="1582738"/>
                <a:ext cx="333375" cy="309563"/>
              </a:xfrm>
              <a:custGeom>
                <a:rect b="b" l="l" r="r" t="t"/>
                <a:pathLst>
                  <a:path extrusionOk="0" h="195" w="210">
                    <a:moveTo>
                      <a:pt x="106" y="145"/>
                    </a:moveTo>
                    <a:lnTo>
                      <a:pt x="46" y="0"/>
                    </a:lnTo>
                    <a:lnTo>
                      <a:pt x="0" y="0"/>
                    </a:lnTo>
                    <a:lnTo>
                      <a:pt x="85" y="195"/>
                    </a:lnTo>
                    <a:lnTo>
                      <a:pt x="128" y="195"/>
                    </a:lnTo>
                    <a:lnTo>
                      <a:pt x="210" y="0"/>
                    </a:lnTo>
                    <a:lnTo>
                      <a:pt x="167" y="0"/>
                    </a:lnTo>
                    <a:lnTo>
                      <a:pt x="106" y="145"/>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sp>
            <p:nvSpPr>
              <p:cNvPr id="102" name="Google Shape;102;p25"/>
              <p:cNvSpPr/>
              <p:nvPr/>
            </p:nvSpPr>
            <p:spPr>
              <a:xfrm>
                <a:off x="4941888" y="1582738"/>
                <a:ext cx="295275" cy="312738"/>
              </a:xfrm>
              <a:custGeom>
                <a:rect b="b" l="l" r="r" t="t"/>
                <a:pathLst>
                  <a:path extrusionOk="0" h="131" w="125">
                    <a:moveTo>
                      <a:pt x="83" y="55"/>
                    </a:moveTo>
                    <a:cubicBezTo>
                      <a:pt x="46" y="55"/>
                      <a:pt x="46" y="55"/>
                      <a:pt x="46" y="55"/>
                    </a:cubicBezTo>
                    <a:cubicBezTo>
                      <a:pt x="35" y="55"/>
                      <a:pt x="29" y="50"/>
                      <a:pt x="29" y="40"/>
                    </a:cubicBezTo>
                    <a:cubicBezTo>
                      <a:pt x="29" y="29"/>
                      <a:pt x="36" y="23"/>
                      <a:pt x="50" y="23"/>
                    </a:cubicBezTo>
                    <a:cubicBezTo>
                      <a:pt x="119" y="23"/>
                      <a:pt x="119" y="23"/>
                      <a:pt x="119" y="23"/>
                    </a:cubicBezTo>
                    <a:cubicBezTo>
                      <a:pt x="119" y="0"/>
                      <a:pt x="119" y="0"/>
                      <a:pt x="119" y="0"/>
                    </a:cubicBezTo>
                    <a:cubicBezTo>
                      <a:pt x="46" y="0"/>
                      <a:pt x="46" y="0"/>
                      <a:pt x="46" y="0"/>
                    </a:cubicBezTo>
                    <a:cubicBezTo>
                      <a:pt x="30" y="0"/>
                      <a:pt x="18" y="3"/>
                      <a:pt x="11" y="10"/>
                    </a:cubicBezTo>
                    <a:cubicBezTo>
                      <a:pt x="3" y="16"/>
                      <a:pt x="0" y="26"/>
                      <a:pt x="0" y="40"/>
                    </a:cubicBezTo>
                    <a:cubicBezTo>
                      <a:pt x="0" y="66"/>
                      <a:pt x="13" y="78"/>
                      <a:pt x="44" y="78"/>
                    </a:cubicBezTo>
                    <a:cubicBezTo>
                      <a:pt x="76" y="78"/>
                      <a:pt x="76" y="78"/>
                      <a:pt x="76" y="78"/>
                    </a:cubicBezTo>
                    <a:cubicBezTo>
                      <a:pt x="91" y="78"/>
                      <a:pt x="96" y="82"/>
                      <a:pt x="96" y="93"/>
                    </a:cubicBezTo>
                    <a:cubicBezTo>
                      <a:pt x="96" y="104"/>
                      <a:pt x="90" y="108"/>
                      <a:pt x="74" y="108"/>
                    </a:cubicBezTo>
                    <a:cubicBezTo>
                      <a:pt x="5" y="108"/>
                      <a:pt x="5" y="108"/>
                      <a:pt x="5" y="108"/>
                    </a:cubicBezTo>
                    <a:cubicBezTo>
                      <a:pt x="5" y="131"/>
                      <a:pt x="5" y="131"/>
                      <a:pt x="5" y="131"/>
                    </a:cubicBezTo>
                    <a:cubicBezTo>
                      <a:pt x="79" y="131"/>
                      <a:pt x="79" y="131"/>
                      <a:pt x="79" y="131"/>
                    </a:cubicBezTo>
                    <a:cubicBezTo>
                      <a:pt x="111" y="131"/>
                      <a:pt x="125" y="119"/>
                      <a:pt x="125" y="92"/>
                    </a:cubicBezTo>
                    <a:cubicBezTo>
                      <a:pt x="125" y="78"/>
                      <a:pt x="122" y="69"/>
                      <a:pt x="116" y="63"/>
                    </a:cubicBezTo>
                    <a:cubicBezTo>
                      <a:pt x="109" y="58"/>
                      <a:pt x="98" y="55"/>
                      <a:pt x="83" y="55"/>
                    </a:cubicBezTo>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oboto"/>
                  <a:ea typeface="Roboto"/>
                  <a:cs typeface="Roboto"/>
                  <a:sym typeface="Roboto"/>
                </a:endParaRPr>
              </a:p>
            </p:txBody>
          </p:sp>
        </p:grpSp>
        <p:grpSp>
          <p:nvGrpSpPr>
            <p:cNvPr id="103" name="Google Shape;103;p25"/>
            <p:cNvGrpSpPr/>
            <p:nvPr/>
          </p:nvGrpSpPr>
          <p:grpSpPr>
            <a:xfrm>
              <a:off x="2044700" y="1449387"/>
              <a:ext cx="642938" cy="581026"/>
              <a:chOff x="2044700" y="1449387"/>
              <a:chExt cx="642938" cy="581026"/>
            </a:xfrm>
          </p:grpSpPr>
          <p:sp>
            <p:nvSpPr>
              <p:cNvPr id="104" name="Google Shape;104;p25"/>
              <p:cNvSpPr/>
              <p:nvPr/>
            </p:nvSpPr>
            <p:spPr>
              <a:xfrm>
                <a:off x="2182813" y="1449387"/>
                <a:ext cx="366713" cy="214313"/>
              </a:xfrm>
              <a:custGeom>
                <a:rect b="b" l="l" r="r" t="t"/>
                <a:pathLst>
                  <a:path extrusionOk="0" h="90" w="156">
                    <a:moveTo>
                      <a:pt x="148" y="9"/>
                    </a:moveTo>
                    <a:cubicBezTo>
                      <a:pt x="148" y="9"/>
                      <a:pt x="131" y="2"/>
                      <a:pt x="129" y="1"/>
                    </a:cubicBezTo>
                    <a:cubicBezTo>
                      <a:pt x="126" y="0"/>
                      <a:pt x="124" y="0"/>
                      <a:pt x="122" y="1"/>
                    </a:cubicBezTo>
                    <a:cubicBezTo>
                      <a:pt x="119" y="1"/>
                      <a:pt x="117" y="3"/>
                      <a:pt x="116" y="4"/>
                    </a:cubicBezTo>
                    <a:cubicBezTo>
                      <a:pt x="115" y="4"/>
                      <a:pt x="78" y="41"/>
                      <a:pt x="78" y="41"/>
                    </a:cubicBezTo>
                    <a:cubicBezTo>
                      <a:pt x="78" y="41"/>
                      <a:pt x="41" y="5"/>
                      <a:pt x="40" y="4"/>
                    </a:cubicBezTo>
                    <a:cubicBezTo>
                      <a:pt x="38" y="2"/>
                      <a:pt x="37" y="1"/>
                      <a:pt x="34" y="0"/>
                    </a:cubicBezTo>
                    <a:cubicBezTo>
                      <a:pt x="31" y="0"/>
                      <a:pt x="28" y="0"/>
                      <a:pt x="27" y="1"/>
                    </a:cubicBezTo>
                    <a:cubicBezTo>
                      <a:pt x="25" y="2"/>
                      <a:pt x="9" y="8"/>
                      <a:pt x="7" y="9"/>
                    </a:cubicBezTo>
                    <a:cubicBezTo>
                      <a:pt x="5" y="10"/>
                      <a:pt x="3" y="11"/>
                      <a:pt x="2" y="14"/>
                    </a:cubicBezTo>
                    <a:cubicBezTo>
                      <a:pt x="0" y="15"/>
                      <a:pt x="0" y="18"/>
                      <a:pt x="0" y="20"/>
                    </a:cubicBezTo>
                    <a:cubicBezTo>
                      <a:pt x="0" y="17"/>
                      <a:pt x="0" y="71"/>
                      <a:pt x="0" y="71"/>
                    </a:cubicBezTo>
                    <a:cubicBezTo>
                      <a:pt x="34" y="90"/>
                      <a:pt x="34" y="90"/>
                      <a:pt x="34" y="90"/>
                    </a:cubicBezTo>
                    <a:cubicBezTo>
                      <a:pt x="34" y="46"/>
                      <a:pt x="34" y="46"/>
                      <a:pt x="34" y="46"/>
                    </a:cubicBezTo>
                    <a:cubicBezTo>
                      <a:pt x="50" y="62"/>
                      <a:pt x="50" y="62"/>
                      <a:pt x="50" y="62"/>
                    </a:cubicBezTo>
                    <a:cubicBezTo>
                      <a:pt x="52" y="63"/>
                      <a:pt x="53" y="64"/>
                      <a:pt x="54" y="64"/>
                    </a:cubicBezTo>
                    <a:cubicBezTo>
                      <a:pt x="56" y="65"/>
                      <a:pt x="56" y="65"/>
                      <a:pt x="58" y="65"/>
                    </a:cubicBezTo>
                    <a:cubicBezTo>
                      <a:pt x="97" y="65"/>
                      <a:pt x="97" y="65"/>
                      <a:pt x="97" y="65"/>
                    </a:cubicBezTo>
                    <a:cubicBezTo>
                      <a:pt x="98" y="65"/>
                      <a:pt x="100" y="65"/>
                      <a:pt x="101" y="64"/>
                    </a:cubicBezTo>
                    <a:cubicBezTo>
                      <a:pt x="103" y="64"/>
                      <a:pt x="104" y="63"/>
                      <a:pt x="106" y="62"/>
                    </a:cubicBezTo>
                    <a:cubicBezTo>
                      <a:pt x="107" y="60"/>
                      <a:pt x="121" y="46"/>
                      <a:pt x="121" y="46"/>
                    </a:cubicBezTo>
                    <a:cubicBezTo>
                      <a:pt x="121" y="90"/>
                      <a:pt x="121" y="90"/>
                      <a:pt x="121" y="90"/>
                    </a:cubicBezTo>
                    <a:cubicBezTo>
                      <a:pt x="156" y="71"/>
                      <a:pt x="156" y="71"/>
                      <a:pt x="156" y="71"/>
                    </a:cubicBezTo>
                    <a:cubicBezTo>
                      <a:pt x="156" y="20"/>
                      <a:pt x="156" y="20"/>
                      <a:pt x="156" y="20"/>
                    </a:cubicBezTo>
                    <a:cubicBezTo>
                      <a:pt x="156" y="15"/>
                      <a:pt x="153" y="11"/>
                      <a:pt x="148" y="9"/>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05" name="Google Shape;105;p25"/>
              <p:cNvSpPr/>
              <p:nvPr/>
            </p:nvSpPr>
            <p:spPr>
              <a:xfrm>
                <a:off x="2044700" y="1644650"/>
                <a:ext cx="303213" cy="384175"/>
              </a:xfrm>
              <a:custGeom>
                <a:rect b="b" l="l" r="r" t="t"/>
                <a:pathLst>
                  <a:path extrusionOk="0" h="161" w="128">
                    <a:moveTo>
                      <a:pt x="0" y="37"/>
                    </a:moveTo>
                    <a:cubicBezTo>
                      <a:pt x="0" y="37"/>
                      <a:pt x="3" y="56"/>
                      <a:pt x="3" y="58"/>
                    </a:cubicBezTo>
                    <a:cubicBezTo>
                      <a:pt x="4" y="60"/>
                      <a:pt x="4" y="63"/>
                      <a:pt x="6" y="65"/>
                    </a:cubicBezTo>
                    <a:cubicBezTo>
                      <a:pt x="8" y="67"/>
                      <a:pt x="10" y="68"/>
                      <a:pt x="12" y="68"/>
                    </a:cubicBezTo>
                    <a:cubicBezTo>
                      <a:pt x="13" y="68"/>
                      <a:pt x="64" y="82"/>
                      <a:pt x="64" y="82"/>
                    </a:cubicBezTo>
                    <a:cubicBezTo>
                      <a:pt x="64" y="82"/>
                      <a:pt x="50" y="132"/>
                      <a:pt x="50" y="133"/>
                    </a:cubicBezTo>
                    <a:cubicBezTo>
                      <a:pt x="50" y="135"/>
                      <a:pt x="49" y="136"/>
                      <a:pt x="50" y="140"/>
                    </a:cubicBezTo>
                    <a:cubicBezTo>
                      <a:pt x="51" y="143"/>
                      <a:pt x="53" y="144"/>
                      <a:pt x="54" y="146"/>
                    </a:cubicBezTo>
                    <a:cubicBezTo>
                      <a:pt x="55" y="147"/>
                      <a:pt x="69" y="157"/>
                      <a:pt x="71" y="158"/>
                    </a:cubicBezTo>
                    <a:cubicBezTo>
                      <a:pt x="73" y="160"/>
                      <a:pt x="75" y="161"/>
                      <a:pt x="78" y="161"/>
                    </a:cubicBezTo>
                    <a:cubicBezTo>
                      <a:pt x="80" y="161"/>
                      <a:pt x="82" y="160"/>
                      <a:pt x="84" y="159"/>
                    </a:cubicBezTo>
                    <a:cubicBezTo>
                      <a:pt x="82" y="160"/>
                      <a:pt x="128" y="134"/>
                      <a:pt x="128" y="134"/>
                    </a:cubicBezTo>
                    <a:cubicBezTo>
                      <a:pt x="128" y="94"/>
                      <a:pt x="128" y="94"/>
                      <a:pt x="128" y="94"/>
                    </a:cubicBezTo>
                    <a:cubicBezTo>
                      <a:pt x="89" y="117"/>
                      <a:pt x="89" y="117"/>
                      <a:pt x="89" y="117"/>
                    </a:cubicBezTo>
                    <a:cubicBezTo>
                      <a:pt x="95" y="95"/>
                      <a:pt x="95" y="95"/>
                      <a:pt x="95" y="95"/>
                    </a:cubicBezTo>
                    <a:cubicBezTo>
                      <a:pt x="96" y="94"/>
                      <a:pt x="96" y="92"/>
                      <a:pt x="96" y="90"/>
                    </a:cubicBezTo>
                    <a:cubicBezTo>
                      <a:pt x="95" y="89"/>
                      <a:pt x="95" y="88"/>
                      <a:pt x="94" y="86"/>
                    </a:cubicBezTo>
                    <a:cubicBezTo>
                      <a:pt x="94" y="85"/>
                      <a:pt x="75" y="53"/>
                      <a:pt x="75" y="53"/>
                    </a:cubicBezTo>
                    <a:cubicBezTo>
                      <a:pt x="74" y="52"/>
                      <a:pt x="73" y="51"/>
                      <a:pt x="72" y="50"/>
                    </a:cubicBezTo>
                    <a:cubicBezTo>
                      <a:pt x="71" y="49"/>
                      <a:pt x="69" y="48"/>
                      <a:pt x="67" y="48"/>
                    </a:cubicBezTo>
                    <a:cubicBezTo>
                      <a:pt x="65" y="47"/>
                      <a:pt x="46" y="42"/>
                      <a:pt x="46" y="42"/>
                    </a:cubicBezTo>
                    <a:cubicBezTo>
                      <a:pt x="85" y="20"/>
                      <a:pt x="85" y="20"/>
                      <a:pt x="85" y="20"/>
                    </a:cubicBezTo>
                    <a:cubicBezTo>
                      <a:pt x="50" y="0"/>
                      <a:pt x="50" y="0"/>
                      <a:pt x="50" y="0"/>
                    </a:cubicBezTo>
                    <a:cubicBezTo>
                      <a:pt x="50" y="0"/>
                      <a:pt x="10" y="23"/>
                      <a:pt x="6" y="26"/>
                    </a:cubicBezTo>
                    <a:cubicBezTo>
                      <a:pt x="2" y="28"/>
                      <a:pt x="0" y="33"/>
                      <a:pt x="0" y="37"/>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06" name="Google Shape;106;p25"/>
              <p:cNvSpPr/>
              <p:nvPr/>
            </p:nvSpPr>
            <p:spPr>
              <a:xfrm>
                <a:off x="2379663" y="1644650"/>
                <a:ext cx="307975" cy="385763"/>
              </a:xfrm>
              <a:custGeom>
                <a:rect b="b" l="l" r="r" t="t"/>
                <a:pathLst>
                  <a:path extrusionOk="0" h="162" w="130">
                    <a:moveTo>
                      <a:pt x="58" y="158"/>
                    </a:moveTo>
                    <a:cubicBezTo>
                      <a:pt x="58" y="158"/>
                      <a:pt x="73" y="147"/>
                      <a:pt x="75" y="145"/>
                    </a:cubicBezTo>
                    <a:cubicBezTo>
                      <a:pt x="77" y="144"/>
                      <a:pt x="78" y="142"/>
                      <a:pt x="80" y="139"/>
                    </a:cubicBezTo>
                    <a:cubicBezTo>
                      <a:pt x="80" y="137"/>
                      <a:pt x="80" y="134"/>
                      <a:pt x="80" y="133"/>
                    </a:cubicBezTo>
                    <a:cubicBezTo>
                      <a:pt x="79" y="132"/>
                      <a:pt x="66" y="82"/>
                      <a:pt x="66" y="82"/>
                    </a:cubicBezTo>
                    <a:cubicBezTo>
                      <a:pt x="66" y="82"/>
                      <a:pt x="116" y="68"/>
                      <a:pt x="118" y="68"/>
                    </a:cubicBezTo>
                    <a:cubicBezTo>
                      <a:pt x="119" y="68"/>
                      <a:pt x="121" y="67"/>
                      <a:pt x="123" y="65"/>
                    </a:cubicBezTo>
                    <a:cubicBezTo>
                      <a:pt x="126" y="62"/>
                      <a:pt x="126" y="60"/>
                      <a:pt x="126" y="58"/>
                    </a:cubicBezTo>
                    <a:cubicBezTo>
                      <a:pt x="127" y="57"/>
                      <a:pt x="129" y="40"/>
                      <a:pt x="129" y="38"/>
                    </a:cubicBezTo>
                    <a:cubicBezTo>
                      <a:pt x="130" y="35"/>
                      <a:pt x="129" y="33"/>
                      <a:pt x="128" y="30"/>
                    </a:cubicBezTo>
                    <a:cubicBezTo>
                      <a:pt x="127" y="28"/>
                      <a:pt x="126" y="27"/>
                      <a:pt x="124" y="26"/>
                    </a:cubicBezTo>
                    <a:cubicBezTo>
                      <a:pt x="126" y="27"/>
                      <a:pt x="79" y="0"/>
                      <a:pt x="79" y="0"/>
                    </a:cubicBezTo>
                    <a:cubicBezTo>
                      <a:pt x="44" y="20"/>
                      <a:pt x="44" y="20"/>
                      <a:pt x="44" y="20"/>
                    </a:cubicBezTo>
                    <a:cubicBezTo>
                      <a:pt x="84" y="42"/>
                      <a:pt x="84" y="42"/>
                      <a:pt x="84" y="42"/>
                    </a:cubicBezTo>
                    <a:cubicBezTo>
                      <a:pt x="62" y="48"/>
                      <a:pt x="62" y="48"/>
                      <a:pt x="62" y="48"/>
                    </a:cubicBezTo>
                    <a:cubicBezTo>
                      <a:pt x="60" y="48"/>
                      <a:pt x="58" y="49"/>
                      <a:pt x="57" y="50"/>
                    </a:cubicBezTo>
                    <a:cubicBezTo>
                      <a:pt x="56" y="51"/>
                      <a:pt x="56" y="52"/>
                      <a:pt x="54" y="54"/>
                    </a:cubicBezTo>
                    <a:cubicBezTo>
                      <a:pt x="54" y="55"/>
                      <a:pt x="35" y="87"/>
                      <a:pt x="35" y="87"/>
                    </a:cubicBezTo>
                    <a:cubicBezTo>
                      <a:pt x="34" y="88"/>
                      <a:pt x="34" y="89"/>
                      <a:pt x="34" y="90"/>
                    </a:cubicBezTo>
                    <a:cubicBezTo>
                      <a:pt x="33" y="92"/>
                      <a:pt x="33" y="94"/>
                      <a:pt x="34" y="96"/>
                    </a:cubicBezTo>
                    <a:cubicBezTo>
                      <a:pt x="34" y="98"/>
                      <a:pt x="40" y="117"/>
                      <a:pt x="40" y="117"/>
                    </a:cubicBezTo>
                    <a:cubicBezTo>
                      <a:pt x="0" y="94"/>
                      <a:pt x="0" y="94"/>
                      <a:pt x="0" y="94"/>
                    </a:cubicBezTo>
                    <a:cubicBezTo>
                      <a:pt x="0" y="134"/>
                      <a:pt x="0" y="134"/>
                      <a:pt x="0" y="134"/>
                    </a:cubicBezTo>
                    <a:cubicBezTo>
                      <a:pt x="0" y="134"/>
                      <a:pt x="40" y="156"/>
                      <a:pt x="45" y="159"/>
                    </a:cubicBezTo>
                    <a:cubicBezTo>
                      <a:pt x="50" y="162"/>
                      <a:pt x="55" y="161"/>
                      <a:pt x="58" y="158"/>
                    </a:cubicBezTo>
                  </a:path>
                </a:pathLst>
              </a:cu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grpSp>
      <p:sp>
        <p:nvSpPr>
          <p:cNvPr id="107" name="Google Shape;107;p25"/>
          <p:cNvSpPr txBox="1"/>
          <p:nvPr>
            <p:ph idx="1" type="body"/>
          </p:nvPr>
        </p:nvSpPr>
        <p:spPr>
          <a:xfrm>
            <a:off x="4762372" y="5594818"/>
            <a:ext cx="4478337" cy="6477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Clr>
                <a:srgbClr val="4E5963"/>
              </a:buClr>
              <a:buSzPts val="1800"/>
              <a:buNone/>
              <a:defRPr sz="1800">
                <a:solidFill>
                  <a:srgbClr val="4E5963"/>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and Data Light">
  <p:cSld name="Text and Data Light">
    <p:spTree>
      <p:nvGrpSpPr>
        <p:cNvPr id="108" name="Shape 108"/>
        <p:cNvGrpSpPr/>
        <p:nvPr/>
      </p:nvGrpSpPr>
      <p:grpSpPr>
        <a:xfrm>
          <a:off x="0" y="0"/>
          <a:ext cx="0" cy="0"/>
          <a:chOff x="0" y="0"/>
          <a:chExt cx="0" cy="0"/>
        </a:xfrm>
      </p:grpSpPr>
      <p:sp>
        <p:nvSpPr>
          <p:cNvPr id="109" name="Google Shape;109;p26"/>
          <p:cNvSpPr txBox="1"/>
          <p:nvPr>
            <p:ph type="title"/>
          </p:nvPr>
        </p:nvSpPr>
        <p:spPr>
          <a:xfrm>
            <a:off x="1230312" y="468965"/>
            <a:ext cx="7199312" cy="799448"/>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262626"/>
              </a:buClr>
              <a:buSzPts val="2600"/>
              <a:buFont typeface="Roboto"/>
              <a:buNone/>
              <a:defRPr b="1" sz="26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6"/>
          <p:cNvSpPr txBox="1"/>
          <p:nvPr>
            <p:ph idx="1" type="body"/>
          </p:nvPr>
        </p:nvSpPr>
        <p:spPr>
          <a:xfrm>
            <a:off x="1244706" y="1484113"/>
            <a:ext cx="3230457" cy="4753175"/>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rgbClr val="262626"/>
              </a:buClr>
              <a:buSzPts val="1400"/>
              <a:buFont typeface="Arial"/>
              <a:buNone/>
              <a:defRPr>
                <a:solidFill>
                  <a:srgbClr val="262626"/>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200"/>
              <a:buFont typeface="Arial"/>
              <a:buNone/>
              <a:defRPr>
                <a:solidFill>
                  <a:srgbClr val="262626"/>
                </a:solidFill>
                <a:latin typeface="Roboto"/>
                <a:ea typeface="Roboto"/>
                <a:cs typeface="Roboto"/>
                <a:sym typeface="Roboto"/>
              </a:defRPr>
            </a:lvl2pPr>
            <a:lvl3pPr indent="-228600" lvl="2" marL="1371600" algn="l">
              <a:lnSpc>
                <a:spcPct val="120000"/>
              </a:lnSpc>
              <a:spcBef>
                <a:spcPts val="500"/>
              </a:spcBef>
              <a:spcAft>
                <a:spcPts val="0"/>
              </a:spcAft>
              <a:buClr>
                <a:srgbClr val="262626"/>
              </a:buClr>
              <a:buSzPts val="1000"/>
              <a:buFont typeface="Arial"/>
              <a:buNone/>
              <a:defRPr>
                <a:solidFill>
                  <a:srgbClr val="262626"/>
                </a:solidFill>
                <a:latin typeface="Roboto"/>
                <a:ea typeface="Roboto"/>
                <a:cs typeface="Roboto"/>
                <a:sym typeface="Roboto"/>
              </a:defRPr>
            </a:lvl3pPr>
            <a:lvl4pPr indent="-228600" lvl="3" marL="1828800" algn="l">
              <a:lnSpc>
                <a:spcPct val="120000"/>
              </a:lnSpc>
              <a:spcBef>
                <a:spcPts val="500"/>
              </a:spcBef>
              <a:spcAft>
                <a:spcPts val="0"/>
              </a:spcAft>
              <a:buClr>
                <a:srgbClr val="262626"/>
              </a:buClr>
              <a:buSzPts val="1000"/>
              <a:buFont typeface="Arial"/>
              <a:buNone/>
              <a:defRPr sz="1000">
                <a:solidFill>
                  <a:srgbClr val="262626"/>
                </a:solidFill>
                <a:latin typeface="Roboto"/>
                <a:ea typeface="Roboto"/>
                <a:cs typeface="Roboto"/>
                <a:sym typeface="Roboto"/>
              </a:defRPr>
            </a:lvl4pPr>
            <a:lvl5pPr indent="-228600" lvl="4" marL="2286000" algn="l">
              <a:lnSpc>
                <a:spcPct val="120000"/>
              </a:lnSpc>
              <a:spcBef>
                <a:spcPts val="500"/>
              </a:spcBef>
              <a:spcAft>
                <a:spcPts val="0"/>
              </a:spcAft>
              <a:buClr>
                <a:srgbClr val="262626"/>
              </a:buClr>
              <a:buSzPts val="700"/>
              <a:buFont typeface="Arial"/>
              <a:buNone/>
              <a:defRPr sz="700">
                <a:solidFill>
                  <a:srgbClr val="262626"/>
                </a:solidFill>
                <a:latin typeface="Roboto"/>
                <a:ea typeface="Roboto"/>
                <a:cs typeface="Roboto"/>
                <a:sym typeface="Roboto"/>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1" name="Google Shape;111;p26"/>
          <p:cNvSpPr/>
          <p:nvPr>
            <p:ph idx="2" type="chart"/>
          </p:nvPr>
        </p:nvSpPr>
        <p:spPr>
          <a:xfrm>
            <a:off x="4764088" y="1857753"/>
            <a:ext cx="3276600" cy="1728787"/>
          </a:xfrm>
          <a:prstGeom prst="rect">
            <a:avLst/>
          </a:prstGeom>
          <a:noFill/>
          <a:ln>
            <a:noFill/>
          </a:ln>
        </p:spPr>
        <p:txBody>
          <a:bodyPr anchorCtr="0" anchor="t" bIns="0" lIns="0" spcFirstLastPara="1" rIns="0" wrap="square" tIns="0">
            <a:normAutofit/>
          </a:bodyPr>
          <a:lstStyle>
            <a:lvl1pPr lvl="0" marR="0" rtl="0" algn="l">
              <a:lnSpc>
                <a:spcPct val="120000"/>
              </a:lnSpc>
              <a:spcBef>
                <a:spcPts val="1000"/>
              </a:spcBef>
              <a:spcAft>
                <a:spcPts val="0"/>
              </a:spcAft>
              <a:buClr>
                <a:schemeClr val="dk1"/>
              </a:buClr>
              <a:buSzPts val="1400"/>
              <a:buFont typeface="Arial"/>
              <a:buNone/>
              <a:defRPr b="0" i="0" sz="1400" u="none" cap="none" strike="noStrike">
                <a:solidFill>
                  <a:schemeClr val="dk1"/>
                </a:solidFill>
                <a:latin typeface="Roboto"/>
                <a:ea typeface="Roboto"/>
                <a:cs typeface="Roboto"/>
                <a:sym typeface="Roboto"/>
              </a:defRPr>
            </a:lvl1pPr>
            <a:lvl2pPr lvl="1"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lvl="2"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lvl="3"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lvl="4"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12" name="Google Shape;112;p26"/>
          <p:cNvSpPr/>
          <p:nvPr>
            <p:ph idx="3" type="chart"/>
          </p:nvPr>
        </p:nvSpPr>
        <p:spPr>
          <a:xfrm>
            <a:off x="8328025" y="1876487"/>
            <a:ext cx="3240088" cy="1728787"/>
          </a:xfrm>
          <a:prstGeom prst="rect">
            <a:avLst/>
          </a:prstGeom>
          <a:noFill/>
          <a:ln>
            <a:noFill/>
          </a:ln>
        </p:spPr>
        <p:txBody>
          <a:bodyPr anchorCtr="0" anchor="t" bIns="0" lIns="0" spcFirstLastPara="1" rIns="0" wrap="square" tIns="0">
            <a:normAutofit/>
          </a:bodyPr>
          <a:lstStyle>
            <a:lvl1pPr lvl="0" marR="0" rtl="0" algn="l">
              <a:lnSpc>
                <a:spcPct val="120000"/>
              </a:lnSpc>
              <a:spcBef>
                <a:spcPts val="1000"/>
              </a:spcBef>
              <a:spcAft>
                <a:spcPts val="0"/>
              </a:spcAft>
              <a:buClr>
                <a:schemeClr val="dk1"/>
              </a:buClr>
              <a:buSzPts val="1400"/>
              <a:buFont typeface="Arial"/>
              <a:buNone/>
              <a:defRPr b="0" i="0" sz="1400" u="none" cap="none" strike="noStrike">
                <a:solidFill>
                  <a:schemeClr val="dk1"/>
                </a:solidFill>
                <a:latin typeface="Roboto"/>
                <a:ea typeface="Roboto"/>
                <a:cs typeface="Roboto"/>
                <a:sym typeface="Roboto"/>
              </a:defRPr>
            </a:lvl1pPr>
            <a:lvl2pPr lvl="1"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lvl="2"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lvl="3"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lvl="4"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13" name="Google Shape;113;p26"/>
          <p:cNvSpPr/>
          <p:nvPr>
            <p:ph idx="4" type="chart"/>
          </p:nvPr>
        </p:nvSpPr>
        <p:spPr>
          <a:xfrm>
            <a:off x="4764088" y="4450080"/>
            <a:ext cx="3276600" cy="1728787"/>
          </a:xfrm>
          <a:prstGeom prst="rect">
            <a:avLst/>
          </a:prstGeom>
          <a:noFill/>
          <a:ln>
            <a:noFill/>
          </a:ln>
        </p:spPr>
        <p:txBody>
          <a:bodyPr anchorCtr="0" anchor="t" bIns="0" lIns="0" spcFirstLastPara="1" rIns="0" wrap="square" tIns="0">
            <a:normAutofit/>
          </a:bodyPr>
          <a:lstStyle>
            <a:lvl1pPr lvl="0" marR="0" rtl="0" algn="l">
              <a:lnSpc>
                <a:spcPct val="120000"/>
              </a:lnSpc>
              <a:spcBef>
                <a:spcPts val="1000"/>
              </a:spcBef>
              <a:spcAft>
                <a:spcPts val="0"/>
              </a:spcAft>
              <a:buClr>
                <a:schemeClr val="dk1"/>
              </a:buClr>
              <a:buSzPts val="1400"/>
              <a:buFont typeface="Arial"/>
              <a:buNone/>
              <a:defRPr b="0" i="0" sz="1400" u="none" cap="none" strike="noStrike">
                <a:solidFill>
                  <a:schemeClr val="dk1"/>
                </a:solidFill>
                <a:latin typeface="Roboto"/>
                <a:ea typeface="Roboto"/>
                <a:cs typeface="Roboto"/>
                <a:sym typeface="Roboto"/>
              </a:defRPr>
            </a:lvl1pPr>
            <a:lvl2pPr lvl="1"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lvl="2"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lvl="3"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lvl="4"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14" name="Google Shape;114;p26"/>
          <p:cNvSpPr/>
          <p:nvPr>
            <p:ph idx="5" type="chart"/>
          </p:nvPr>
        </p:nvSpPr>
        <p:spPr>
          <a:xfrm>
            <a:off x="8328025" y="4468814"/>
            <a:ext cx="3240088" cy="1728787"/>
          </a:xfrm>
          <a:prstGeom prst="rect">
            <a:avLst/>
          </a:prstGeom>
          <a:noFill/>
          <a:ln>
            <a:noFill/>
          </a:ln>
        </p:spPr>
        <p:txBody>
          <a:bodyPr anchorCtr="0" anchor="t" bIns="0" lIns="0" spcFirstLastPara="1" rIns="0" wrap="square" tIns="0">
            <a:normAutofit/>
          </a:bodyPr>
          <a:lstStyle>
            <a:lvl1pPr lvl="0" marR="0" rtl="0" algn="l">
              <a:lnSpc>
                <a:spcPct val="120000"/>
              </a:lnSpc>
              <a:spcBef>
                <a:spcPts val="1000"/>
              </a:spcBef>
              <a:spcAft>
                <a:spcPts val="0"/>
              </a:spcAft>
              <a:buClr>
                <a:schemeClr val="dk1"/>
              </a:buClr>
              <a:buSzPts val="1400"/>
              <a:buFont typeface="Arial"/>
              <a:buNone/>
              <a:defRPr b="0" i="0" sz="1400" u="none" cap="none" strike="noStrike">
                <a:solidFill>
                  <a:schemeClr val="dk1"/>
                </a:solidFill>
                <a:latin typeface="Roboto"/>
                <a:ea typeface="Roboto"/>
                <a:cs typeface="Roboto"/>
                <a:sym typeface="Roboto"/>
              </a:defRPr>
            </a:lvl1pPr>
            <a:lvl2pPr lvl="1"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lvl="2"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lvl="3"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lvl="4"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15" name="Google Shape;115;p26"/>
          <p:cNvSpPr txBox="1"/>
          <p:nvPr>
            <p:ph idx="6" type="body"/>
          </p:nvPr>
        </p:nvSpPr>
        <p:spPr>
          <a:xfrm>
            <a:off x="4764088" y="1483519"/>
            <a:ext cx="3276600" cy="433387"/>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chemeClr val="dk1"/>
              </a:buClr>
              <a:buSzPts val="1400"/>
              <a:buFont typeface="Arial"/>
              <a:buNone/>
              <a:defRPr sz="1400">
                <a:solidFill>
                  <a:schemeClr val="dk1"/>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6"/>
          <p:cNvSpPr txBox="1"/>
          <p:nvPr>
            <p:ph idx="7" type="body"/>
          </p:nvPr>
        </p:nvSpPr>
        <p:spPr>
          <a:xfrm>
            <a:off x="8342313" y="1502253"/>
            <a:ext cx="3240088" cy="433387"/>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chemeClr val="dk1"/>
              </a:buClr>
              <a:buSzPts val="1400"/>
              <a:buFont typeface="Arial"/>
              <a:buNone/>
              <a:defRPr sz="1400">
                <a:solidFill>
                  <a:schemeClr val="dk1"/>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7" name="Google Shape;117;p26"/>
          <p:cNvSpPr txBox="1"/>
          <p:nvPr>
            <p:ph idx="8" type="body"/>
          </p:nvPr>
        </p:nvSpPr>
        <p:spPr>
          <a:xfrm>
            <a:off x="4764088" y="4084449"/>
            <a:ext cx="3276600" cy="433387"/>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chemeClr val="dk1"/>
              </a:buClr>
              <a:buSzPts val="1400"/>
              <a:buFont typeface="Arial"/>
              <a:buNone/>
              <a:defRPr sz="1400">
                <a:solidFill>
                  <a:schemeClr val="dk1"/>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8" name="Google Shape;118;p26"/>
          <p:cNvSpPr txBox="1"/>
          <p:nvPr>
            <p:ph idx="9" type="body"/>
          </p:nvPr>
        </p:nvSpPr>
        <p:spPr>
          <a:xfrm>
            <a:off x="8342313" y="4103183"/>
            <a:ext cx="3240088" cy="433387"/>
          </a:xfrm>
          <a:prstGeom prst="rect">
            <a:avLst/>
          </a:prstGeom>
          <a:noFill/>
          <a:ln>
            <a:noFill/>
          </a:ln>
        </p:spPr>
        <p:txBody>
          <a:bodyPr anchorCtr="0" anchor="t" bIns="0" lIns="0" spcFirstLastPara="1" rIns="0" wrap="square" tIns="0">
            <a:normAutofit/>
          </a:bodyPr>
          <a:lstStyle>
            <a:lvl1pPr indent="-228600" lvl="0" marL="457200" algn="l">
              <a:lnSpc>
                <a:spcPct val="120000"/>
              </a:lnSpc>
              <a:spcBef>
                <a:spcPts val="1000"/>
              </a:spcBef>
              <a:spcAft>
                <a:spcPts val="0"/>
              </a:spcAft>
              <a:buClr>
                <a:schemeClr val="dk1"/>
              </a:buClr>
              <a:buSzPts val="1400"/>
              <a:buFont typeface="Arial"/>
              <a:buNone/>
              <a:defRPr sz="1400">
                <a:solidFill>
                  <a:schemeClr val="dk1"/>
                </a:solidFill>
                <a:latin typeface="Roboto"/>
                <a:ea typeface="Roboto"/>
                <a:cs typeface="Roboto"/>
                <a:sym typeface="Roboto"/>
              </a:defRPr>
            </a:lvl1pPr>
            <a:lvl2pPr indent="-228600" lvl="1" marL="914400" algn="l">
              <a:lnSpc>
                <a:spcPct val="120000"/>
              </a:lnSpc>
              <a:spcBef>
                <a:spcPts val="500"/>
              </a:spcBef>
              <a:spcAft>
                <a:spcPts val="0"/>
              </a:spcAft>
              <a:buClr>
                <a:srgbClr val="262626"/>
              </a:buClr>
              <a:buSzPts val="1800"/>
              <a:buNone/>
              <a:defRPr/>
            </a:lvl2pPr>
            <a:lvl3pPr indent="-228600" lvl="2" marL="1371600" algn="l">
              <a:lnSpc>
                <a:spcPct val="120000"/>
              </a:lnSpc>
              <a:spcBef>
                <a:spcPts val="500"/>
              </a:spcBef>
              <a:spcAft>
                <a:spcPts val="0"/>
              </a:spcAft>
              <a:buClr>
                <a:srgbClr val="262626"/>
              </a:buClr>
              <a:buSzPts val="1800"/>
              <a:buNone/>
              <a:defRPr/>
            </a:lvl3pPr>
            <a:lvl4pPr indent="-228600" lvl="3" marL="1828800" algn="l">
              <a:lnSpc>
                <a:spcPct val="120000"/>
              </a:lnSpc>
              <a:spcBef>
                <a:spcPts val="500"/>
              </a:spcBef>
              <a:spcAft>
                <a:spcPts val="0"/>
              </a:spcAft>
              <a:buClr>
                <a:srgbClr val="262626"/>
              </a:buClr>
              <a:buSzPts val="1800"/>
              <a:buNone/>
              <a:defRPr/>
            </a:lvl4pPr>
            <a:lvl5pPr indent="-228600" lvl="4" marL="2286000" algn="l">
              <a:lnSpc>
                <a:spcPct val="120000"/>
              </a:lnSpc>
              <a:spcBef>
                <a:spcPts val="500"/>
              </a:spcBef>
              <a:spcAft>
                <a:spcPts val="0"/>
              </a:spcAft>
              <a:buClr>
                <a:schemeClr val="accent2"/>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grpSp>
        <p:nvGrpSpPr>
          <p:cNvPr id="119" name="Google Shape;119;p26"/>
          <p:cNvGrpSpPr/>
          <p:nvPr/>
        </p:nvGrpSpPr>
        <p:grpSpPr>
          <a:xfrm>
            <a:off x="231969" y="552423"/>
            <a:ext cx="247813" cy="217998"/>
            <a:chOff x="8716963" y="1482725"/>
            <a:chExt cx="762000" cy="687388"/>
          </a:xfrm>
        </p:grpSpPr>
        <p:sp>
          <p:nvSpPr>
            <p:cNvPr id="120" name="Google Shape;120;p26"/>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21" name="Google Shape;121;p26"/>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22" name="Google Shape;122;p26"/>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123" name="Google Shape;123;p26"/>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cxnSp>
        <p:nvCxnSpPr>
          <p:cNvPr id="124" name="Google Shape;124;p26"/>
          <p:cNvCxnSpPr/>
          <p:nvPr/>
        </p:nvCxnSpPr>
        <p:spPr>
          <a:xfrm rot="10800000">
            <a:off x="675611" y="0"/>
            <a:ext cx="0" cy="6858000"/>
          </a:xfrm>
          <a:prstGeom prst="straightConnector1">
            <a:avLst/>
          </a:prstGeom>
          <a:noFill/>
          <a:ln cap="flat" cmpd="sng" w="9525">
            <a:solidFill>
              <a:srgbClr val="C2C2CB"/>
            </a:solidFill>
            <a:prstDash val="solid"/>
            <a:miter lim="800000"/>
            <a:headEnd len="sm" w="sm" type="none"/>
            <a:tailEnd len="sm" w="sm" type="none"/>
          </a:ln>
        </p:spPr>
      </p:cxnSp>
      <p:sp>
        <p:nvSpPr>
          <p:cNvPr id="125" name="Google Shape;125;p26"/>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C2C2CB"/>
                </a:solidFill>
                <a:latin typeface="Roboto"/>
                <a:ea typeface="Roboto"/>
                <a:cs typeface="Roboto"/>
                <a:sym typeface="Roboto"/>
              </a:rPr>
              <a:t>‹#›</a:t>
            </a:fld>
            <a:endParaRPr b="1" sz="1600">
              <a:solidFill>
                <a:srgbClr val="C2C2CB"/>
              </a:solidFill>
              <a:latin typeface="Roboto"/>
              <a:ea typeface="Roboto"/>
              <a:cs typeface="Roboto"/>
              <a:sym typeface="Roboto"/>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allery">
  <p:cSld name="Gallery">
    <p:spTree>
      <p:nvGrpSpPr>
        <p:cNvPr id="126" name="Shape 126"/>
        <p:cNvGrpSpPr/>
        <p:nvPr/>
      </p:nvGrpSpPr>
      <p:grpSpPr>
        <a:xfrm>
          <a:off x="0" y="0"/>
          <a:ext cx="0" cy="0"/>
          <a:chOff x="0" y="0"/>
          <a:chExt cx="0" cy="0"/>
        </a:xfrm>
      </p:grpSpPr>
      <p:grpSp>
        <p:nvGrpSpPr>
          <p:cNvPr id="127" name="Google Shape;127;p27"/>
          <p:cNvGrpSpPr/>
          <p:nvPr/>
        </p:nvGrpSpPr>
        <p:grpSpPr>
          <a:xfrm>
            <a:off x="231969" y="552423"/>
            <a:ext cx="247813" cy="217998"/>
            <a:chOff x="8716963" y="1482725"/>
            <a:chExt cx="762000" cy="687388"/>
          </a:xfrm>
        </p:grpSpPr>
        <p:sp>
          <p:nvSpPr>
            <p:cNvPr id="128" name="Google Shape;128;p27"/>
            <p:cNvSpPr/>
            <p:nvPr/>
          </p:nvSpPr>
          <p:spPr>
            <a:xfrm>
              <a:off x="8880475" y="1482725"/>
              <a:ext cx="438150" cy="257175"/>
            </a:xfrm>
            <a:custGeom>
              <a:rect b="b" l="l" r="r" t="t"/>
              <a:pathLst>
                <a:path extrusionOk="0" h="67" w="115">
                  <a:moveTo>
                    <a:pt x="110" y="7"/>
                  </a:moveTo>
                  <a:cubicBezTo>
                    <a:pt x="110" y="7"/>
                    <a:pt x="97" y="2"/>
                    <a:pt x="95" y="1"/>
                  </a:cubicBezTo>
                  <a:cubicBezTo>
                    <a:pt x="93" y="0"/>
                    <a:pt x="92" y="0"/>
                    <a:pt x="90" y="1"/>
                  </a:cubicBezTo>
                  <a:cubicBezTo>
                    <a:pt x="88" y="1"/>
                    <a:pt x="86" y="2"/>
                    <a:pt x="86" y="3"/>
                  </a:cubicBezTo>
                  <a:cubicBezTo>
                    <a:pt x="85" y="4"/>
                    <a:pt x="57" y="31"/>
                    <a:pt x="57" y="31"/>
                  </a:cubicBezTo>
                  <a:cubicBezTo>
                    <a:pt x="57" y="31"/>
                    <a:pt x="30" y="4"/>
                    <a:pt x="29" y="3"/>
                  </a:cubicBezTo>
                  <a:cubicBezTo>
                    <a:pt x="29" y="2"/>
                    <a:pt x="27" y="1"/>
                    <a:pt x="25" y="1"/>
                  </a:cubicBezTo>
                  <a:cubicBezTo>
                    <a:pt x="23" y="0"/>
                    <a:pt x="21" y="1"/>
                    <a:pt x="20" y="1"/>
                  </a:cubicBezTo>
                  <a:cubicBezTo>
                    <a:pt x="19" y="2"/>
                    <a:pt x="7" y="6"/>
                    <a:pt x="5" y="7"/>
                  </a:cubicBezTo>
                  <a:cubicBezTo>
                    <a:pt x="4" y="8"/>
                    <a:pt x="2" y="9"/>
                    <a:pt x="1" y="11"/>
                  </a:cubicBezTo>
                  <a:cubicBezTo>
                    <a:pt x="0" y="12"/>
                    <a:pt x="0" y="13"/>
                    <a:pt x="0" y="15"/>
                  </a:cubicBezTo>
                  <a:cubicBezTo>
                    <a:pt x="0" y="13"/>
                    <a:pt x="0" y="53"/>
                    <a:pt x="0" y="53"/>
                  </a:cubicBezTo>
                  <a:cubicBezTo>
                    <a:pt x="25" y="67"/>
                    <a:pt x="25" y="67"/>
                    <a:pt x="25" y="67"/>
                  </a:cubicBezTo>
                  <a:cubicBezTo>
                    <a:pt x="25" y="34"/>
                    <a:pt x="25" y="34"/>
                    <a:pt x="25" y="34"/>
                  </a:cubicBezTo>
                  <a:cubicBezTo>
                    <a:pt x="37" y="46"/>
                    <a:pt x="37" y="46"/>
                    <a:pt x="37" y="46"/>
                  </a:cubicBezTo>
                  <a:cubicBezTo>
                    <a:pt x="38" y="47"/>
                    <a:pt x="39" y="47"/>
                    <a:pt x="40" y="48"/>
                  </a:cubicBezTo>
                  <a:cubicBezTo>
                    <a:pt x="41" y="48"/>
                    <a:pt x="42" y="48"/>
                    <a:pt x="43" y="48"/>
                  </a:cubicBezTo>
                  <a:cubicBezTo>
                    <a:pt x="72" y="48"/>
                    <a:pt x="72" y="48"/>
                    <a:pt x="72" y="48"/>
                  </a:cubicBezTo>
                  <a:cubicBezTo>
                    <a:pt x="73" y="48"/>
                    <a:pt x="74" y="48"/>
                    <a:pt x="75" y="48"/>
                  </a:cubicBezTo>
                  <a:cubicBezTo>
                    <a:pt x="76" y="47"/>
                    <a:pt x="77" y="47"/>
                    <a:pt x="78" y="46"/>
                  </a:cubicBezTo>
                  <a:cubicBezTo>
                    <a:pt x="79" y="45"/>
                    <a:pt x="90" y="34"/>
                    <a:pt x="90" y="34"/>
                  </a:cubicBezTo>
                  <a:cubicBezTo>
                    <a:pt x="90" y="67"/>
                    <a:pt x="90" y="67"/>
                    <a:pt x="90" y="67"/>
                  </a:cubicBezTo>
                  <a:cubicBezTo>
                    <a:pt x="115" y="53"/>
                    <a:pt x="115" y="53"/>
                    <a:pt x="115" y="53"/>
                  </a:cubicBezTo>
                  <a:cubicBezTo>
                    <a:pt x="115" y="15"/>
                    <a:pt x="115" y="15"/>
                    <a:pt x="115" y="15"/>
                  </a:cubicBezTo>
                  <a:cubicBezTo>
                    <a:pt x="115" y="11"/>
                    <a:pt x="113" y="8"/>
                    <a:pt x="110" y="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29" name="Google Shape;129;p27"/>
            <p:cNvSpPr/>
            <p:nvPr/>
          </p:nvSpPr>
          <p:spPr>
            <a:xfrm>
              <a:off x="8716963" y="1716088"/>
              <a:ext cx="365125" cy="450850"/>
            </a:xfrm>
            <a:custGeom>
              <a:rect b="b" l="l" r="r" t="t"/>
              <a:pathLst>
                <a:path extrusionOk="0" h="118" w="96">
                  <a:moveTo>
                    <a:pt x="1" y="27"/>
                  </a:moveTo>
                  <a:cubicBezTo>
                    <a:pt x="1" y="27"/>
                    <a:pt x="2" y="41"/>
                    <a:pt x="3" y="43"/>
                  </a:cubicBezTo>
                  <a:cubicBezTo>
                    <a:pt x="3" y="45"/>
                    <a:pt x="4" y="46"/>
                    <a:pt x="5" y="48"/>
                  </a:cubicBezTo>
                  <a:cubicBezTo>
                    <a:pt x="6" y="49"/>
                    <a:pt x="8" y="50"/>
                    <a:pt x="9" y="50"/>
                  </a:cubicBezTo>
                  <a:cubicBezTo>
                    <a:pt x="10" y="50"/>
                    <a:pt x="48" y="60"/>
                    <a:pt x="48" y="60"/>
                  </a:cubicBezTo>
                  <a:cubicBezTo>
                    <a:pt x="48" y="60"/>
                    <a:pt x="38" y="97"/>
                    <a:pt x="37" y="98"/>
                  </a:cubicBezTo>
                  <a:cubicBezTo>
                    <a:pt x="37" y="99"/>
                    <a:pt x="37" y="100"/>
                    <a:pt x="37" y="103"/>
                  </a:cubicBezTo>
                  <a:cubicBezTo>
                    <a:pt x="38" y="105"/>
                    <a:pt x="39" y="106"/>
                    <a:pt x="40" y="107"/>
                  </a:cubicBezTo>
                  <a:cubicBezTo>
                    <a:pt x="41" y="108"/>
                    <a:pt x="51" y="115"/>
                    <a:pt x="53" y="116"/>
                  </a:cubicBezTo>
                  <a:cubicBezTo>
                    <a:pt x="54" y="117"/>
                    <a:pt x="56" y="118"/>
                    <a:pt x="58" y="118"/>
                  </a:cubicBezTo>
                  <a:cubicBezTo>
                    <a:pt x="59" y="118"/>
                    <a:pt x="61" y="118"/>
                    <a:pt x="62" y="117"/>
                  </a:cubicBezTo>
                  <a:cubicBezTo>
                    <a:pt x="61" y="118"/>
                    <a:pt x="96" y="98"/>
                    <a:pt x="96" y="98"/>
                  </a:cubicBezTo>
                  <a:cubicBezTo>
                    <a:pt x="96" y="69"/>
                    <a:pt x="96" y="69"/>
                    <a:pt x="96" y="69"/>
                  </a:cubicBezTo>
                  <a:cubicBezTo>
                    <a:pt x="67" y="86"/>
                    <a:pt x="67" y="86"/>
                    <a:pt x="67" y="86"/>
                  </a:cubicBezTo>
                  <a:cubicBezTo>
                    <a:pt x="71" y="70"/>
                    <a:pt x="71" y="70"/>
                    <a:pt x="71" y="70"/>
                  </a:cubicBezTo>
                  <a:cubicBezTo>
                    <a:pt x="71" y="69"/>
                    <a:pt x="71" y="68"/>
                    <a:pt x="71" y="66"/>
                  </a:cubicBezTo>
                  <a:cubicBezTo>
                    <a:pt x="71" y="65"/>
                    <a:pt x="71" y="65"/>
                    <a:pt x="70" y="63"/>
                  </a:cubicBezTo>
                  <a:cubicBezTo>
                    <a:pt x="69" y="62"/>
                    <a:pt x="56" y="39"/>
                    <a:pt x="56" y="39"/>
                  </a:cubicBezTo>
                  <a:cubicBezTo>
                    <a:pt x="55" y="38"/>
                    <a:pt x="55" y="37"/>
                    <a:pt x="54" y="37"/>
                  </a:cubicBezTo>
                  <a:cubicBezTo>
                    <a:pt x="53" y="36"/>
                    <a:pt x="52" y="35"/>
                    <a:pt x="50" y="35"/>
                  </a:cubicBezTo>
                  <a:cubicBezTo>
                    <a:pt x="49" y="35"/>
                    <a:pt x="34" y="31"/>
                    <a:pt x="34" y="31"/>
                  </a:cubicBezTo>
                  <a:cubicBezTo>
                    <a:pt x="63" y="14"/>
                    <a:pt x="63" y="14"/>
                    <a:pt x="63" y="14"/>
                  </a:cubicBezTo>
                  <a:cubicBezTo>
                    <a:pt x="38" y="0"/>
                    <a:pt x="38" y="0"/>
                    <a:pt x="38" y="0"/>
                  </a:cubicBezTo>
                  <a:cubicBezTo>
                    <a:pt x="38" y="0"/>
                    <a:pt x="8" y="17"/>
                    <a:pt x="5" y="19"/>
                  </a:cubicBezTo>
                  <a:cubicBezTo>
                    <a:pt x="2" y="21"/>
                    <a:pt x="0" y="24"/>
                    <a:pt x="1" y="27"/>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sp>
          <p:nvSpPr>
            <p:cNvPr id="130" name="Google Shape;130;p27"/>
            <p:cNvSpPr/>
            <p:nvPr/>
          </p:nvSpPr>
          <p:spPr>
            <a:xfrm>
              <a:off x="9117013" y="1716088"/>
              <a:ext cx="361950" cy="454025"/>
            </a:xfrm>
            <a:custGeom>
              <a:rect b="b" l="l" r="r" t="t"/>
              <a:pathLst>
                <a:path extrusionOk="0" h="119" w="95">
                  <a:moveTo>
                    <a:pt x="43" y="116"/>
                  </a:moveTo>
                  <a:cubicBezTo>
                    <a:pt x="43" y="116"/>
                    <a:pt x="54" y="108"/>
                    <a:pt x="55" y="107"/>
                  </a:cubicBezTo>
                  <a:cubicBezTo>
                    <a:pt x="57" y="106"/>
                    <a:pt x="58" y="104"/>
                    <a:pt x="59" y="103"/>
                  </a:cubicBezTo>
                  <a:cubicBezTo>
                    <a:pt x="59" y="101"/>
                    <a:pt x="59" y="99"/>
                    <a:pt x="59" y="98"/>
                  </a:cubicBezTo>
                  <a:cubicBezTo>
                    <a:pt x="58" y="97"/>
                    <a:pt x="48" y="60"/>
                    <a:pt x="48" y="60"/>
                  </a:cubicBezTo>
                  <a:cubicBezTo>
                    <a:pt x="48" y="60"/>
                    <a:pt x="86" y="50"/>
                    <a:pt x="87" y="50"/>
                  </a:cubicBezTo>
                  <a:cubicBezTo>
                    <a:pt x="88" y="50"/>
                    <a:pt x="89" y="49"/>
                    <a:pt x="91" y="48"/>
                  </a:cubicBezTo>
                  <a:cubicBezTo>
                    <a:pt x="92" y="46"/>
                    <a:pt x="93" y="44"/>
                    <a:pt x="93" y="43"/>
                  </a:cubicBezTo>
                  <a:cubicBezTo>
                    <a:pt x="93" y="42"/>
                    <a:pt x="95" y="29"/>
                    <a:pt x="95" y="27"/>
                  </a:cubicBezTo>
                  <a:cubicBezTo>
                    <a:pt x="95" y="26"/>
                    <a:pt x="95" y="24"/>
                    <a:pt x="94" y="22"/>
                  </a:cubicBezTo>
                  <a:cubicBezTo>
                    <a:pt x="93" y="21"/>
                    <a:pt x="92" y="20"/>
                    <a:pt x="91" y="19"/>
                  </a:cubicBezTo>
                  <a:cubicBezTo>
                    <a:pt x="92" y="20"/>
                    <a:pt x="58" y="0"/>
                    <a:pt x="58" y="0"/>
                  </a:cubicBezTo>
                  <a:cubicBezTo>
                    <a:pt x="33" y="14"/>
                    <a:pt x="33" y="14"/>
                    <a:pt x="33" y="14"/>
                  </a:cubicBezTo>
                  <a:cubicBezTo>
                    <a:pt x="61" y="31"/>
                    <a:pt x="61" y="31"/>
                    <a:pt x="61" y="31"/>
                  </a:cubicBezTo>
                  <a:cubicBezTo>
                    <a:pt x="45" y="35"/>
                    <a:pt x="45" y="35"/>
                    <a:pt x="45" y="35"/>
                  </a:cubicBezTo>
                  <a:cubicBezTo>
                    <a:pt x="44" y="35"/>
                    <a:pt x="43" y="36"/>
                    <a:pt x="42" y="37"/>
                  </a:cubicBezTo>
                  <a:cubicBezTo>
                    <a:pt x="41" y="37"/>
                    <a:pt x="41" y="38"/>
                    <a:pt x="40" y="39"/>
                  </a:cubicBezTo>
                  <a:cubicBezTo>
                    <a:pt x="39" y="40"/>
                    <a:pt x="26" y="64"/>
                    <a:pt x="26" y="64"/>
                  </a:cubicBezTo>
                  <a:cubicBezTo>
                    <a:pt x="25" y="64"/>
                    <a:pt x="25" y="65"/>
                    <a:pt x="25" y="66"/>
                  </a:cubicBezTo>
                  <a:cubicBezTo>
                    <a:pt x="24" y="67"/>
                    <a:pt x="24" y="69"/>
                    <a:pt x="25" y="70"/>
                  </a:cubicBezTo>
                  <a:cubicBezTo>
                    <a:pt x="25" y="72"/>
                    <a:pt x="29" y="86"/>
                    <a:pt x="29" y="86"/>
                  </a:cubicBezTo>
                  <a:cubicBezTo>
                    <a:pt x="0" y="69"/>
                    <a:pt x="0" y="69"/>
                    <a:pt x="0" y="69"/>
                  </a:cubicBezTo>
                  <a:cubicBezTo>
                    <a:pt x="0" y="98"/>
                    <a:pt x="0" y="98"/>
                    <a:pt x="0" y="98"/>
                  </a:cubicBezTo>
                  <a:cubicBezTo>
                    <a:pt x="0" y="98"/>
                    <a:pt x="30" y="115"/>
                    <a:pt x="33" y="117"/>
                  </a:cubicBezTo>
                  <a:cubicBezTo>
                    <a:pt x="37" y="119"/>
                    <a:pt x="40" y="118"/>
                    <a:pt x="43" y="116"/>
                  </a:cubicBezTo>
                </a:path>
              </a:pathLst>
            </a:custGeom>
            <a:solidFill>
              <a:srgbClr val="C2C2C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oboto"/>
                <a:ea typeface="Roboto"/>
                <a:cs typeface="Roboto"/>
                <a:sym typeface="Roboto"/>
              </a:endParaRPr>
            </a:p>
          </p:txBody>
        </p:sp>
      </p:grpSp>
      <p:sp>
        <p:nvSpPr>
          <p:cNvPr id="131" name="Google Shape;131;p27"/>
          <p:cNvSpPr txBox="1"/>
          <p:nvPr/>
        </p:nvSpPr>
        <p:spPr>
          <a:xfrm rot="-5400000">
            <a:off x="-2377976" y="3305007"/>
            <a:ext cx="5467875" cy="247986"/>
          </a:xfrm>
          <a:prstGeom prst="rect">
            <a:avLst/>
          </a:prstGeom>
          <a:noFill/>
          <a:ln>
            <a:noFill/>
          </a:ln>
        </p:spPr>
        <p:txBody>
          <a:bodyPr anchorCtr="0" anchor="ctr" bIns="0" lIns="0" spcFirstLastPara="1" rIns="0" wrap="square" tIns="0">
            <a:normAutofit/>
          </a:bodyPr>
          <a:lstStyle/>
          <a:p>
            <a:pPr indent="0" lvl="0" marL="0" marR="0" rtl="0" algn="ctr">
              <a:lnSpc>
                <a:spcPct val="150000"/>
              </a:lnSpc>
              <a:spcBef>
                <a:spcPts val="0"/>
              </a:spcBef>
              <a:spcAft>
                <a:spcPts val="0"/>
              </a:spcAft>
              <a:buClr>
                <a:srgbClr val="C2C2CB"/>
              </a:buClr>
              <a:buSzPts val="700"/>
              <a:buFont typeface="Roboto"/>
              <a:buNone/>
            </a:pPr>
            <a:r>
              <a:rPr b="1" i="0" lang="uk-UA" sz="700" u="none" cap="none" strike="noStrike">
                <a:solidFill>
                  <a:srgbClr val="C2C2CB"/>
                </a:solidFill>
                <a:latin typeface="Roboto"/>
                <a:ea typeface="Roboto"/>
                <a:cs typeface="Roboto"/>
                <a:sym typeface="Roboto"/>
              </a:rPr>
              <a:t>METINVESTHOLDING.COM</a:t>
            </a:r>
            <a:endParaRPr/>
          </a:p>
        </p:txBody>
      </p:sp>
      <p:cxnSp>
        <p:nvCxnSpPr>
          <p:cNvPr id="132" name="Google Shape;132;p27"/>
          <p:cNvCxnSpPr/>
          <p:nvPr/>
        </p:nvCxnSpPr>
        <p:spPr>
          <a:xfrm rot="10800000">
            <a:off x="675611" y="0"/>
            <a:ext cx="0" cy="6858000"/>
          </a:xfrm>
          <a:prstGeom prst="straightConnector1">
            <a:avLst/>
          </a:prstGeom>
          <a:noFill/>
          <a:ln cap="flat" cmpd="sng" w="9525">
            <a:solidFill>
              <a:srgbClr val="C2C2CB"/>
            </a:solidFill>
            <a:prstDash val="solid"/>
            <a:miter lim="800000"/>
            <a:headEnd len="sm" w="sm" type="none"/>
            <a:tailEnd len="sm" w="sm" type="none"/>
          </a:ln>
        </p:spPr>
      </p:cxnSp>
      <p:sp>
        <p:nvSpPr>
          <p:cNvPr id="133" name="Google Shape;133;p27"/>
          <p:cNvSpPr txBox="1"/>
          <p:nvPr/>
        </p:nvSpPr>
        <p:spPr>
          <a:xfrm>
            <a:off x="-962" y="6162938"/>
            <a:ext cx="7033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fld id="{00000000-1234-1234-1234-123412341234}" type="slidenum">
              <a:rPr b="1" lang="uk-UA" sz="1400">
                <a:solidFill>
                  <a:srgbClr val="C2C2CB"/>
                </a:solidFill>
                <a:latin typeface="Roboto"/>
                <a:ea typeface="Roboto"/>
                <a:cs typeface="Roboto"/>
                <a:sym typeface="Roboto"/>
              </a:rPr>
              <a:t>‹#›</a:t>
            </a:fld>
            <a:endParaRPr b="1" sz="1600">
              <a:solidFill>
                <a:srgbClr val="C2C2CB"/>
              </a:solidFill>
              <a:latin typeface="Roboto"/>
              <a:ea typeface="Roboto"/>
              <a:cs typeface="Roboto"/>
              <a:sym typeface="Roboto"/>
            </a:endParaRPr>
          </a:p>
        </p:txBody>
      </p:sp>
      <p:sp>
        <p:nvSpPr>
          <p:cNvPr id="134" name="Google Shape;134;p27"/>
          <p:cNvSpPr/>
          <p:nvPr>
            <p:ph idx="2" type="pic"/>
          </p:nvPr>
        </p:nvSpPr>
        <p:spPr>
          <a:xfrm>
            <a:off x="1235075" y="1484313"/>
            <a:ext cx="3240400" cy="1822725"/>
          </a:xfrm>
          <a:prstGeom prst="rect">
            <a:avLst/>
          </a:prstGeom>
          <a:noFill/>
          <a:ln>
            <a:noFill/>
          </a:ln>
        </p:spPr>
      </p:sp>
      <p:sp>
        <p:nvSpPr>
          <p:cNvPr id="135" name="Google Shape;135;p27"/>
          <p:cNvSpPr/>
          <p:nvPr>
            <p:ph idx="3" type="pic"/>
          </p:nvPr>
        </p:nvSpPr>
        <p:spPr>
          <a:xfrm>
            <a:off x="4764088" y="1484313"/>
            <a:ext cx="3240400" cy="1822725"/>
          </a:xfrm>
          <a:prstGeom prst="rect">
            <a:avLst/>
          </a:prstGeom>
          <a:noFill/>
          <a:ln>
            <a:noFill/>
          </a:ln>
        </p:spPr>
      </p:sp>
      <p:sp>
        <p:nvSpPr>
          <p:cNvPr id="136" name="Google Shape;136;p27"/>
          <p:cNvSpPr/>
          <p:nvPr>
            <p:ph idx="4" type="pic"/>
          </p:nvPr>
        </p:nvSpPr>
        <p:spPr>
          <a:xfrm>
            <a:off x="8328025" y="1484313"/>
            <a:ext cx="3240400" cy="1822725"/>
          </a:xfrm>
          <a:prstGeom prst="rect">
            <a:avLst/>
          </a:prstGeom>
          <a:noFill/>
          <a:ln>
            <a:noFill/>
          </a:ln>
        </p:spPr>
      </p:sp>
      <p:sp>
        <p:nvSpPr>
          <p:cNvPr id="137" name="Google Shape;137;p27"/>
          <p:cNvSpPr/>
          <p:nvPr>
            <p:ph idx="5" type="pic"/>
          </p:nvPr>
        </p:nvSpPr>
        <p:spPr>
          <a:xfrm>
            <a:off x="1235075" y="3860800"/>
            <a:ext cx="3240400" cy="1822725"/>
          </a:xfrm>
          <a:prstGeom prst="rect">
            <a:avLst/>
          </a:prstGeom>
          <a:noFill/>
          <a:ln>
            <a:noFill/>
          </a:ln>
        </p:spPr>
      </p:sp>
      <p:sp>
        <p:nvSpPr>
          <p:cNvPr id="138" name="Google Shape;138;p27"/>
          <p:cNvSpPr/>
          <p:nvPr>
            <p:ph idx="6" type="pic"/>
          </p:nvPr>
        </p:nvSpPr>
        <p:spPr>
          <a:xfrm>
            <a:off x="4764088" y="3860800"/>
            <a:ext cx="3240400" cy="1822725"/>
          </a:xfrm>
          <a:prstGeom prst="rect">
            <a:avLst/>
          </a:prstGeom>
          <a:noFill/>
          <a:ln>
            <a:noFill/>
          </a:ln>
        </p:spPr>
      </p:sp>
      <p:sp>
        <p:nvSpPr>
          <p:cNvPr id="139" name="Google Shape;139;p27"/>
          <p:cNvSpPr/>
          <p:nvPr>
            <p:ph idx="7" type="pic"/>
          </p:nvPr>
        </p:nvSpPr>
        <p:spPr>
          <a:xfrm>
            <a:off x="8328025" y="3860800"/>
            <a:ext cx="3240400" cy="1822725"/>
          </a:xfrm>
          <a:prstGeom prst="rect">
            <a:avLst/>
          </a:prstGeom>
          <a:noFill/>
          <a:ln>
            <a:noFill/>
          </a:ln>
        </p:spPr>
      </p:sp>
      <p:sp>
        <p:nvSpPr>
          <p:cNvPr id="140" name="Google Shape;140;p27"/>
          <p:cNvSpPr txBox="1"/>
          <p:nvPr>
            <p:ph type="title"/>
          </p:nvPr>
        </p:nvSpPr>
        <p:spPr>
          <a:xfrm>
            <a:off x="1235075" y="479607"/>
            <a:ext cx="7199312" cy="788806"/>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262626"/>
              </a:buClr>
              <a:buSzPts val="2600"/>
              <a:buFont typeface="Roboto"/>
              <a:buNone/>
              <a:defRPr b="1" sz="2600">
                <a:solidFill>
                  <a:srgbClr val="262626"/>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9" Type="http://schemas.openxmlformats.org/officeDocument/2006/relationships/theme" Target="../theme/theme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9" Type="http://schemas.openxmlformats.org/officeDocument/2006/relationships/theme" Target="../theme/theme4.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txBox="1"/>
          <p:nvPr>
            <p:ph idx="1" type="body"/>
          </p:nvPr>
        </p:nvSpPr>
        <p:spPr>
          <a:xfrm>
            <a:off x="1235075" y="1484314"/>
            <a:ext cx="3529013" cy="4752974"/>
          </a:xfrm>
          <a:prstGeom prst="rect">
            <a:avLst/>
          </a:prstGeom>
          <a:noFill/>
          <a:ln>
            <a:noFill/>
          </a:ln>
        </p:spPr>
        <p:txBody>
          <a:bodyPr anchorCtr="0" anchor="t" bIns="0" lIns="0" spcFirstLastPara="1" rIns="0" wrap="square" tIns="0">
            <a:normAutofit/>
          </a:bodyPr>
          <a:lstStyle>
            <a:lvl1pPr indent="-228600" lvl="0" marL="457200" marR="0" rtl="0" algn="l">
              <a:lnSpc>
                <a:spcPct val="120000"/>
              </a:lnSpc>
              <a:spcBef>
                <a:spcPts val="1000"/>
              </a:spcBef>
              <a:spcAft>
                <a:spcPts val="0"/>
              </a:spcAft>
              <a:buClr>
                <a:srgbClr val="262626"/>
              </a:buClr>
              <a:buSzPts val="1400"/>
              <a:buFont typeface="Arial"/>
              <a:buNone/>
              <a:defRPr b="0" i="0" sz="1400" u="none" cap="none" strike="noStrike">
                <a:solidFill>
                  <a:srgbClr val="262626"/>
                </a:solidFill>
                <a:latin typeface="Roboto"/>
                <a:ea typeface="Roboto"/>
                <a:cs typeface="Roboto"/>
                <a:sym typeface="Roboto"/>
              </a:defRPr>
            </a:lvl1pPr>
            <a:lvl2pPr indent="-228600" lvl="1" marL="914400"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indent="-228600" lvl="2" marL="1371600"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indent="-228600" lvl="3" marL="1828800"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indent="-228600" lvl="4" marL="2286000"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1" name="Google Shape;11;p18"/>
          <p:cNvSpPr txBox="1"/>
          <p:nvPr>
            <p:ph type="title"/>
          </p:nvPr>
        </p:nvSpPr>
        <p:spPr>
          <a:xfrm>
            <a:off x="1235075" y="488314"/>
            <a:ext cx="6218237" cy="745173"/>
          </a:xfrm>
          <a:prstGeom prst="rect">
            <a:avLst/>
          </a:prstGeom>
          <a:noFill/>
          <a:ln>
            <a:noFill/>
          </a:ln>
        </p:spPr>
        <p:txBody>
          <a:bodyPr anchorCtr="0" anchor="t" bIns="0" lIns="0" spcFirstLastPara="1" rIns="0" wrap="square" tIns="0">
            <a:normAutofit/>
          </a:bodyPr>
          <a:lstStyle>
            <a:lvl1pPr lvl="0" marR="0" rtl="0" algn="l">
              <a:lnSpc>
                <a:spcPct val="90000"/>
              </a:lnSpc>
              <a:spcBef>
                <a:spcPts val="0"/>
              </a:spcBef>
              <a:spcAft>
                <a:spcPts val="0"/>
              </a:spcAft>
              <a:buClr>
                <a:srgbClr val="262626"/>
              </a:buClr>
              <a:buSzPts val="2600"/>
              <a:buFont typeface="Roboto"/>
              <a:buNone/>
              <a:defRPr b="1" i="0" sz="2600" u="none" cap="none" strike="noStrike">
                <a:solidFill>
                  <a:srgbClr val="262626"/>
                </a:solidFill>
                <a:latin typeface="Roboto"/>
                <a:ea typeface="Roboto"/>
                <a:cs typeface="Roboto"/>
                <a:sym typeface="Robo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4320">
          <p15:clr>
            <a:srgbClr val="F26B43"/>
          </p15:clr>
        </p15:guide>
        <p15:guide id="2" orient="horz" pos="482">
          <p15:clr>
            <a:srgbClr val="FDE53C"/>
          </p15:clr>
        </p15:guide>
        <p15:guide id="3" orient="horz" pos="935">
          <p15:clr>
            <a:srgbClr val="000000"/>
          </p15:clr>
        </p15:guide>
        <p15:guide id="4" orient="horz" pos="1071">
          <p15:clr>
            <a:srgbClr val="FBAE40"/>
          </p15:clr>
        </p15:guide>
        <p15:guide id="5" orient="horz" pos="1208">
          <p15:clr>
            <a:srgbClr val="FBAE40"/>
          </p15:clr>
        </p15:guide>
        <p15:guide id="6" orient="horz" pos="1344">
          <p15:clr>
            <a:srgbClr val="FBAE40"/>
          </p15:clr>
        </p15:guide>
        <p15:guide id="7" orient="horz" pos="1480">
          <p15:clr>
            <a:srgbClr val="FBAE40"/>
          </p15:clr>
        </p15:guide>
        <p15:guide id="8" orient="horz" pos="2160">
          <p15:clr>
            <a:srgbClr val="FBAE40"/>
          </p15:clr>
        </p15:guide>
        <p15:guide id="9" orient="horz" pos="2024">
          <p15:clr>
            <a:srgbClr val="FBAE40"/>
          </p15:clr>
        </p15:guide>
        <p15:guide id="10" orient="horz" pos="2296">
          <p15:clr>
            <a:srgbClr val="FBAE40"/>
          </p15:clr>
        </p15:guide>
        <p15:guide id="11" orient="horz" pos="2568">
          <p15:clr>
            <a:srgbClr val="FBAE40"/>
          </p15:clr>
        </p15:guide>
        <p15:guide id="12" orient="horz" pos="2704">
          <p15:clr>
            <a:srgbClr val="FBAE40"/>
          </p15:clr>
        </p15:guide>
        <p15:guide id="13" orient="horz" pos="2976">
          <p15:clr>
            <a:srgbClr val="FBAE40"/>
          </p15:clr>
        </p15:guide>
        <p15:guide id="14" orient="horz" pos="346">
          <p15:clr>
            <a:srgbClr val="000000"/>
          </p15:clr>
        </p15:guide>
        <p15:guide id="15" orient="horz" pos="777">
          <p15:clr>
            <a:srgbClr val="000000"/>
          </p15:clr>
        </p15:guide>
        <p15:guide id="16" orient="horz" pos="1616">
          <p15:clr>
            <a:srgbClr val="FBAE40"/>
          </p15:clr>
        </p15:guide>
        <p15:guide id="17" orient="horz" pos="1752">
          <p15:clr>
            <a:srgbClr val="FBAE40"/>
          </p15:clr>
        </p15:guide>
        <p15:guide id="18" orient="horz" pos="1888">
          <p15:clr>
            <a:srgbClr val="FBAE40"/>
          </p15:clr>
        </p15:guide>
        <p15:guide id="19" orient="horz" pos="2432">
          <p15:clr>
            <a:srgbClr val="FBAE40"/>
          </p15:clr>
        </p15:guide>
        <p15:guide id="20" orient="horz" pos="2840">
          <p15:clr>
            <a:srgbClr val="FBAE40"/>
          </p15:clr>
        </p15:guide>
        <p15:guide id="21" orient="horz" pos="3112">
          <p15:clr>
            <a:srgbClr val="FBAE40"/>
          </p15:clr>
        </p15:guide>
        <p15:guide id="22" orient="horz" pos="3249">
          <p15:clr>
            <a:srgbClr val="FBAE40"/>
          </p15:clr>
        </p15:guide>
        <p15:guide id="23" orient="horz" pos="3385">
          <p15:clr>
            <a:srgbClr val="FBAE40"/>
          </p15:clr>
        </p15:guide>
        <p15:guide id="24" orient="horz" pos="3521">
          <p15:clr>
            <a:srgbClr val="FBAE40"/>
          </p15:clr>
        </p15:guide>
        <p15:guide id="25" orient="horz" pos="3657">
          <p15:clr>
            <a:srgbClr val="FBAE40"/>
          </p15:clr>
        </p15:guide>
        <p15:guide id="26" orient="horz" pos="3793">
          <p15:clr>
            <a:srgbClr val="FBAE40"/>
          </p15:clr>
        </p15:guide>
        <p15:guide id="27" orient="horz" pos="3929">
          <p15:clr>
            <a:srgbClr val="000000"/>
          </p15:clr>
        </p15:guide>
        <p15:guide id="28" pos="438">
          <p15:clr>
            <a:srgbClr val="F26B43"/>
          </p15:clr>
        </p15:guide>
        <p15:guide id="29" orient="horz" pos="618">
          <p15:clr>
            <a:srgbClr val="FDE53C"/>
          </p15:clr>
        </p15:guide>
        <p15:guide id="30" pos="7680">
          <p15:clr>
            <a:srgbClr val="FBAE40"/>
          </p15:clr>
        </p15:guide>
        <p15:guide id="31" pos="778">
          <p15:clr>
            <a:srgbClr val="000000"/>
          </p15:clr>
        </p15:guide>
        <p15:guide id="32" pos="1164">
          <p15:clr>
            <a:srgbClr val="9FCC3B"/>
          </p15:clr>
        </p15:guide>
        <p15:guide id="33" pos="1345">
          <p15:clr>
            <a:srgbClr val="9FCC3B"/>
          </p15:clr>
        </p15:guide>
        <p15:guide id="34" pos="1708">
          <p15:clr>
            <a:srgbClr val="9FCC3B"/>
          </p15:clr>
        </p15:guide>
        <p15:guide id="35" pos="1890">
          <p15:clr>
            <a:srgbClr val="9FCC3B"/>
          </p15:clr>
        </p15:guide>
        <p15:guide id="36" pos="2252">
          <p15:clr>
            <a:srgbClr val="9FCC3B"/>
          </p15:clr>
        </p15:guide>
        <p15:guide id="37" pos="2434">
          <p15:clr>
            <a:srgbClr val="9FCC3B"/>
          </p15:clr>
        </p15:guide>
        <p15:guide id="38" pos="2819">
          <p15:clr>
            <a:srgbClr val="9FCC3B"/>
          </p15:clr>
        </p15:guide>
        <p15:guide id="39" pos="3364">
          <p15:clr>
            <a:srgbClr val="9FCC3B"/>
          </p15:clr>
        </p15:guide>
        <p15:guide id="40" pos="3552">
          <p15:clr>
            <a:srgbClr val="9FCC3B"/>
          </p15:clr>
        </p15:guide>
        <p15:guide id="41" pos="3001">
          <p15:clr>
            <a:srgbClr val="9FCC3B"/>
          </p15:clr>
        </p15:guide>
        <p15:guide id="42" pos="3936">
          <p15:clr>
            <a:srgbClr val="9FCC3B"/>
          </p15:clr>
        </p15:guide>
        <p15:guide id="43" pos="4112">
          <p15:clr>
            <a:srgbClr val="9FCC3B"/>
          </p15:clr>
        </p15:guide>
        <p15:guide id="44" pos="4498">
          <p15:clr>
            <a:srgbClr val="9FCC3B"/>
          </p15:clr>
        </p15:guide>
        <p15:guide id="45" pos="4679">
          <p15:clr>
            <a:srgbClr val="9FCC3B"/>
          </p15:clr>
        </p15:guide>
        <p15:guide id="46" pos="5065">
          <p15:clr>
            <a:srgbClr val="9FCC3B"/>
          </p15:clr>
        </p15:guide>
        <p15:guide id="47" pos="5246">
          <p15:clr>
            <a:srgbClr val="9FCC3B"/>
          </p15:clr>
        </p15:guide>
        <p15:guide id="48" pos="5609">
          <p15:clr>
            <a:srgbClr val="9FCC3B"/>
          </p15:clr>
        </p15:guide>
        <p15:guide id="49" pos="5790">
          <p15:clr>
            <a:srgbClr val="9FCC3B"/>
          </p15:clr>
        </p15:guide>
        <p15:guide id="50" pos="6357">
          <p15:clr>
            <a:srgbClr val="9FCC3B"/>
          </p15:clr>
        </p15:guide>
        <p15:guide id="51" pos="6176">
          <p15:clr>
            <a:srgbClr val="9FCC3B"/>
          </p15:clr>
        </p15:guide>
        <p15:guide id="52" pos="6743">
          <p15:clr>
            <a:srgbClr val="9FCC3B"/>
          </p15:clr>
        </p15:guide>
        <p15:guide id="53" pos="6924">
          <p15:clr>
            <a:srgbClr val="9FCC3B"/>
          </p15:clr>
        </p15:guide>
        <p15:guide id="54" pos="7287">
          <p15:clr>
            <a:srgbClr val="9FCC3B"/>
          </p15:clr>
        </p15:guide>
        <p15:guide id="55" pos="7469">
          <p15:clr>
            <a:srgbClr val="000000"/>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41" name="Shape 141"/>
        <p:cNvGrpSpPr/>
        <p:nvPr/>
      </p:nvGrpSpPr>
      <p:grpSpPr>
        <a:xfrm>
          <a:off x="0" y="0"/>
          <a:ext cx="0" cy="0"/>
          <a:chOff x="0" y="0"/>
          <a:chExt cx="0" cy="0"/>
        </a:xfrm>
      </p:grpSpPr>
      <p:sp>
        <p:nvSpPr>
          <p:cNvPr id="142" name="Google Shape;142;p28"/>
          <p:cNvSpPr txBox="1"/>
          <p:nvPr>
            <p:ph idx="1" type="body"/>
          </p:nvPr>
        </p:nvSpPr>
        <p:spPr>
          <a:xfrm>
            <a:off x="1235075" y="1484314"/>
            <a:ext cx="3529013" cy="4752974"/>
          </a:xfrm>
          <a:prstGeom prst="rect">
            <a:avLst/>
          </a:prstGeom>
          <a:noFill/>
          <a:ln>
            <a:noFill/>
          </a:ln>
        </p:spPr>
        <p:txBody>
          <a:bodyPr anchorCtr="0" anchor="t" bIns="0" lIns="0" spcFirstLastPara="1" rIns="0" wrap="square" tIns="0">
            <a:normAutofit/>
          </a:bodyPr>
          <a:lstStyle>
            <a:lvl1pPr indent="-330200" lvl="0" marL="457200" marR="0" rtl="0" algn="l">
              <a:lnSpc>
                <a:spcPct val="90000"/>
              </a:lnSpc>
              <a:spcBef>
                <a:spcPts val="1000"/>
              </a:spcBef>
              <a:spcAft>
                <a:spcPts val="0"/>
              </a:spcAft>
              <a:buClr>
                <a:srgbClr val="D6D6DB"/>
              </a:buClr>
              <a:buSzPts val="1600"/>
              <a:buFont typeface="Arial"/>
              <a:buChar char="•"/>
              <a:defRPr b="0" i="0" sz="1600" u="none" cap="none" strike="noStrike">
                <a:solidFill>
                  <a:srgbClr val="D6D6DB"/>
                </a:solidFill>
                <a:latin typeface="Roboto"/>
                <a:ea typeface="Roboto"/>
                <a:cs typeface="Roboto"/>
                <a:sym typeface="Roboto"/>
              </a:defRPr>
            </a:lvl1pPr>
            <a:lvl2pPr indent="-317500" lvl="1" marL="914400" marR="0" rtl="0" algn="l">
              <a:lnSpc>
                <a:spcPct val="90000"/>
              </a:lnSpc>
              <a:spcBef>
                <a:spcPts val="500"/>
              </a:spcBef>
              <a:spcAft>
                <a:spcPts val="0"/>
              </a:spcAft>
              <a:buClr>
                <a:srgbClr val="D6D6DB"/>
              </a:buClr>
              <a:buSzPts val="1400"/>
              <a:buFont typeface="Arial"/>
              <a:buChar char="•"/>
              <a:defRPr b="0" i="0" sz="1400" u="none" cap="none" strike="noStrike">
                <a:solidFill>
                  <a:srgbClr val="D6D6DB"/>
                </a:solidFill>
                <a:latin typeface="Roboto"/>
                <a:ea typeface="Roboto"/>
                <a:cs typeface="Roboto"/>
                <a:sym typeface="Roboto"/>
              </a:defRPr>
            </a:lvl2pPr>
            <a:lvl3pPr indent="-304800" lvl="2" marL="1371600" marR="0" rtl="0" algn="l">
              <a:lnSpc>
                <a:spcPct val="90000"/>
              </a:lnSpc>
              <a:spcBef>
                <a:spcPts val="500"/>
              </a:spcBef>
              <a:spcAft>
                <a:spcPts val="0"/>
              </a:spcAft>
              <a:buClr>
                <a:srgbClr val="D6D6DB"/>
              </a:buClr>
              <a:buSzPts val="1200"/>
              <a:buFont typeface="Arial"/>
              <a:buChar char="•"/>
              <a:defRPr b="0" i="0" sz="1200" u="none" cap="none" strike="noStrike">
                <a:solidFill>
                  <a:srgbClr val="D6D6DB"/>
                </a:solidFill>
                <a:latin typeface="Roboto"/>
                <a:ea typeface="Roboto"/>
                <a:cs typeface="Roboto"/>
                <a:sym typeface="Roboto"/>
              </a:defRPr>
            </a:lvl3pPr>
            <a:lvl4pPr indent="-292100" lvl="3" marL="1828800" marR="0" rtl="0" algn="l">
              <a:lnSpc>
                <a:spcPct val="90000"/>
              </a:lnSpc>
              <a:spcBef>
                <a:spcPts val="500"/>
              </a:spcBef>
              <a:spcAft>
                <a:spcPts val="0"/>
              </a:spcAft>
              <a:buClr>
                <a:srgbClr val="D6D6DB"/>
              </a:buClr>
              <a:buSzPts val="1000"/>
              <a:buFont typeface="Arial"/>
              <a:buChar char="•"/>
              <a:defRPr b="0" i="0" sz="1000" u="none" cap="none" strike="noStrike">
                <a:solidFill>
                  <a:srgbClr val="D6D6DB"/>
                </a:solidFill>
                <a:latin typeface="Roboto"/>
                <a:ea typeface="Roboto"/>
                <a:cs typeface="Roboto"/>
                <a:sym typeface="Roboto"/>
              </a:defRPr>
            </a:lvl4pPr>
            <a:lvl5pPr indent="-279400" lvl="4" marL="2286000" marR="0" rtl="0" algn="l">
              <a:lnSpc>
                <a:spcPct val="90000"/>
              </a:lnSpc>
              <a:spcBef>
                <a:spcPts val="500"/>
              </a:spcBef>
              <a:spcAft>
                <a:spcPts val="0"/>
              </a:spcAft>
              <a:buClr>
                <a:srgbClr val="D6D6DB"/>
              </a:buClr>
              <a:buSzPts val="800"/>
              <a:buFont typeface="Arial"/>
              <a:buChar char="•"/>
              <a:defRPr b="0" i="0" sz="800" u="none" cap="none" strike="noStrike">
                <a:solidFill>
                  <a:srgbClr val="D6D6DB"/>
                </a:solidFill>
                <a:latin typeface="Roboto"/>
                <a:ea typeface="Roboto"/>
                <a:cs typeface="Roboto"/>
                <a:sym typeface="Roboto"/>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143" name="Google Shape;143;p28"/>
          <p:cNvSpPr txBox="1"/>
          <p:nvPr>
            <p:ph type="title"/>
          </p:nvPr>
        </p:nvSpPr>
        <p:spPr>
          <a:xfrm>
            <a:off x="1235075" y="488314"/>
            <a:ext cx="6218237" cy="745173"/>
          </a:xfrm>
          <a:prstGeom prst="rect">
            <a:avLst/>
          </a:prstGeom>
          <a:noFill/>
          <a:ln>
            <a:noFill/>
          </a:ln>
        </p:spPr>
        <p:txBody>
          <a:bodyPr anchorCtr="0" anchor="t" bIns="0" lIns="0" spcFirstLastPara="1" rIns="0" wrap="square" tIns="0">
            <a:normAutofit/>
          </a:bodyPr>
          <a:lstStyle>
            <a:lvl1pPr lvl="0" marR="0" rtl="0" algn="l">
              <a:lnSpc>
                <a:spcPct val="90000"/>
              </a:lnSpc>
              <a:spcBef>
                <a:spcPts val="0"/>
              </a:spcBef>
              <a:spcAft>
                <a:spcPts val="0"/>
              </a:spcAft>
              <a:buClr>
                <a:schemeClr val="lt1"/>
              </a:buClr>
              <a:buSzPts val="2800"/>
              <a:buFont typeface="Roboto"/>
              <a:buNone/>
              <a:defRPr b="0" i="0" sz="2800" u="none" cap="none" strike="noStrike">
                <a:solidFill>
                  <a:schemeClr val="lt1"/>
                </a:solidFill>
                <a:latin typeface="Roboto"/>
                <a:ea typeface="Roboto"/>
                <a:cs typeface="Roboto"/>
                <a:sym typeface="Robo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4320">
          <p15:clr>
            <a:srgbClr val="F26B43"/>
          </p15:clr>
        </p15:guide>
        <p15:guide id="2" orient="horz" pos="482">
          <p15:clr>
            <a:srgbClr val="FDE53C"/>
          </p15:clr>
        </p15:guide>
        <p15:guide id="3" orient="horz" pos="935">
          <p15:clr>
            <a:srgbClr val="000000"/>
          </p15:clr>
        </p15:guide>
        <p15:guide id="4" orient="horz" pos="1071">
          <p15:clr>
            <a:srgbClr val="FBAE40"/>
          </p15:clr>
        </p15:guide>
        <p15:guide id="5" orient="horz" pos="1208">
          <p15:clr>
            <a:srgbClr val="FBAE40"/>
          </p15:clr>
        </p15:guide>
        <p15:guide id="6" orient="horz" pos="1344">
          <p15:clr>
            <a:srgbClr val="FBAE40"/>
          </p15:clr>
        </p15:guide>
        <p15:guide id="7" orient="horz" pos="1480">
          <p15:clr>
            <a:srgbClr val="FBAE40"/>
          </p15:clr>
        </p15:guide>
        <p15:guide id="8" orient="horz" pos="2160">
          <p15:clr>
            <a:srgbClr val="FBAE40"/>
          </p15:clr>
        </p15:guide>
        <p15:guide id="9" orient="horz" pos="2024">
          <p15:clr>
            <a:srgbClr val="FBAE40"/>
          </p15:clr>
        </p15:guide>
        <p15:guide id="10" orient="horz" pos="2296">
          <p15:clr>
            <a:srgbClr val="FBAE40"/>
          </p15:clr>
        </p15:guide>
        <p15:guide id="11" orient="horz" pos="2568">
          <p15:clr>
            <a:srgbClr val="FBAE40"/>
          </p15:clr>
        </p15:guide>
        <p15:guide id="12" orient="horz" pos="2704">
          <p15:clr>
            <a:srgbClr val="FBAE40"/>
          </p15:clr>
        </p15:guide>
        <p15:guide id="13" orient="horz" pos="2976">
          <p15:clr>
            <a:srgbClr val="FBAE40"/>
          </p15:clr>
        </p15:guide>
        <p15:guide id="14" orient="horz" pos="346">
          <p15:clr>
            <a:srgbClr val="000000"/>
          </p15:clr>
        </p15:guide>
        <p15:guide id="15" orient="horz" pos="777">
          <p15:clr>
            <a:srgbClr val="000000"/>
          </p15:clr>
        </p15:guide>
        <p15:guide id="16" orient="horz" pos="1616">
          <p15:clr>
            <a:srgbClr val="FBAE40"/>
          </p15:clr>
        </p15:guide>
        <p15:guide id="17" orient="horz" pos="1752">
          <p15:clr>
            <a:srgbClr val="FBAE40"/>
          </p15:clr>
        </p15:guide>
        <p15:guide id="18" orient="horz" pos="1888">
          <p15:clr>
            <a:srgbClr val="FBAE40"/>
          </p15:clr>
        </p15:guide>
        <p15:guide id="19" orient="horz" pos="2432">
          <p15:clr>
            <a:srgbClr val="FBAE40"/>
          </p15:clr>
        </p15:guide>
        <p15:guide id="20" orient="horz" pos="2840">
          <p15:clr>
            <a:srgbClr val="FBAE40"/>
          </p15:clr>
        </p15:guide>
        <p15:guide id="21" orient="horz" pos="3112">
          <p15:clr>
            <a:srgbClr val="FBAE40"/>
          </p15:clr>
        </p15:guide>
        <p15:guide id="22" orient="horz" pos="3249">
          <p15:clr>
            <a:srgbClr val="FBAE40"/>
          </p15:clr>
        </p15:guide>
        <p15:guide id="23" orient="horz" pos="3385">
          <p15:clr>
            <a:srgbClr val="FBAE40"/>
          </p15:clr>
        </p15:guide>
        <p15:guide id="24" orient="horz" pos="3521">
          <p15:clr>
            <a:srgbClr val="FBAE40"/>
          </p15:clr>
        </p15:guide>
        <p15:guide id="25" orient="horz" pos="3657">
          <p15:clr>
            <a:srgbClr val="FBAE40"/>
          </p15:clr>
        </p15:guide>
        <p15:guide id="26" orient="horz" pos="3793">
          <p15:clr>
            <a:srgbClr val="FBAE40"/>
          </p15:clr>
        </p15:guide>
        <p15:guide id="27" orient="horz" pos="3929">
          <p15:clr>
            <a:srgbClr val="000000"/>
          </p15:clr>
        </p15:guide>
        <p15:guide id="28" pos="438">
          <p15:clr>
            <a:srgbClr val="F26B43"/>
          </p15:clr>
        </p15:guide>
        <p15:guide id="29" orient="horz" pos="618">
          <p15:clr>
            <a:srgbClr val="FDE53C"/>
          </p15:clr>
        </p15:guide>
        <p15:guide id="30" pos="7680">
          <p15:clr>
            <a:srgbClr val="FBAE40"/>
          </p15:clr>
        </p15:guide>
        <p15:guide id="31" pos="778">
          <p15:clr>
            <a:srgbClr val="000000"/>
          </p15:clr>
        </p15:guide>
        <p15:guide id="32" pos="1164">
          <p15:clr>
            <a:srgbClr val="9FCC3B"/>
          </p15:clr>
        </p15:guide>
        <p15:guide id="33" pos="1345">
          <p15:clr>
            <a:srgbClr val="9FCC3B"/>
          </p15:clr>
        </p15:guide>
        <p15:guide id="34" pos="1708">
          <p15:clr>
            <a:srgbClr val="9FCC3B"/>
          </p15:clr>
        </p15:guide>
        <p15:guide id="35" pos="1890">
          <p15:clr>
            <a:srgbClr val="9FCC3B"/>
          </p15:clr>
        </p15:guide>
        <p15:guide id="36" pos="2252">
          <p15:clr>
            <a:srgbClr val="9FCC3B"/>
          </p15:clr>
        </p15:guide>
        <p15:guide id="37" pos="2434">
          <p15:clr>
            <a:srgbClr val="9FCC3B"/>
          </p15:clr>
        </p15:guide>
        <p15:guide id="38" pos="2819">
          <p15:clr>
            <a:srgbClr val="9FCC3B"/>
          </p15:clr>
        </p15:guide>
        <p15:guide id="39" pos="3364">
          <p15:clr>
            <a:srgbClr val="9FCC3B"/>
          </p15:clr>
        </p15:guide>
        <p15:guide id="40" pos="3552">
          <p15:clr>
            <a:srgbClr val="9FCC3B"/>
          </p15:clr>
        </p15:guide>
        <p15:guide id="41" pos="3001">
          <p15:clr>
            <a:srgbClr val="9FCC3B"/>
          </p15:clr>
        </p15:guide>
        <p15:guide id="42" pos="3936">
          <p15:clr>
            <a:srgbClr val="9FCC3B"/>
          </p15:clr>
        </p15:guide>
        <p15:guide id="43" pos="4112">
          <p15:clr>
            <a:srgbClr val="9FCC3B"/>
          </p15:clr>
        </p15:guide>
        <p15:guide id="44" pos="4498">
          <p15:clr>
            <a:srgbClr val="9FCC3B"/>
          </p15:clr>
        </p15:guide>
        <p15:guide id="45" pos="4679">
          <p15:clr>
            <a:srgbClr val="9FCC3B"/>
          </p15:clr>
        </p15:guide>
        <p15:guide id="46" pos="5065">
          <p15:clr>
            <a:srgbClr val="9FCC3B"/>
          </p15:clr>
        </p15:guide>
        <p15:guide id="47" pos="5246">
          <p15:clr>
            <a:srgbClr val="9FCC3B"/>
          </p15:clr>
        </p15:guide>
        <p15:guide id="48" pos="5609">
          <p15:clr>
            <a:srgbClr val="9FCC3B"/>
          </p15:clr>
        </p15:guide>
        <p15:guide id="49" pos="5790">
          <p15:clr>
            <a:srgbClr val="9FCC3B"/>
          </p15:clr>
        </p15:guide>
        <p15:guide id="50" pos="6357">
          <p15:clr>
            <a:srgbClr val="9FCC3B"/>
          </p15:clr>
        </p15:guide>
        <p15:guide id="51" pos="6176">
          <p15:clr>
            <a:srgbClr val="9FCC3B"/>
          </p15:clr>
        </p15:guide>
        <p15:guide id="52" pos="6743">
          <p15:clr>
            <a:srgbClr val="9FCC3B"/>
          </p15:clr>
        </p15:guide>
        <p15:guide id="53" pos="6924">
          <p15:clr>
            <a:srgbClr val="9FCC3B"/>
          </p15:clr>
        </p15:guide>
        <p15:guide id="54" pos="7287">
          <p15:clr>
            <a:srgbClr val="9FCC3B"/>
          </p15:clr>
        </p15:guide>
        <p15:guide id="55" pos="7469">
          <p15:clr>
            <a:srgbClr val="000000"/>
          </p15:clr>
        </p15:guide>
      </p15:sldGuideLst>
    </p:ext>
  </p:extLst>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4" name="Shape 244"/>
        <p:cNvGrpSpPr/>
        <p:nvPr/>
      </p:nvGrpSpPr>
      <p:grpSpPr>
        <a:xfrm>
          <a:off x="0" y="0"/>
          <a:ext cx="0" cy="0"/>
          <a:chOff x="0" y="0"/>
          <a:chExt cx="0" cy="0"/>
        </a:xfrm>
      </p:grpSpPr>
      <p:sp>
        <p:nvSpPr>
          <p:cNvPr id="245" name="Google Shape;245;p37"/>
          <p:cNvSpPr txBox="1"/>
          <p:nvPr>
            <p:ph idx="1" type="body"/>
          </p:nvPr>
        </p:nvSpPr>
        <p:spPr>
          <a:xfrm>
            <a:off x="1235075" y="1484314"/>
            <a:ext cx="3529013" cy="4752974"/>
          </a:xfrm>
          <a:prstGeom prst="rect">
            <a:avLst/>
          </a:prstGeom>
          <a:noFill/>
          <a:ln>
            <a:noFill/>
          </a:ln>
        </p:spPr>
        <p:txBody>
          <a:bodyPr anchorCtr="0" anchor="t" bIns="0" lIns="0" spcFirstLastPara="1" rIns="0" wrap="square" tIns="0">
            <a:normAutofit/>
          </a:bodyPr>
          <a:lstStyle>
            <a:lvl1pPr indent="-228600" lvl="0" marL="457200" marR="0" rtl="0" algn="l">
              <a:lnSpc>
                <a:spcPct val="120000"/>
              </a:lnSpc>
              <a:spcBef>
                <a:spcPts val="1000"/>
              </a:spcBef>
              <a:spcAft>
                <a:spcPts val="0"/>
              </a:spcAft>
              <a:buClr>
                <a:srgbClr val="262626"/>
              </a:buClr>
              <a:buSzPts val="1400"/>
              <a:buFont typeface="Arial"/>
              <a:buNone/>
              <a:defRPr b="0" i="0" sz="1400" u="none" cap="none" strike="noStrike">
                <a:solidFill>
                  <a:srgbClr val="262626"/>
                </a:solidFill>
                <a:latin typeface="Roboto"/>
                <a:ea typeface="Roboto"/>
                <a:cs typeface="Roboto"/>
                <a:sym typeface="Roboto"/>
              </a:defRPr>
            </a:lvl1pPr>
            <a:lvl2pPr indent="-228600" lvl="1" marL="914400" marR="0" rtl="0" algn="l">
              <a:lnSpc>
                <a:spcPct val="120000"/>
              </a:lnSpc>
              <a:spcBef>
                <a:spcPts val="500"/>
              </a:spcBef>
              <a:spcAft>
                <a:spcPts val="0"/>
              </a:spcAft>
              <a:buClr>
                <a:srgbClr val="262626"/>
              </a:buClr>
              <a:buSzPts val="1200"/>
              <a:buFont typeface="Arial"/>
              <a:buNone/>
              <a:defRPr b="0" i="0" sz="1200" u="none" cap="none" strike="noStrike">
                <a:solidFill>
                  <a:srgbClr val="262626"/>
                </a:solidFill>
                <a:latin typeface="Roboto"/>
                <a:ea typeface="Roboto"/>
                <a:cs typeface="Roboto"/>
                <a:sym typeface="Roboto"/>
              </a:defRPr>
            </a:lvl2pPr>
            <a:lvl3pPr indent="-228600" lvl="2" marL="1371600"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3pPr>
            <a:lvl4pPr indent="-228600" lvl="3" marL="1828800" marR="0" rtl="0" algn="l">
              <a:lnSpc>
                <a:spcPct val="120000"/>
              </a:lnSpc>
              <a:spcBef>
                <a:spcPts val="500"/>
              </a:spcBef>
              <a:spcAft>
                <a:spcPts val="0"/>
              </a:spcAft>
              <a:buClr>
                <a:srgbClr val="262626"/>
              </a:buClr>
              <a:buSzPts val="1000"/>
              <a:buFont typeface="Arial"/>
              <a:buNone/>
              <a:defRPr b="0" i="0" sz="1000" u="none" cap="none" strike="noStrike">
                <a:solidFill>
                  <a:srgbClr val="262626"/>
                </a:solidFill>
                <a:latin typeface="Roboto"/>
                <a:ea typeface="Roboto"/>
                <a:cs typeface="Roboto"/>
                <a:sym typeface="Roboto"/>
              </a:defRPr>
            </a:lvl4pPr>
            <a:lvl5pPr indent="-228600" lvl="4" marL="2286000" marR="0" rtl="0" algn="l">
              <a:lnSpc>
                <a:spcPct val="120000"/>
              </a:lnSpc>
              <a:spcBef>
                <a:spcPts val="500"/>
              </a:spcBef>
              <a:spcAft>
                <a:spcPts val="0"/>
              </a:spcAft>
              <a:buClr>
                <a:schemeClr val="accent2"/>
              </a:buClr>
              <a:buSzPts val="1000"/>
              <a:buFont typeface="Arial"/>
              <a:buNone/>
              <a:defRPr b="0" i="0" sz="1000" u="none" cap="none" strike="noStrike">
                <a:solidFill>
                  <a:schemeClr val="accent2"/>
                </a:solidFill>
                <a:latin typeface="Roboto"/>
                <a:ea typeface="Roboto"/>
                <a:cs typeface="Roboto"/>
                <a:sym typeface="Roboto"/>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9pPr>
          </a:lstStyle>
          <a:p/>
        </p:txBody>
      </p:sp>
      <p:sp>
        <p:nvSpPr>
          <p:cNvPr id="246" name="Google Shape;246;p37"/>
          <p:cNvSpPr txBox="1"/>
          <p:nvPr>
            <p:ph type="title"/>
          </p:nvPr>
        </p:nvSpPr>
        <p:spPr>
          <a:xfrm>
            <a:off x="1235075" y="488314"/>
            <a:ext cx="6218237" cy="745173"/>
          </a:xfrm>
          <a:prstGeom prst="rect">
            <a:avLst/>
          </a:prstGeom>
          <a:noFill/>
          <a:ln>
            <a:noFill/>
          </a:ln>
        </p:spPr>
        <p:txBody>
          <a:bodyPr anchorCtr="0" anchor="t" bIns="0" lIns="0" spcFirstLastPara="1" rIns="0" wrap="square" tIns="0">
            <a:normAutofit/>
          </a:bodyPr>
          <a:lstStyle>
            <a:lvl1pPr lvl="0" marR="0" rtl="0" algn="l">
              <a:lnSpc>
                <a:spcPct val="90000"/>
              </a:lnSpc>
              <a:spcBef>
                <a:spcPts val="0"/>
              </a:spcBef>
              <a:spcAft>
                <a:spcPts val="0"/>
              </a:spcAft>
              <a:buClr>
                <a:srgbClr val="262626"/>
              </a:buClr>
              <a:buSzPts val="2600"/>
              <a:buFont typeface="Roboto"/>
              <a:buNone/>
              <a:defRPr b="1" i="0" sz="2600" u="none" cap="none" strike="noStrike">
                <a:solidFill>
                  <a:srgbClr val="262626"/>
                </a:solidFill>
                <a:latin typeface="Roboto"/>
                <a:ea typeface="Roboto"/>
                <a:cs typeface="Roboto"/>
                <a:sym typeface="Robo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4320">
          <p15:clr>
            <a:srgbClr val="F26B43"/>
          </p15:clr>
        </p15:guide>
        <p15:guide id="2" orient="horz" pos="482">
          <p15:clr>
            <a:srgbClr val="FDE53C"/>
          </p15:clr>
        </p15:guide>
        <p15:guide id="3" orient="horz" pos="935">
          <p15:clr>
            <a:srgbClr val="000000"/>
          </p15:clr>
        </p15:guide>
        <p15:guide id="4" orient="horz" pos="1071">
          <p15:clr>
            <a:srgbClr val="FBAE40"/>
          </p15:clr>
        </p15:guide>
        <p15:guide id="5" orient="horz" pos="1208">
          <p15:clr>
            <a:srgbClr val="FBAE40"/>
          </p15:clr>
        </p15:guide>
        <p15:guide id="6" orient="horz" pos="1344">
          <p15:clr>
            <a:srgbClr val="FBAE40"/>
          </p15:clr>
        </p15:guide>
        <p15:guide id="7" orient="horz" pos="1480">
          <p15:clr>
            <a:srgbClr val="FBAE40"/>
          </p15:clr>
        </p15:guide>
        <p15:guide id="8" orient="horz" pos="2160">
          <p15:clr>
            <a:srgbClr val="FBAE40"/>
          </p15:clr>
        </p15:guide>
        <p15:guide id="9" orient="horz" pos="2024">
          <p15:clr>
            <a:srgbClr val="FBAE40"/>
          </p15:clr>
        </p15:guide>
        <p15:guide id="10" orient="horz" pos="2296">
          <p15:clr>
            <a:srgbClr val="FBAE40"/>
          </p15:clr>
        </p15:guide>
        <p15:guide id="11" orient="horz" pos="2568">
          <p15:clr>
            <a:srgbClr val="FBAE40"/>
          </p15:clr>
        </p15:guide>
        <p15:guide id="12" orient="horz" pos="2704">
          <p15:clr>
            <a:srgbClr val="FBAE40"/>
          </p15:clr>
        </p15:guide>
        <p15:guide id="13" orient="horz" pos="2976">
          <p15:clr>
            <a:srgbClr val="FBAE40"/>
          </p15:clr>
        </p15:guide>
        <p15:guide id="14" orient="horz" pos="346">
          <p15:clr>
            <a:srgbClr val="000000"/>
          </p15:clr>
        </p15:guide>
        <p15:guide id="15" orient="horz" pos="777">
          <p15:clr>
            <a:srgbClr val="000000"/>
          </p15:clr>
        </p15:guide>
        <p15:guide id="16" orient="horz" pos="1616">
          <p15:clr>
            <a:srgbClr val="FBAE40"/>
          </p15:clr>
        </p15:guide>
        <p15:guide id="17" orient="horz" pos="1752">
          <p15:clr>
            <a:srgbClr val="FBAE40"/>
          </p15:clr>
        </p15:guide>
        <p15:guide id="18" orient="horz" pos="1888">
          <p15:clr>
            <a:srgbClr val="FBAE40"/>
          </p15:clr>
        </p15:guide>
        <p15:guide id="19" orient="horz" pos="2432">
          <p15:clr>
            <a:srgbClr val="FBAE40"/>
          </p15:clr>
        </p15:guide>
        <p15:guide id="20" orient="horz" pos="2840">
          <p15:clr>
            <a:srgbClr val="FBAE40"/>
          </p15:clr>
        </p15:guide>
        <p15:guide id="21" orient="horz" pos="3112">
          <p15:clr>
            <a:srgbClr val="FBAE40"/>
          </p15:clr>
        </p15:guide>
        <p15:guide id="22" orient="horz" pos="3249">
          <p15:clr>
            <a:srgbClr val="FBAE40"/>
          </p15:clr>
        </p15:guide>
        <p15:guide id="23" orient="horz" pos="3385">
          <p15:clr>
            <a:srgbClr val="FBAE40"/>
          </p15:clr>
        </p15:guide>
        <p15:guide id="24" orient="horz" pos="3521">
          <p15:clr>
            <a:srgbClr val="FBAE40"/>
          </p15:clr>
        </p15:guide>
        <p15:guide id="25" orient="horz" pos="3657">
          <p15:clr>
            <a:srgbClr val="FBAE40"/>
          </p15:clr>
        </p15:guide>
        <p15:guide id="26" orient="horz" pos="3793">
          <p15:clr>
            <a:srgbClr val="FBAE40"/>
          </p15:clr>
        </p15:guide>
        <p15:guide id="27" orient="horz" pos="3929">
          <p15:clr>
            <a:srgbClr val="000000"/>
          </p15:clr>
        </p15:guide>
        <p15:guide id="28" pos="438">
          <p15:clr>
            <a:srgbClr val="F26B43"/>
          </p15:clr>
        </p15:guide>
        <p15:guide id="29" orient="horz" pos="618">
          <p15:clr>
            <a:srgbClr val="FDE53C"/>
          </p15:clr>
        </p15:guide>
        <p15:guide id="30" pos="7680">
          <p15:clr>
            <a:srgbClr val="FBAE40"/>
          </p15:clr>
        </p15:guide>
        <p15:guide id="31" pos="778">
          <p15:clr>
            <a:srgbClr val="000000"/>
          </p15:clr>
        </p15:guide>
        <p15:guide id="32" pos="1164">
          <p15:clr>
            <a:srgbClr val="9FCC3B"/>
          </p15:clr>
        </p15:guide>
        <p15:guide id="33" pos="1345">
          <p15:clr>
            <a:srgbClr val="9FCC3B"/>
          </p15:clr>
        </p15:guide>
        <p15:guide id="34" pos="1708">
          <p15:clr>
            <a:srgbClr val="9FCC3B"/>
          </p15:clr>
        </p15:guide>
        <p15:guide id="35" pos="1890">
          <p15:clr>
            <a:srgbClr val="9FCC3B"/>
          </p15:clr>
        </p15:guide>
        <p15:guide id="36" pos="2252">
          <p15:clr>
            <a:srgbClr val="9FCC3B"/>
          </p15:clr>
        </p15:guide>
        <p15:guide id="37" pos="2434">
          <p15:clr>
            <a:srgbClr val="9FCC3B"/>
          </p15:clr>
        </p15:guide>
        <p15:guide id="38" pos="2819">
          <p15:clr>
            <a:srgbClr val="9FCC3B"/>
          </p15:clr>
        </p15:guide>
        <p15:guide id="39" pos="3364">
          <p15:clr>
            <a:srgbClr val="9FCC3B"/>
          </p15:clr>
        </p15:guide>
        <p15:guide id="40" pos="3552">
          <p15:clr>
            <a:srgbClr val="9FCC3B"/>
          </p15:clr>
        </p15:guide>
        <p15:guide id="41" pos="3001">
          <p15:clr>
            <a:srgbClr val="9FCC3B"/>
          </p15:clr>
        </p15:guide>
        <p15:guide id="42" pos="3936">
          <p15:clr>
            <a:srgbClr val="9FCC3B"/>
          </p15:clr>
        </p15:guide>
        <p15:guide id="43" pos="4112">
          <p15:clr>
            <a:srgbClr val="9FCC3B"/>
          </p15:clr>
        </p15:guide>
        <p15:guide id="44" pos="4498">
          <p15:clr>
            <a:srgbClr val="9FCC3B"/>
          </p15:clr>
        </p15:guide>
        <p15:guide id="45" pos="4679">
          <p15:clr>
            <a:srgbClr val="9FCC3B"/>
          </p15:clr>
        </p15:guide>
        <p15:guide id="46" pos="5065">
          <p15:clr>
            <a:srgbClr val="9FCC3B"/>
          </p15:clr>
        </p15:guide>
        <p15:guide id="47" pos="5246">
          <p15:clr>
            <a:srgbClr val="9FCC3B"/>
          </p15:clr>
        </p15:guide>
        <p15:guide id="48" pos="5609">
          <p15:clr>
            <a:srgbClr val="9FCC3B"/>
          </p15:clr>
        </p15:guide>
        <p15:guide id="49" pos="5790">
          <p15:clr>
            <a:srgbClr val="9FCC3B"/>
          </p15:clr>
        </p15:guide>
        <p15:guide id="50" pos="6357">
          <p15:clr>
            <a:srgbClr val="9FCC3B"/>
          </p15:clr>
        </p15:guide>
        <p15:guide id="51" pos="6176">
          <p15:clr>
            <a:srgbClr val="9FCC3B"/>
          </p15:clr>
        </p15:guide>
        <p15:guide id="52" pos="6743">
          <p15:clr>
            <a:srgbClr val="9FCC3B"/>
          </p15:clr>
        </p15:guide>
        <p15:guide id="53" pos="6924">
          <p15:clr>
            <a:srgbClr val="9FCC3B"/>
          </p15:clr>
        </p15:guide>
        <p15:guide id="54" pos="7287">
          <p15:clr>
            <a:srgbClr val="9FCC3B"/>
          </p15:clr>
        </p15:guide>
        <p15:guide id="55" pos="7469">
          <p15:clr>
            <a:srgbClr val="00000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7.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hyperlink" Target="https://www.spfu.gov.ua/ua/documents/press-list/spf-estimate-announcements/17176.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hyperlink" Target="mailto:natalya.shcherbakova@metinvestholding.com" TargetMode="Externa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1"/>
          <p:cNvSpPr txBox="1"/>
          <p:nvPr>
            <p:ph idx="1" type="body"/>
          </p:nvPr>
        </p:nvSpPr>
        <p:spPr>
          <a:xfrm>
            <a:off x="4764088" y="5594818"/>
            <a:ext cx="6347608" cy="975664"/>
          </a:xfrm>
          <a:prstGeom prst="rect">
            <a:avLst/>
          </a:prstGeom>
          <a:noFill/>
          <a:ln>
            <a:noFill/>
          </a:ln>
        </p:spPr>
        <p:txBody>
          <a:bodyPr anchorCtr="0" anchor="t" bIns="0" lIns="0" spcFirstLastPara="1" rIns="0" wrap="square" tIns="0">
            <a:noAutofit/>
          </a:bodyPr>
          <a:lstStyle/>
          <a:p>
            <a:pPr indent="0" lvl="0" marL="0" rtl="0" algn="l">
              <a:lnSpc>
                <a:spcPct val="114000"/>
              </a:lnSpc>
              <a:spcBef>
                <a:spcPts val="0"/>
              </a:spcBef>
              <a:spcAft>
                <a:spcPts val="0"/>
              </a:spcAft>
              <a:buClr>
                <a:srgbClr val="D8D8D8"/>
              </a:buClr>
              <a:buSzPts val="1050"/>
              <a:buNone/>
            </a:pPr>
            <a:r>
              <a:rPr lang="uk-UA" sz="1050">
                <a:solidFill>
                  <a:srgbClr val="D8D8D8"/>
                </a:solidFill>
              </a:rPr>
              <a:t>   </a:t>
            </a:r>
            <a:endParaRPr/>
          </a:p>
          <a:p>
            <a:pPr indent="0" lvl="0" marL="0" rtl="0" algn="l">
              <a:lnSpc>
                <a:spcPct val="114000"/>
              </a:lnSpc>
              <a:spcBef>
                <a:spcPts val="0"/>
              </a:spcBef>
              <a:spcAft>
                <a:spcPts val="0"/>
              </a:spcAft>
              <a:buClr>
                <a:srgbClr val="9B9BAA"/>
              </a:buClr>
              <a:buSzPts val="1050"/>
              <a:buNone/>
            </a:pPr>
            <a:r>
              <a:t/>
            </a:r>
            <a:endParaRPr sz="1050">
              <a:solidFill>
                <a:srgbClr val="D8D8D8"/>
              </a:solidFill>
            </a:endParaRPr>
          </a:p>
        </p:txBody>
      </p:sp>
      <p:sp>
        <p:nvSpPr>
          <p:cNvPr id="371" name="Google Shape;371;p1"/>
          <p:cNvSpPr txBox="1"/>
          <p:nvPr>
            <p:ph type="title"/>
          </p:nvPr>
        </p:nvSpPr>
        <p:spPr>
          <a:xfrm>
            <a:off x="4765804" y="2781300"/>
            <a:ext cx="5184775" cy="1295400"/>
          </a:xfrm>
          <a:prstGeom prst="rect">
            <a:avLst/>
          </a:prstGeom>
          <a:noFill/>
          <a:ln>
            <a:noFill/>
          </a:ln>
        </p:spPr>
        <p:txBody>
          <a:bodyPr anchorCtr="0" anchor="ctr" bIns="0" lIns="0" spcFirstLastPara="1" rIns="0" wrap="square" tIns="0">
            <a:normAutofit fontScale="90000"/>
          </a:bodyPr>
          <a:lstStyle/>
          <a:p>
            <a:pPr indent="0" lvl="0" marL="0" rtl="0" algn="l">
              <a:lnSpc>
                <a:spcPct val="90000"/>
              </a:lnSpc>
              <a:spcBef>
                <a:spcPts val="0"/>
              </a:spcBef>
              <a:spcAft>
                <a:spcPts val="0"/>
              </a:spcAft>
              <a:buClr>
                <a:srgbClr val="262626"/>
              </a:buClr>
              <a:buSzPct val="100000"/>
              <a:buFont typeface="Arial"/>
              <a:buNone/>
            </a:pPr>
            <a:r>
              <a:rPr lang="uk-UA">
                <a:latin typeface="Arial"/>
                <a:ea typeface="Arial"/>
                <a:cs typeface="Arial"/>
                <a:sym typeface="Arial"/>
              </a:rPr>
              <a:t>Фіксування шкоди, завданої агресією зі сторони рф, досвід Метінвесту</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10"/>
          <p:cNvSpPr/>
          <p:nvPr/>
        </p:nvSpPr>
        <p:spPr>
          <a:xfrm>
            <a:off x="794580" y="368143"/>
            <a:ext cx="4017564" cy="108196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E2001F"/>
              </a:buClr>
              <a:buSzPts val="3200"/>
              <a:buFont typeface="Roboto"/>
              <a:buNone/>
            </a:pPr>
            <a:r>
              <a:rPr b="1" lang="uk-UA" sz="3200">
                <a:solidFill>
                  <a:srgbClr val="E2001F"/>
                </a:solidFill>
                <a:latin typeface="Roboto"/>
                <a:ea typeface="Roboto"/>
                <a:cs typeface="Roboto"/>
                <a:sym typeface="Roboto"/>
              </a:rPr>
              <a:t>Проблемні питання фіксації шкоди:</a:t>
            </a:r>
            <a:endParaRPr b="1" sz="3200">
              <a:solidFill>
                <a:srgbClr val="E2001F"/>
              </a:solidFill>
              <a:latin typeface="Roboto"/>
              <a:ea typeface="Roboto"/>
              <a:cs typeface="Roboto"/>
              <a:sym typeface="Roboto"/>
            </a:endParaRPr>
          </a:p>
        </p:txBody>
      </p:sp>
      <p:sp>
        <p:nvSpPr>
          <p:cNvPr id="529" name="Google Shape;529;p10"/>
          <p:cNvSpPr/>
          <p:nvPr/>
        </p:nvSpPr>
        <p:spPr>
          <a:xfrm>
            <a:off x="521980" y="1717588"/>
            <a:ext cx="4562764" cy="4460796"/>
          </a:xfrm>
          <a:prstGeom prst="roundRect">
            <a:avLst>
              <a:gd fmla="val 16667" name="adj"/>
            </a:avLst>
          </a:prstGeom>
          <a:solidFill>
            <a:schemeClr val="lt1"/>
          </a:solidFill>
          <a:ln cap="flat" cmpd="sng" w="12700">
            <a:solidFill>
              <a:schemeClr val="accent1"/>
            </a:solidFill>
            <a:prstDash val="solid"/>
            <a:miter lim="800000"/>
            <a:headEnd len="sm" w="sm" type="none"/>
            <a:tailEnd len="sm" w="sm" type="none"/>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600"/>
              <a:buFont typeface="Noto Sans Symbols"/>
              <a:buChar char="❑"/>
            </a:pPr>
            <a:r>
              <a:rPr lang="uk-UA" sz="1600">
                <a:solidFill>
                  <a:schemeClr val="dk1"/>
                </a:solidFill>
                <a:latin typeface="Roboto"/>
                <a:ea typeface="Roboto"/>
                <a:cs typeface="Roboto"/>
                <a:sym typeface="Roboto"/>
              </a:rPr>
              <a:t>відсутність належного нормативного регулювання процесу фіксації доказів щодо обставини завдання шкоди;</a:t>
            </a:r>
            <a:endParaRPr sz="1600">
              <a:solidFill>
                <a:schemeClr val="dk1"/>
              </a:solidFill>
              <a:latin typeface="Roboto"/>
              <a:ea typeface="Roboto"/>
              <a:cs typeface="Roboto"/>
              <a:sym typeface="Roboto"/>
            </a:endParaRPr>
          </a:p>
          <a:p>
            <a:pPr indent="-241300" lvl="0" marL="342900" marR="0" rtl="0" algn="l">
              <a:spcBef>
                <a:spcPts val="0"/>
              </a:spcBef>
              <a:spcAft>
                <a:spcPts val="0"/>
              </a:spcAft>
              <a:buClr>
                <a:schemeClr val="dk1"/>
              </a:buClr>
              <a:buSzPts val="1600"/>
              <a:buFont typeface="Noto Sans Symbols"/>
              <a:buNone/>
            </a:pPr>
            <a:r>
              <a:t/>
            </a:r>
            <a:endParaRPr sz="1600">
              <a:solidFill>
                <a:schemeClr val="dk1"/>
              </a:solidFill>
              <a:latin typeface="Roboto"/>
              <a:ea typeface="Roboto"/>
              <a:cs typeface="Roboto"/>
              <a:sym typeface="Roboto"/>
            </a:endParaRPr>
          </a:p>
          <a:p>
            <a:pPr indent="-342900" lvl="0" marL="342900" marR="0" rtl="0" algn="l">
              <a:spcBef>
                <a:spcPts val="0"/>
              </a:spcBef>
              <a:spcAft>
                <a:spcPts val="0"/>
              </a:spcAft>
              <a:buClr>
                <a:schemeClr val="dk1"/>
              </a:buClr>
              <a:buSzPts val="1600"/>
              <a:buFont typeface="Noto Sans Symbols"/>
              <a:buChar char="❑"/>
            </a:pPr>
            <a:r>
              <a:rPr lang="uk-UA" sz="1600">
                <a:solidFill>
                  <a:schemeClr val="dk1"/>
                </a:solidFill>
                <a:latin typeface="Roboto"/>
                <a:ea typeface="Roboto"/>
                <a:cs typeface="Roboto"/>
                <a:sym typeface="Roboto"/>
              </a:rPr>
              <a:t>Складність визначення обсягів знищеного/пошкодженого майна та його вартості;</a:t>
            </a:r>
            <a:endParaRPr/>
          </a:p>
          <a:p>
            <a:pPr indent="-241300" lvl="0" marL="342900" marR="0" rtl="0" algn="l">
              <a:spcBef>
                <a:spcPts val="0"/>
              </a:spcBef>
              <a:spcAft>
                <a:spcPts val="0"/>
              </a:spcAft>
              <a:buClr>
                <a:schemeClr val="dk1"/>
              </a:buClr>
              <a:buSzPts val="1600"/>
              <a:buFont typeface="Noto Sans Symbols"/>
              <a:buNone/>
            </a:pPr>
            <a:r>
              <a:t/>
            </a:r>
            <a:endParaRPr sz="1600">
              <a:solidFill>
                <a:schemeClr val="dk1"/>
              </a:solidFill>
              <a:latin typeface="Roboto"/>
              <a:ea typeface="Roboto"/>
              <a:cs typeface="Roboto"/>
              <a:sym typeface="Roboto"/>
            </a:endParaRPr>
          </a:p>
          <a:p>
            <a:pPr indent="-342900" lvl="0" marL="342900" marR="0" rtl="0" algn="l">
              <a:spcBef>
                <a:spcPts val="0"/>
              </a:spcBef>
              <a:spcAft>
                <a:spcPts val="0"/>
              </a:spcAft>
              <a:buClr>
                <a:schemeClr val="dk1"/>
              </a:buClr>
              <a:buSzPts val="1600"/>
              <a:buFont typeface="Noto Sans Symbols"/>
              <a:buChar char="❑"/>
            </a:pPr>
            <a:r>
              <a:rPr lang="uk-UA" sz="1600">
                <a:solidFill>
                  <a:schemeClr val="dk1"/>
                </a:solidFill>
                <a:latin typeface="Roboto"/>
                <a:ea typeface="Roboto"/>
                <a:cs typeface="Roboto"/>
                <a:sym typeface="Roboto"/>
              </a:rPr>
              <a:t>Проблема втрати чи відсутності доступу до оригіналів документів на об’єкти права власності та технічної документації на обладнання тощо;</a:t>
            </a:r>
            <a:endParaRPr sz="1600">
              <a:solidFill>
                <a:schemeClr val="dk1"/>
              </a:solidFill>
              <a:latin typeface="Roboto"/>
              <a:ea typeface="Roboto"/>
              <a:cs typeface="Roboto"/>
              <a:sym typeface="Roboto"/>
            </a:endParaRPr>
          </a:p>
          <a:p>
            <a:pPr indent="-241300" lvl="0" marL="342900" marR="0" rtl="0" algn="l">
              <a:spcBef>
                <a:spcPts val="0"/>
              </a:spcBef>
              <a:spcAft>
                <a:spcPts val="0"/>
              </a:spcAft>
              <a:buClr>
                <a:schemeClr val="dk1"/>
              </a:buClr>
              <a:buSzPts val="1600"/>
              <a:buFont typeface="Noto Sans Symbols"/>
              <a:buNone/>
            </a:pPr>
            <a:r>
              <a:t/>
            </a:r>
            <a:endParaRPr sz="1600">
              <a:solidFill>
                <a:schemeClr val="dk1"/>
              </a:solidFill>
              <a:latin typeface="Roboto"/>
              <a:ea typeface="Roboto"/>
              <a:cs typeface="Roboto"/>
              <a:sym typeface="Roboto"/>
            </a:endParaRPr>
          </a:p>
          <a:p>
            <a:pPr indent="-342900" lvl="0" marL="342900" marR="0" rtl="0" algn="l">
              <a:spcBef>
                <a:spcPts val="0"/>
              </a:spcBef>
              <a:spcAft>
                <a:spcPts val="0"/>
              </a:spcAft>
              <a:buClr>
                <a:schemeClr val="dk1"/>
              </a:buClr>
              <a:buSzPts val="1600"/>
              <a:buFont typeface="Noto Sans Symbols"/>
              <a:buChar char="❑"/>
            </a:pPr>
            <a:r>
              <a:rPr lang="uk-UA" sz="1600">
                <a:solidFill>
                  <a:schemeClr val="dk1"/>
                </a:solidFill>
                <a:latin typeface="Roboto"/>
                <a:ea typeface="Roboto"/>
                <a:cs typeface="Roboto"/>
                <a:sym typeface="Roboto"/>
              </a:rPr>
              <a:t>Проблеми з підписанням документів.</a:t>
            </a:r>
            <a:endParaRPr sz="1600">
              <a:solidFill>
                <a:schemeClr val="dk1"/>
              </a:solidFill>
              <a:latin typeface="Roboto"/>
              <a:ea typeface="Roboto"/>
              <a:cs typeface="Roboto"/>
              <a:sym typeface="Roboto"/>
            </a:endParaRPr>
          </a:p>
        </p:txBody>
      </p:sp>
      <p:sp>
        <p:nvSpPr>
          <p:cNvPr id="530" name="Google Shape;530;p10"/>
          <p:cNvSpPr/>
          <p:nvPr/>
        </p:nvSpPr>
        <p:spPr>
          <a:xfrm>
            <a:off x="5410263" y="3693603"/>
            <a:ext cx="960581" cy="508765"/>
          </a:xfrm>
          <a:prstGeom prst="rightArrow">
            <a:avLst>
              <a:gd fmla="val 50000" name="adj1"/>
              <a:gd fmla="val 50000" name="adj2"/>
            </a:avLst>
          </a:prstGeom>
          <a:gradFill>
            <a:gsLst>
              <a:gs pos="0">
                <a:srgbClr val="FE9A9B"/>
              </a:gs>
              <a:gs pos="50000">
                <a:srgbClr val="F48D8E"/>
              </a:gs>
              <a:gs pos="100000">
                <a:srgbClr val="F97879"/>
              </a:gs>
            </a:gsLst>
            <a:lin ang="5400000" scaled="0"/>
          </a:gra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Roboto"/>
              <a:ea typeface="Roboto"/>
              <a:cs typeface="Roboto"/>
              <a:sym typeface="Roboto"/>
            </a:endParaRPr>
          </a:p>
        </p:txBody>
      </p:sp>
      <p:sp>
        <p:nvSpPr>
          <p:cNvPr id="531" name="Google Shape;531;p10"/>
          <p:cNvSpPr/>
          <p:nvPr/>
        </p:nvSpPr>
        <p:spPr>
          <a:xfrm>
            <a:off x="6696364" y="1756581"/>
            <a:ext cx="4285417" cy="4421803"/>
          </a:xfrm>
          <a:prstGeom prst="roundRect">
            <a:avLst>
              <a:gd fmla="val 16667" name="adj"/>
            </a:avLst>
          </a:prstGeom>
          <a:solidFill>
            <a:schemeClr val="lt1"/>
          </a:solidFill>
          <a:ln cap="flat" cmpd="sng" w="12700">
            <a:solidFill>
              <a:schemeClr val="accent1"/>
            </a:solidFill>
            <a:prstDash val="solid"/>
            <a:miter lim="800000"/>
            <a:headEnd len="sm" w="sm" type="none"/>
            <a:tailEnd len="sm" w="sm" type="none"/>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600"/>
              <a:buFont typeface="Noto Sans Symbols"/>
              <a:buChar char="✔"/>
            </a:pPr>
            <a:r>
              <a:rPr lang="uk-UA" sz="1600">
                <a:solidFill>
                  <a:schemeClr val="dk1"/>
                </a:solidFill>
                <a:latin typeface="Roboto"/>
                <a:ea typeface="Roboto"/>
                <a:cs typeface="Roboto"/>
                <a:sym typeface="Roboto"/>
              </a:rPr>
              <a:t>Розробка локального акту - інструкції щодо фіксації шкоди;</a:t>
            </a:r>
            <a:endParaRPr/>
          </a:p>
          <a:p>
            <a:pPr indent="-241300" lvl="0" marL="342900" marR="0" rtl="0" algn="l">
              <a:spcBef>
                <a:spcPts val="0"/>
              </a:spcBef>
              <a:spcAft>
                <a:spcPts val="0"/>
              </a:spcAft>
              <a:buClr>
                <a:schemeClr val="dk1"/>
              </a:buClr>
              <a:buSzPts val="1600"/>
              <a:buFont typeface="Noto Sans Symbols"/>
              <a:buNone/>
            </a:pPr>
            <a:r>
              <a:t/>
            </a:r>
            <a:endParaRPr sz="1600">
              <a:solidFill>
                <a:schemeClr val="dk1"/>
              </a:solidFill>
              <a:latin typeface="Roboto"/>
              <a:ea typeface="Roboto"/>
              <a:cs typeface="Roboto"/>
              <a:sym typeface="Roboto"/>
            </a:endParaRPr>
          </a:p>
          <a:p>
            <a:pPr indent="-241300" lvl="0" marL="342900" marR="0" rtl="0" algn="l">
              <a:spcBef>
                <a:spcPts val="0"/>
              </a:spcBef>
              <a:spcAft>
                <a:spcPts val="0"/>
              </a:spcAft>
              <a:buClr>
                <a:schemeClr val="dk1"/>
              </a:buClr>
              <a:buSzPts val="1600"/>
              <a:buFont typeface="Noto Sans Symbols"/>
              <a:buNone/>
            </a:pPr>
            <a:r>
              <a:t/>
            </a:r>
            <a:endParaRPr sz="1600">
              <a:solidFill>
                <a:schemeClr val="dk1"/>
              </a:solidFill>
              <a:latin typeface="Roboto"/>
              <a:ea typeface="Roboto"/>
              <a:cs typeface="Roboto"/>
              <a:sym typeface="Roboto"/>
            </a:endParaRPr>
          </a:p>
          <a:p>
            <a:pPr indent="-342900" lvl="0" marL="342900" marR="0" rtl="0" algn="l">
              <a:spcBef>
                <a:spcPts val="0"/>
              </a:spcBef>
              <a:spcAft>
                <a:spcPts val="0"/>
              </a:spcAft>
              <a:buClr>
                <a:schemeClr val="dk1"/>
              </a:buClr>
              <a:buSzPts val="1600"/>
              <a:buFont typeface="Noto Sans Symbols"/>
              <a:buChar char="✔"/>
            </a:pPr>
            <a:r>
              <a:rPr lang="uk-UA" sz="1600">
                <a:solidFill>
                  <a:schemeClr val="dk1"/>
                </a:solidFill>
                <a:latin typeface="Roboto"/>
                <a:ea typeface="Roboto"/>
                <a:cs typeface="Roboto"/>
                <a:sym typeface="Roboto"/>
              </a:rPr>
              <a:t>Використання балансової вартості майна на 24.02.2022 або результатів останньої інвентаризації майна за минулі періоди;</a:t>
            </a:r>
            <a:endParaRPr/>
          </a:p>
          <a:p>
            <a:pPr indent="-241300" lvl="0" marL="342900" marR="0" rtl="0" algn="l">
              <a:spcBef>
                <a:spcPts val="0"/>
              </a:spcBef>
              <a:spcAft>
                <a:spcPts val="0"/>
              </a:spcAft>
              <a:buClr>
                <a:schemeClr val="dk1"/>
              </a:buClr>
              <a:buSzPts val="1600"/>
              <a:buFont typeface="Noto Sans Symbols"/>
              <a:buNone/>
            </a:pPr>
            <a:r>
              <a:t/>
            </a:r>
            <a:endParaRPr sz="1600">
              <a:solidFill>
                <a:schemeClr val="dk1"/>
              </a:solidFill>
              <a:latin typeface="Roboto"/>
              <a:ea typeface="Roboto"/>
              <a:cs typeface="Roboto"/>
              <a:sym typeface="Roboto"/>
            </a:endParaRPr>
          </a:p>
          <a:p>
            <a:pPr indent="-342900" lvl="0" marL="342900" marR="0" rtl="0" algn="l">
              <a:spcBef>
                <a:spcPts val="0"/>
              </a:spcBef>
              <a:spcAft>
                <a:spcPts val="0"/>
              </a:spcAft>
              <a:buClr>
                <a:schemeClr val="dk1"/>
              </a:buClr>
              <a:buSzPts val="1600"/>
              <a:buFont typeface="Noto Sans Symbols"/>
              <a:buChar char="✔"/>
            </a:pPr>
            <a:r>
              <a:rPr lang="uk-UA" sz="1600">
                <a:solidFill>
                  <a:schemeClr val="dk1"/>
                </a:solidFill>
                <a:latin typeface="Roboto"/>
                <a:ea typeface="Roboto"/>
                <a:cs typeface="Roboto"/>
                <a:sym typeface="Roboto"/>
              </a:rPr>
              <a:t>Зроблені запити постачальникам обладнання/устаткування, пошук у мережі Інтернет;</a:t>
            </a:r>
            <a:endParaRPr sz="1600">
              <a:solidFill>
                <a:schemeClr val="dk1"/>
              </a:solidFill>
              <a:latin typeface="Roboto"/>
              <a:ea typeface="Roboto"/>
              <a:cs typeface="Roboto"/>
              <a:sym typeface="Roboto"/>
            </a:endParaRPr>
          </a:p>
          <a:p>
            <a:pPr indent="-241300" lvl="0" marL="342900" marR="0" rtl="0" algn="l">
              <a:spcBef>
                <a:spcPts val="0"/>
              </a:spcBef>
              <a:spcAft>
                <a:spcPts val="0"/>
              </a:spcAft>
              <a:buClr>
                <a:schemeClr val="dk1"/>
              </a:buClr>
              <a:buSzPts val="1600"/>
              <a:buFont typeface="Noto Sans Symbols"/>
              <a:buNone/>
            </a:pPr>
            <a:r>
              <a:t/>
            </a:r>
            <a:endParaRPr sz="1600">
              <a:solidFill>
                <a:schemeClr val="dk1"/>
              </a:solidFill>
              <a:latin typeface="Roboto"/>
              <a:ea typeface="Roboto"/>
              <a:cs typeface="Roboto"/>
              <a:sym typeface="Roboto"/>
            </a:endParaRPr>
          </a:p>
          <a:p>
            <a:pPr indent="-241300" lvl="0" marL="342900" marR="0" rtl="0" algn="l">
              <a:spcBef>
                <a:spcPts val="0"/>
              </a:spcBef>
              <a:spcAft>
                <a:spcPts val="0"/>
              </a:spcAft>
              <a:buClr>
                <a:schemeClr val="dk1"/>
              </a:buClr>
              <a:buSzPts val="1600"/>
              <a:buFont typeface="Noto Sans Symbols"/>
              <a:buNone/>
            </a:pPr>
            <a:r>
              <a:t/>
            </a:r>
            <a:endParaRPr sz="1600">
              <a:solidFill>
                <a:schemeClr val="dk1"/>
              </a:solidFill>
              <a:latin typeface="Roboto"/>
              <a:ea typeface="Roboto"/>
              <a:cs typeface="Roboto"/>
              <a:sym typeface="Roboto"/>
            </a:endParaRPr>
          </a:p>
          <a:p>
            <a:pPr indent="-342900" lvl="0" marL="342900" marR="0" rtl="0" algn="l">
              <a:spcBef>
                <a:spcPts val="0"/>
              </a:spcBef>
              <a:spcAft>
                <a:spcPts val="0"/>
              </a:spcAft>
              <a:buClr>
                <a:schemeClr val="dk1"/>
              </a:buClr>
              <a:buSzPts val="1600"/>
              <a:buFont typeface="Noto Sans Symbols"/>
              <a:buChar char="✔"/>
            </a:pPr>
            <a:r>
              <a:rPr lang="uk-UA" sz="1600">
                <a:solidFill>
                  <a:schemeClr val="dk1"/>
                </a:solidFill>
                <a:latin typeface="Roboto"/>
                <a:ea typeface="Roboto"/>
                <a:cs typeface="Roboto"/>
                <a:sym typeface="Roboto"/>
              </a:rPr>
              <a:t>Використання КЕП.</a:t>
            </a:r>
            <a:endParaRPr/>
          </a:p>
        </p:txBody>
      </p:sp>
      <p:sp>
        <p:nvSpPr>
          <p:cNvPr id="532" name="Google Shape;532;p10"/>
          <p:cNvSpPr/>
          <p:nvPr/>
        </p:nvSpPr>
        <p:spPr>
          <a:xfrm>
            <a:off x="6964217" y="368143"/>
            <a:ext cx="4017564" cy="108196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E2001F"/>
              </a:buClr>
              <a:buSzPts val="3200"/>
              <a:buFont typeface="Roboto"/>
              <a:buNone/>
            </a:pPr>
            <a:r>
              <a:rPr b="1" lang="uk-UA" sz="3200">
                <a:solidFill>
                  <a:srgbClr val="E2001F"/>
                </a:solidFill>
                <a:latin typeface="Roboto"/>
                <a:ea typeface="Roboto"/>
                <a:cs typeface="Roboto"/>
                <a:sym typeface="Roboto"/>
              </a:rPr>
              <a:t>Вирішення в рамках групи Метінвест:</a:t>
            </a:r>
            <a:endParaRPr b="1" sz="3200">
              <a:solidFill>
                <a:srgbClr val="E2001F"/>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grpSp>
        <p:nvGrpSpPr>
          <p:cNvPr id="538" name="Google Shape;538;p11"/>
          <p:cNvGrpSpPr/>
          <p:nvPr/>
        </p:nvGrpSpPr>
        <p:grpSpPr>
          <a:xfrm>
            <a:off x="380796" y="1910479"/>
            <a:ext cx="10944172" cy="4568588"/>
            <a:chOff x="16183" y="628431"/>
            <a:chExt cx="10944172" cy="4568588"/>
          </a:xfrm>
        </p:grpSpPr>
        <p:sp>
          <p:nvSpPr>
            <p:cNvPr id="539" name="Google Shape;539;p11"/>
            <p:cNvSpPr/>
            <p:nvPr/>
          </p:nvSpPr>
          <p:spPr>
            <a:xfrm>
              <a:off x="16183" y="665811"/>
              <a:ext cx="2488874" cy="1076460"/>
            </a:xfrm>
            <a:prstGeom prst="roundRect">
              <a:avLst>
                <a:gd fmla="val 10000" name="adj"/>
              </a:avLst>
            </a:prstGeom>
            <a:solidFill>
              <a:srgbClr val="E2001D"/>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11"/>
            <p:cNvSpPr txBox="1"/>
            <p:nvPr/>
          </p:nvSpPr>
          <p:spPr>
            <a:xfrm>
              <a:off x="16183" y="665811"/>
              <a:ext cx="2488874" cy="717640"/>
            </a:xfrm>
            <a:prstGeom prst="rect">
              <a:avLst/>
            </a:prstGeom>
            <a:noFill/>
            <a:ln>
              <a:noFill/>
            </a:ln>
          </p:spPr>
          <p:txBody>
            <a:bodyPr anchorCtr="0" anchor="t" bIns="60950" lIns="113775" spcFirstLastPara="1" rIns="113775" wrap="square" tIns="113775">
              <a:noAutofit/>
            </a:bodyPr>
            <a:lstStyle/>
            <a:p>
              <a:pPr indent="0" lvl="0" marL="0" marR="0" rtl="0" algn="ctr">
                <a:lnSpc>
                  <a:spcPct val="90000"/>
                </a:lnSpc>
                <a:spcBef>
                  <a:spcPts val="0"/>
                </a:spcBef>
                <a:spcAft>
                  <a:spcPts val="0"/>
                </a:spcAft>
                <a:buClr>
                  <a:schemeClr val="lt1"/>
                </a:buClr>
                <a:buSzPts val="1600"/>
                <a:buFont typeface="Roboto"/>
                <a:buNone/>
              </a:pPr>
              <a:r>
                <a:rPr b="1" lang="uk-UA" sz="1600">
                  <a:solidFill>
                    <a:schemeClr val="lt1"/>
                  </a:solidFill>
                  <a:latin typeface="Roboto"/>
                  <a:ea typeface="Roboto"/>
                  <a:cs typeface="Roboto"/>
                  <a:sym typeface="Roboto"/>
                </a:rPr>
                <a:t>Створення робочих груп, комісій з фіксації завданої шкоди.</a:t>
              </a:r>
              <a:endParaRPr/>
            </a:p>
          </p:txBody>
        </p:sp>
        <p:sp>
          <p:nvSpPr>
            <p:cNvPr id="541" name="Google Shape;541;p11"/>
            <p:cNvSpPr/>
            <p:nvPr/>
          </p:nvSpPr>
          <p:spPr>
            <a:xfrm>
              <a:off x="578743" y="1808735"/>
              <a:ext cx="2702082" cy="3271043"/>
            </a:xfrm>
            <a:prstGeom prst="roundRect">
              <a:avLst>
                <a:gd fmla="val 10000" name="adj"/>
              </a:avLst>
            </a:prstGeom>
            <a:solidFill>
              <a:schemeClr val="lt1">
                <a:alpha val="89803"/>
              </a:schemeClr>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11"/>
            <p:cNvSpPr txBox="1"/>
            <p:nvPr/>
          </p:nvSpPr>
          <p:spPr>
            <a:xfrm>
              <a:off x="657884" y="1887876"/>
              <a:ext cx="2543800" cy="3112761"/>
            </a:xfrm>
            <a:prstGeom prst="rect">
              <a:avLst/>
            </a:prstGeom>
            <a:noFill/>
            <a:ln>
              <a:noFill/>
            </a:ln>
          </p:spPr>
          <p:txBody>
            <a:bodyPr anchorCtr="0" anchor="t" bIns="99550" lIns="99550" spcFirstLastPara="1" rIns="99550" wrap="square" tIns="99550">
              <a:noAutofit/>
            </a:bodyPr>
            <a:lstStyle/>
            <a:p>
              <a:pPr indent="-114300" lvl="1" marL="114300" marR="0" rtl="0" algn="l">
                <a:lnSpc>
                  <a:spcPct val="90000"/>
                </a:lnSpc>
                <a:spcBef>
                  <a:spcPts val="0"/>
                </a:spcBef>
                <a:spcAft>
                  <a:spcPts val="0"/>
                </a:spcAft>
                <a:buClr>
                  <a:schemeClr val="dk1"/>
                </a:buClr>
                <a:buSzPts val="1400"/>
                <a:buFont typeface="Noto Sans Symbols"/>
                <a:buChar char="▪"/>
              </a:pPr>
              <a:r>
                <a:rPr b="0" i="0" lang="uk-UA" sz="1400" u="none" cap="none" strike="noStrike">
                  <a:solidFill>
                    <a:schemeClr val="dk1"/>
                  </a:solidFill>
                  <a:latin typeface="Roboto"/>
                  <a:ea typeface="Roboto"/>
                  <a:cs typeface="Roboto"/>
                  <a:sym typeface="Roboto"/>
                </a:rPr>
                <a:t>До їх складу увійшли:</a:t>
              </a:r>
              <a:endParaRPr b="0" i="0" sz="1400" u="none" cap="none" strike="noStrike">
                <a:solidFill>
                  <a:schemeClr val="dk1"/>
                </a:solidFill>
                <a:latin typeface="Roboto"/>
                <a:ea typeface="Roboto"/>
                <a:cs typeface="Roboto"/>
                <a:sym typeface="Roboto"/>
              </a:endParaRPr>
            </a:p>
            <a:p>
              <a:pPr indent="-25400" lvl="1" marL="114300" marR="0" rtl="0" algn="l">
                <a:lnSpc>
                  <a:spcPct val="90000"/>
                </a:lnSpc>
                <a:spcBef>
                  <a:spcPts val="210"/>
                </a:spcBef>
                <a:spcAft>
                  <a:spcPts val="0"/>
                </a:spcAft>
                <a:buClr>
                  <a:schemeClr val="dk1"/>
                </a:buClr>
                <a:buSzPts val="1400"/>
                <a:buFont typeface="Roboto"/>
                <a:buNone/>
              </a:pPr>
              <a:r>
                <a:t/>
              </a:r>
              <a:endParaRPr b="0" i="0" sz="1400" u="none" cap="none" strike="noStrike">
                <a:solidFill>
                  <a:schemeClr val="dk1"/>
                </a:solidFill>
                <a:latin typeface="Roboto"/>
                <a:ea typeface="Roboto"/>
                <a:cs typeface="Roboto"/>
                <a:sym typeface="Roboto"/>
              </a:endParaRPr>
            </a:p>
            <a:p>
              <a:pPr indent="-114300" lvl="2" marL="228600" marR="0" rtl="0" algn="l">
                <a:lnSpc>
                  <a:spcPct val="90000"/>
                </a:lnSpc>
                <a:spcBef>
                  <a:spcPts val="210"/>
                </a:spcBef>
                <a:spcAft>
                  <a:spcPts val="0"/>
                </a:spcAft>
                <a:buClr>
                  <a:schemeClr val="dk1"/>
                </a:buClr>
                <a:buSzPts val="1400"/>
                <a:buFont typeface="Roboto"/>
                <a:buChar char="•"/>
              </a:pPr>
              <a:r>
                <a:rPr b="0" i="0" lang="uk-UA" sz="1400" u="none" cap="none" strike="noStrike">
                  <a:solidFill>
                    <a:schemeClr val="dk1"/>
                  </a:solidFill>
                  <a:latin typeface="Roboto"/>
                  <a:ea typeface="Roboto"/>
                  <a:cs typeface="Roboto"/>
                  <a:sym typeface="Roboto"/>
                </a:rPr>
                <a:t>керівники підприємства;</a:t>
              </a:r>
              <a:endParaRPr/>
            </a:p>
            <a:p>
              <a:pPr indent="-25400" lvl="2" marL="228600" marR="0" rtl="0" algn="l">
                <a:lnSpc>
                  <a:spcPct val="90000"/>
                </a:lnSpc>
                <a:spcBef>
                  <a:spcPts val="210"/>
                </a:spcBef>
                <a:spcAft>
                  <a:spcPts val="0"/>
                </a:spcAft>
                <a:buClr>
                  <a:schemeClr val="dk1"/>
                </a:buClr>
                <a:buSzPts val="1400"/>
                <a:buFont typeface="Roboto"/>
                <a:buNone/>
              </a:pPr>
              <a:r>
                <a:t/>
              </a:r>
              <a:endParaRPr b="0" i="0" sz="1400" u="none" cap="none" strike="noStrike">
                <a:solidFill>
                  <a:schemeClr val="dk1"/>
                </a:solidFill>
                <a:latin typeface="Roboto"/>
                <a:ea typeface="Roboto"/>
                <a:cs typeface="Roboto"/>
                <a:sym typeface="Roboto"/>
              </a:endParaRPr>
            </a:p>
            <a:p>
              <a:pPr indent="-114300" lvl="2" marL="228600" marR="0" rtl="0" algn="l">
                <a:lnSpc>
                  <a:spcPct val="90000"/>
                </a:lnSpc>
                <a:spcBef>
                  <a:spcPts val="210"/>
                </a:spcBef>
                <a:spcAft>
                  <a:spcPts val="0"/>
                </a:spcAft>
                <a:buClr>
                  <a:schemeClr val="dk1"/>
                </a:buClr>
                <a:buSzPts val="1400"/>
                <a:buFont typeface="Roboto"/>
                <a:buChar char="•"/>
              </a:pPr>
              <a:r>
                <a:rPr b="0" i="0" lang="uk-UA" sz="1400" u="none" cap="none" strike="noStrike">
                  <a:solidFill>
                    <a:schemeClr val="dk1"/>
                  </a:solidFill>
                  <a:latin typeface="Roboto"/>
                  <a:ea typeface="Roboto"/>
                  <a:cs typeface="Roboto"/>
                  <a:sym typeface="Roboto"/>
                </a:rPr>
                <a:t>представники фінансової служби підприємства;</a:t>
              </a:r>
              <a:endParaRPr/>
            </a:p>
            <a:p>
              <a:pPr indent="-25400" lvl="2" marL="228600" marR="0" rtl="0" algn="l">
                <a:lnSpc>
                  <a:spcPct val="90000"/>
                </a:lnSpc>
                <a:spcBef>
                  <a:spcPts val="210"/>
                </a:spcBef>
                <a:spcAft>
                  <a:spcPts val="0"/>
                </a:spcAft>
                <a:buClr>
                  <a:schemeClr val="dk1"/>
                </a:buClr>
                <a:buSzPts val="1400"/>
                <a:buFont typeface="Roboto"/>
                <a:buNone/>
              </a:pPr>
              <a:r>
                <a:t/>
              </a:r>
              <a:endParaRPr b="0" i="0" sz="1400" u="none" cap="none" strike="noStrike">
                <a:solidFill>
                  <a:schemeClr val="dk1"/>
                </a:solidFill>
                <a:latin typeface="Roboto"/>
                <a:ea typeface="Roboto"/>
                <a:cs typeface="Roboto"/>
                <a:sym typeface="Roboto"/>
              </a:endParaRPr>
            </a:p>
            <a:p>
              <a:pPr indent="-114300" lvl="2" marL="228600" marR="0" rtl="0" algn="l">
                <a:lnSpc>
                  <a:spcPct val="90000"/>
                </a:lnSpc>
                <a:spcBef>
                  <a:spcPts val="210"/>
                </a:spcBef>
                <a:spcAft>
                  <a:spcPts val="0"/>
                </a:spcAft>
                <a:buClr>
                  <a:schemeClr val="dk1"/>
                </a:buClr>
                <a:buSzPts val="1400"/>
                <a:buFont typeface="Roboto"/>
                <a:buChar char="•"/>
              </a:pPr>
              <a:r>
                <a:rPr b="0" i="0" lang="uk-UA" sz="1400" u="none" cap="none" strike="noStrike">
                  <a:solidFill>
                    <a:schemeClr val="dk1"/>
                  </a:solidFill>
                  <a:latin typeface="Roboto"/>
                  <a:ea typeface="Roboto"/>
                  <a:cs typeface="Roboto"/>
                  <a:sym typeface="Roboto"/>
                </a:rPr>
                <a:t>представники підрозділів з охорони праці;</a:t>
              </a:r>
              <a:endParaRPr/>
            </a:p>
            <a:p>
              <a:pPr indent="-25400" lvl="2" marL="228600" marR="0" rtl="0" algn="l">
                <a:lnSpc>
                  <a:spcPct val="90000"/>
                </a:lnSpc>
                <a:spcBef>
                  <a:spcPts val="210"/>
                </a:spcBef>
                <a:spcAft>
                  <a:spcPts val="0"/>
                </a:spcAft>
                <a:buClr>
                  <a:schemeClr val="dk1"/>
                </a:buClr>
                <a:buSzPts val="1400"/>
                <a:buFont typeface="Roboto"/>
                <a:buNone/>
              </a:pPr>
              <a:r>
                <a:t/>
              </a:r>
              <a:endParaRPr b="0" i="0" sz="1400" u="none" cap="none" strike="noStrike">
                <a:solidFill>
                  <a:schemeClr val="dk1"/>
                </a:solidFill>
                <a:latin typeface="Roboto"/>
                <a:ea typeface="Roboto"/>
                <a:cs typeface="Roboto"/>
                <a:sym typeface="Roboto"/>
              </a:endParaRPr>
            </a:p>
            <a:p>
              <a:pPr indent="-114300" lvl="2" marL="228600" marR="0" rtl="0" algn="l">
                <a:lnSpc>
                  <a:spcPct val="90000"/>
                </a:lnSpc>
                <a:spcBef>
                  <a:spcPts val="210"/>
                </a:spcBef>
                <a:spcAft>
                  <a:spcPts val="0"/>
                </a:spcAft>
                <a:buClr>
                  <a:schemeClr val="dk1"/>
                </a:buClr>
                <a:buSzPts val="1400"/>
                <a:buFont typeface="Roboto"/>
                <a:buChar char="•"/>
              </a:pPr>
              <a:r>
                <a:rPr b="0" i="0" lang="uk-UA" sz="1400" u="none" cap="none" strike="noStrike">
                  <a:solidFill>
                    <a:schemeClr val="dk1"/>
                  </a:solidFill>
                  <a:latin typeface="Roboto"/>
                  <a:ea typeface="Roboto"/>
                  <a:cs typeface="Roboto"/>
                  <a:sym typeface="Roboto"/>
                </a:rPr>
                <a:t>фахівці, що були задіяні у виробничому процесі. </a:t>
              </a:r>
              <a:endParaRPr/>
            </a:p>
          </p:txBody>
        </p:sp>
        <p:sp>
          <p:nvSpPr>
            <p:cNvPr id="543" name="Google Shape;543;p11"/>
            <p:cNvSpPr/>
            <p:nvPr/>
          </p:nvSpPr>
          <p:spPr>
            <a:xfrm rot="-16771">
              <a:off x="2882147" y="728768"/>
              <a:ext cx="799448" cy="572005"/>
            </a:xfrm>
            <a:prstGeom prst="rightArrow">
              <a:avLst>
                <a:gd fmla="val 60000" name="adj1"/>
                <a:gd fmla="val 50000" name="adj2"/>
              </a:avLst>
            </a:prstGeom>
            <a:solidFill>
              <a:srgbClr val="EEA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11"/>
            <p:cNvSpPr txBox="1"/>
            <p:nvPr/>
          </p:nvSpPr>
          <p:spPr>
            <a:xfrm rot="-16771">
              <a:off x="2882148" y="843588"/>
              <a:ext cx="627847" cy="343203"/>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400"/>
                <a:buFont typeface="Roboto"/>
                <a:buNone/>
              </a:pPr>
              <a:r>
                <a:t/>
              </a:r>
              <a:endParaRPr sz="400">
                <a:solidFill>
                  <a:schemeClr val="lt1"/>
                </a:solidFill>
                <a:latin typeface="Roboto"/>
                <a:ea typeface="Roboto"/>
                <a:cs typeface="Roboto"/>
                <a:sym typeface="Roboto"/>
              </a:endParaRPr>
            </a:p>
          </p:txBody>
        </p:sp>
        <p:sp>
          <p:nvSpPr>
            <p:cNvPr id="545" name="Google Shape;545;p11"/>
            <p:cNvSpPr/>
            <p:nvPr/>
          </p:nvSpPr>
          <p:spPr>
            <a:xfrm>
              <a:off x="4013434" y="628431"/>
              <a:ext cx="2299722" cy="1131485"/>
            </a:xfrm>
            <a:prstGeom prst="roundRect">
              <a:avLst>
                <a:gd fmla="val 10000" name="adj"/>
              </a:avLst>
            </a:prstGeom>
            <a:solidFill>
              <a:srgbClr val="E2001D"/>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11"/>
            <p:cNvSpPr txBox="1"/>
            <p:nvPr/>
          </p:nvSpPr>
          <p:spPr>
            <a:xfrm>
              <a:off x="4013434" y="628431"/>
              <a:ext cx="2299722" cy="754323"/>
            </a:xfrm>
            <a:prstGeom prst="rect">
              <a:avLst/>
            </a:prstGeom>
            <a:noFill/>
            <a:ln>
              <a:noFill/>
            </a:ln>
          </p:spPr>
          <p:txBody>
            <a:bodyPr anchorCtr="0" anchor="t" bIns="60950" lIns="113775" spcFirstLastPara="1" rIns="113775" wrap="square" tIns="113775">
              <a:noAutofit/>
            </a:bodyPr>
            <a:lstStyle/>
            <a:p>
              <a:pPr indent="0" lvl="0" marL="0" marR="0" rtl="0" algn="ctr">
                <a:lnSpc>
                  <a:spcPct val="90000"/>
                </a:lnSpc>
                <a:spcBef>
                  <a:spcPts val="0"/>
                </a:spcBef>
                <a:spcAft>
                  <a:spcPts val="0"/>
                </a:spcAft>
                <a:buClr>
                  <a:schemeClr val="lt1"/>
                </a:buClr>
                <a:buSzPts val="1600"/>
                <a:buFont typeface="Roboto"/>
                <a:buNone/>
              </a:pPr>
              <a:r>
                <a:rPr b="1" lang="uk-UA" sz="1600">
                  <a:solidFill>
                    <a:schemeClr val="lt1"/>
                  </a:solidFill>
                  <a:latin typeface="Roboto"/>
                  <a:ea typeface="Roboto"/>
                  <a:cs typeface="Roboto"/>
                  <a:sym typeface="Roboto"/>
                </a:rPr>
                <a:t>Завдання, які постали під час роботи робочих груп, комісій</a:t>
              </a:r>
              <a:endParaRPr/>
            </a:p>
            <a:p>
              <a:pPr indent="0" lvl="0" marL="0" marR="0" rtl="0" algn="l">
                <a:lnSpc>
                  <a:spcPct val="90000"/>
                </a:lnSpc>
                <a:spcBef>
                  <a:spcPts val="560"/>
                </a:spcBef>
                <a:spcAft>
                  <a:spcPts val="0"/>
                </a:spcAft>
                <a:buClr>
                  <a:schemeClr val="dk1"/>
                </a:buClr>
                <a:buSzPts val="1800"/>
                <a:buFont typeface="Roboto"/>
                <a:buNone/>
              </a:pPr>
              <a:r>
                <a:t/>
              </a:r>
              <a:endParaRPr sz="1800">
                <a:solidFill>
                  <a:schemeClr val="lt1"/>
                </a:solidFill>
                <a:latin typeface="Roboto"/>
                <a:ea typeface="Roboto"/>
                <a:cs typeface="Roboto"/>
                <a:sym typeface="Roboto"/>
              </a:endParaRPr>
            </a:p>
          </p:txBody>
        </p:sp>
        <p:sp>
          <p:nvSpPr>
            <p:cNvPr id="547" name="Google Shape;547;p11"/>
            <p:cNvSpPr/>
            <p:nvPr/>
          </p:nvSpPr>
          <p:spPr>
            <a:xfrm>
              <a:off x="4414357" y="1633667"/>
              <a:ext cx="2919267" cy="3563352"/>
            </a:xfrm>
            <a:prstGeom prst="roundRect">
              <a:avLst>
                <a:gd fmla="val 10000" name="adj"/>
              </a:avLst>
            </a:prstGeom>
            <a:solidFill>
              <a:schemeClr val="lt1">
                <a:alpha val="89803"/>
              </a:schemeClr>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11"/>
            <p:cNvSpPr txBox="1"/>
            <p:nvPr/>
          </p:nvSpPr>
          <p:spPr>
            <a:xfrm>
              <a:off x="4499859" y="1719169"/>
              <a:ext cx="2748263" cy="3392348"/>
            </a:xfrm>
            <a:prstGeom prst="rect">
              <a:avLst/>
            </a:prstGeom>
            <a:noFill/>
            <a:ln>
              <a:noFill/>
            </a:ln>
          </p:spPr>
          <p:txBody>
            <a:bodyPr anchorCtr="0" anchor="t" bIns="99550" lIns="99550" spcFirstLastPara="1" rIns="99550" wrap="square" tIns="99550">
              <a:noAutofit/>
            </a:bodyPr>
            <a:lstStyle/>
            <a:p>
              <a:pPr indent="-114300" lvl="1" marL="114300" marR="0" rtl="0" algn="l">
                <a:lnSpc>
                  <a:spcPct val="90000"/>
                </a:lnSpc>
                <a:spcBef>
                  <a:spcPts val="0"/>
                </a:spcBef>
                <a:spcAft>
                  <a:spcPts val="0"/>
                </a:spcAft>
                <a:buClr>
                  <a:schemeClr val="dk1"/>
                </a:buClr>
                <a:buSzPts val="1400"/>
                <a:buFont typeface="Noto Sans Symbols"/>
                <a:buChar char="▪"/>
              </a:pPr>
              <a:r>
                <a:rPr b="0" i="0" lang="uk-UA" sz="1400" u="none" cap="none" strike="noStrike">
                  <a:solidFill>
                    <a:schemeClr val="dk1"/>
                  </a:solidFill>
                  <a:latin typeface="Roboto"/>
                  <a:ea typeface="Roboto"/>
                  <a:cs typeface="Roboto"/>
                  <a:sym typeface="Roboto"/>
                </a:rPr>
                <a:t>визначення розмірів матеріальної шкоди;</a:t>
              </a:r>
              <a:endParaRPr b="0" i="0" sz="1400" u="none" cap="none" strike="noStrike">
                <a:solidFill>
                  <a:schemeClr val="dk1"/>
                </a:solidFill>
                <a:latin typeface="Roboto"/>
                <a:ea typeface="Roboto"/>
                <a:cs typeface="Roboto"/>
                <a:sym typeface="Roboto"/>
              </a:endParaRPr>
            </a:p>
            <a:p>
              <a:pPr indent="-25400" lvl="1" marL="114300" marR="0" rtl="0" algn="l">
                <a:lnSpc>
                  <a:spcPct val="90000"/>
                </a:lnSpc>
                <a:spcBef>
                  <a:spcPts val="210"/>
                </a:spcBef>
                <a:spcAft>
                  <a:spcPts val="0"/>
                </a:spcAft>
                <a:buClr>
                  <a:schemeClr val="dk1"/>
                </a:buClr>
                <a:buSzPts val="1400"/>
                <a:buFont typeface="Noto Sans Symbols"/>
                <a:buNone/>
              </a:pPr>
              <a:r>
                <a:t/>
              </a:r>
              <a:endParaRPr b="0" i="0" sz="1400" u="none" cap="none" strike="noStrike">
                <a:solidFill>
                  <a:schemeClr val="dk1"/>
                </a:solidFill>
                <a:latin typeface="Roboto"/>
                <a:ea typeface="Roboto"/>
                <a:cs typeface="Roboto"/>
                <a:sym typeface="Roboto"/>
              </a:endParaRPr>
            </a:p>
            <a:p>
              <a:pPr indent="-114300" lvl="1" marL="114300" marR="0" rtl="0" algn="l">
                <a:lnSpc>
                  <a:spcPct val="90000"/>
                </a:lnSpc>
                <a:spcBef>
                  <a:spcPts val="210"/>
                </a:spcBef>
                <a:spcAft>
                  <a:spcPts val="0"/>
                </a:spcAft>
                <a:buClr>
                  <a:schemeClr val="dk1"/>
                </a:buClr>
                <a:buSzPts val="1400"/>
                <a:buFont typeface="Noto Sans Symbols"/>
                <a:buChar char="▪"/>
              </a:pPr>
              <a:r>
                <a:rPr b="0" i="0" lang="uk-UA" sz="1400" u="none" cap="none" strike="noStrike">
                  <a:solidFill>
                    <a:schemeClr val="dk1"/>
                  </a:solidFill>
                  <a:latin typeface="Roboto"/>
                  <a:ea typeface="Roboto"/>
                  <a:cs typeface="Roboto"/>
                  <a:sym typeface="Roboto"/>
                </a:rPr>
                <a:t>визначення локацій знаходження втраченого/пошкодженого/зруйнованого майна;</a:t>
              </a:r>
              <a:endParaRPr/>
            </a:p>
            <a:p>
              <a:pPr indent="-25400" lvl="1" marL="114300" marR="0" rtl="0" algn="l">
                <a:lnSpc>
                  <a:spcPct val="90000"/>
                </a:lnSpc>
                <a:spcBef>
                  <a:spcPts val="210"/>
                </a:spcBef>
                <a:spcAft>
                  <a:spcPts val="0"/>
                </a:spcAft>
                <a:buClr>
                  <a:schemeClr val="dk1"/>
                </a:buClr>
                <a:buSzPts val="1400"/>
                <a:buFont typeface="Noto Sans Symbols"/>
                <a:buNone/>
              </a:pPr>
              <a:r>
                <a:t/>
              </a:r>
              <a:endParaRPr b="0" i="0" sz="1400" u="none" cap="none" strike="noStrike">
                <a:solidFill>
                  <a:schemeClr val="dk1"/>
                </a:solidFill>
                <a:latin typeface="Roboto"/>
                <a:ea typeface="Roboto"/>
                <a:cs typeface="Roboto"/>
                <a:sym typeface="Roboto"/>
              </a:endParaRPr>
            </a:p>
            <a:p>
              <a:pPr indent="-114300" lvl="1" marL="114300" marR="0" rtl="0" algn="l">
                <a:lnSpc>
                  <a:spcPct val="90000"/>
                </a:lnSpc>
                <a:spcBef>
                  <a:spcPts val="210"/>
                </a:spcBef>
                <a:spcAft>
                  <a:spcPts val="0"/>
                </a:spcAft>
                <a:buClr>
                  <a:schemeClr val="dk1"/>
                </a:buClr>
                <a:buSzPts val="1400"/>
                <a:buFont typeface="Noto Sans Symbols"/>
                <a:buChar char="▪"/>
              </a:pPr>
              <a:r>
                <a:rPr b="0" i="0" lang="uk-UA" sz="1400" u="none" cap="none" strike="noStrike">
                  <a:solidFill>
                    <a:schemeClr val="dk1"/>
                  </a:solidFill>
                  <a:latin typeface="Roboto"/>
                  <a:ea typeface="Roboto"/>
                  <a:cs typeface="Roboto"/>
                  <a:sym typeface="Roboto"/>
                </a:rPr>
                <a:t>визначення пулу майна, яке буде містися у актах фіксації шкоди,  в заявах до правоохоронних органах;</a:t>
              </a:r>
              <a:endParaRPr/>
            </a:p>
            <a:p>
              <a:pPr indent="-25400" lvl="1" marL="114300" marR="0" rtl="0" algn="l">
                <a:lnSpc>
                  <a:spcPct val="90000"/>
                </a:lnSpc>
                <a:spcBef>
                  <a:spcPts val="210"/>
                </a:spcBef>
                <a:spcAft>
                  <a:spcPts val="0"/>
                </a:spcAft>
                <a:buClr>
                  <a:schemeClr val="dk1"/>
                </a:buClr>
                <a:buSzPts val="1400"/>
                <a:buFont typeface="Noto Sans Symbols"/>
                <a:buNone/>
              </a:pPr>
              <a:r>
                <a:t/>
              </a:r>
              <a:endParaRPr b="0" i="0" sz="1400" u="none" cap="none" strike="noStrike">
                <a:solidFill>
                  <a:schemeClr val="dk1"/>
                </a:solidFill>
                <a:latin typeface="Roboto"/>
                <a:ea typeface="Roboto"/>
                <a:cs typeface="Roboto"/>
                <a:sym typeface="Roboto"/>
              </a:endParaRPr>
            </a:p>
            <a:p>
              <a:pPr indent="-114300" lvl="1" marL="114300" marR="0" rtl="0" algn="l">
                <a:lnSpc>
                  <a:spcPct val="90000"/>
                </a:lnSpc>
                <a:spcBef>
                  <a:spcPts val="210"/>
                </a:spcBef>
                <a:spcAft>
                  <a:spcPts val="0"/>
                </a:spcAft>
                <a:buClr>
                  <a:schemeClr val="dk1"/>
                </a:buClr>
                <a:buSzPts val="1400"/>
                <a:buFont typeface="Noto Sans Symbols"/>
                <a:buChar char="▪"/>
              </a:pPr>
              <a:r>
                <a:rPr b="0" i="0" lang="uk-UA" sz="1400" u="none" cap="none" strike="noStrike">
                  <a:solidFill>
                    <a:schemeClr val="dk1"/>
                  </a:solidFill>
                  <a:latin typeface="Roboto"/>
                  <a:ea typeface="Roboto"/>
                  <a:cs typeface="Roboto"/>
                  <a:sym typeface="Roboto"/>
                </a:rPr>
                <a:t>складання актів фіксації шкоди, в тому числі й заочних.</a:t>
              </a:r>
              <a:endParaRPr/>
            </a:p>
          </p:txBody>
        </p:sp>
        <p:sp>
          <p:nvSpPr>
            <p:cNvPr id="549" name="Google Shape;549;p11"/>
            <p:cNvSpPr/>
            <p:nvPr/>
          </p:nvSpPr>
          <p:spPr>
            <a:xfrm rot="20725">
              <a:off x="6742932" y="731860"/>
              <a:ext cx="911157" cy="572005"/>
            </a:xfrm>
            <a:prstGeom prst="rightArrow">
              <a:avLst>
                <a:gd fmla="val 60000" name="adj1"/>
                <a:gd fmla="val 50000" name="adj2"/>
              </a:avLst>
            </a:prstGeom>
            <a:solidFill>
              <a:srgbClr val="EEA7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11"/>
            <p:cNvSpPr txBox="1"/>
            <p:nvPr/>
          </p:nvSpPr>
          <p:spPr>
            <a:xfrm rot="20725">
              <a:off x="6742934" y="845744"/>
              <a:ext cx="739556" cy="343203"/>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400"/>
                <a:buFont typeface="Roboto"/>
                <a:buNone/>
              </a:pPr>
              <a:r>
                <a:t/>
              </a:r>
              <a:endParaRPr sz="400">
                <a:solidFill>
                  <a:schemeClr val="lt1"/>
                </a:solidFill>
                <a:latin typeface="Roboto"/>
                <a:ea typeface="Roboto"/>
                <a:cs typeface="Roboto"/>
                <a:sym typeface="Roboto"/>
              </a:endParaRPr>
            </a:p>
          </p:txBody>
        </p:sp>
        <p:sp>
          <p:nvSpPr>
            <p:cNvPr id="551" name="Google Shape;551;p11"/>
            <p:cNvSpPr/>
            <p:nvPr/>
          </p:nvSpPr>
          <p:spPr>
            <a:xfrm>
              <a:off x="8032290" y="652659"/>
              <a:ext cx="2299722" cy="1131485"/>
            </a:xfrm>
            <a:prstGeom prst="roundRect">
              <a:avLst>
                <a:gd fmla="val 10000" name="adj"/>
              </a:avLst>
            </a:prstGeom>
            <a:solidFill>
              <a:srgbClr val="E2001D"/>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11"/>
            <p:cNvSpPr txBox="1"/>
            <p:nvPr/>
          </p:nvSpPr>
          <p:spPr>
            <a:xfrm>
              <a:off x="8032290" y="652659"/>
              <a:ext cx="2299722" cy="754323"/>
            </a:xfrm>
            <a:prstGeom prst="rect">
              <a:avLst/>
            </a:prstGeom>
            <a:noFill/>
            <a:ln>
              <a:noFill/>
            </a:ln>
          </p:spPr>
          <p:txBody>
            <a:bodyPr anchorCtr="0" anchor="t" bIns="60950" lIns="113775" spcFirstLastPara="1" rIns="113775" wrap="square" tIns="113775">
              <a:noAutofit/>
            </a:bodyPr>
            <a:lstStyle/>
            <a:p>
              <a:pPr indent="0" lvl="0" marL="0" marR="0" rtl="0" algn="ctr">
                <a:lnSpc>
                  <a:spcPct val="90000"/>
                </a:lnSpc>
                <a:spcBef>
                  <a:spcPts val="0"/>
                </a:spcBef>
                <a:spcAft>
                  <a:spcPts val="0"/>
                </a:spcAft>
                <a:buClr>
                  <a:schemeClr val="lt1"/>
                </a:buClr>
                <a:buSzPts val="1600"/>
                <a:buFont typeface="Roboto"/>
                <a:buNone/>
              </a:pPr>
              <a:r>
                <a:rPr b="1" lang="uk-UA" sz="1600">
                  <a:solidFill>
                    <a:schemeClr val="lt1"/>
                  </a:solidFill>
                  <a:latin typeface="Roboto"/>
                  <a:ea typeface="Roboto"/>
                  <a:cs typeface="Roboto"/>
                  <a:sym typeface="Roboto"/>
                </a:rPr>
                <a:t>Матеріали, які були використані під час складання актів фіксації шкоди</a:t>
              </a:r>
              <a:endParaRPr sz="1600">
                <a:solidFill>
                  <a:schemeClr val="lt1"/>
                </a:solidFill>
                <a:latin typeface="Roboto"/>
                <a:ea typeface="Roboto"/>
                <a:cs typeface="Roboto"/>
                <a:sym typeface="Roboto"/>
              </a:endParaRPr>
            </a:p>
          </p:txBody>
        </p:sp>
        <p:sp>
          <p:nvSpPr>
            <p:cNvPr id="553" name="Google Shape;553;p11"/>
            <p:cNvSpPr/>
            <p:nvPr/>
          </p:nvSpPr>
          <p:spPr>
            <a:xfrm>
              <a:off x="8272210" y="1694344"/>
              <a:ext cx="2688145" cy="2716006"/>
            </a:xfrm>
            <a:prstGeom prst="roundRect">
              <a:avLst>
                <a:gd fmla="val 10000" name="adj"/>
              </a:avLst>
            </a:prstGeom>
            <a:solidFill>
              <a:schemeClr val="lt1">
                <a:alpha val="89803"/>
              </a:schemeClr>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11"/>
            <p:cNvSpPr txBox="1"/>
            <p:nvPr/>
          </p:nvSpPr>
          <p:spPr>
            <a:xfrm>
              <a:off x="8350943" y="1773077"/>
              <a:ext cx="2530679" cy="2558540"/>
            </a:xfrm>
            <a:prstGeom prst="rect">
              <a:avLst/>
            </a:prstGeom>
            <a:noFill/>
            <a:ln>
              <a:noFill/>
            </a:ln>
          </p:spPr>
          <p:txBody>
            <a:bodyPr anchorCtr="0" anchor="t" bIns="99550" lIns="99550" spcFirstLastPara="1" rIns="99550" wrap="square" tIns="99550">
              <a:noAutofit/>
            </a:bodyPr>
            <a:lstStyle/>
            <a:p>
              <a:pPr indent="-114300" lvl="1" marL="114300" marR="0" rtl="0" algn="l">
                <a:lnSpc>
                  <a:spcPct val="90000"/>
                </a:lnSpc>
                <a:spcBef>
                  <a:spcPts val="0"/>
                </a:spcBef>
                <a:spcAft>
                  <a:spcPts val="0"/>
                </a:spcAft>
                <a:buClr>
                  <a:schemeClr val="dk1"/>
                </a:buClr>
                <a:buSzPts val="1400"/>
                <a:buFont typeface="Noto Sans Symbols"/>
                <a:buChar char="▪"/>
              </a:pPr>
              <a:r>
                <a:rPr b="0" i="0" lang="uk-UA" sz="1400" u="none" cap="none" strike="noStrike">
                  <a:solidFill>
                    <a:schemeClr val="dk1"/>
                  </a:solidFill>
                  <a:latin typeface="Roboto"/>
                  <a:ea typeface="Roboto"/>
                  <a:cs typeface="Roboto"/>
                  <a:sym typeface="Roboto"/>
                </a:rPr>
                <a:t>пояснення очевидців;</a:t>
              </a:r>
              <a:endParaRPr b="0" i="0" sz="1400" u="none" cap="none" strike="noStrike">
                <a:solidFill>
                  <a:schemeClr val="dk1"/>
                </a:solidFill>
                <a:latin typeface="Roboto"/>
                <a:ea typeface="Roboto"/>
                <a:cs typeface="Roboto"/>
                <a:sym typeface="Roboto"/>
              </a:endParaRPr>
            </a:p>
            <a:p>
              <a:pPr indent="-25400" lvl="1" marL="114300" marR="0" rtl="0" algn="l">
                <a:lnSpc>
                  <a:spcPct val="90000"/>
                </a:lnSpc>
                <a:spcBef>
                  <a:spcPts val="210"/>
                </a:spcBef>
                <a:spcAft>
                  <a:spcPts val="0"/>
                </a:spcAft>
                <a:buClr>
                  <a:schemeClr val="dk1"/>
                </a:buClr>
                <a:buSzPts val="1400"/>
                <a:buFont typeface="Noto Sans Symbols"/>
                <a:buNone/>
              </a:pPr>
              <a:r>
                <a:t/>
              </a:r>
              <a:endParaRPr b="0" i="0" sz="1400" u="none" cap="none" strike="noStrike">
                <a:solidFill>
                  <a:schemeClr val="dk1"/>
                </a:solidFill>
                <a:latin typeface="Roboto"/>
                <a:ea typeface="Roboto"/>
                <a:cs typeface="Roboto"/>
                <a:sym typeface="Roboto"/>
              </a:endParaRPr>
            </a:p>
            <a:p>
              <a:pPr indent="-114300" lvl="1" marL="114300" marR="0" rtl="0" algn="l">
                <a:lnSpc>
                  <a:spcPct val="90000"/>
                </a:lnSpc>
                <a:spcBef>
                  <a:spcPts val="210"/>
                </a:spcBef>
                <a:spcAft>
                  <a:spcPts val="0"/>
                </a:spcAft>
                <a:buClr>
                  <a:schemeClr val="dk1"/>
                </a:buClr>
                <a:buSzPts val="1400"/>
                <a:buFont typeface="Noto Sans Symbols"/>
                <a:buChar char="▪"/>
              </a:pPr>
              <a:r>
                <a:rPr b="0" i="0" lang="uk-UA" sz="1400" u="none" cap="none" strike="noStrike">
                  <a:solidFill>
                    <a:schemeClr val="dk1"/>
                  </a:solidFill>
                  <a:latin typeface="Roboto"/>
                  <a:ea typeface="Roboto"/>
                  <a:cs typeface="Roboto"/>
                  <a:sym typeface="Roboto"/>
                </a:rPr>
                <a:t>публікації ЗМІ, у тому числі іноземні;</a:t>
              </a:r>
              <a:endParaRPr b="0" i="0" sz="1400" u="none" cap="none" strike="noStrike">
                <a:solidFill>
                  <a:schemeClr val="dk1"/>
                </a:solidFill>
                <a:latin typeface="Roboto"/>
                <a:ea typeface="Roboto"/>
                <a:cs typeface="Roboto"/>
                <a:sym typeface="Roboto"/>
              </a:endParaRPr>
            </a:p>
            <a:p>
              <a:pPr indent="-25400" lvl="1" marL="114300" marR="0" rtl="0" algn="l">
                <a:lnSpc>
                  <a:spcPct val="90000"/>
                </a:lnSpc>
                <a:spcBef>
                  <a:spcPts val="210"/>
                </a:spcBef>
                <a:spcAft>
                  <a:spcPts val="0"/>
                </a:spcAft>
                <a:buClr>
                  <a:schemeClr val="dk1"/>
                </a:buClr>
                <a:buSzPts val="1400"/>
                <a:buFont typeface="Noto Sans Symbols"/>
                <a:buNone/>
              </a:pPr>
              <a:r>
                <a:t/>
              </a:r>
              <a:endParaRPr b="0" i="0" sz="1400" u="none" cap="none" strike="noStrike">
                <a:solidFill>
                  <a:schemeClr val="dk1"/>
                </a:solidFill>
                <a:latin typeface="Roboto"/>
                <a:ea typeface="Roboto"/>
                <a:cs typeface="Roboto"/>
                <a:sym typeface="Roboto"/>
              </a:endParaRPr>
            </a:p>
            <a:p>
              <a:pPr indent="-114300" lvl="1" marL="114300" marR="0" rtl="0" algn="l">
                <a:lnSpc>
                  <a:spcPct val="90000"/>
                </a:lnSpc>
                <a:spcBef>
                  <a:spcPts val="210"/>
                </a:spcBef>
                <a:spcAft>
                  <a:spcPts val="0"/>
                </a:spcAft>
                <a:buClr>
                  <a:schemeClr val="dk1"/>
                </a:buClr>
                <a:buSzPts val="1400"/>
                <a:buFont typeface="Noto Sans Symbols"/>
                <a:buChar char="▪"/>
              </a:pPr>
              <a:r>
                <a:rPr b="0" i="0" lang="uk-UA" sz="1400" u="none" cap="none" strike="noStrike">
                  <a:solidFill>
                    <a:schemeClr val="dk1"/>
                  </a:solidFill>
                  <a:latin typeface="Roboto"/>
                  <a:ea typeface="Roboto"/>
                  <a:cs typeface="Roboto"/>
                  <a:sym typeface="Roboto"/>
                </a:rPr>
                <a:t>супутникові знімки компанії Maxar;</a:t>
              </a:r>
              <a:endParaRPr/>
            </a:p>
            <a:p>
              <a:pPr indent="-25400" lvl="1" marL="114300" marR="0" rtl="0" algn="l">
                <a:lnSpc>
                  <a:spcPct val="90000"/>
                </a:lnSpc>
                <a:spcBef>
                  <a:spcPts val="210"/>
                </a:spcBef>
                <a:spcAft>
                  <a:spcPts val="0"/>
                </a:spcAft>
                <a:buClr>
                  <a:schemeClr val="dk1"/>
                </a:buClr>
                <a:buSzPts val="1400"/>
                <a:buFont typeface="Noto Sans Symbols"/>
                <a:buNone/>
              </a:pPr>
              <a:r>
                <a:t/>
              </a:r>
              <a:endParaRPr b="0" i="0" sz="1400" u="none" cap="none" strike="noStrike">
                <a:solidFill>
                  <a:schemeClr val="dk1"/>
                </a:solidFill>
                <a:latin typeface="Roboto"/>
                <a:ea typeface="Roboto"/>
                <a:cs typeface="Roboto"/>
                <a:sym typeface="Roboto"/>
              </a:endParaRPr>
            </a:p>
            <a:p>
              <a:pPr indent="-114300" lvl="1" marL="114300" marR="0" rtl="0" algn="l">
                <a:lnSpc>
                  <a:spcPct val="90000"/>
                </a:lnSpc>
                <a:spcBef>
                  <a:spcPts val="210"/>
                </a:spcBef>
                <a:spcAft>
                  <a:spcPts val="0"/>
                </a:spcAft>
                <a:buClr>
                  <a:schemeClr val="dk1"/>
                </a:buClr>
                <a:buSzPts val="1400"/>
                <a:buFont typeface="Noto Sans Symbols"/>
                <a:buChar char="▪"/>
              </a:pPr>
              <a:r>
                <a:rPr b="0" i="0" lang="uk-UA" sz="1400" u="none" cap="none" strike="noStrike">
                  <a:solidFill>
                    <a:schemeClr val="dk1"/>
                  </a:solidFill>
                  <a:latin typeface="Roboto"/>
                  <a:ea typeface="Roboto"/>
                  <a:cs typeface="Roboto"/>
                  <a:sym typeface="Roboto"/>
                </a:rPr>
                <a:t>інструкції/технічні паспорти на обладнання з експлуатації.</a:t>
              </a:r>
              <a:endParaRPr/>
            </a:p>
          </p:txBody>
        </p:sp>
      </p:grpSp>
      <p:sp>
        <p:nvSpPr>
          <p:cNvPr id="555" name="Google Shape;555;p11"/>
          <p:cNvSpPr txBox="1"/>
          <p:nvPr>
            <p:ph type="title"/>
          </p:nvPr>
        </p:nvSpPr>
        <p:spPr>
          <a:xfrm>
            <a:off x="0" y="83127"/>
            <a:ext cx="8677275" cy="632863"/>
          </a:xfrm>
          <a:prstGeom prst="rect">
            <a:avLst/>
          </a:prstGeom>
          <a:noFill/>
          <a:ln>
            <a:noFill/>
          </a:ln>
        </p:spPr>
        <p:txBody>
          <a:bodyPr anchorCtr="0" anchor="ctr" bIns="0" lIns="0" spcFirstLastPara="1" rIns="0" wrap="square" tIns="0">
            <a:normAutofit/>
          </a:bodyPr>
          <a:lstStyle/>
          <a:p>
            <a:pPr indent="0" lvl="0" marL="0" rtl="0" algn="ctr">
              <a:lnSpc>
                <a:spcPct val="113000"/>
              </a:lnSpc>
              <a:spcBef>
                <a:spcPts val="0"/>
              </a:spcBef>
              <a:spcAft>
                <a:spcPts val="0"/>
              </a:spcAft>
              <a:buClr>
                <a:srgbClr val="E2001F"/>
              </a:buClr>
              <a:buSzPts val="2600"/>
              <a:buFont typeface="Roboto"/>
              <a:buNone/>
            </a:pPr>
            <a:r>
              <a:rPr b="1" lang="uk-UA" sz="2600">
                <a:solidFill>
                  <a:srgbClr val="E2001F"/>
                </a:solidFill>
                <a:latin typeface="Roboto"/>
                <a:ea typeface="Roboto"/>
                <a:cs typeface="Roboto"/>
                <a:sym typeface="Roboto"/>
              </a:rPr>
              <a:t>КРОКИ ПО РЕАЛІЗАЦІЇ ПРОЕКТУ ФІКСАЦІЇ ШКОДИ:</a:t>
            </a:r>
            <a:endParaRPr b="1" sz="2600">
              <a:solidFill>
                <a:srgbClr val="E2001F"/>
              </a:solidFill>
              <a:latin typeface="Roboto"/>
              <a:ea typeface="Roboto"/>
              <a:cs typeface="Roboto"/>
              <a:sym typeface="Roboto"/>
            </a:endParaRPr>
          </a:p>
        </p:txBody>
      </p:sp>
      <p:pic>
        <p:nvPicPr>
          <p:cNvPr id="556" name="Google Shape;556;p11"/>
          <p:cNvPicPr preferRelativeResize="0"/>
          <p:nvPr/>
        </p:nvPicPr>
        <p:blipFill rotWithShape="1">
          <a:blip r:embed="rId3">
            <a:alphaModFix/>
          </a:blip>
          <a:srcRect b="0" l="0" r="0" t="0"/>
          <a:stretch/>
        </p:blipFill>
        <p:spPr>
          <a:xfrm>
            <a:off x="1062181" y="854536"/>
            <a:ext cx="1023261" cy="1023261"/>
          </a:xfrm>
          <a:prstGeom prst="rect">
            <a:avLst/>
          </a:prstGeom>
          <a:noFill/>
          <a:ln>
            <a:noFill/>
          </a:ln>
        </p:spPr>
      </p:pic>
      <p:pic>
        <p:nvPicPr>
          <p:cNvPr id="557" name="Google Shape;557;p11"/>
          <p:cNvPicPr preferRelativeResize="0"/>
          <p:nvPr/>
        </p:nvPicPr>
        <p:blipFill rotWithShape="1">
          <a:blip r:embed="rId4">
            <a:alphaModFix/>
          </a:blip>
          <a:srcRect b="0" l="0" r="0" t="0"/>
          <a:stretch/>
        </p:blipFill>
        <p:spPr>
          <a:xfrm>
            <a:off x="5072739" y="890666"/>
            <a:ext cx="1023261" cy="1023261"/>
          </a:xfrm>
          <a:prstGeom prst="rect">
            <a:avLst/>
          </a:prstGeom>
          <a:noFill/>
          <a:ln>
            <a:noFill/>
          </a:ln>
        </p:spPr>
      </p:pic>
      <p:pic>
        <p:nvPicPr>
          <p:cNvPr id="558" name="Google Shape;558;p11"/>
          <p:cNvPicPr preferRelativeResize="0"/>
          <p:nvPr/>
        </p:nvPicPr>
        <p:blipFill rotWithShape="1">
          <a:blip r:embed="rId5">
            <a:alphaModFix/>
          </a:blip>
          <a:srcRect b="0" l="0" r="0" t="0"/>
          <a:stretch/>
        </p:blipFill>
        <p:spPr>
          <a:xfrm>
            <a:off x="9109029" y="890665"/>
            <a:ext cx="1023261" cy="102326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12"/>
          <p:cNvSpPr/>
          <p:nvPr/>
        </p:nvSpPr>
        <p:spPr>
          <a:xfrm>
            <a:off x="486346" y="812800"/>
            <a:ext cx="9359618" cy="5699177"/>
          </a:xfrm>
          <a:prstGeom prst="rect">
            <a:avLst/>
          </a:prstGeom>
          <a:noFill/>
          <a:ln>
            <a:noFill/>
          </a:ln>
        </p:spPr>
        <p:txBody>
          <a:bodyPr anchorCtr="0" anchor="ctr" bIns="45700" lIns="91425" spcFirstLastPara="1" rIns="91425" wrap="square" tIns="45700">
            <a:noAutofit/>
          </a:bodyPr>
          <a:lstStyle/>
          <a:p>
            <a:pPr indent="-342900" lvl="0" marL="342900" marR="0" rtl="0" algn="l">
              <a:lnSpc>
                <a:spcPct val="120000"/>
              </a:lnSpc>
              <a:spcBef>
                <a:spcPts val="0"/>
              </a:spcBef>
              <a:spcAft>
                <a:spcPts val="0"/>
              </a:spcAft>
              <a:buClr>
                <a:srgbClr val="262626"/>
              </a:buClr>
              <a:buSzPts val="1800"/>
              <a:buFont typeface="Arial"/>
              <a:buAutoNum type="arabicPeriod"/>
            </a:pPr>
            <a:r>
              <a:rPr lang="uk-UA" sz="1800">
                <a:solidFill>
                  <a:srgbClr val="262626"/>
                </a:solidFill>
                <a:latin typeface="Roboto"/>
                <a:ea typeface="Roboto"/>
                <a:cs typeface="Roboto"/>
                <a:sym typeface="Roboto"/>
              </a:rPr>
              <a:t>Складення переліку майна із зазначенням його балансової вартості.</a:t>
            </a:r>
            <a:endParaRPr/>
          </a:p>
          <a:p>
            <a:pPr indent="-342900" lvl="0" marL="342900" marR="0" rtl="0" algn="l">
              <a:lnSpc>
                <a:spcPct val="120000"/>
              </a:lnSpc>
              <a:spcBef>
                <a:spcPts val="1800"/>
              </a:spcBef>
              <a:spcAft>
                <a:spcPts val="0"/>
              </a:spcAft>
              <a:buClr>
                <a:srgbClr val="262626"/>
              </a:buClr>
              <a:buSzPts val="1800"/>
              <a:buFont typeface="Arial"/>
              <a:buAutoNum type="arabicPeriod"/>
            </a:pPr>
            <a:r>
              <a:rPr lang="uk-UA" sz="1800">
                <a:solidFill>
                  <a:srgbClr val="262626"/>
                </a:solidFill>
                <a:latin typeface="Roboto"/>
                <a:ea typeface="Roboto"/>
                <a:cs typeface="Roboto"/>
                <a:sym typeface="Roboto"/>
              </a:rPr>
              <a:t>Визначення координат знаходження майна за допомогою Google Maps.</a:t>
            </a:r>
            <a:endParaRPr/>
          </a:p>
          <a:p>
            <a:pPr indent="-342900" lvl="0" marL="342900" marR="0" rtl="0" algn="l">
              <a:lnSpc>
                <a:spcPct val="120000"/>
              </a:lnSpc>
              <a:spcBef>
                <a:spcPts val="1800"/>
              </a:spcBef>
              <a:spcAft>
                <a:spcPts val="0"/>
              </a:spcAft>
              <a:buClr>
                <a:srgbClr val="262626"/>
              </a:buClr>
              <a:buSzPts val="1800"/>
              <a:buFont typeface="Arial"/>
              <a:buAutoNum type="arabicPeriod"/>
            </a:pPr>
            <a:r>
              <a:rPr lang="uk-UA" sz="1800">
                <a:solidFill>
                  <a:srgbClr val="262626"/>
                </a:solidFill>
                <a:latin typeface="Roboto"/>
                <a:ea typeface="Roboto"/>
                <a:cs typeface="Roboto"/>
                <a:sym typeface="Roboto"/>
              </a:rPr>
              <a:t>Підтвердження права власності на майно шляхом зазначення в Акті наявних правовстановлюючих документів, договорів оренди та інші.</a:t>
            </a:r>
            <a:endParaRPr/>
          </a:p>
          <a:p>
            <a:pPr indent="-342900" lvl="0" marL="342900" marR="0" rtl="0" algn="l">
              <a:lnSpc>
                <a:spcPct val="120000"/>
              </a:lnSpc>
              <a:spcBef>
                <a:spcPts val="1800"/>
              </a:spcBef>
              <a:spcAft>
                <a:spcPts val="0"/>
              </a:spcAft>
              <a:buClr>
                <a:srgbClr val="262626"/>
              </a:buClr>
              <a:buSzPts val="1800"/>
              <a:buFont typeface="Arial"/>
              <a:buAutoNum type="arabicPeriod"/>
            </a:pPr>
            <a:r>
              <a:rPr lang="uk-UA" sz="1800">
                <a:solidFill>
                  <a:srgbClr val="262626"/>
                </a:solidFill>
                <a:latin typeface="Roboto"/>
                <a:ea typeface="Roboto"/>
                <a:cs typeface="Roboto"/>
                <a:sym typeface="Roboto"/>
              </a:rPr>
              <a:t>Опис подій, а також причино-наслідковий зв'язок подій та наслідків, що настали.</a:t>
            </a:r>
            <a:endParaRPr/>
          </a:p>
          <a:p>
            <a:pPr indent="-342900" lvl="0" marL="342900" marR="0" rtl="0" algn="l">
              <a:lnSpc>
                <a:spcPct val="120000"/>
              </a:lnSpc>
              <a:spcBef>
                <a:spcPts val="1800"/>
              </a:spcBef>
              <a:spcAft>
                <a:spcPts val="0"/>
              </a:spcAft>
              <a:buClr>
                <a:srgbClr val="262626"/>
              </a:buClr>
              <a:buSzPts val="1800"/>
              <a:buFont typeface="Arial"/>
              <a:buAutoNum type="arabicPeriod"/>
            </a:pPr>
            <a:r>
              <a:rPr lang="uk-UA" sz="1800">
                <a:solidFill>
                  <a:srgbClr val="262626"/>
                </a:solidFill>
                <a:latin typeface="Roboto"/>
                <a:ea typeface="Roboto"/>
                <a:cs typeface="Roboto"/>
                <a:sym typeface="Roboto"/>
              </a:rPr>
              <a:t>Висновки щодо причин втрати майна та контролю над ним.</a:t>
            </a:r>
            <a:endParaRPr/>
          </a:p>
          <a:p>
            <a:pPr indent="-342900" lvl="0" marL="342900" marR="0" rtl="0" algn="l">
              <a:lnSpc>
                <a:spcPct val="120000"/>
              </a:lnSpc>
              <a:spcBef>
                <a:spcPts val="1800"/>
              </a:spcBef>
              <a:spcAft>
                <a:spcPts val="0"/>
              </a:spcAft>
              <a:buClr>
                <a:srgbClr val="262626"/>
              </a:buClr>
              <a:buSzPts val="1800"/>
              <a:buFont typeface="Arial"/>
              <a:buAutoNum type="arabicPeriod"/>
            </a:pPr>
            <a:r>
              <a:rPr lang="uk-UA" sz="1800">
                <a:solidFill>
                  <a:srgbClr val="262626"/>
                </a:solidFill>
                <a:latin typeface="Roboto"/>
                <a:ea typeface="Roboto"/>
                <a:cs typeface="Roboto"/>
                <a:sym typeface="Roboto"/>
              </a:rPr>
              <a:t>Відомості, що були отримані на запити щодо втрати контролю щодо майна.</a:t>
            </a:r>
            <a:endParaRPr/>
          </a:p>
          <a:p>
            <a:pPr indent="-342900" lvl="0" marL="342900" marR="0" rtl="0" algn="l">
              <a:lnSpc>
                <a:spcPct val="120000"/>
              </a:lnSpc>
              <a:spcBef>
                <a:spcPts val="1800"/>
              </a:spcBef>
              <a:spcAft>
                <a:spcPts val="0"/>
              </a:spcAft>
              <a:buClr>
                <a:srgbClr val="262626"/>
              </a:buClr>
              <a:buSzPts val="1800"/>
              <a:buFont typeface="Arial"/>
              <a:buAutoNum type="arabicPeriod"/>
            </a:pPr>
            <a:r>
              <a:rPr lang="uk-UA" sz="1800">
                <a:solidFill>
                  <a:srgbClr val="262626"/>
                </a:solidFill>
                <a:latin typeface="Roboto"/>
                <a:ea typeface="Roboto"/>
                <a:cs typeface="Roboto"/>
                <a:sym typeface="Roboto"/>
              </a:rPr>
              <a:t>Інформація про публікації у ЗМІ щодо подій.</a:t>
            </a:r>
            <a:endParaRPr/>
          </a:p>
          <a:p>
            <a:pPr indent="-342900" lvl="0" marL="342900" marR="0" rtl="0" algn="l">
              <a:lnSpc>
                <a:spcPct val="120000"/>
              </a:lnSpc>
              <a:spcBef>
                <a:spcPts val="1800"/>
              </a:spcBef>
              <a:spcAft>
                <a:spcPts val="0"/>
              </a:spcAft>
              <a:buClr>
                <a:srgbClr val="262626"/>
              </a:buClr>
              <a:buSzPts val="1800"/>
              <a:buFont typeface="Arial"/>
              <a:buAutoNum type="arabicPeriod"/>
            </a:pPr>
            <a:r>
              <a:rPr lang="uk-UA" sz="1800">
                <a:solidFill>
                  <a:srgbClr val="262626"/>
                </a:solidFill>
                <a:latin typeface="Roboto"/>
                <a:ea typeface="Roboto"/>
                <a:cs typeface="Roboto"/>
                <a:sym typeface="Roboto"/>
              </a:rPr>
              <a:t>Додатки, що підтверджують обставини викладені у акті.</a:t>
            </a:r>
            <a:endParaRPr/>
          </a:p>
        </p:txBody>
      </p:sp>
      <p:sp>
        <p:nvSpPr>
          <p:cNvPr id="565" name="Google Shape;565;p12"/>
          <p:cNvSpPr txBox="1"/>
          <p:nvPr>
            <p:ph type="title"/>
          </p:nvPr>
        </p:nvSpPr>
        <p:spPr>
          <a:xfrm>
            <a:off x="661837" y="166686"/>
            <a:ext cx="7958288" cy="715990"/>
          </a:xfrm>
          <a:prstGeom prst="rect">
            <a:avLst/>
          </a:prstGeom>
          <a:noFill/>
          <a:ln>
            <a:noFill/>
          </a:ln>
        </p:spPr>
        <p:txBody>
          <a:bodyPr anchorCtr="0" anchor="ctr" bIns="0" lIns="0" spcFirstLastPara="1" rIns="0" wrap="square" tIns="0">
            <a:normAutofit fontScale="90000"/>
          </a:bodyPr>
          <a:lstStyle/>
          <a:p>
            <a:pPr indent="0" lvl="0" marL="0" rtl="0" algn="l">
              <a:lnSpc>
                <a:spcPct val="113000"/>
              </a:lnSpc>
              <a:spcBef>
                <a:spcPts val="0"/>
              </a:spcBef>
              <a:spcAft>
                <a:spcPts val="0"/>
              </a:spcAft>
              <a:buClr>
                <a:srgbClr val="E2001F"/>
              </a:buClr>
              <a:buSzPct val="100000"/>
              <a:buFont typeface="Roboto"/>
              <a:buNone/>
            </a:pPr>
            <a:r>
              <a:rPr b="1" lang="uk-UA">
                <a:solidFill>
                  <a:srgbClr val="E2001F"/>
                </a:solidFill>
                <a:latin typeface="Roboto"/>
                <a:ea typeface="Roboto"/>
                <a:cs typeface="Roboto"/>
                <a:sym typeface="Roboto"/>
              </a:rPr>
              <a:t>ЗМІСТ ТА ФОРМА АКТУ ФІКСАЦІЇ ШКОДИ:</a:t>
            </a:r>
            <a:endParaRPr/>
          </a:p>
        </p:txBody>
      </p:sp>
      <p:pic>
        <p:nvPicPr>
          <p:cNvPr id="566" name="Google Shape;566;p12"/>
          <p:cNvPicPr preferRelativeResize="0"/>
          <p:nvPr/>
        </p:nvPicPr>
        <p:blipFill rotWithShape="1">
          <a:blip r:embed="rId3">
            <a:alphaModFix/>
          </a:blip>
          <a:srcRect b="0" l="0" r="0" t="0"/>
          <a:stretch/>
        </p:blipFill>
        <p:spPr>
          <a:xfrm>
            <a:off x="8829963" y="3818607"/>
            <a:ext cx="2693370" cy="269337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0" name="Shape 570"/>
        <p:cNvGrpSpPr/>
        <p:nvPr/>
      </p:nvGrpSpPr>
      <p:grpSpPr>
        <a:xfrm>
          <a:off x="0" y="0"/>
          <a:ext cx="0" cy="0"/>
          <a:chOff x="0" y="0"/>
          <a:chExt cx="0" cy="0"/>
        </a:xfrm>
      </p:grpSpPr>
      <p:sp>
        <p:nvSpPr>
          <p:cNvPr id="571" name="Google Shape;571;p13"/>
          <p:cNvSpPr txBox="1"/>
          <p:nvPr>
            <p:ph type="title"/>
          </p:nvPr>
        </p:nvSpPr>
        <p:spPr>
          <a:xfrm>
            <a:off x="858982" y="321590"/>
            <a:ext cx="6160654" cy="2735643"/>
          </a:xfrm>
          <a:prstGeom prst="rect">
            <a:avLst/>
          </a:prstGeom>
          <a:noFill/>
          <a:ln>
            <a:noFill/>
          </a:ln>
        </p:spPr>
        <p:txBody>
          <a:bodyPr anchorCtr="0" anchor="t" bIns="0" lIns="0" spcFirstLastPara="1" rIns="0" wrap="square" tIns="0">
            <a:noAutofit/>
          </a:bodyPr>
          <a:lstStyle/>
          <a:p>
            <a:pPr indent="0" lvl="0" marL="0" rtl="0" algn="ctr">
              <a:lnSpc>
                <a:spcPct val="90000"/>
              </a:lnSpc>
              <a:spcBef>
                <a:spcPts val="0"/>
              </a:spcBef>
              <a:spcAft>
                <a:spcPts val="0"/>
              </a:spcAft>
              <a:buClr>
                <a:srgbClr val="C00000"/>
              </a:buClr>
              <a:buSzPts val="1800"/>
              <a:buFont typeface="Roboto"/>
              <a:buNone/>
            </a:pPr>
            <a:r>
              <a:rPr b="1" lang="uk-UA" sz="1800">
                <a:solidFill>
                  <a:srgbClr val="C00000"/>
                </a:solidFill>
                <a:latin typeface="Roboto"/>
                <a:ea typeface="Roboto"/>
                <a:cs typeface="Roboto"/>
                <a:sym typeface="Roboto"/>
              </a:rPr>
              <a:t>18 жовтня 2022 року </a:t>
            </a:r>
            <a:r>
              <a:rPr b="1" lang="uk-UA" sz="1800">
                <a:solidFill>
                  <a:srgbClr val="2F2F36"/>
                </a:solidFill>
                <a:latin typeface="Roboto"/>
                <a:ea typeface="Roboto"/>
                <a:cs typeface="Roboto"/>
                <a:sym typeface="Roboto"/>
              </a:rPr>
              <a:t>спільним наказом Міністерства економіки України та Фонду державного майна України №3904/1223 </a:t>
            </a:r>
            <a:r>
              <a:rPr b="1" lang="uk-UA" sz="1800">
                <a:solidFill>
                  <a:srgbClr val="C00000"/>
                </a:solidFill>
                <a:latin typeface="Roboto"/>
                <a:ea typeface="Roboto"/>
                <a:cs typeface="Roboto"/>
                <a:sym typeface="Roboto"/>
              </a:rPr>
              <a:t>затверджено Методику </a:t>
            </a:r>
            <a:r>
              <a:rPr b="1" lang="uk-UA" sz="1800">
                <a:solidFill>
                  <a:srgbClr val="2F2F36"/>
                </a:solidFill>
                <a:latin typeface="Roboto"/>
                <a:ea typeface="Roboto"/>
                <a:cs typeface="Roboto"/>
                <a:sym typeface="Roboto"/>
              </a:rPr>
              <a:t>визначення шкоди та обсягу збитків, завданих підприємствам, установам та організаціям усіх форм власності внаслідок знищення та пошкодження їх майна у зв’язку із збройною агресією Російської Федерації, а також упущеної вигоди від неможливості чи перешкод у провадженні господарської діяльності.</a:t>
            </a:r>
            <a:endParaRPr/>
          </a:p>
        </p:txBody>
      </p:sp>
      <p:sp>
        <p:nvSpPr>
          <p:cNvPr id="572" name="Google Shape;572;p13"/>
          <p:cNvSpPr txBox="1"/>
          <p:nvPr/>
        </p:nvSpPr>
        <p:spPr>
          <a:xfrm>
            <a:off x="770979" y="5186596"/>
            <a:ext cx="11206162" cy="16004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uk-UA" sz="1400">
                <a:solidFill>
                  <a:srgbClr val="E2001F"/>
                </a:solidFill>
                <a:latin typeface="Roboto"/>
                <a:ea typeface="Roboto"/>
                <a:cs typeface="Roboto"/>
                <a:sym typeface="Roboto"/>
              </a:rPr>
              <a:t>Методика є обов’язковою для використання під час оцінки збитків, завданих постраждалим внаслідок збройної агресії</a:t>
            </a:r>
            <a:r>
              <a:rPr lang="uk-UA" sz="1400">
                <a:solidFill>
                  <a:srgbClr val="222222"/>
                </a:solidFill>
                <a:latin typeface="Roboto"/>
                <a:ea typeface="Roboto"/>
                <a:cs typeface="Roboto"/>
                <a:sym typeface="Roboto"/>
              </a:rPr>
              <a:t>, проведення судової експертизи (експертного дослідження), пов’язаної із оцінкою збитків, завданих постраждалим внаслідок збройної агресії. </a:t>
            </a:r>
            <a:endParaRPr/>
          </a:p>
          <a:p>
            <a:pPr indent="0" lvl="0" marL="0" marR="0" rtl="0" algn="l">
              <a:spcBef>
                <a:spcPts val="0"/>
              </a:spcBef>
              <a:spcAft>
                <a:spcPts val="0"/>
              </a:spcAft>
              <a:buNone/>
            </a:pPr>
            <a:r>
              <a:t/>
            </a:r>
            <a:endParaRPr b="1" sz="1400">
              <a:solidFill>
                <a:srgbClr val="222222"/>
              </a:solidFill>
              <a:latin typeface="Roboto"/>
              <a:ea typeface="Roboto"/>
              <a:cs typeface="Roboto"/>
              <a:sym typeface="Roboto"/>
            </a:endParaRPr>
          </a:p>
          <a:p>
            <a:pPr indent="0" lvl="0" marL="0" marR="0" rtl="0" algn="l">
              <a:spcBef>
                <a:spcPts val="0"/>
              </a:spcBef>
              <a:spcAft>
                <a:spcPts val="0"/>
              </a:spcAft>
              <a:buNone/>
            </a:pPr>
            <a:r>
              <a:rPr b="1" lang="uk-UA" sz="1400">
                <a:solidFill>
                  <a:srgbClr val="E2001F"/>
                </a:solidFill>
                <a:latin typeface="Roboto"/>
                <a:ea typeface="Roboto"/>
                <a:cs typeface="Roboto"/>
                <a:sym typeface="Roboto"/>
              </a:rPr>
              <a:t>Її положення переважають над іншими положеннями нормативно-правових актів, методик, рекомендацій тощо</a:t>
            </a:r>
            <a:r>
              <a:rPr lang="uk-UA" sz="1400">
                <a:solidFill>
                  <a:srgbClr val="222222"/>
                </a:solidFill>
                <a:latin typeface="Roboto"/>
                <a:ea typeface="Roboto"/>
                <a:cs typeface="Roboto"/>
                <a:sym typeface="Roboto"/>
              </a:rPr>
              <a:t>, які регулюють питання визначення розміру збитків, завданих підприємствам, установам, організаціям, іншим суб’єктам господарюванням усіх форм власності.</a:t>
            </a:r>
            <a:endParaRPr sz="1400">
              <a:solidFill>
                <a:schemeClr val="dk1"/>
              </a:solidFill>
              <a:latin typeface="Roboto"/>
              <a:ea typeface="Roboto"/>
              <a:cs typeface="Roboto"/>
              <a:sym typeface="Roboto"/>
            </a:endParaRPr>
          </a:p>
        </p:txBody>
      </p:sp>
      <p:cxnSp>
        <p:nvCxnSpPr>
          <p:cNvPr id="573" name="Google Shape;573;p13"/>
          <p:cNvCxnSpPr/>
          <p:nvPr/>
        </p:nvCxnSpPr>
        <p:spPr>
          <a:xfrm>
            <a:off x="11730008" y="589444"/>
            <a:ext cx="44970" cy="3320574"/>
          </a:xfrm>
          <a:prstGeom prst="straightConnector1">
            <a:avLst/>
          </a:prstGeom>
          <a:noFill/>
          <a:ln cap="flat" cmpd="sng" w="9525">
            <a:solidFill>
              <a:srgbClr val="A5A5A5"/>
            </a:solidFill>
            <a:prstDash val="solid"/>
            <a:miter lim="800000"/>
            <a:headEnd len="sm" w="sm" type="none"/>
            <a:tailEnd len="sm" w="sm" type="none"/>
          </a:ln>
        </p:spPr>
      </p:cxnSp>
      <p:cxnSp>
        <p:nvCxnSpPr>
          <p:cNvPr id="574" name="Google Shape;574;p13"/>
          <p:cNvCxnSpPr/>
          <p:nvPr/>
        </p:nvCxnSpPr>
        <p:spPr>
          <a:xfrm>
            <a:off x="770979" y="5036694"/>
            <a:ext cx="10741467" cy="0"/>
          </a:xfrm>
          <a:prstGeom prst="straightConnector1">
            <a:avLst/>
          </a:prstGeom>
          <a:noFill/>
          <a:ln cap="flat" cmpd="sng" w="9525">
            <a:solidFill>
              <a:schemeClr val="accent1"/>
            </a:solidFill>
            <a:prstDash val="solid"/>
            <a:miter lim="800000"/>
            <a:headEnd len="sm" w="sm" type="none"/>
            <a:tailEnd len="sm" w="sm" type="none"/>
          </a:ln>
        </p:spPr>
      </p:cxnSp>
      <p:sp>
        <p:nvSpPr>
          <p:cNvPr id="575" name="Google Shape;575;p13"/>
          <p:cNvSpPr/>
          <p:nvPr/>
        </p:nvSpPr>
        <p:spPr>
          <a:xfrm>
            <a:off x="8213202" y="535709"/>
            <a:ext cx="2905011" cy="979053"/>
          </a:xfrm>
          <a:custGeom>
            <a:rect b="b" l="l" r="r" t="t"/>
            <a:pathLst>
              <a:path extrusionOk="0" h="120000" w="120000">
                <a:moveTo>
                  <a:pt x="0" y="0"/>
                </a:moveTo>
                <a:lnTo>
                  <a:pt x="120000" y="0"/>
                </a:lnTo>
                <a:lnTo>
                  <a:pt x="120000" y="120000"/>
                </a:lnTo>
                <a:lnTo>
                  <a:pt x="0" y="120000"/>
                </a:lnTo>
                <a:close/>
              </a:path>
              <a:path extrusionOk="0" fill="none" h="120000" w="120000">
                <a:moveTo>
                  <a:pt x="-6185" y="0"/>
                </a:moveTo>
                <a:close/>
                <a:lnTo>
                  <a:pt x="-6185" y="120000"/>
                </a:lnTo>
              </a:path>
              <a:path extrusionOk="0" fill="none" h="120000" w="120000">
                <a:moveTo>
                  <a:pt x="-6185" y="64387"/>
                </a:moveTo>
                <a:lnTo>
                  <a:pt x="-47908" y="106698"/>
                </a:lnTo>
              </a:path>
            </a:pathLst>
          </a:custGeom>
          <a:solidFill>
            <a:schemeClr val="l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800">
                <a:solidFill>
                  <a:srgbClr val="000000"/>
                </a:solidFill>
                <a:latin typeface="Roboto"/>
                <a:ea typeface="Roboto"/>
                <a:cs typeface="Roboto"/>
                <a:sym typeface="Roboto"/>
              </a:rPr>
              <a:t>Організаційні засади оцінки збитків</a:t>
            </a:r>
            <a:endParaRPr sz="1800">
              <a:solidFill>
                <a:schemeClr val="dk1"/>
              </a:solidFill>
              <a:latin typeface="Roboto"/>
              <a:ea typeface="Roboto"/>
              <a:cs typeface="Roboto"/>
              <a:sym typeface="Roboto"/>
            </a:endParaRPr>
          </a:p>
        </p:txBody>
      </p:sp>
      <p:sp>
        <p:nvSpPr>
          <p:cNvPr id="576" name="Google Shape;576;p13"/>
          <p:cNvSpPr/>
          <p:nvPr/>
        </p:nvSpPr>
        <p:spPr>
          <a:xfrm>
            <a:off x="8366758" y="2137507"/>
            <a:ext cx="2862291" cy="979050"/>
          </a:xfrm>
          <a:custGeom>
            <a:rect b="b" l="l" r="r" t="t"/>
            <a:pathLst>
              <a:path extrusionOk="0" h="120000" w="120000">
                <a:moveTo>
                  <a:pt x="0" y="0"/>
                </a:moveTo>
                <a:lnTo>
                  <a:pt x="120000" y="0"/>
                </a:lnTo>
                <a:lnTo>
                  <a:pt x="120000" y="120000"/>
                </a:lnTo>
                <a:lnTo>
                  <a:pt x="0" y="120000"/>
                </a:lnTo>
                <a:close/>
              </a:path>
              <a:path extrusionOk="0" fill="none" h="120000" w="120000">
                <a:moveTo>
                  <a:pt x="-11808" y="0"/>
                </a:moveTo>
                <a:close/>
                <a:lnTo>
                  <a:pt x="-11808" y="120000"/>
                </a:lnTo>
              </a:path>
              <a:path extrusionOk="0" fill="none" h="120000" w="120000">
                <a:moveTo>
                  <a:pt x="-11808" y="67783"/>
                </a:moveTo>
                <a:lnTo>
                  <a:pt x="-55571" y="19528"/>
                </a:lnTo>
              </a:path>
            </a:pathLst>
          </a:custGeom>
          <a:solidFill>
            <a:schemeClr val="lt1"/>
          </a:soli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800">
                <a:solidFill>
                  <a:srgbClr val="000000"/>
                </a:solidFill>
                <a:latin typeface="Roboto"/>
                <a:ea typeface="Roboto"/>
                <a:cs typeface="Roboto"/>
                <a:sym typeface="Roboto"/>
              </a:rPr>
              <a:t>Методичні засади оцінки реальних збитків</a:t>
            </a:r>
            <a:endParaRPr sz="1800">
              <a:solidFill>
                <a:schemeClr val="dk1"/>
              </a:solidFill>
              <a:latin typeface="Roboto"/>
              <a:ea typeface="Roboto"/>
              <a:cs typeface="Roboto"/>
              <a:sym typeface="Roboto"/>
            </a:endParaRPr>
          </a:p>
        </p:txBody>
      </p:sp>
      <p:sp>
        <p:nvSpPr>
          <p:cNvPr id="577" name="Google Shape;577;p13"/>
          <p:cNvSpPr/>
          <p:nvPr/>
        </p:nvSpPr>
        <p:spPr>
          <a:xfrm rot="5400000">
            <a:off x="5576056" y="2615048"/>
            <a:ext cx="1321367" cy="3084945"/>
          </a:xfrm>
          <a:custGeom>
            <a:rect b="b" l="l" r="r" t="t"/>
            <a:pathLst>
              <a:path extrusionOk="0" h="120000" w="120000">
                <a:moveTo>
                  <a:pt x="0" y="0"/>
                </a:moveTo>
                <a:lnTo>
                  <a:pt x="120000" y="0"/>
                </a:lnTo>
                <a:lnTo>
                  <a:pt x="120000" y="120000"/>
                </a:lnTo>
                <a:lnTo>
                  <a:pt x="0" y="120000"/>
                </a:lnTo>
                <a:close/>
              </a:path>
              <a:path extrusionOk="0" fill="none" h="120000" w="120000">
                <a:moveTo>
                  <a:pt x="-10001" y="0"/>
                </a:moveTo>
                <a:close/>
                <a:lnTo>
                  <a:pt x="-10001" y="120000"/>
                </a:lnTo>
              </a:path>
              <a:path extrusionOk="0" fill="none" h="120000" w="120000">
                <a:moveTo>
                  <a:pt x="-10001" y="59321"/>
                </a:moveTo>
                <a:lnTo>
                  <a:pt x="-81229" y="83315"/>
                </a:lnTo>
              </a:path>
            </a:pathLst>
          </a:custGeom>
          <a:solidFill>
            <a:schemeClr val="lt1"/>
          </a:solid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13"/>
          <p:cNvSpPr txBox="1"/>
          <p:nvPr/>
        </p:nvSpPr>
        <p:spPr>
          <a:xfrm>
            <a:off x="4694261" y="3496814"/>
            <a:ext cx="3084945" cy="132136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800">
                <a:solidFill>
                  <a:srgbClr val="000000"/>
                </a:solidFill>
                <a:latin typeface="Roboto"/>
                <a:ea typeface="Roboto"/>
                <a:cs typeface="Roboto"/>
                <a:sym typeface="Roboto"/>
              </a:rPr>
              <a:t>Методичні засади оцінки упущеної вигоди (неотриманого прибутку)</a:t>
            </a:r>
            <a:endParaRPr sz="1800">
              <a:solidFill>
                <a:schemeClr val="dk1"/>
              </a:solidFill>
              <a:latin typeface="Roboto"/>
              <a:ea typeface="Roboto"/>
              <a:cs typeface="Roboto"/>
              <a:sym typeface="Roboto"/>
            </a:endParaRPr>
          </a:p>
        </p:txBody>
      </p:sp>
      <p:sp>
        <p:nvSpPr>
          <p:cNvPr id="579" name="Google Shape;579;p13"/>
          <p:cNvSpPr/>
          <p:nvPr/>
        </p:nvSpPr>
        <p:spPr>
          <a:xfrm rot="5400000">
            <a:off x="1807734" y="2543467"/>
            <a:ext cx="1321367" cy="3228109"/>
          </a:xfrm>
          <a:custGeom>
            <a:rect b="b" l="l" r="r" t="t"/>
            <a:pathLst>
              <a:path extrusionOk="0" h="120000" w="120000">
                <a:moveTo>
                  <a:pt x="0" y="0"/>
                </a:moveTo>
                <a:lnTo>
                  <a:pt x="120000" y="0"/>
                </a:lnTo>
                <a:lnTo>
                  <a:pt x="120000" y="120000"/>
                </a:lnTo>
                <a:lnTo>
                  <a:pt x="0" y="120000"/>
                </a:lnTo>
                <a:close/>
              </a:path>
              <a:path extrusionOk="0" fill="none" h="120000" w="120000">
                <a:moveTo>
                  <a:pt x="-10001" y="0"/>
                </a:moveTo>
                <a:close/>
                <a:lnTo>
                  <a:pt x="-10001" y="120000"/>
                </a:lnTo>
              </a:path>
              <a:path extrusionOk="0" fill="none" h="120000" w="120000">
                <a:moveTo>
                  <a:pt x="-10001" y="59321"/>
                </a:moveTo>
                <a:lnTo>
                  <a:pt x="-78713" y="17926"/>
                </a:lnTo>
              </a:path>
            </a:pathLst>
          </a:custGeom>
          <a:solidFill>
            <a:schemeClr val="lt1"/>
          </a:solid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13"/>
          <p:cNvSpPr txBox="1"/>
          <p:nvPr/>
        </p:nvSpPr>
        <p:spPr>
          <a:xfrm>
            <a:off x="854354" y="3496821"/>
            <a:ext cx="3228109" cy="132136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800">
                <a:solidFill>
                  <a:srgbClr val="000000"/>
                </a:solidFill>
                <a:latin typeface="Roboto"/>
                <a:ea typeface="Roboto"/>
                <a:cs typeface="Roboto"/>
                <a:sym typeface="Roboto"/>
              </a:rPr>
              <a:t>Методичні засади оцінки потреб у відновленні майна</a:t>
            </a:r>
            <a:endParaRPr sz="1800">
              <a:solidFill>
                <a:schemeClr val="dk1"/>
              </a:solidFill>
              <a:latin typeface="Roboto"/>
              <a:ea typeface="Roboto"/>
              <a:cs typeface="Roboto"/>
              <a:sym typeface="Roboto"/>
            </a:endParaRPr>
          </a:p>
        </p:txBody>
      </p:sp>
      <p:pic>
        <p:nvPicPr>
          <p:cNvPr id="581" name="Google Shape;581;p13"/>
          <p:cNvPicPr preferRelativeResize="0"/>
          <p:nvPr/>
        </p:nvPicPr>
        <p:blipFill rotWithShape="1">
          <a:blip r:embed="rId3">
            <a:alphaModFix/>
          </a:blip>
          <a:srcRect b="0" l="0" r="0" t="0"/>
          <a:stretch/>
        </p:blipFill>
        <p:spPr>
          <a:xfrm>
            <a:off x="8604883" y="3090042"/>
            <a:ext cx="1973167" cy="197316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5" name="Shape 585"/>
        <p:cNvGrpSpPr/>
        <p:nvPr/>
      </p:nvGrpSpPr>
      <p:grpSpPr>
        <a:xfrm>
          <a:off x="0" y="0"/>
          <a:ext cx="0" cy="0"/>
          <a:chOff x="0" y="0"/>
          <a:chExt cx="0" cy="0"/>
        </a:xfrm>
      </p:grpSpPr>
      <p:sp>
        <p:nvSpPr>
          <p:cNvPr id="586" name="Google Shape;586;p14"/>
          <p:cNvSpPr txBox="1"/>
          <p:nvPr>
            <p:ph idx="3" type="body"/>
          </p:nvPr>
        </p:nvSpPr>
        <p:spPr>
          <a:xfrm>
            <a:off x="7503565" y="1304718"/>
            <a:ext cx="3602585" cy="4752976"/>
          </a:xfrm>
          <a:prstGeom prst="rect">
            <a:avLst/>
          </a:prstGeom>
          <a:noFill/>
          <a:ln>
            <a:noFill/>
          </a:ln>
        </p:spPr>
        <p:txBody>
          <a:bodyPr anchorCtr="0" anchor="t" bIns="0" lIns="0" spcFirstLastPara="1" rIns="0" wrap="square" tIns="0">
            <a:normAutofit/>
          </a:bodyPr>
          <a:lstStyle/>
          <a:p>
            <a:pPr indent="0" lvl="0" marL="0" rtl="0" algn="l">
              <a:lnSpc>
                <a:spcPct val="120000"/>
              </a:lnSpc>
              <a:spcBef>
                <a:spcPts val="0"/>
              </a:spcBef>
              <a:spcAft>
                <a:spcPts val="0"/>
              </a:spcAft>
              <a:buClr>
                <a:srgbClr val="E2001F"/>
              </a:buClr>
              <a:buSzPts val="1800"/>
              <a:buNone/>
            </a:pPr>
            <a:r>
              <a:rPr b="1" lang="uk-UA" sz="1800">
                <a:solidFill>
                  <a:srgbClr val="E2001F"/>
                </a:solidFill>
                <a:latin typeface="Roboto"/>
                <a:ea typeface="Roboto"/>
                <a:cs typeface="Roboto"/>
                <a:sym typeface="Roboto"/>
              </a:rPr>
              <a:t>Суттєві недоліки Методики:</a:t>
            </a:r>
            <a:endParaRPr/>
          </a:p>
          <a:p>
            <a:pPr indent="0" lvl="0" marL="0" rtl="0" algn="l">
              <a:lnSpc>
                <a:spcPct val="120000"/>
              </a:lnSpc>
              <a:spcBef>
                <a:spcPts val="1000"/>
              </a:spcBef>
              <a:spcAft>
                <a:spcPts val="0"/>
              </a:spcAft>
              <a:buClr>
                <a:srgbClr val="262626"/>
              </a:buClr>
              <a:buSzPts val="1400"/>
              <a:buNone/>
            </a:pPr>
            <a:r>
              <a:t/>
            </a:r>
            <a:endParaRPr/>
          </a:p>
          <a:p>
            <a:pPr indent="0" lvl="0" marL="0" rtl="0" algn="l">
              <a:lnSpc>
                <a:spcPct val="120000"/>
              </a:lnSpc>
              <a:spcBef>
                <a:spcPts val="1000"/>
              </a:spcBef>
              <a:spcAft>
                <a:spcPts val="0"/>
              </a:spcAft>
              <a:buClr>
                <a:srgbClr val="262626"/>
              </a:buClr>
              <a:buSzPts val="1400"/>
              <a:buNone/>
            </a:pPr>
            <a:r>
              <a:rPr lang="uk-UA"/>
              <a:t>Методика </a:t>
            </a:r>
            <a:r>
              <a:rPr b="1" lang="uk-UA">
                <a:solidFill>
                  <a:srgbClr val="E2001F"/>
                </a:solidFill>
              </a:rPr>
              <a:t>не передбачає </a:t>
            </a:r>
            <a:r>
              <a:rPr lang="uk-UA"/>
              <a:t>серед переліку документів, які підтверджують витрати на відновлення об’єкта, пошкодженого внаслідок збройної агресії, </a:t>
            </a:r>
            <a:r>
              <a:rPr b="1" lang="uk-UA">
                <a:solidFill>
                  <a:srgbClr val="E2001F"/>
                </a:solidFill>
              </a:rPr>
              <a:t>«заочний акт»;</a:t>
            </a:r>
            <a:endParaRPr/>
          </a:p>
          <a:p>
            <a:pPr indent="0" lvl="0" marL="0" rtl="0" algn="l">
              <a:lnSpc>
                <a:spcPct val="120000"/>
              </a:lnSpc>
              <a:spcBef>
                <a:spcPts val="1000"/>
              </a:spcBef>
              <a:spcAft>
                <a:spcPts val="0"/>
              </a:spcAft>
              <a:buClr>
                <a:srgbClr val="262626"/>
              </a:buClr>
              <a:buSzPts val="1400"/>
              <a:buNone/>
            </a:pPr>
            <a:r>
              <a:t/>
            </a:r>
            <a:endParaRPr>
              <a:solidFill>
                <a:schemeClr val="dk1"/>
              </a:solidFill>
            </a:endParaRPr>
          </a:p>
          <a:p>
            <a:pPr indent="0" lvl="0" marL="0" rtl="0" algn="l">
              <a:lnSpc>
                <a:spcPct val="120000"/>
              </a:lnSpc>
              <a:spcBef>
                <a:spcPts val="1000"/>
              </a:spcBef>
              <a:spcAft>
                <a:spcPts val="0"/>
              </a:spcAft>
              <a:buClr>
                <a:schemeClr val="dk1"/>
              </a:buClr>
              <a:buSzPts val="1400"/>
              <a:buNone/>
            </a:pPr>
            <a:r>
              <a:rPr lang="uk-UA">
                <a:solidFill>
                  <a:schemeClr val="dk1"/>
                </a:solidFill>
                <a:highlight>
                  <a:srgbClr val="FFFF00"/>
                </a:highlight>
              </a:rPr>
              <a:t>Методика </a:t>
            </a:r>
            <a:r>
              <a:rPr b="1" lang="uk-UA">
                <a:solidFill>
                  <a:srgbClr val="E2001F"/>
                </a:solidFill>
                <a:highlight>
                  <a:srgbClr val="FFFF00"/>
                </a:highlight>
              </a:rPr>
              <a:t>не встановлює чіткого механізму розрахунку вартості відновлення Цілісного майнового комплексу.</a:t>
            </a:r>
            <a:endParaRPr/>
          </a:p>
          <a:p>
            <a:pPr indent="0" lvl="0" marL="0" rtl="0" algn="l">
              <a:lnSpc>
                <a:spcPct val="120000"/>
              </a:lnSpc>
              <a:spcBef>
                <a:spcPts val="1000"/>
              </a:spcBef>
              <a:spcAft>
                <a:spcPts val="0"/>
              </a:spcAft>
              <a:buClr>
                <a:srgbClr val="262626"/>
              </a:buClr>
              <a:buSzPts val="1400"/>
              <a:buNone/>
            </a:pPr>
            <a:r>
              <a:t/>
            </a:r>
            <a:endParaRPr b="1">
              <a:solidFill>
                <a:srgbClr val="E2001F"/>
              </a:solidFill>
            </a:endParaRPr>
          </a:p>
          <a:p>
            <a:pPr indent="0" lvl="0" marL="0" rtl="0" algn="l">
              <a:lnSpc>
                <a:spcPct val="120000"/>
              </a:lnSpc>
              <a:spcBef>
                <a:spcPts val="1000"/>
              </a:spcBef>
              <a:spcAft>
                <a:spcPts val="0"/>
              </a:spcAft>
              <a:buClr>
                <a:srgbClr val="262626"/>
              </a:buClr>
              <a:buSzPts val="1400"/>
              <a:buNone/>
            </a:pPr>
            <a:r>
              <a:t/>
            </a:r>
            <a:endParaRPr b="1">
              <a:solidFill>
                <a:srgbClr val="E2001F"/>
              </a:solidFill>
            </a:endParaRPr>
          </a:p>
        </p:txBody>
      </p:sp>
      <p:pic>
        <p:nvPicPr>
          <p:cNvPr id="587" name="Google Shape;587;p14"/>
          <p:cNvPicPr preferRelativeResize="0"/>
          <p:nvPr/>
        </p:nvPicPr>
        <p:blipFill rotWithShape="1">
          <a:blip r:embed="rId3">
            <a:alphaModFix/>
          </a:blip>
          <a:srcRect b="0" l="0" r="0" t="0"/>
          <a:stretch/>
        </p:blipFill>
        <p:spPr>
          <a:xfrm>
            <a:off x="6900662" y="2195000"/>
            <a:ext cx="219475" cy="219475"/>
          </a:xfrm>
          <a:prstGeom prst="rect">
            <a:avLst/>
          </a:prstGeom>
          <a:noFill/>
          <a:ln>
            <a:noFill/>
          </a:ln>
        </p:spPr>
      </p:pic>
      <p:pic>
        <p:nvPicPr>
          <p:cNvPr id="588" name="Google Shape;588;p14"/>
          <p:cNvPicPr preferRelativeResize="0"/>
          <p:nvPr/>
        </p:nvPicPr>
        <p:blipFill rotWithShape="1">
          <a:blip r:embed="rId3">
            <a:alphaModFix/>
          </a:blip>
          <a:srcRect b="0" l="0" r="0" t="0"/>
          <a:stretch/>
        </p:blipFill>
        <p:spPr>
          <a:xfrm>
            <a:off x="6900662" y="3681206"/>
            <a:ext cx="219475" cy="219475"/>
          </a:xfrm>
          <a:prstGeom prst="rect">
            <a:avLst/>
          </a:prstGeom>
          <a:noFill/>
          <a:ln>
            <a:noFill/>
          </a:ln>
        </p:spPr>
      </p:pic>
      <p:sp>
        <p:nvSpPr>
          <p:cNvPr id="589" name="Google Shape;589;p14"/>
          <p:cNvSpPr txBox="1"/>
          <p:nvPr/>
        </p:nvSpPr>
        <p:spPr>
          <a:xfrm>
            <a:off x="1304143" y="242882"/>
            <a:ext cx="1001343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uk-UA" sz="2600">
                <a:solidFill>
                  <a:srgbClr val="E2001F"/>
                </a:solidFill>
                <a:latin typeface="Roboto"/>
                <a:ea typeface="Roboto"/>
                <a:cs typeface="Roboto"/>
                <a:sym typeface="Roboto"/>
              </a:rPr>
              <a:t>Аналіз положень Методики </a:t>
            </a:r>
            <a:endParaRPr b="1" sz="2600">
              <a:solidFill>
                <a:srgbClr val="E2001F"/>
              </a:solidFill>
              <a:latin typeface="Roboto"/>
              <a:ea typeface="Roboto"/>
              <a:cs typeface="Roboto"/>
              <a:sym typeface="Roboto"/>
            </a:endParaRPr>
          </a:p>
        </p:txBody>
      </p:sp>
      <p:sp>
        <p:nvSpPr>
          <p:cNvPr id="590" name="Google Shape;590;p14"/>
          <p:cNvSpPr txBox="1"/>
          <p:nvPr>
            <p:ph idx="3" type="body"/>
          </p:nvPr>
        </p:nvSpPr>
        <p:spPr>
          <a:xfrm>
            <a:off x="1831774" y="1030569"/>
            <a:ext cx="4069799" cy="4495428"/>
          </a:xfrm>
          <a:prstGeom prst="rect">
            <a:avLst/>
          </a:prstGeom>
          <a:noFill/>
          <a:ln cap="flat" cmpd="sng" w="9525">
            <a:solidFill>
              <a:schemeClr val="lt1"/>
            </a:solidFill>
            <a:prstDash val="solid"/>
            <a:round/>
            <a:headEnd len="sm" w="sm" type="none"/>
            <a:tailEnd len="sm" w="sm" type="none"/>
          </a:ln>
        </p:spPr>
        <p:txBody>
          <a:bodyPr anchorCtr="0" anchor="t" bIns="0" lIns="0" spcFirstLastPara="1" rIns="0" wrap="square" tIns="0">
            <a:normAutofit/>
          </a:bodyPr>
          <a:lstStyle/>
          <a:p>
            <a:pPr indent="0" lvl="0" marL="0" rtl="0" algn="l">
              <a:lnSpc>
                <a:spcPct val="120000"/>
              </a:lnSpc>
              <a:spcBef>
                <a:spcPts val="0"/>
              </a:spcBef>
              <a:spcAft>
                <a:spcPts val="0"/>
              </a:spcAft>
              <a:buClr>
                <a:srgbClr val="E2001F"/>
              </a:buClr>
              <a:buSzPts val="1400"/>
              <a:buNone/>
            </a:pPr>
            <a:r>
              <a:rPr b="1" lang="uk-UA">
                <a:solidFill>
                  <a:srgbClr val="E2001F"/>
                </a:solidFill>
              </a:rPr>
              <a:t>Унормувано процес визначення шкоди та обсягу збитків</a:t>
            </a:r>
            <a:r>
              <a:rPr lang="uk-UA"/>
              <a:t>, завданих у зв’язку із збройною агресією Російської Федерації, а також упущеної вигоди;</a:t>
            </a:r>
            <a:endParaRPr/>
          </a:p>
          <a:p>
            <a:pPr indent="0" lvl="0" marL="0" rtl="0" algn="l">
              <a:lnSpc>
                <a:spcPct val="120000"/>
              </a:lnSpc>
              <a:spcBef>
                <a:spcPts val="1000"/>
              </a:spcBef>
              <a:spcAft>
                <a:spcPts val="0"/>
              </a:spcAft>
              <a:buClr>
                <a:srgbClr val="262626"/>
              </a:buClr>
              <a:buSzPts val="1400"/>
              <a:buNone/>
            </a:pPr>
            <a:r>
              <a:rPr lang="uk-UA"/>
              <a:t>Передбачено </a:t>
            </a:r>
            <a:r>
              <a:rPr b="1" lang="uk-UA">
                <a:solidFill>
                  <a:srgbClr val="E2001F"/>
                </a:solidFill>
              </a:rPr>
              <a:t>можливість заочного огляду об’єкта оцінки суб’єктом оціночної діяльності</a:t>
            </a:r>
            <a:r>
              <a:rPr lang="uk-UA"/>
              <a:t>, складання електронного звіту;</a:t>
            </a:r>
            <a:endParaRPr/>
          </a:p>
          <a:p>
            <a:pPr indent="0" lvl="0" marL="0" rtl="0" algn="l">
              <a:lnSpc>
                <a:spcPct val="120000"/>
              </a:lnSpc>
              <a:spcBef>
                <a:spcPts val="1000"/>
              </a:spcBef>
              <a:spcAft>
                <a:spcPts val="0"/>
              </a:spcAft>
              <a:buClr>
                <a:srgbClr val="262626"/>
              </a:buClr>
              <a:buSzPts val="1400"/>
              <a:buNone/>
            </a:pPr>
            <a:r>
              <a:rPr lang="uk-UA"/>
              <a:t>Містить </a:t>
            </a:r>
            <a:r>
              <a:rPr b="1" lang="uk-UA">
                <a:solidFill>
                  <a:srgbClr val="E2001F"/>
                </a:solidFill>
              </a:rPr>
              <a:t>альтернативи щодо переліків документів</a:t>
            </a:r>
            <a:r>
              <a:rPr lang="uk-UA"/>
              <a:t>, які підтверджують втрати, руйнування або знищення майна, їх розмір, витрати на відновлення;</a:t>
            </a:r>
            <a:endParaRPr/>
          </a:p>
          <a:p>
            <a:pPr indent="0" lvl="0" marL="0" rtl="0" algn="l">
              <a:lnSpc>
                <a:spcPct val="120000"/>
              </a:lnSpc>
              <a:spcBef>
                <a:spcPts val="1000"/>
              </a:spcBef>
              <a:spcAft>
                <a:spcPts val="0"/>
              </a:spcAft>
              <a:buClr>
                <a:srgbClr val="1D1D1B"/>
              </a:buClr>
              <a:buSzPts val="1400"/>
              <a:buNone/>
            </a:pPr>
            <a:r>
              <a:rPr lang="uk-UA">
                <a:solidFill>
                  <a:srgbClr val="1D1D1B"/>
                </a:solidFill>
                <a:latin typeface="Roboto"/>
                <a:ea typeface="Roboto"/>
                <a:cs typeface="Roboto"/>
                <a:sym typeface="Roboto"/>
              </a:rPr>
              <a:t>Алгоритми проведення оцінки, запроваджені Методикою, </a:t>
            </a:r>
            <a:r>
              <a:rPr b="1" lang="uk-UA">
                <a:solidFill>
                  <a:srgbClr val="E2001F"/>
                </a:solidFill>
                <a:latin typeface="Roboto"/>
                <a:ea typeface="Roboto"/>
                <a:cs typeface="Roboto"/>
                <a:sym typeface="Roboto"/>
              </a:rPr>
              <a:t>базуються на міжнародних стандартах </a:t>
            </a:r>
            <a:r>
              <a:rPr lang="uk-UA">
                <a:solidFill>
                  <a:srgbClr val="1D1D1B"/>
                </a:solidFill>
                <a:latin typeface="Roboto"/>
                <a:ea typeface="Roboto"/>
                <a:cs typeface="Roboto"/>
                <a:sym typeface="Roboto"/>
              </a:rPr>
              <a:t>та забезпечують високий ступінь доказовості втрат для цілей подання судових позовів.</a:t>
            </a:r>
            <a:endParaRPr/>
          </a:p>
          <a:p>
            <a:pPr indent="0" lvl="0" marL="0" rtl="0" algn="l">
              <a:lnSpc>
                <a:spcPct val="120000"/>
              </a:lnSpc>
              <a:spcBef>
                <a:spcPts val="1000"/>
              </a:spcBef>
              <a:spcAft>
                <a:spcPts val="0"/>
              </a:spcAft>
              <a:buClr>
                <a:srgbClr val="262626"/>
              </a:buClr>
              <a:buSzPts val="1400"/>
              <a:buNone/>
            </a:pPr>
            <a:r>
              <a:t/>
            </a:r>
            <a:endParaRPr b="1">
              <a:solidFill>
                <a:srgbClr val="E2001F"/>
              </a:solidFill>
            </a:endParaRPr>
          </a:p>
          <a:p>
            <a:pPr indent="0" lvl="0" marL="0" rtl="0" algn="l">
              <a:lnSpc>
                <a:spcPct val="120000"/>
              </a:lnSpc>
              <a:spcBef>
                <a:spcPts val="1000"/>
              </a:spcBef>
              <a:spcAft>
                <a:spcPts val="0"/>
              </a:spcAft>
              <a:buClr>
                <a:srgbClr val="262626"/>
              </a:buClr>
              <a:buSzPts val="1400"/>
              <a:buNone/>
            </a:pPr>
            <a:r>
              <a:t/>
            </a:r>
            <a:endParaRPr b="1">
              <a:solidFill>
                <a:srgbClr val="E2001F"/>
              </a:solidFill>
            </a:endParaRPr>
          </a:p>
        </p:txBody>
      </p:sp>
      <p:pic>
        <p:nvPicPr>
          <p:cNvPr id="591" name="Google Shape;591;p14"/>
          <p:cNvPicPr preferRelativeResize="0"/>
          <p:nvPr/>
        </p:nvPicPr>
        <p:blipFill rotWithShape="1">
          <a:blip r:embed="rId4">
            <a:alphaModFix/>
          </a:blip>
          <a:srcRect b="0" l="0" r="0" t="0"/>
          <a:stretch/>
        </p:blipFill>
        <p:spPr>
          <a:xfrm>
            <a:off x="1184398" y="1136275"/>
            <a:ext cx="268247" cy="274344"/>
          </a:xfrm>
          <a:prstGeom prst="rect">
            <a:avLst/>
          </a:prstGeom>
          <a:noFill/>
          <a:ln>
            <a:noFill/>
          </a:ln>
        </p:spPr>
      </p:pic>
      <p:pic>
        <p:nvPicPr>
          <p:cNvPr id="592" name="Google Shape;592;p14"/>
          <p:cNvPicPr preferRelativeResize="0"/>
          <p:nvPr/>
        </p:nvPicPr>
        <p:blipFill rotWithShape="1">
          <a:blip r:embed="rId4">
            <a:alphaModFix/>
          </a:blip>
          <a:srcRect b="0" l="0" r="0" t="0"/>
          <a:stretch/>
        </p:blipFill>
        <p:spPr>
          <a:xfrm>
            <a:off x="1182592" y="2250797"/>
            <a:ext cx="268247" cy="274344"/>
          </a:xfrm>
          <a:prstGeom prst="rect">
            <a:avLst/>
          </a:prstGeom>
          <a:noFill/>
          <a:ln>
            <a:noFill/>
          </a:ln>
        </p:spPr>
      </p:pic>
      <p:pic>
        <p:nvPicPr>
          <p:cNvPr id="593" name="Google Shape;593;p14"/>
          <p:cNvPicPr preferRelativeResize="0"/>
          <p:nvPr/>
        </p:nvPicPr>
        <p:blipFill rotWithShape="1">
          <a:blip r:embed="rId4">
            <a:alphaModFix/>
          </a:blip>
          <a:srcRect b="0" l="0" r="0" t="0"/>
          <a:stretch/>
        </p:blipFill>
        <p:spPr>
          <a:xfrm>
            <a:off x="1170020" y="3141111"/>
            <a:ext cx="268247" cy="274344"/>
          </a:xfrm>
          <a:prstGeom prst="rect">
            <a:avLst/>
          </a:prstGeom>
          <a:noFill/>
          <a:ln>
            <a:noFill/>
          </a:ln>
        </p:spPr>
      </p:pic>
      <p:pic>
        <p:nvPicPr>
          <p:cNvPr id="594" name="Google Shape;594;p14"/>
          <p:cNvPicPr preferRelativeResize="0"/>
          <p:nvPr/>
        </p:nvPicPr>
        <p:blipFill rotWithShape="1">
          <a:blip r:embed="rId4">
            <a:alphaModFix/>
          </a:blip>
          <a:srcRect b="0" l="0" r="0" t="0"/>
          <a:stretch/>
        </p:blipFill>
        <p:spPr>
          <a:xfrm>
            <a:off x="1162452" y="4257413"/>
            <a:ext cx="268247" cy="274344"/>
          </a:xfrm>
          <a:prstGeom prst="rect">
            <a:avLst/>
          </a:prstGeom>
          <a:noFill/>
          <a:ln>
            <a:noFill/>
          </a:ln>
        </p:spPr>
      </p:pic>
      <p:cxnSp>
        <p:nvCxnSpPr>
          <p:cNvPr id="595" name="Google Shape;595;p14"/>
          <p:cNvCxnSpPr/>
          <p:nvPr/>
        </p:nvCxnSpPr>
        <p:spPr>
          <a:xfrm>
            <a:off x="6396631" y="1136275"/>
            <a:ext cx="0" cy="4012209"/>
          </a:xfrm>
          <a:prstGeom prst="straightConnector1">
            <a:avLst/>
          </a:prstGeom>
          <a:noFill/>
          <a:ln cap="flat" cmpd="sng" w="9525">
            <a:solidFill>
              <a:srgbClr val="D8D8D8"/>
            </a:solidFill>
            <a:prstDash val="solid"/>
            <a:miter lim="800000"/>
            <a:headEnd len="sm" w="sm" type="none"/>
            <a:tailEnd len="sm" w="sm" type="non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p15"/>
          <p:cNvSpPr txBox="1"/>
          <p:nvPr/>
        </p:nvSpPr>
        <p:spPr>
          <a:xfrm>
            <a:off x="981073" y="263682"/>
            <a:ext cx="88773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uk-UA" sz="1800">
                <a:solidFill>
                  <a:srgbClr val="C00000"/>
                </a:solidFill>
                <a:latin typeface="Roboto"/>
                <a:ea typeface="Roboto"/>
                <a:cs typeface="Roboto"/>
                <a:sym typeface="Roboto"/>
              </a:rPr>
              <a:t>ІНФОРМАЦІЙНІ ДЖЕРЕЛА, ЯКІ ВИКОРИСТОВУЮТЬСЯ ДЛЯ ОЦІНКИ ЗБИТКІВ</a:t>
            </a:r>
            <a:endParaRPr b="1" sz="1800">
              <a:solidFill>
                <a:srgbClr val="C00000"/>
              </a:solidFill>
              <a:latin typeface="Roboto"/>
              <a:ea typeface="Roboto"/>
              <a:cs typeface="Roboto"/>
              <a:sym typeface="Roboto"/>
            </a:endParaRPr>
          </a:p>
        </p:txBody>
      </p:sp>
      <p:sp>
        <p:nvSpPr>
          <p:cNvPr id="601" name="Google Shape;601;p15"/>
          <p:cNvSpPr/>
          <p:nvPr/>
        </p:nvSpPr>
        <p:spPr>
          <a:xfrm>
            <a:off x="809625" y="981372"/>
            <a:ext cx="4210050" cy="1328023"/>
          </a:xfrm>
          <a:prstGeom prst="flowChartAlternateProcess">
            <a:avLst/>
          </a:prstGeom>
          <a:solidFill>
            <a:schemeClr val="lt1"/>
          </a:solidFill>
          <a:ln cap="flat" cmpd="sng" w="12700">
            <a:solidFill>
              <a:schemeClr val="accent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uk-UA" sz="1800">
                <a:solidFill>
                  <a:schemeClr val="dk1"/>
                </a:solidFill>
                <a:latin typeface="Roboto"/>
                <a:ea typeface="Roboto"/>
                <a:cs typeface="Roboto"/>
                <a:sym typeface="Roboto"/>
              </a:rPr>
              <a:t>Результати огляду об’єкта оцінки, що здійснений, зокрема, з використанням технічних засобів та інформаційних джерел </a:t>
            </a:r>
            <a:endParaRPr/>
          </a:p>
        </p:txBody>
      </p:sp>
      <p:sp>
        <p:nvSpPr>
          <p:cNvPr id="602" name="Google Shape;602;p15"/>
          <p:cNvSpPr txBox="1"/>
          <p:nvPr/>
        </p:nvSpPr>
        <p:spPr>
          <a:xfrm>
            <a:off x="981073" y="3531752"/>
            <a:ext cx="5114925" cy="1569660"/>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600"/>
              <a:buFont typeface="Roboto"/>
              <a:buAutoNum type="alphaLcParenR"/>
            </a:pPr>
            <a:r>
              <a:rPr i="1" lang="uk-UA" sz="1600">
                <a:solidFill>
                  <a:schemeClr val="dk1"/>
                </a:solidFill>
                <a:latin typeface="Roboto"/>
                <a:ea typeface="Roboto"/>
                <a:cs typeface="Roboto"/>
                <a:sym typeface="Roboto"/>
              </a:rPr>
              <a:t>фото- та відеоматеріали </a:t>
            </a:r>
            <a:endParaRPr/>
          </a:p>
          <a:p>
            <a:pPr indent="-342900" lvl="0" marL="342900" marR="0" rtl="0" algn="l">
              <a:spcBef>
                <a:spcPts val="0"/>
              </a:spcBef>
              <a:spcAft>
                <a:spcPts val="0"/>
              </a:spcAft>
              <a:buClr>
                <a:schemeClr val="dk1"/>
              </a:buClr>
              <a:buSzPts val="1600"/>
              <a:buFont typeface="Roboto"/>
              <a:buAutoNum type="alphaLcParenR"/>
            </a:pPr>
            <a:r>
              <a:rPr i="1" lang="uk-UA" sz="1600">
                <a:solidFill>
                  <a:schemeClr val="dk1"/>
                </a:solidFill>
                <a:latin typeface="Roboto"/>
                <a:ea typeface="Roboto"/>
                <a:cs typeface="Roboto"/>
                <a:sym typeface="Roboto"/>
              </a:rPr>
              <a:t>дані дистанційного зондування Землі та їхні похідні продукти </a:t>
            </a:r>
            <a:endParaRPr/>
          </a:p>
          <a:p>
            <a:pPr indent="-342900" lvl="0" marL="342900" marR="0" rtl="0" algn="l">
              <a:spcBef>
                <a:spcPts val="0"/>
              </a:spcBef>
              <a:spcAft>
                <a:spcPts val="0"/>
              </a:spcAft>
              <a:buClr>
                <a:schemeClr val="dk1"/>
              </a:buClr>
              <a:buSzPts val="1600"/>
              <a:buFont typeface="Roboto"/>
              <a:buAutoNum type="alphaLcParenR"/>
            </a:pPr>
            <a:r>
              <a:rPr i="1" lang="uk-UA" sz="1600">
                <a:solidFill>
                  <a:schemeClr val="dk1"/>
                </a:solidFill>
                <a:latin typeface="Roboto"/>
                <a:ea typeface="Roboto"/>
                <a:cs typeface="Roboto"/>
                <a:sym typeface="Roboto"/>
              </a:rPr>
              <a:t>аналітика соціальних мереж </a:t>
            </a:r>
            <a:endParaRPr/>
          </a:p>
          <a:p>
            <a:pPr indent="-342900" lvl="0" marL="342900" marR="0" rtl="0" algn="l">
              <a:spcBef>
                <a:spcPts val="0"/>
              </a:spcBef>
              <a:spcAft>
                <a:spcPts val="0"/>
              </a:spcAft>
              <a:buClr>
                <a:schemeClr val="dk1"/>
              </a:buClr>
              <a:buSzPts val="1600"/>
              <a:buFont typeface="Roboto"/>
              <a:buAutoNum type="alphaLcParenR"/>
            </a:pPr>
            <a:r>
              <a:rPr i="1" lang="uk-UA" sz="1600">
                <a:solidFill>
                  <a:schemeClr val="dk1"/>
                </a:solidFill>
                <a:latin typeface="Roboto"/>
                <a:ea typeface="Roboto"/>
                <a:cs typeface="Roboto"/>
                <a:sym typeface="Roboto"/>
              </a:rPr>
              <a:t>наявна публічна інформація </a:t>
            </a:r>
            <a:endParaRPr/>
          </a:p>
          <a:p>
            <a:pPr indent="-342900" lvl="0" marL="342900" marR="0" rtl="0" algn="l">
              <a:spcBef>
                <a:spcPts val="0"/>
              </a:spcBef>
              <a:spcAft>
                <a:spcPts val="0"/>
              </a:spcAft>
              <a:buClr>
                <a:schemeClr val="dk1"/>
              </a:buClr>
              <a:buSzPts val="1600"/>
              <a:buFont typeface="Roboto"/>
              <a:buAutoNum type="alphaLcParenR"/>
            </a:pPr>
            <a:r>
              <a:rPr i="1" lang="uk-UA" sz="1600">
                <a:solidFill>
                  <a:schemeClr val="dk1"/>
                </a:solidFill>
                <a:latin typeface="Roboto"/>
                <a:ea typeface="Roboto"/>
                <a:cs typeface="Roboto"/>
                <a:sym typeface="Roboto"/>
              </a:rPr>
              <a:t>інше </a:t>
            </a:r>
            <a:endParaRPr/>
          </a:p>
        </p:txBody>
      </p:sp>
      <p:sp>
        <p:nvSpPr>
          <p:cNvPr id="603" name="Google Shape;603;p15"/>
          <p:cNvSpPr/>
          <p:nvPr/>
        </p:nvSpPr>
        <p:spPr>
          <a:xfrm rot="5400000">
            <a:off x="2306494" y="2613040"/>
            <a:ext cx="960581" cy="508765"/>
          </a:xfrm>
          <a:prstGeom prst="rightArrow">
            <a:avLst>
              <a:gd fmla="val 50000" name="adj1"/>
              <a:gd fmla="val 50000" name="adj2"/>
            </a:avLst>
          </a:prstGeom>
          <a:gradFill>
            <a:gsLst>
              <a:gs pos="0">
                <a:srgbClr val="FE9A9B"/>
              </a:gs>
              <a:gs pos="50000">
                <a:srgbClr val="F48D8E"/>
              </a:gs>
              <a:gs pos="100000">
                <a:srgbClr val="F97879"/>
              </a:gs>
            </a:gsLst>
            <a:lin ang="5400000" scaled="0"/>
          </a:gra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Roboto"/>
              <a:ea typeface="Roboto"/>
              <a:cs typeface="Roboto"/>
              <a:sym typeface="Roboto"/>
            </a:endParaRPr>
          </a:p>
        </p:txBody>
      </p:sp>
      <p:sp>
        <p:nvSpPr>
          <p:cNvPr id="604" name="Google Shape;604;p15"/>
          <p:cNvSpPr/>
          <p:nvPr/>
        </p:nvSpPr>
        <p:spPr>
          <a:xfrm>
            <a:off x="7419975" y="981371"/>
            <a:ext cx="4210050" cy="1021556"/>
          </a:xfrm>
          <a:prstGeom prst="flowChartAlternateProcess">
            <a:avLst/>
          </a:prstGeom>
          <a:solidFill>
            <a:schemeClr val="lt1"/>
          </a:solidFill>
          <a:ln cap="flat" cmpd="sng" w="12700">
            <a:solidFill>
              <a:schemeClr val="accent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lang="uk-UA" sz="1800">
                <a:solidFill>
                  <a:schemeClr val="dk1"/>
                </a:solidFill>
                <a:latin typeface="Roboto"/>
                <a:ea typeface="Roboto"/>
                <a:cs typeface="Roboto"/>
                <a:sym typeface="Roboto"/>
              </a:rPr>
              <a:t>Ринкові дані, які</a:t>
            </a:r>
            <a:endParaRPr/>
          </a:p>
          <a:p>
            <a:pPr indent="0" lvl="0" marL="0" marR="0" rtl="0" algn="ctr">
              <a:spcBef>
                <a:spcPts val="0"/>
              </a:spcBef>
              <a:spcAft>
                <a:spcPts val="0"/>
              </a:spcAft>
              <a:buNone/>
            </a:pPr>
            <a:r>
              <a:rPr lang="uk-UA" sz="1800">
                <a:solidFill>
                  <a:schemeClr val="dk1"/>
                </a:solidFill>
                <a:latin typeface="Roboto"/>
                <a:ea typeface="Roboto"/>
                <a:cs typeface="Roboto"/>
                <a:sym typeface="Roboto"/>
              </a:rPr>
              <a:t>застосовуються під час</a:t>
            </a:r>
            <a:endParaRPr/>
          </a:p>
          <a:p>
            <a:pPr indent="0" lvl="0" marL="0" marR="0" rtl="0" algn="ctr">
              <a:spcBef>
                <a:spcPts val="0"/>
              </a:spcBef>
              <a:spcAft>
                <a:spcPts val="0"/>
              </a:spcAft>
              <a:buNone/>
            </a:pPr>
            <a:r>
              <a:rPr lang="uk-UA" sz="1800">
                <a:solidFill>
                  <a:schemeClr val="dk1"/>
                </a:solidFill>
                <a:latin typeface="Roboto"/>
                <a:ea typeface="Roboto"/>
                <a:cs typeface="Roboto"/>
                <a:sym typeface="Roboto"/>
              </a:rPr>
              <a:t>проведення оцінки збитків </a:t>
            </a:r>
            <a:endParaRPr/>
          </a:p>
        </p:txBody>
      </p:sp>
      <p:sp>
        <p:nvSpPr>
          <p:cNvPr id="605" name="Google Shape;605;p15"/>
          <p:cNvSpPr/>
          <p:nvPr/>
        </p:nvSpPr>
        <p:spPr>
          <a:xfrm rot="5400000">
            <a:off x="9044709" y="2613039"/>
            <a:ext cx="960581" cy="508765"/>
          </a:xfrm>
          <a:prstGeom prst="rightArrow">
            <a:avLst>
              <a:gd fmla="val 50000" name="adj1"/>
              <a:gd fmla="val 50000" name="adj2"/>
            </a:avLst>
          </a:prstGeom>
          <a:gradFill>
            <a:gsLst>
              <a:gs pos="0">
                <a:srgbClr val="FE9A9B"/>
              </a:gs>
              <a:gs pos="50000">
                <a:srgbClr val="F48D8E"/>
              </a:gs>
              <a:gs pos="100000">
                <a:srgbClr val="F97879"/>
              </a:gs>
            </a:gsLst>
            <a:lin ang="5400000" scaled="0"/>
          </a:grad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Roboto"/>
              <a:ea typeface="Roboto"/>
              <a:cs typeface="Roboto"/>
              <a:sym typeface="Roboto"/>
            </a:endParaRPr>
          </a:p>
        </p:txBody>
      </p:sp>
      <p:sp>
        <p:nvSpPr>
          <p:cNvPr id="606" name="Google Shape;606;p15"/>
          <p:cNvSpPr txBox="1"/>
          <p:nvPr/>
        </p:nvSpPr>
        <p:spPr>
          <a:xfrm>
            <a:off x="7674357" y="3665241"/>
            <a:ext cx="4210050" cy="1077218"/>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600"/>
              <a:buFont typeface="Roboto"/>
              <a:buAutoNum type="alphaLcParenR"/>
            </a:pPr>
            <a:r>
              <a:rPr i="1" lang="uk-UA" sz="1600">
                <a:solidFill>
                  <a:schemeClr val="dk1"/>
                </a:solidFill>
                <a:latin typeface="Roboto"/>
                <a:ea typeface="Roboto"/>
                <a:cs typeface="Roboto"/>
                <a:sym typeface="Roboto"/>
              </a:rPr>
              <a:t>інформація про угоди купівлі-продажу подібного до об’єкта оцінки майна </a:t>
            </a:r>
            <a:endParaRPr/>
          </a:p>
          <a:p>
            <a:pPr indent="-342900" lvl="0" marL="342900" marR="0" rtl="0" algn="l">
              <a:spcBef>
                <a:spcPts val="0"/>
              </a:spcBef>
              <a:spcAft>
                <a:spcPts val="0"/>
              </a:spcAft>
              <a:buClr>
                <a:schemeClr val="dk1"/>
              </a:buClr>
              <a:buSzPts val="1600"/>
              <a:buFont typeface="Roboto"/>
              <a:buAutoNum type="alphaLcParenR"/>
            </a:pPr>
            <a:r>
              <a:rPr i="1" lang="uk-UA" sz="1600">
                <a:solidFill>
                  <a:schemeClr val="dk1"/>
                </a:solidFill>
                <a:latin typeface="Roboto"/>
                <a:ea typeface="Roboto"/>
                <a:cs typeface="Roboto"/>
                <a:sym typeface="Roboto"/>
              </a:rPr>
              <a:t>ринкові ціни на подібне майно </a:t>
            </a:r>
            <a:endParaRPr/>
          </a:p>
          <a:p>
            <a:pPr indent="-342900" lvl="0" marL="342900" marR="0" rtl="0" algn="l">
              <a:spcBef>
                <a:spcPts val="0"/>
              </a:spcBef>
              <a:spcAft>
                <a:spcPts val="0"/>
              </a:spcAft>
              <a:buClr>
                <a:schemeClr val="dk1"/>
              </a:buClr>
              <a:buSzPts val="1600"/>
              <a:buFont typeface="Roboto"/>
              <a:buAutoNum type="alphaLcParenR"/>
            </a:pPr>
            <a:r>
              <a:rPr i="1" lang="uk-UA" sz="1600">
                <a:solidFill>
                  <a:schemeClr val="dk1"/>
                </a:solidFill>
                <a:latin typeface="Roboto"/>
                <a:ea typeface="Roboto"/>
                <a:cs typeface="Roboto"/>
                <a:sym typeface="Roboto"/>
              </a:rPr>
              <a:t>інше</a:t>
            </a:r>
            <a:endParaRPr/>
          </a:p>
        </p:txBody>
      </p:sp>
      <p:sp>
        <p:nvSpPr>
          <p:cNvPr id="607" name="Google Shape;607;p15"/>
          <p:cNvSpPr txBox="1"/>
          <p:nvPr/>
        </p:nvSpPr>
        <p:spPr>
          <a:xfrm>
            <a:off x="809625" y="5481443"/>
            <a:ext cx="11210927" cy="10926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uk-UA" sz="1800">
                <a:solidFill>
                  <a:srgbClr val="C00000"/>
                </a:solidFill>
                <a:latin typeface="Roboto"/>
                <a:ea typeface="Roboto"/>
                <a:cs typeface="Roboto"/>
                <a:sym typeface="Roboto"/>
              </a:rPr>
              <a:t>(!)</a:t>
            </a:r>
            <a:r>
              <a:rPr lang="uk-UA" sz="1800">
                <a:solidFill>
                  <a:schemeClr val="dk1"/>
                </a:solidFill>
                <a:latin typeface="Roboto"/>
                <a:ea typeface="Roboto"/>
                <a:cs typeface="Roboto"/>
                <a:sym typeface="Roboto"/>
              </a:rPr>
              <a:t> На офіційному веб-сайті Фонду державного майна України опубліковано орієнтовні переліки документів, що можуть використовуватись під час оцінки збитків та документів, що підтверджують те, що втрата, руйнування або знищення майна відбулись внаслідок збройної агресії.</a:t>
            </a:r>
            <a:endParaRPr/>
          </a:p>
          <a:p>
            <a:pPr indent="0" lvl="0" marL="0" marR="0" rtl="0" algn="l">
              <a:spcBef>
                <a:spcPts val="0"/>
              </a:spcBef>
              <a:spcAft>
                <a:spcPts val="0"/>
              </a:spcAft>
              <a:buNone/>
            </a:pPr>
            <a:r>
              <a:rPr lang="uk-UA" sz="1100">
                <a:solidFill>
                  <a:schemeClr val="dk1"/>
                </a:solidFill>
                <a:latin typeface="Roboto"/>
                <a:ea typeface="Roboto"/>
                <a:cs typeface="Roboto"/>
                <a:sym typeface="Roboto"/>
              </a:rPr>
              <a:t>* </a:t>
            </a:r>
            <a:r>
              <a:rPr lang="uk-UA" sz="1100" u="sng">
                <a:solidFill>
                  <a:schemeClr val="dk1"/>
                </a:solidFill>
                <a:latin typeface="Roboto"/>
                <a:ea typeface="Roboto"/>
                <a:cs typeface="Roboto"/>
                <a:sym typeface="Roboto"/>
                <a:hlinkClick r:id="rId3">
                  <a:extLst>
                    <a:ext uri="{A12FA001-AC4F-418D-AE19-62706E023703}">
                      <ahyp:hlinkClr val="tx"/>
                    </a:ext>
                  </a:extLst>
                </a:hlinkClick>
              </a:rPr>
              <a:t>https://www.spfu.gov.ua/ua/documents/press-list/spf-estimate-announcements/17176.html</a:t>
            </a:r>
            <a:r>
              <a:rPr lang="uk-UA" sz="1100">
                <a:solidFill>
                  <a:schemeClr val="dk1"/>
                </a:solidFill>
                <a:latin typeface="Roboto"/>
                <a:ea typeface="Roboto"/>
                <a:cs typeface="Roboto"/>
                <a:sym typeface="Roboto"/>
              </a:rPr>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1" name="Shape 611"/>
        <p:cNvGrpSpPr/>
        <p:nvPr/>
      </p:nvGrpSpPr>
      <p:grpSpPr>
        <a:xfrm>
          <a:off x="0" y="0"/>
          <a:ext cx="0" cy="0"/>
          <a:chOff x="0" y="0"/>
          <a:chExt cx="0" cy="0"/>
        </a:xfrm>
      </p:grpSpPr>
      <p:sp>
        <p:nvSpPr>
          <p:cNvPr id="612" name="Google Shape;612;p16"/>
          <p:cNvSpPr txBox="1"/>
          <p:nvPr/>
        </p:nvSpPr>
        <p:spPr>
          <a:xfrm>
            <a:off x="955242" y="1775847"/>
            <a:ext cx="6540933" cy="267765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uk-UA" sz="2400">
                <a:solidFill>
                  <a:schemeClr val="dk1"/>
                </a:solidFill>
                <a:latin typeface="Roboto"/>
                <a:ea typeface="Roboto"/>
                <a:cs typeface="Roboto"/>
                <a:sym typeface="Roboto"/>
              </a:rPr>
              <a:t>Отже</a:t>
            </a:r>
            <a:r>
              <a:rPr lang="uk-UA" sz="2400">
                <a:solidFill>
                  <a:schemeClr val="dk1"/>
                </a:solidFill>
                <a:latin typeface="Roboto"/>
                <a:ea typeface="Roboto"/>
                <a:cs typeface="Roboto"/>
                <a:sym typeface="Roboto"/>
              </a:rPr>
              <a:t>, на сьогодні, в результаті кропіткої праці великої команди, нами були зібрані докази, що </a:t>
            </a:r>
            <a:r>
              <a:rPr b="1" lang="uk-UA" sz="2400">
                <a:solidFill>
                  <a:srgbClr val="C00000"/>
                </a:solidFill>
                <a:latin typeface="Roboto"/>
                <a:ea typeface="Roboto"/>
                <a:cs typeface="Roboto"/>
                <a:sym typeface="Roboto"/>
              </a:rPr>
              <a:t>зафіксовані у понад 1700 актах</a:t>
            </a:r>
            <a:r>
              <a:rPr lang="uk-UA" sz="2400">
                <a:solidFill>
                  <a:schemeClr val="dk1"/>
                </a:solidFill>
                <a:latin typeface="Roboto"/>
                <a:ea typeface="Roboto"/>
                <a:cs typeface="Roboto"/>
                <a:sym typeface="Roboto"/>
              </a:rPr>
              <a:t>, та які у майбутньому ми будемо використовувати в судових процесах, спрямованих на стягнення шкоди, завданої підприємствам компанії Метінвест!</a:t>
            </a:r>
            <a:endParaRPr sz="2400">
              <a:solidFill>
                <a:schemeClr val="dk1"/>
              </a:solidFill>
              <a:latin typeface="Roboto"/>
              <a:ea typeface="Roboto"/>
              <a:cs typeface="Roboto"/>
              <a:sym typeface="Roboto"/>
            </a:endParaRPr>
          </a:p>
        </p:txBody>
      </p:sp>
      <p:pic>
        <p:nvPicPr>
          <p:cNvPr id="613" name="Google Shape;613;p16"/>
          <p:cNvPicPr preferRelativeResize="0"/>
          <p:nvPr/>
        </p:nvPicPr>
        <p:blipFill rotWithShape="1">
          <a:blip r:embed="rId3">
            <a:alphaModFix/>
          </a:blip>
          <a:srcRect b="0" l="0" r="0" t="0"/>
          <a:stretch/>
        </p:blipFill>
        <p:spPr>
          <a:xfrm>
            <a:off x="8582026" y="1933575"/>
            <a:ext cx="2990850" cy="2990850"/>
          </a:xfrm>
          <a:prstGeom prst="rect">
            <a:avLst/>
          </a:prstGeom>
          <a:noFill/>
          <a:ln>
            <a:noFill/>
          </a:ln>
        </p:spPr>
      </p:pic>
      <p:sp>
        <p:nvSpPr>
          <p:cNvPr id="614" name="Google Shape;614;p16"/>
          <p:cNvSpPr txBox="1"/>
          <p:nvPr/>
        </p:nvSpPr>
        <p:spPr>
          <a:xfrm>
            <a:off x="1315026" y="224043"/>
            <a:ext cx="8100291"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uk-UA" sz="4000">
                <a:solidFill>
                  <a:schemeClr val="dk1"/>
                </a:solidFill>
                <a:latin typeface="Roboto"/>
                <a:ea typeface="Roboto"/>
                <a:cs typeface="Roboto"/>
                <a:sym typeface="Roboto"/>
              </a:rPr>
              <a:t>Від </a:t>
            </a:r>
            <a:r>
              <a:rPr b="1" lang="uk-UA" sz="4000">
                <a:solidFill>
                  <a:srgbClr val="C00000"/>
                </a:solidFill>
                <a:latin typeface="Roboto"/>
                <a:ea typeface="Roboto"/>
                <a:cs typeface="Roboto"/>
                <a:sym typeface="Roboto"/>
              </a:rPr>
              <a:t>ідеї</a:t>
            </a:r>
            <a:r>
              <a:rPr b="1" lang="uk-UA" sz="4000">
                <a:solidFill>
                  <a:schemeClr val="dk1"/>
                </a:solidFill>
                <a:latin typeface="Roboto"/>
                <a:ea typeface="Roboto"/>
                <a:cs typeface="Roboto"/>
                <a:sym typeface="Roboto"/>
              </a:rPr>
              <a:t> до </a:t>
            </a:r>
            <a:r>
              <a:rPr b="1" lang="uk-UA" sz="4000">
                <a:solidFill>
                  <a:srgbClr val="C00000"/>
                </a:solidFill>
                <a:latin typeface="Roboto"/>
                <a:ea typeface="Roboto"/>
                <a:cs typeface="Roboto"/>
                <a:sym typeface="Roboto"/>
              </a:rPr>
              <a:t>результату</a:t>
            </a:r>
            <a:r>
              <a:rPr b="1" lang="uk-UA" sz="4000">
                <a:solidFill>
                  <a:schemeClr val="dk1"/>
                </a:solidFill>
                <a:latin typeface="Roboto"/>
                <a:ea typeface="Roboto"/>
                <a:cs typeface="Roboto"/>
                <a:sym typeface="Roboto"/>
              </a:rPr>
              <a:t> …</a:t>
            </a:r>
            <a:endParaRPr b="1" sz="4000">
              <a:solidFill>
                <a:schemeClr val="dk1"/>
              </a:solidFill>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8" name="Shape 618"/>
        <p:cNvGrpSpPr/>
        <p:nvPr/>
      </p:nvGrpSpPr>
      <p:grpSpPr>
        <a:xfrm>
          <a:off x="0" y="0"/>
          <a:ext cx="0" cy="0"/>
          <a:chOff x="0" y="0"/>
          <a:chExt cx="0" cy="0"/>
        </a:xfrm>
      </p:grpSpPr>
      <p:sp>
        <p:nvSpPr>
          <p:cNvPr id="619" name="Google Shape;619;p17"/>
          <p:cNvSpPr txBox="1"/>
          <p:nvPr>
            <p:ph idx="4294967295" type="body"/>
          </p:nvPr>
        </p:nvSpPr>
        <p:spPr>
          <a:xfrm>
            <a:off x="1307939" y="4572523"/>
            <a:ext cx="4964113" cy="1757363"/>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rgbClr val="262626"/>
              </a:buClr>
              <a:buSzPts val="1800"/>
              <a:buNone/>
            </a:pPr>
            <a:r>
              <a:rPr b="1" lang="uk-UA" sz="1800">
                <a:latin typeface="Roboto"/>
                <a:ea typeface="Roboto"/>
                <a:cs typeface="Roboto"/>
                <a:sym typeface="Roboto"/>
              </a:rPr>
              <a:t>Наталя ЩЕРБАКОВА</a:t>
            </a:r>
            <a:endParaRPr/>
          </a:p>
          <a:p>
            <a:pPr indent="0" lvl="0" marL="0" rtl="0" algn="l">
              <a:lnSpc>
                <a:spcPct val="100000"/>
              </a:lnSpc>
              <a:spcBef>
                <a:spcPts val="1000"/>
              </a:spcBef>
              <a:spcAft>
                <a:spcPts val="0"/>
              </a:spcAft>
              <a:buClr>
                <a:srgbClr val="262626"/>
              </a:buClr>
              <a:buSzPts val="1800"/>
              <a:buNone/>
            </a:pPr>
            <a:r>
              <a:rPr b="1" lang="uk-UA" sz="1800" u="sng">
                <a:solidFill>
                  <a:schemeClr val="hlink"/>
                </a:solidFill>
                <a:latin typeface="Roboto"/>
                <a:ea typeface="Roboto"/>
                <a:cs typeface="Roboto"/>
                <a:sym typeface="Roboto"/>
                <a:hlinkClick r:id="rId3"/>
              </a:rPr>
              <a:t>natalya.shcherbakova@metinvestholding.com</a:t>
            </a:r>
            <a:endParaRPr b="1" sz="1800">
              <a:latin typeface="Roboto"/>
              <a:ea typeface="Roboto"/>
              <a:cs typeface="Roboto"/>
              <a:sym typeface="Roboto"/>
            </a:endParaRPr>
          </a:p>
          <a:p>
            <a:pPr indent="0" lvl="0" marL="0" rtl="0" algn="l">
              <a:lnSpc>
                <a:spcPct val="100000"/>
              </a:lnSpc>
              <a:spcBef>
                <a:spcPts val="1000"/>
              </a:spcBef>
              <a:spcAft>
                <a:spcPts val="0"/>
              </a:spcAft>
              <a:buClr>
                <a:srgbClr val="262626"/>
              </a:buClr>
              <a:buSzPts val="1800"/>
              <a:buNone/>
            </a:pPr>
            <a:r>
              <a:rPr lang="uk-UA" sz="1800">
                <a:latin typeface="Roboto"/>
                <a:ea typeface="Roboto"/>
                <a:cs typeface="Roboto"/>
                <a:sym typeface="Roboto"/>
              </a:rPr>
              <a:t>тел. +380985671969</a:t>
            </a:r>
            <a:endParaRPr/>
          </a:p>
          <a:p>
            <a:pPr indent="0" lvl="0" marL="0" rtl="0" algn="l">
              <a:lnSpc>
                <a:spcPct val="100000"/>
              </a:lnSpc>
              <a:spcBef>
                <a:spcPts val="1000"/>
              </a:spcBef>
              <a:spcAft>
                <a:spcPts val="0"/>
              </a:spcAft>
              <a:buClr>
                <a:srgbClr val="262626"/>
              </a:buClr>
              <a:buSzPts val="1800"/>
              <a:buNone/>
            </a:pPr>
            <a:r>
              <a:rPr lang="uk-UA" sz="1800">
                <a:latin typeface="Roboto"/>
                <a:ea typeface="Roboto"/>
                <a:cs typeface="Roboto"/>
                <a:sym typeface="Roboto"/>
              </a:rPr>
              <a:t>www.metinvestholding.com </a:t>
            </a:r>
            <a:endParaRPr sz="1800">
              <a:latin typeface="Roboto"/>
              <a:ea typeface="Roboto"/>
              <a:cs typeface="Roboto"/>
              <a:sym typeface="Roboto"/>
            </a:endParaRPr>
          </a:p>
          <a:p>
            <a:pPr indent="0" lvl="0" marL="0" rtl="0" algn="l">
              <a:lnSpc>
                <a:spcPct val="120000"/>
              </a:lnSpc>
              <a:spcBef>
                <a:spcPts val="1000"/>
              </a:spcBef>
              <a:spcAft>
                <a:spcPts val="0"/>
              </a:spcAft>
              <a:buClr>
                <a:srgbClr val="262626"/>
              </a:buClr>
              <a:buSzPts val="1400"/>
              <a:buNone/>
            </a:pPr>
            <a:r>
              <a:t/>
            </a:r>
            <a:endParaRPr/>
          </a:p>
        </p:txBody>
      </p:sp>
      <p:sp>
        <p:nvSpPr>
          <p:cNvPr id="620" name="Google Shape;620;p17"/>
          <p:cNvSpPr txBox="1"/>
          <p:nvPr/>
        </p:nvSpPr>
        <p:spPr>
          <a:xfrm>
            <a:off x="878585" y="1774560"/>
            <a:ext cx="10432169" cy="1956390"/>
          </a:xfrm>
          <a:prstGeom prst="rect">
            <a:avLst/>
          </a:prstGeom>
          <a:noFill/>
          <a:ln>
            <a:noFill/>
          </a:ln>
          <a:effectLst>
            <a:outerShdw blurRad="149987" algn="ctr" dir="8460000" dist="250190">
              <a:srgbClr val="000000">
                <a:alpha val="27843"/>
              </a:srgbClr>
            </a:outerShdw>
          </a:effectLst>
        </p:spPr>
        <p:txBody>
          <a:bodyPr anchorCtr="0" anchor="t" bIns="0" lIns="0" spcFirstLastPara="1" rIns="0" wrap="square" tIns="0">
            <a:normAutofit/>
          </a:bodyPr>
          <a:lstStyle/>
          <a:p>
            <a:pPr indent="0" lvl="0" marL="0" marR="0" rtl="0" algn="ctr">
              <a:lnSpc>
                <a:spcPct val="56250"/>
              </a:lnSpc>
              <a:spcBef>
                <a:spcPts val="0"/>
              </a:spcBef>
              <a:spcAft>
                <a:spcPts val="0"/>
              </a:spcAft>
              <a:buClr>
                <a:schemeClr val="lt1"/>
              </a:buClr>
              <a:buSzPts val="3200"/>
              <a:buFont typeface="Arial"/>
              <a:buNone/>
            </a:pPr>
            <a:r>
              <a:t/>
            </a:r>
            <a:endParaRPr b="1" sz="3200">
              <a:solidFill>
                <a:schemeClr val="lt1"/>
              </a:solidFill>
              <a:latin typeface="Arial"/>
              <a:ea typeface="Arial"/>
              <a:cs typeface="Arial"/>
              <a:sym typeface="Arial"/>
            </a:endParaRPr>
          </a:p>
          <a:p>
            <a:pPr indent="0" lvl="0" marL="0" marR="0" rtl="0" algn="ctr">
              <a:lnSpc>
                <a:spcPct val="56250"/>
              </a:lnSpc>
              <a:spcBef>
                <a:spcPts val="1000"/>
              </a:spcBef>
              <a:spcAft>
                <a:spcPts val="0"/>
              </a:spcAft>
              <a:buClr>
                <a:schemeClr val="lt1"/>
              </a:buClr>
              <a:buSzPts val="3200"/>
              <a:buFont typeface="Arial"/>
              <a:buNone/>
            </a:pPr>
            <a:r>
              <a:t/>
            </a:r>
            <a:endParaRPr b="1" sz="3200">
              <a:solidFill>
                <a:schemeClr val="lt1"/>
              </a:solidFill>
              <a:latin typeface="Arial"/>
              <a:ea typeface="Arial"/>
              <a:cs typeface="Arial"/>
              <a:sym typeface="Arial"/>
            </a:endParaRPr>
          </a:p>
          <a:p>
            <a:pPr indent="0" lvl="0" marL="0" marR="0" rtl="0" algn="ctr">
              <a:lnSpc>
                <a:spcPct val="64285"/>
              </a:lnSpc>
              <a:spcBef>
                <a:spcPts val="1000"/>
              </a:spcBef>
              <a:spcAft>
                <a:spcPts val="0"/>
              </a:spcAft>
              <a:buClr>
                <a:schemeClr val="dk1"/>
              </a:buClr>
              <a:buSzPts val="2800"/>
              <a:buFont typeface="Arial"/>
              <a:buNone/>
            </a:pPr>
            <a:r>
              <a:rPr b="1" lang="uk-UA" sz="2800">
                <a:solidFill>
                  <a:schemeClr val="dk1"/>
                </a:solidFill>
                <a:latin typeface="Roboto"/>
                <a:ea typeface="Roboto"/>
                <a:cs typeface="Roboto"/>
                <a:sym typeface="Roboto"/>
              </a:rPr>
              <a:t>КОЛЕГИ, ЩИРО ДЯКУЮ ЗА УВАГУ!</a:t>
            </a:r>
            <a:endParaRPr b="1" sz="2800">
              <a:solidFill>
                <a:schemeClr val="dk1"/>
              </a:solidFill>
              <a:latin typeface="Roboto"/>
              <a:ea typeface="Roboto"/>
              <a:cs typeface="Roboto"/>
              <a:sym typeface="Roboto"/>
            </a:endParaRPr>
          </a:p>
          <a:p>
            <a:pPr indent="0" lvl="0" marL="0" marR="0" rtl="0" algn="l">
              <a:lnSpc>
                <a:spcPct val="125000"/>
              </a:lnSpc>
              <a:spcBef>
                <a:spcPts val="1000"/>
              </a:spcBef>
              <a:spcAft>
                <a:spcPts val="0"/>
              </a:spcAft>
              <a:buClr>
                <a:schemeClr val="lt1"/>
              </a:buClr>
              <a:buSzPts val="2600"/>
              <a:buFont typeface="Arial"/>
              <a:buNone/>
            </a:pPr>
            <a:r>
              <a:t/>
            </a:r>
            <a:endParaRPr b="0" sz="2600">
              <a:solidFill>
                <a:schemeClr val="lt1"/>
              </a:solidFill>
              <a:latin typeface="Roboto"/>
              <a:ea typeface="Roboto"/>
              <a:cs typeface="Roboto"/>
              <a:sym typeface="Roboto"/>
            </a:endParaRPr>
          </a:p>
        </p:txBody>
      </p:sp>
      <p:pic>
        <p:nvPicPr>
          <p:cNvPr id="621" name="Google Shape;621;p17"/>
          <p:cNvPicPr preferRelativeResize="0"/>
          <p:nvPr/>
        </p:nvPicPr>
        <p:blipFill rotWithShape="1">
          <a:blip r:embed="rId4">
            <a:alphaModFix/>
          </a:blip>
          <a:srcRect b="25655" l="8957" r="10057" t="25876"/>
          <a:stretch/>
        </p:blipFill>
        <p:spPr>
          <a:xfrm>
            <a:off x="8645236" y="4119028"/>
            <a:ext cx="2665518" cy="249420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2"/>
          <p:cNvSpPr txBox="1"/>
          <p:nvPr>
            <p:ph type="title"/>
          </p:nvPr>
        </p:nvSpPr>
        <p:spPr>
          <a:xfrm>
            <a:off x="716718" y="445663"/>
            <a:ext cx="7199312" cy="82275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rgbClr val="262626"/>
              </a:buClr>
              <a:buSzPts val="2600"/>
              <a:buFont typeface="Arial"/>
              <a:buNone/>
            </a:pPr>
            <a:r>
              <a:rPr lang="uk-UA">
                <a:latin typeface="Arial"/>
                <a:ea typeface="Arial"/>
                <a:cs typeface="Arial"/>
                <a:sym typeface="Arial"/>
              </a:rPr>
              <a:t>     План.</a:t>
            </a:r>
            <a:endParaRPr>
              <a:latin typeface="Arial"/>
              <a:ea typeface="Arial"/>
              <a:cs typeface="Arial"/>
              <a:sym typeface="Arial"/>
            </a:endParaRPr>
          </a:p>
        </p:txBody>
      </p:sp>
      <p:sp>
        <p:nvSpPr>
          <p:cNvPr id="377" name="Google Shape;377;p2"/>
          <p:cNvSpPr txBox="1"/>
          <p:nvPr>
            <p:ph idx="1" type="body"/>
          </p:nvPr>
        </p:nvSpPr>
        <p:spPr>
          <a:xfrm>
            <a:off x="716718" y="1268413"/>
            <a:ext cx="9643340" cy="4753175"/>
          </a:xfrm>
          <a:prstGeom prst="rect">
            <a:avLst/>
          </a:prstGeom>
          <a:noFill/>
          <a:ln>
            <a:noFill/>
          </a:ln>
        </p:spPr>
        <p:txBody>
          <a:bodyPr anchorCtr="0" anchor="t" bIns="0" lIns="0" spcFirstLastPara="1" rIns="0" wrap="square" tIns="0">
            <a:normAutofit fontScale="92500" lnSpcReduction="10000"/>
          </a:bodyPr>
          <a:lstStyle/>
          <a:p>
            <a:pPr indent="-342900" lvl="0" marL="342900" rtl="0" algn="l">
              <a:lnSpc>
                <a:spcPct val="120000"/>
              </a:lnSpc>
              <a:spcBef>
                <a:spcPts val="0"/>
              </a:spcBef>
              <a:spcAft>
                <a:spcPts val="0"/>
              </a:spcAft>
              <a:buClr>
                <a:srgbClr val="262626"/>
              </a:buClr>
              <a:buSzPct val="100000"/>
              <a:buFont typeface="Roboto"/>
              <a:buAutoNum type="arabicPeriod"/>
            </a:pPr>
            <a:r>
              <a:rPr lang="uk-UA" sz="2000">
                <a:latin typeface="Arial"/>
                <a:ea typeface="Arial"/>
                <a:cs typeface="Arial"/>
                <a:sym typeface="Arial"/>
              </a:rPr>
              <a:t>Хронологія подій для Активів Метінвест після 24 лютого 2022.</a:t>
            </a:r>
            <a:endParaRPr sz="2000">
              <a:latin typeface="Arial"/>
              <a:ea typeface="Arial"/>
              <a:cs typeface="Arial"/>
              <a:sym typeface="Arial"/>
            </a:endParaRPr>
          </a:p>
          <a:p>
            <a:pPr indent="-342900" lvl="0" marL="342900" rtl="0" algn="l">
              <a:lnSpc>
                <a:spcPct val="120000"/>
              </a:lnSpc>
              <a:spcBef>
                <a:spcPts val="1000"/>
              </a:spcBef>
              <a:spcAft>
                <a:spcPts val="0"/>
              </a:spcAft>
              <a:buClr>
                <a:srgbClr val="262626"/>
              </a:buClr>
              <a:buSzPct val="100000"/>
              <a:buFont typeface="Roboto"/>
              <a:buAutoNum type="arabicPeriod"/>
            </a:pPr>
            <a:r>
              <a:rPr lang="uk-UA" sz="2000">
                <a:latin typeface="Arial"/>
                <a:ea typeface="Arial"/>
                <a:cs typeface="Arial"/>
                <a:sym typeface="Arial"/>
              </a:rPr>
              <a:t>Проблемні питання, які виникали в процесі фіксації шкоди та шляхи вирішення (у т.ч. в світлі строків звернення до ЄСПЛ).</a:t>
            </a:r>
            <a:endParaRPr sz="2000">
              <a:latin typeface="Arial"/>
              <a:ea typeface="Arial"/>
              <a:cs typeface="Arial"/>
              <a:sym typeface="Arial"/>
            </a:endParaRPr>
          </a:p>
          <a:p>
            <a:pPr indent="-342931" lvl="0" marL="342900" rtl="0" algn="l">
              <a:lnSpc>
                <a:spcPct val="120000"/>
              </a:lnSpc>
              <a:spcBef>
                <a:spcPts val="1000"/>
              </a:spcBef>
              <a:spcAft>
                <a:spcPts val="0"/>
              </a:spcAft>
              <a:buClr>
                <a:srgbClr val="262626"/>
              </a:buClr>
              <a:buSzPct val="100000"/>
              <a:buAutoNum type="arabicPeriod"/>
            </a:pPr>
            <a:r>
              <a:rPr lang="uk-UA" sz="1900">
                <a:latin typeface="Arial"/>
                <a:ea typeface="Arial"/>
                <a:cs typeface="Arial"/>
                <a:sym typeface="Arial"/>
              </a:rPr>
              <a:t>Нормативні акти, що регулюють порядок фіксування факту пошкодження майна</a:t>
            </a:r>
            <a:endParaRPr sz="2000">
              <a:latin typeface="Arial"/>
              <a:ea typeface="Arial"/>
              <a:cs typeface="Arial"/>
              <a:sym typeface="Arial"/>
            </a:endParaRPr>
          </a:p>
          <a:p>
            <a:pPr indent="-342900" lvl="0" marL="342900" rtl="0" algn="l">
              <a:lnSpc>
                <a:spcPct val="120000"/>
              </a:lnSpc>
              <a:spcBef>
                <a:spcPts val="1000"/>
              </a:spcBef>
              <a:spcAft>
                <a:spcPts val="0"/>
              </a:spcAft>
              <a:buClr>
                <a:srgbClr val="262626"/>
              </a:buClr>
              <a:buSzPct val="100000"/>
              <a:buFont typeface="Roboto"/>
              <a:buAutoNum type="arabicPeriod"/>
            </a:pPr>
            <a:r>
              <a:rPr lang="uk-UA" sz="2000">
                <a:latin typeface="Arial"/>
                <a:ea typeface="Arial"/>
                <a:cs typeface="Arial"/>
                <a:sym typeface="Arial"/>
              </a:rPr>
              <a:t>Кроки по реалізації проєкту фіксації шкоди.</a:t>
            </a:r>
            <a:endParaRPr sz="2000">
              <a:latin typeface="Arial"/>
              <a:ea typeface="Arial"/>
              <a:cs typeface="Arial"/>
              <a:sym typeface="Arial"/>
            </a:endParaRPr>
          </a:p>
          <a:p>
            <a:pPr indent="-342900" lvl="0" marL="342900" rtl="0" algn="l">
              <a:lnSpc>
                <a:spcPct val="120000"/>
              </a:lnSpc>
              <a:spcBef>
                <a:spcPts val="1000"/>
              </a:spcBef>
              <a:spcAft>
                <a:spcPts val="0"/>
              </a:spcAft>
              <a:buClr>
                <a:srgbClr val="262626"/>
              </a:buClr>
              <a:buSzPct val="100000"/>
              <a:buFont typeface="Roboto"/>
              <a:buAutoNum type="arabicPeriod"/>
            </a:pPr>
            <a:r>
              <a:rPr lang="uk-UA" sz="2000">
                <a:latin typeface="Arial"/>
                <a:ea typeface="Arial"/>
                <a:cs typeface="Arial"/>
                <a:sym typeface="Arial"/>
              </a:rPr>
              <a:t>Зміст та форма акту фіксації шкоди.</a:t>
            </a:r>
            <a:endParaRPr sz="2000">
              <a:latin typeface="Arial"/>
              <a:ea typeface="Arial"/>
              <a:cs typeface="Arial"/>
              <a:sym typeface="Arial"/>
            </a:endParaRPr>
          </a:p>
          <a:p>
            <a:pPr indent="-342900" lvl="0" marL="342900" rtl="0" algn="l">
              <a:lnSpc>
                <a:spcPct val="120000"/>
              </a:lnSpc>
              <a:spcBef>
                <a:spcPts val="1000"/>
              </a:spcBef>
              <a:spcAft>
                <a:spcPts val="0"/>
              </a:spcAft>
              <a:buClr>
                <a:srgbClr val="262626"/>
              </a:buClr>
              <a:buSzPct val="100000"/>
              <a:buFont typeface="Roboto"/>
              <a:buAutoNum type="arabicPeriod"/>
            </a:pPr>
            <a:r>
              <a:rPr lang="uk-UA" sz="2000">
                <a:latin typeface="Arial"/>
                <a:ea typeface="Arial"/>
                <a:cs typeface="Arial"/>
                <a:sym typeface="Arial"/>
              </a:rPr>
              <a:t>Методика визначення шкоди та обсягу збитків, завданих підприємствам, установам та організаціям усіх форм власності внаслідок знищення та пошкодження їх майна у зв’язку   із збройною агресією Російської Федерації, а також упущеної вигоди  від неможливості чи перешкод у провадженні господарської діяльності.</a:t>
            </a:r>
            <a:endParaRPr sz="2000">
              <a:latin typeface="Arial"/>
              <a:ea typeface="Arial"/>
              <a:cs typeface="Arial"/>
              <a:sym typeface="Arial"/>
            </a:endParaRPr>
          </a:p>
          <a:p>
            <a:pPr indent="-342900" lvl="0" marL="342900" rtl="0" algn="l">
              <a:lnSpc>
                <a:spcPct val="120000"/>
              </a:lnSpc>
              <a:spcBef>
                <a:spcPts val="1000"/>
              </a:spcBef>
              <a:spcAft>
                <a:spcPts val="0"/>
              </a:spcAft>
              <a:buClr>
                <a:srgbClr val="262626"/>
              </a:buClr>
              <a:buSzPct val="100000"/>
              <a:buFont typeface="Roboto"/>
              <a:buAutoNum type="arabicPeriod"/>
            </a:pPr>
            <a:r>
              <a:rPr lang="uk-UA" sz="2000">
                <a:latin typeface="Arial"/>
                <a:ea typeface="Arial"/>
                <a:cs typeface="Arial"/>
                <a:sym typeface="Arial"/>
              </a:rPr>
              <a:t>Результат проєкту.</a:t>
            </a:r>
            <a:endParaRPr sz="20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3"/>
          <p:cNvSpPr txBox="1"/>
          <p:nvPr>
            <p:ph type="title"/>
          </p:nvPr>
        </p:nvSpPr>
        <p:spPr>
          <a:xfrm>
            <a:off x="681993" y="422513"/>
            <a:ext cx="8037801" cy="1057495"/>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rgbClr val="FF0000"/>
              </a:buClr>
              <a:buSzPts val="2600"/>
              <a:buFont typeface="Arial"/>
              <a:buNone/>
            </a:pPr>
            <a:r>
              <a:rPr lang="uk-UA">
                <a:solidFill>
                  <a:srgbClr val="FF0000"/>
                </a:solidFill>
                <a:latin typeface="Arial"/>
                <a:ea typeface="Arial"/>
                <a:cs typeface="Arial"/>
                <a:sym typeface="Arial"/>
              </a:rPr>
              <a:t>Хронологія ключових подій для Активів Метінвест після 24 лютого 2022:</a:t>
            </a:r>
            <a:endParaRPr>
              <a:solidFill>
                <a:srgbClr val="FF0000"/>
              </a:solidFill>
              <a:latin typeface="Arial"/>
              <a:ea typeface="Arial"/>
              <a:cs typeface="Arial"/>
              <a:sym typeface="Arial"/>
            </a:endParaRPr>
          </a:p>
        </p:txBody>
      </p:sp>
      <p:grpSp>
        <p:nvGrpSpPr>
          <p:cNvPr id="383" name="Google Shape;383;p3"/>
          <p:cNvGrpSpPr/>
          <p:nvPr/>
        </p:nvGrpSpPr>
        <p:grpSpPr>
          <a:xfrm>
            <a:off x="901390" y="2058820"/>
            <a:ext cx="10403919" cy="4328886"/>
            <a:chOff x="0" y="709523"/>
            <a:chExt cx="10403919" cy="4328886"/>
          </a:xfrm>
        </p:grpSpPr>
        <p:cxnSp>
          <p:nvCxnSpPr>
            <p:cNvPr id="384" name="Google Shape;384;p3"/>
            <p:cNvCxnSpPr/>
            <p:nvPr/>
          </p:nvCxnSpPr>
          <p:spPr>
            <a:xfrm>
              <a:off x="0" y="2543094"/>
              <a:ext cx="10403919" cy="0"/>
            </a:xfrm>
            <a:prstGeom prst="straightConnector1">
              <a:avLst/>
            </a:prstGeom>
            <a:solidFill>
              <a:srgbClr val="F3CACB">
                <a:alpha val="89803"/>
              </a:srgbClr>
            </a:solidFill>
            <a:ln cap="flat" cmpd="sng" w="12700">
              <a:solidFill>
                <a:srgbClr val="F3CACB">
                  <a:alpha val="89803"/>
                </a:srgbClr>
              </a:solidFill>
              <a:prstDash val="solid"/>
              <a:miter lim="800000"/>
              <a:headEnd len="sm" w="sm" type="none"/>
              <a:tailEnd len="lg" w="lg" type="triangle"/>
            </a:ln>
          </p:spPr>
        </p:cxnSp>
        <p:sp>
          <p:nvSpPr>
            <p:cNvPr id="385" name="Google Shape;385;p3"/>
            <p:cNvSpPr/>
            <p:nvPr/>
          </p:nvSpPr>
          <p:spPr>
            <a:xfrm>
              <a:off x="183562" y="2731283"/>
              <a:ext cx="2574969" cy="57473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3"/>
            <p:cNvSpPr txBox="1"/>
            <p:nvPr/>
          </p:nvSpPr>
          <p:spPr>
            <a:xfrm>
              <a:off x="183562" y="2731283"/>
              <a:ext cx="2574969" cy="574739"/>
            </a:xfrm>
            <a:prstGeom prst="rect">
              <a:avLst/>
            </a:prstGeom>
            <a:noFill/>
            <a:ln>
              <a:noFill/>
            </a:ln>
          </p:spPr>
          <p:txBody>
            <a:bodyPr anchorCtr="1" anchor="t"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Arial"/>
                <a:buNone/>
              </a:pPr>
              <a:r>
                <a:rPr b="0" lang="uk-UA" sz="2000">
                  <a:solidFill>
                    <a:schemeClr val="dk1"/>
                  </a:solidFill>
                  <a:latin typeface="Arial"/>
                  <a:ea typeface="Arial"/>
                  <a:cs typeface="Arial"/>
                  <a:sym typeface="Arial"/>
                </a:rPr>
                <a:t>24 лютого 2022</a:t>
              </a:r>
              <a:endParaRPr/>
            </a:p>
          </p:txBody>
        </p:sp>
        <p:sp>
          <p:nvSpPr>
            <p:cNvPr id="387" name="Google Shape;387;p3"/>
            <p:cNvSpPr/>
            <p:nvPr/>
          </p:nvSpPr>
          <p:spPr>
            <a:xfrm>
              <a:off x="7996" y="709523"/>
              <a:ext cx="2926102" cy="867195"/>
            </a:xfrm>
            <a:prstGeom prst="roundRect">
              <a:avLst>
                <a:gd fmla="val 16667" name="adj"/>
              </a:avLst>
            </a:prstGeom>
            <a:solidFill>
              <a:schemeClr val="lt1">
                <a:alpha val="89803"/>
              </a:schemeClr>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3"/>
            <p:cNvSpPr txBox="1"/>
            <p:nvPr/>
          </p:nvSpPr>
          <p:spPr>
            <a:xfrm>
              <a:off x="50329" y="751856"/>
              <a:ext cx="2841436" cy="782529"/>
            </a:xfrm>
            <a:prstGeom prst="rect">
              <a:avLst/>
            </a:prstGeom>
            <a:noFill/>
            <a:ln>
              <a:noFill/>
            </a:ln>
          </p:spPr>
          <p:txBody>
            <a:bodyPr anchorCtr="0" anchor="ctr" bIns="124450" lIns="124450" spcFirstLastPara="1" rIns="124450" wrap="square" tIns="124450">
              <a:noAutofit/>
            </a:bodyPr>
            <a:lstStyle/>
            <a:p>
              <a:pPr indent="0" lvl="0" marL="0" marR="0" rtl="0" algn="l">
                <a:lnSpc>
                  <a:spcPct val="90000"/>
                </a:lnSpc>
                <a:spcBef>
                  <a:spcPts val="0"/>
                </a:spcBef>
                <a:spcAft>
                  <a:spcPts val="0"/>
                </a:spcAft>
                <a:buClr>
                  <a:schemeClr val="dk1"/>
                </a:buClr>
                <a:buSzPts val="1400"/>
                <a:buFont typeface="Arial"/>
                <a:buNone/>
              </a:pPr>
              <a:r>
                <a:rPr lang="uk-UA" sz="1400">
                  <a:solidFill>
                    <a:schemeClr val="dk1"/>
                  </a:solidFill>
                  <a:latin typeface="Arial"/>
                  <a:ea typeface="Arial"/>
                  <a:cs typeface="Arial"/>
                  <a:sym typeface="Arial"/>
                </a:rPr>
                <a:t> початок військових дій.</a:t>
              </a:r>
              <a:endParaRPr sz="1400">
                <a:solidFill>
                  <a:schemeClr val="dk1"/>
                </a:solidFill>
                <a:latin typeface="Arial"/>
                <a:ea typeface="Arial"/>
                <a:cs typeface="Arial"/>
                <a:sym typeface="Arial"/>
              </a:endParaRPr>
            </a:p>
          </p:txBody>
        </p:sp>
        <p:cxnSp>
          <p:nvCxnSpPr>
            <p:cNvPr id="389" name="Google Shape;389;p3"/>
            <p:cNvCxnSpPr/>
            <p:nvPr/>
          </p:nvCxnSpPr>
          <p:spPr>
            <a:xfrm>
              <a:off x="1471047" y="1576718"/>
              <a:ext cx="0" cy="966375"/>
            </a:xfrm>
            <a:prstGeom prst="straightConnector1">
              <a:avLst/>
            </a:prstGeom>
            <a:noFill/>
            <a:ln cap="flat" cmpd="sng" w="9525">
              <a:solidFill>
                <a:srgbClr val="E2001D"/>
              </a:solidFill>
              <a:prstDash val="dash"/>
              <a:miter lim="800000"/>
              <a:headEnd len="sm" w="sm" type="none"/>
              <a:tailEnd len="sm" w="sm" type="none"/>
            </a:ln>
          </p:spPr>
        </p:cxnSp>
        <p:sp>
          <p:nvSpPr>
            <p:cNvPr id="390" name="Google Shape;390;p3"/>
            <p:cNvSpPr/>
            <p:nvPr/>
          </p:nvSpPr>
          <p:spPr>
            <a:xfrm>
              <a:off x="2217335" y="1780166"/>
              <a:ext cx="2574969" cy="57473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3"/>
            <p:cNvSpPr txBox="1"/>
            <p:nvPr/>
          </p:nvSpPr>
          <p:spPr>
            <a:xfrm>
              <a:off x="2217335" y="1780166"/>
              <a:ext cx="2574969" cy="574739"/>
            </a:xfrm>
            <a:prstGeom prst="rect">
              <a:avLst/>
            </a:prstGeom>
            <a:noFill/>
            <a:ln>
              <a:noFill/>
            </a:ln>
          </p:spPr>
          <p:txBody>
            <a:bodyPr anchorCtr="1" anchor="b"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Arial"/>
                <a:buNone/>
              </a:pPr>
              <a:r>
                <a:rPr b="0" lang="uk-UA" sz="2000">
                  <a:solidFill>
                    <a:schemeClr val="dk1"/>
                  </a:solidFill>
                  <a:latin typeface="Arial"/>
                  <a:ea typeface="Arial"/>
                  <a:cs typeface="Arial"/>
                  <a:sym typeface="Arial"/>
                </a:rPr>
                <a:t>24 – 28 лютого 2022</a:t>
              </a:r>
              <a:endParaRPr b="0" sz="2000">
                <a:solidFill>
                  <a:schemeClr val="dk1"/>
                </a:solidFill>
                <a:latin typeface="Arial"/>
                <a:ea typeface="Arial"/>
                <a:cs typeface="Arial"/>
                <a:sym typeface="Arial"/>
              </a:endParaRPr>
            </a:p>
          </p:txBody>
        </p:sp>
        <p:sp>
          <p:nvSpPr>
            <p:cNvPr id="392" name="Google Shape;392;p3"/>
            <p:cNvSpPr/>
            <p:nvPr/>
          </p:nvSpPr>
          <p:spPr>
            <a:xfrm>
              <a:off x="1432901" y="2504948"/>
              <a:ext cx="76292" cy="76292"/>
            </a:xfrm>
            <a:prstGeom prst="ellipse">
              <a:avLst/>
            </a:prstGeom>
            <a:solidFill>
              <a:srgbClr val="E2001D"/>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3"/>
            <p:cNvSpPr/>
            <p:nvPr/>
          </p:nvSpPr>
          <p:spPr>
            <a:xfrm>
              <a:off x="1705135" y="3509470"/>
              <a:ext cx="3599369" cy="1528939"/>
            </a:xfrm>
            <a:prstGeom prst="roundRect">
              <a:avLst>
                <a:gd fmla="val 16667" name="adj"/>
              </a:avLst>
            </a:prstGeom>
            <a:solidFill>
              <a:schemeClr val="lt1">
                <a:alpha val="89803"/>
              </a:schemeClr>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3"/>
            <p:cNvSpPr txBox="1"/>
            <p:nvPr/>
          </p:nvSpPr>
          <p:spPr>
            <a:xfrm>
              <a:off x="1779772" y="3584107"/>
              <a:ext cx="3450095" cy="1379665"/>
            </a:xfrm>
            <a:prstGeom prst="rect">
              <a:avLst/>
            </a:prstGeom>
            <a:noFill/>
            <a:ln>
              <a:noFill/>
            </a:ln>
          </p:spPr>
          <p:txBody>
            <a:bodyPr anchorCtr="0" anchor="ctr" bIns="124450" lIns="124450" spcFirstLastPara="1" rIns="124450" wrap="square" tIns="124450">
              <a:noAutofit/>
            </a:bodyPr>
            <a:lstStyle/>
            <a:p>
              <a:pPr indent="0" lvl="0" marL="0" marR="0" rtl="0" algn="ctr">
                <a:lnSpc>
                  <a:spcPct val="90000"/>
                </a:lnSpc>
                <a:spcBef>
                  <a:spcPts val="0"/>
                </a:spcBef>
                <a:spcAft>
                  <a:spcPts val="0"/>
                </a:spcAft>
                <a:buClr>
                  <a:schemeClr val="dk1"/>
                </a:buClr>
                <a:buSzPts val="1400"/>
                <a:buFont typeface="Arial"/>
                <a:buNone/>
              </a:pPr>
              <a:r>
                <a:rPr lang="uk-UA" sz="1400">
                  <a:solidFill>
                    <a:schemeClr val="dk1"/>
                  </a:solidFill>
                  <a:latin typeface="Arial"/>
                  <a:ea typeface="Arial"/>
                  <a:cs typeface="Arial"/>
                  <a:sym typeface="Arial"/>
                </a:rPr>
                <a:t>гаряча консервація виробничих підприємств у м. Маріуполі (металургійних комбінатів АЗОВСТАЛЬ та ІЛЛІЧА, виробниче підприємство Фея) з метою уникнення екологічної катастрофи та збереження  технологічного майна  обладнання</a:t>
              </a:r>
              <a:endParaRPr sz="1400">
                <a:solidFill>
                  <a:schemeClr val="dk1"/>
                </a:solidFill>
                <a:latin typeface="Arial"/>
                <a:ea typeface="Arial"/>
                <a:cs typeface="Arial"/>
                <a:sym typeface="Arial"/>
              </a:endParaRPr>
            </a:p>
          </p:txBody>
        </p:sp>
        <p:cxnSp>
          <p:nvCxnSpPr>
            <p:cNvPr id="395" name="Google Shape;395;p3"/>
            <p:cNvCxnSpPr/>
            <p:nvPr/>
          </p:nvCxnSpPr>
          <p:spPr>
            <a:xfrm>
              <a:off x="3504820" y="2543094"/>
              <a:ext cx="0" cy="966375"/>
            </a:xfrm>
            <a:prstGeom prst="straightConnector1">
              <a:avLst/>
            </a:prstGeom>
            <a:noFill/>
            <a:ln cap="flat" cmpd="sng" w="9525">
              <a:solidFill>
                <a:srgbClr val="E2001D"/>
              </a:solidFill>
              <a:prstDash val="dash"/>
              <a:miter lim="800000"/>
              <a:headEnd len="sm" w="sm" type="none"/>
              <a:tailEnd len="sm" w="sm" type="none"/>
            </a:ln>
          </p:spPr>
        </p:cxnSp>
        <p:sp>
          <p:nvSpPr>
            <p:cNvPr id="396" name="Google Shape;396;p3"/>
            <p:cNvSpPr/>
            <p:nvPr/>
          </p:nvSpPr>
          <p:spPr>
            <a:xfrm>
              <a:off x="4251107" y="2731283"/>
              <a:ext cx="2574969" cy="57473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3"/>
            <p:cNvSpPr txBox="1"/>
            <p:nvPr/>
          </p:nvSpPr>
          <p:spPr>
            <a:xfrm>
              <a:off x="4251107" y="2731283"/>
              <a:ext cx="2574969" cy="574739"/>
            </a:xfrm>
            <a:prstGeom prst="rect">
              <a:avLst/>
            </a:prstGeom>
            <a:noFill/>
            <a:ln>
              <a:noFill/>
            </a:ln>
          </p:spPr>
          <p:txBody>
            <a:bodyPr anchorCtr="1" anchor="t"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Arial"/>
                <a:buNone/>
              </a:pPr>
              <a:r>
                <a:rPr b="0" lang="uk-UA" sz="2000">
                  <a:solidFill>
                    <a:schemeClr val="dk1"/>
                  </a:solidFill>
                  <a:latin typeface="Arial"/>
                  <a:ea typeface="Arial"/>
                  <a:cs typeface="Arial"/>
                  <a:sym typeface="Arial"/>
                </a:rPr>
                <a:t>02 березня 2022</a:t>
              </a:r>
              <a:endParaRPr b="0" sz="2000">
                <a:solidFill>
                  <a:schemeClr val="dk1"/>
                </a:solidFill>
                <a:latin typeface="Arial"/>
                <a:ea typeface="Arial"/>
                <a:cs typeface="Arial"/>
                <a:sym typeface="Arial"/>
              </a:endParaRPr>
            </a:p>
          </p:txBody>
        </p:sp>
        <p:sp>
          <p:nvSpPr>
            <p:cNvPr id="398" name="Google Shape;398;p3"/>
            <p:cNvSpPr/>
            <p:nvPr/>
          </p:nvSpPr>
          <p:spPr>
            <a:xfrm>
              <a:off x="3466673" y="2504948"/>
              <a:ext cx="76292" cy="76292"/>
            </a:xfrm>
            <a:prstGeom prst="ellipse">
              <a:avLst/>
            </a:prstGeom>
            <a:solidFill>
              <a:srgbClr val="E2001D"/>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3"/>
            <p:cNvSpPr/>
            <p:nvPr/>
          </p:nvSpPr>
          <p:spPr>
            <a:xfrm>
              <a:off x="4102008" y="709523"/>
              <a:ext cx="2819239" cy="867195"/>
            </a:xfrm>
            <a:prstGeom prst="roundRect">
              <a:avLst>
                <a:gd fmla="val 16667" name="adj"/>
              </a:avLst>
            </a:prstGeom>
            <a:solidFill>
              <a:schemeClr val="lt1">
                <a:alpha val="89803"/>
              </a:schemeClr>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3"/>
            <p:cNvSpPr txBox="1"/>
            <p:nvPr/>
          </p:nvSpPr>
          <p:spPr>
            <a:xfrm>
              <a:off x="4144341" y="751856"/>
              <a:ext cx="2734573" cy="782529"/>
            </a:xfrm>
            <a:prstGeom prst="rect">
              <a:avLst/>
            </a:prstGeom>
            <a:noFill/>
            <a:ln>
              <a:noFill/>
            </a:ln>
          </p:spPr>
          <p:txBody>
            <a:bodyPr anchorCtr="0" anchor="ctr" bIns="124450" lIns="124450" spcFirstLastPara="1" rIns="124450" wrap="square" tIns="124450">
              <a:noAutofit/>
            </a:bodyPr>
            <a:lstStyle/>
            <a:p>
              <a:pPr indent="0" lvl="0" marL="0" marR="0" rtl="0" algn="l">
                <a:lnSpc>
                  <a:spcPct val="90000"/>
                </a:lnSpc>
                <a:spcBef>
                  <a:spcPts val="0"/>
                </a:spcBef>
                <a:spcAft>
                  <a:spcPts val="0"/>
                </a:spcAft>
                <a:buClr>
                  <a:schemeClr val="dk1"/>
                </a:buClr>
                <a:buSzPts val="1400"/>
                <a:buFont typeface="Arial"/>
                <a:buNone/>
              </a:pPr>
              <a:r>
                <a:rPr b="0" lang="uk-UA" sz="1400">
                  <a:solidFill>
                    <a:schemeClr val="dk1"/>
                  </a:solidFill>
                  <a:latin typeface="Arial"/>
                  <a:ea typeface="Arial"/>
                  <a:cs typeface="Arial"/>
                  <a:sym typeface="Arial"/>
                </a:rPr>
                <a:t>консервація Запоріжсталь, Запоріжкокс, АКХЗ</a:t>
              </a:r>
              <a:endParaRPr b="0" sz="1400">
                <a:solidFill>
                  <a:schemeClr val="dk1"/>
                </a:solidFill>
                <a:latin typeface="Arial"/>
                <a:ea typeface="Arial"/>
                <a:cs typeface="Arial"/>
                <a:sym typeface="Arial"/>
              </a:endParaRPr>
            </a:p>
          </p:txBody>
        </p:sp>
        <p:cxnSp>
          <p:nvCxnSpPr>
            <p:cNvPr id="401" name="Google Shape;401;p3"/>
            <p:cNvCxnSpPr/>
            <p:nvPr/>
          </p:nvCxnSpPr>
          <p:spPr>
            <a:xfrm>
              <a:off x="5538592" y="1576718"/>
              <a:ext cx="0" cy="966375"/>
            </a:xfrm>
            <a:prstGeom prst="straightConnector1">
              <a:avLst/>
            </a:prstGeom>
            <a:noFill/>
            <a:ln cap="flat" cmpd="sng" w="9525">
              <a:solidFill>
                <a:srgbClr val="E2001D"/>
              </a:solidFill>
              <a:prstDash val="dash"/>
              <a:miter lim="800000"/>
              <a:headEnd len="sm" w="sm" type="none"/>
              <a:tailEnd len="sm" w="sm" type="none"/>
            </a:ln>
          </p:spPr>
        </p:cxnSp>
        <p:sp>
          <p:nvSpPr>
            <p:cNvPr id="402" name="Google Shape;402;p3"/>
            <p:cNvSpPr/>
            <p:nvPr/>
          </p:nvSpPr>
          <p:spPr>
            <a:xfrm>
              <a:off x="5948247" y="1780166"/>
              <a:ext cx="2574969" cy="57473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3"/>
            <p:cNvSpPr txBox="1"/>
            <p:nvPr/>
          </p:nvSpPr>
          <p:spPr>
            <a:xfrm>
              <a:off x="5948247" y="1780166"/>
              <a:ext cx="2574969" cy="574739"/>
            </a:xfrm>
            <a:prstGeom prst="rect">
              <a:avLst/>
            </a:prstGeom>
            <a:noFill/>
            <a:ln>
              <a:noFill/>
            </a:ln>
          </p:spPr>
          <p:txBody>
            <a:bodyPr anchorCtr="1" anchor="b"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Arial"/>
                <a:buNone/>
              </a:pPr>
              <a:r>
                <a:rPr b="0" lang="uk-UA" sz="2000">
                  <a:solidFill>
                    <a:schemeClr val="dk1"/>
                  </a:solidFill>
                  <a:latin typeface="Arial"/>
                  <a:ea typeface="Arial"/>
                  <a:cs typeface="Arial"/>
                  <a:sym typeface="Arial"/>
                </a:rPr>
                <a:t>Березень 2022</a:t>
              </a:r>
              <a:endParaRPr/>
            </a:p>
          </p:txBody>
        </p:sp>
        <p:sp>
          <p:nvSpPr>
            <p:cNvPr id="404" name="Google Shape;404;p3"/>
            <p:cNvSpPr/>
            <p:nvPr/>
          </p:nvSpPr>
          <p:spPr>
            <a:xfrm>
              <a:off x="5500446" y="2504948"/>
              <a:ext cx="76292" cy="76292"/>
            </a:xfrm>
            <a:prstGeom prst="ellipse">
              <a:avLst/>
            </a:prstGeom>
            <a:solidFill>
              <a:srgbClr val="E2001D"/>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3"/>
            <p:cNvSpPr/>
            <p:nvPr/>
          </p:nvSpPr>
          <p:spPr>
            <a:xfrm>
              <a:off x="5772681" y="3509470"/>
              <a:ext cx="2926102" cy="1029794"/>
            </a:xfrm>
            <a:prstGeom prst="roundRect">
              <a:avLst>
                <a:gd fmla="val 16667" name="adj"/>
              </a:avLst>
            </a:prstGeom>
            <a:solidFill>
              <a:schemeClr val="lt1">
                <a:alpha val="89803"/>
              </a:schemeClr>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3"/>
            <p:cNvSpPr txBox="1"/>
            <p:nvPr/>
          </p:nvSpPr>
          <p:spPr>
            <a:xfrm>
              <a:off x="5822951" y="3559740"/>
              <a:ext cx="2825562" cy="929254"/>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dk1"/>
                </a:buClr>
                <a:buSzPts val="1600"/>
                <a:buFont typeface="Arial"/>
                <a:buNone/>
              </a:pPr>
              <a:r>
                <a:rPr b="0" lang="uk-UA" sz="1600">
                  <a:solidFill>
                    <a:schemeClr val="dk1"/>
                  </a:solidFill>
                  <a:latin typeface="Arial"/>
                  <a:ea typeface="Arial"/>
                  <a:cs typeface="Arial"/>
                  <a:sym typeface="Arial"/>
                </a:rPr>
                <a:t>втрата контролю над підприємствами Групи у м.Маріуполі</a:t>
              </a:r>
              <a:endParaRPr b="1" sz="1600">
                <a:solidFill>
                  <a:schemeClr val="dk1"/>
                </a:solidFill>
                <a:latin typeface="Arial"/>
                <a:ea typeface="Arial"/>
                <a:cs typeface="Arial"/>
                <a:sym typeface="Arial"/>
              </a:endParaRPr>
            </a:p>
          </p:txBody>
        </p:sp>
        <p:cxnSp>
          <p:nvCxnSpPr>
            <p:cNvPr id="407" name="Google Shape;407;p3"/>
            <p:cNvCxnSpPr/>
            <p:nvPr/>
          </p:nvCxnSpPr>
          <p:spPr>
            <a:xfrm>
              <a:off x="7235732" y="2543094"/>
              <a:ext cx="0" cy="966375"/>
            </a:xfrm>
            <a:prstGeom prst="straightConnector1">
              <a:avLst/>
            </a:prstGeom>
            <a:noFill/>
            <a:ln cap="flat" cmpd="sng" w="9525">
              <a:solidFill>
                <a:srgbClr val="E2001D"/>
              </a:solidFill>
              <a:prstDash val="dash"/>
              <a:miter lim="800000"/>
              <a:headEnd len="sm" w="sm" type="none"/>
              <a:tailEnd len="sm" w="sm" type="none"/>
            </a:ln>
          </p:spPr>
        </p:cxnSp>
        <p:sp>
          <p:nvSpPr>
            <p:cNvPr id="408" name="Google Shape;408;p3"/>
            <p:cNvSpPr/>
            <p:nvPr/>
          </p:nvSpPr>
          <p:spPr>
            <a:xfrm>
              <a:off x="7645386" y="2731283"/>
              <a:ext cx="2574969" cy="57473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3"/>
            <p:cNvSpPr txBox="1"/>
            <p:nvPr/>
          </p:nvSpPr>
          <p:spPr>
            <a:xfrm>
              <a:off x="7645386" y="2731283"/>
              <a:ext cx="2574969" cy="574739"/>
            </a:xfrm>
            <a:prstGeom prst="rect">
              <a:avLst/>
            </a:prstGeom>
            <a:noFill/>
            <a:ln>
              <a:noFill/>
            </a:ln>
          </p:spPr>
          <p:txBody>
            <a:bodyPr anchorCtr="1" anchor="t" bIns="0" lIns="0" spcFirstLastPara="1" rIns="0" wrap="square" tIns="0">
              <a:noAutofit/>
            </a:bodyPr>
            <a:lstStyle/>
            <a:p>
              <a:pPr indent="0" lvl="0" marL="0" marR="0" rtl="0" algn="ctr">
                <a:lnSpc>
                  <a:spcPct val="90000"/>
                </a:lnSpc>
                <a:spcBef>
                  <a:spcPts val="0"/>
                </a:spcBef>
                <a:spcAft>
                  <a:spcPts val="0"/>
                </a:spcAft>
                <a:buClr>
                  <a:schemeClr val="dk1"/>
                </a:buClr>
                <a:buSzPts val="2000"/>
                <a:buFont typeface="Arial"/>
                <a:buNone/>
              </a:pPr>
              <a:r>
                <a:rPr b="0" lang="uk-UA" sz="2000">
                  <a:solidFill>
                    <a:schemeClr val="dk1"/>
                  </a:solidFill>
                  <a:latin typeface="Arial"/>
                  <a:ea typeface="Arial"/>
                  <a:cs typeface="Arial"/>
                  <a:sym typeface="Arial"/>
                </a:rPr>
                <a:t>Жовтень 2023</a:t>
              </a:r>
              <a:endParaRPr/>
            </a:p>
          </p:txBody>
        </p:sp>
        <p:sp>
          <p:nvSpPr>
            <p:cNvPr id="410" name="Google Shape;410;p3"/>
            <p:cNvSpPr/>
            <p:nvPr/>
          </p:nvSpPr>
          <p:spPr>
            <a:xfrm>
              <a:off x="7197585" y="2504948"/>
              <a:ext cx="76292" cy="76292"/>
            </a:xfrm>
            <a:prstGeom prst="ellipse">
              <a:avLst/>
            </a:prstGeom>
            <a:solidFill>
              <a:srgbClr val="E2001D"/>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3"/>
            <p:cNvSpPr/>
            <p:nvPr/>
          </p:nvSpPr>
          <p:spPr>
            <a:xfrm>
              <a:off x="7469820" y="709523"/>
              <a:ext cx="2926102" cy="867195"/>
            </a:xfrm>
            <a:prstGeom prst="roundRect">
              <a:avLst>
                <a:gd fmla="val 16667" name="adj"/>
              </a:avLst>
            </a:prstGeom>
            <a:solidFill>
              <a:schemeClr val="lt1">
                <a:alpha val="89803"/>
              </a:schemeClr>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3"/>
            <p:cNvSpPr txBox="1"/>
            <p:nvPr/>
          </p:nvSpPr>
          <p:spPr>
            <a:xfrm>
              <a:off x="7512153" y="751856"/>
              <a:ext cx="2841436" cy="782529"/>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Clr>
                  <a:schemeClr val="dk1"/>
                </a:buClr>
                <a:buSzPts val="1600"/>
                <a:buFont typeface="Arial"/>
                <a:buNone/>
              </a:pPr>
              <a:r>
                <a:rPr b="0" lang="uk-UA" sz="1600">
                  <a:solidFill>
                    <a:schemeClr val="dk1"/>
                  </a:solidFill>
                  <a:latin typeface="Arial"/>
                  <a:ea typeface="Arial"/>
                  <a:cs typeface="Arial"/>
                  <a:sym typeface="Arial"/>
                </a:rPr>
                <a:t>Евакуація АКХЗ</a:t>
              </a:r>
              <a:endParaRPr/>
            </a:p>
          </p:txBody>
        </p:sp>
        <p:cxnSp>
          <p:nvCxnSpPr>
            <p:cNvPr id="413" name="Google Shape;413;p3"/>
            <p:cNvCxnSpPr/>
            <p:nvPr/>
          </p:nvCxnSpPr>
          <p:spPr>
            <a:xfrm>
              <a:off x="8932871" y="1576718"/>
              <a:ext cx="0" cy="966375"/>
            </a:xfrm>
            <a:prstGeom prst="straightConnector1">
              <a:avLst/>
            </a:prstGeom>
            <a:noFill/>
            <a:ln cap="flat" cmpd="sng" w="9525">
              <a:solidFill>
                <a:srgbClr val="E2001D"/>
              </a:solidFill>
              <a:prstDash val="dash"/>
              <a:miter lim="800000"/>
              <a:headEnd len="sm" w="sm" type="none"/>
              <a:tailEnd len="sm" w="sm" type="none"/>
            </a:ln>
          </p:spPr>
        </p:cxnSp>
        <p:sp>
          <p:nvSpPr>
            <p:cNvPr id="414" name="Google Shape;414;p3"/>
            <p:cNvSpPr/>
            <p:nvPr/>
          </p:nvSpPr>
          <p:spPr>
            <a:xfrm>
              <a:off x="8894725" y="2504948"/>
              <a:ext cx="76292" cy="76292"/>
            </a:xfrm>
            <a:prstGeom prst="ellipse">
              <a:avLst/>
            </a:prstGeom>
            <a:solidFill>
              <a:srgbClr val="E2001D"/>
            </a:solidFill>
            <a:ln cap="flat" cmpd="sng" w="12700">
              <a:solidFill>
                <a:srgbClr val="E200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cxnSp>
        <p:nvCxnSpPr>
          <p:cNvPr id="419" name="Google Shape;419;p4"/>
          <p:cNvCxnSpPr/>
          <p:nvPr/>
        </p:nvCxnSpPr>
        <p:spPr>
          <a:xfrm flipH="1">
            <a:off x="1447837" y="2640359"/>
            <a:ext cx="14889" cy="2174582"/>
          </a:xfrm>
          <a:prstGeom prst="straightConnector1">
            <a:avLst/>
          </a:prstGeom>
          <a:noFill/>
          <a:ln cap="flat" cmpd="sng" w="9525">
            <a:solidFill>
              <a:srgbClr val="7F7F7F"/>
            </a:solidFill>
            <a:prstDash val="dash"/>
            <a:miter lim="800000"/>
            <a:headEnd len="sm" w="sm" type="none"/>
            <a:tailEnd len="med" w="med" type="triangle"/>
          </a:ln>
        </p:spPr>
      </p:cxnSp>
      <p:sp>
        <p:nvSpPr>
          <p:cNvPr id="420" name="Google Shape;420;p4"/>
          <p:cNvSpPr txBox="1"/>
          <p:nvPr/>
        </p:nvSpPr>
        <p:spPr>
          <a:xfrm>
            <a:off x="6200157" y="4683866"/>
            <a:ext cx="4810897"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800">
                <a:solidFill>
                  <a:srgbClr val="C00000"/>
                </a:solidFill>
                <a:latin typeface="Roboto"/>
                <a:ea typeface="Roboto"/>
                <a:cs typeface="Roboto"/>
                <a:sym typeface="Roboto"/>
              </a:rPr>
              <a:t>ЄСПЛ</a:t>
            </a:r>
            <a:r>
              <a:rPr lang="uk-UA" sz="1800">
                <a:solidFill>
                  <a:schemeClr val="dk1"/>
                </a:solidFill>
                <a:latin typeface="Roboto"/>
                <a:ea typeface="Roboto"/>
                <a:cs typeface="Roboto"/>
                <a:sym typeface="Roboto"/>
              </a:rPr>
              <a:t> наразі розглядається як найбільш ефективний шлях потенційного відшкодування збитків, завданих російською агресією проти України.</a:t>
            </a:r>
            <a:endParaRPr sz="1800">
              <a:solidFill>
                <a:schemeClr val="dk1"/>
              </a:solidFill>
              <a:latin typeface="Roboto"/>
              <a:ea typeface="Roboto"/>
              <a:cs typeface="Roboto"/>
              <a:sym typeface="Roboto"/>
            </a:endParaRPr>
          </a:p>
        </p:txBody>
      </p:sp>
      <p:sp>
        <p:nvSpPr>
          <p:cNvPr id="421" name="Google Shape;421;p4"/>
          <p:cNvSpPr txBox="1"/>
          <p:nvPr>
            <p:ph type="title"/>
          </p:nvPr>
        </p:nvSpPr>
        <p:spPr>
          <a:xfrm>
            <a:off x="306515" y="289990"/>
            <a:ext cx="10102931" cy="472191"/>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rgbClr val="FF0000"/>
              </a:buClr>
              <a:buSzPts val="2600"/>
              <a:buFont typeface="Roboto"/>
              <a:buNone/>
            </a:pPr>
            <a:r>
              <a:rPr lang="uk-UA">
                <a:solidFill>
                  <a:srgbClr val="FF0000"/>
                </a:solidFill>
                <a:latin typeface="Roboto"/>
                <a:ea typeface="Roboto"/>
                <a:cs typeface="Roboto"/>
                <a:sym typeface="Roboto"/>
              </a:rPr>
              <a:t>Шляхи відшкодування збитків, завданих російською агресією</a:t>
            </a:r>
            <a:endParaRPr>
              <a:solidFill>
                <a:srgbClr val="FF0000"/>
              </a:solidFill>
            </a:endParaRPr>
          </a:p>
        </p:txBody>
      </p:sp>
      <p:sp>
        <p:nvSpPr>
          <p:cNvPr id="422" name="Google Shape;422;p4"/>
          <p:cNvSpPr/>
          <p:nvPr/>
        </p:nvSpPr>
        <p:spPr>
          <a:xfrm>
            <a:off x="474869" y="1181651"/>
            <a:ext cx="3743739" cy="773043"/>
          </a:xfrm>
          <a:prstGeom prst="downArrowCallout">
            <a:avLst>
              <a:gd fmla="val 25000" name="adj1"/>
              <a:gd fmla="val 25000" name="adj2"/>
              <a:gd fmla="val 25000" name="adj3"/>
              <a:gd fmla="val 64977" name="adj4"/>
            </a:avLst>
          </a:prstGeom>
          <a:solidFill>
            <a:schemeClr val="accent2"/>
          </a:solidFill>
          <a:ln cap="flat" cmpd="sng" w="12700">
            <a:solidFill>
              <a:srgbClr val="7F7F7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uk-UA" sz="1800">
                <a:solidFill>
                  <a:srgbClr val="C00000"/>
                </a:solidFill>
                <a:latin typeface="Roboto"/>
                <a:ea typeface="Roboto"/>
                <a:cs typeface="Roboto"/>
                <a:sym typeface="Roboto"/>
              </a:rPr>
              <a:t>НАЦІОНАЛЬНІ</a:t>
            </a:r>
            <a:endParaRPr/>
          </a:p>
        </p:txBody>
      </p:sp>
      <p:sp>
        <p:nvSpPr>
          <p:cNvPr id="423" name="Google Shape;423;p4"/>
          <p:cNvSpPr/>
          <p:nvPr/>
        </p:nvSpPr>
        <p:spPr>
          <a:xfrm>
            <a:off x="6669851" y="1181651"/>
            <a:ext cx="3743739" cy="773043"/>
          </a:xfrm>
          <a:prstGeom prst="downArrowCallout">
            <a:avLst>
              <a:gd fmla="val 25000" name="adj1"/>
              <a:gd fmla="val 25000" name="adj2"/>
              <a:gd fmla="val 25000" name="adj3"/>
              <a:gd fmla="val 64977" name="adj4"/>
            </a:avLst>
          </a:prstGeom>
          <a:solidFill>
            <a:schemeClr val="accent2"/>
          </a:solidFill>
          <a:ln cap="flat" cmpd="sng" w="12700">
            <a:solidFill>
              <a:srgbClr val="41414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uk-UA" sz="1800">
                <a:solidFill>
                  <a:srgbClr val="C00000"/>
                </a:solidFill>
                <a:latin typeface="Roboto"/>
                <a:ea typeface="Roboto"/>
                <a:cs typeface="Roboto"/>
                <a:sym typeface="Roboto"/>
              </a:rPr>
              <a:t>МІЖНАРОЖДНІ</a:t>
            </a:r>
            <a:endParaRPr b="1" sz="1800">
              <a:solidFill>
                <a:schemeClr val="lt1"/>
              </a:solidFill>
              <a:latin typeface="Roboto"/>
              <a:ea typeface="Roboto"/>
              <a:cs typeface="Roboto"/>
              <a:sym typeface="Roboto"/>
            </a:endParaRPr>
          </a:p>
        </p:txBody>
      </p:sp>
      <p:sp>
        <p:nvSpPr>
          <p:cNvPr id="424" name="Google Shape;424;p4"/>
          <p:cNvSpPr txBox="1"/>
          <p:nvPr/>
        </p:nvSpPr>
        <p:spPr>
          <a:xfrm>
            <a:off x="547675" y="2033636"/>
            <a:ext cx="3703981"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800">
                <a:solidFill>
                  <a:schemeClr val="dk1"/>
                </a:solidFill>
                <a:latin typeface="Roboto"/>
                <a:ea typeface="Roboto"/>
                <a:cs typeface="Roboto"/>
                <a:sym typeface="Roboto"/>
              </a:rPr>
              <a:t>Звернення до українських судів з позовними вимогами до рф</a:t>
            </a:r>
            <a:endParaRPr sz="1800">
              <a:solidFill>
                <a:schemeClr val="dk1"/>
              </a:solidFill>
              <a:latin typeface="Roboto"/>
              <a:ea typeface="Roboto"/>
              <a:cs typeface="Roboto"/>
              <a:sym typeface="Roboto"/>
            </a:endParaRPr>
          </a:p>
        </p:txBody>
      </p:sp>
      <p:sp>
        <p:nvSpPr>
          <p:cNvPr id="425" name="Google Shape;425;p4"/>
          <p:cNvSpPr txBox="1"/>
          <p:nvPr/>
        </p:nvSpPr>
        <p:spPr>
          <a:xfrm rot="-5400000">
            <a:off x="150518" y="3597824"/>
            <a:ext cx="2084682"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600">
                <a:solidFill>
                  <a:schemeClr val="dk1"/>
                </a:solidFill>
                <a:latin typeface="Roboto"/>
                <a:ea typeface="Roboto"/>
                <a:cs typeface="Roboto"/>
                <a:sym typeface="Roboto"/>
              </a:rPr>
              <a:t>Дискусійні питання</a:t>
            </a:r>
            <a:endParaRPr/>
          </a:p>
        </p:txBody>
      </p:sp>
      <p:sp>
        <p:nvSpPr>
          <p:cNvPr id="426" name="Google Shape;426;p4"/>
          <p:cNvSpPr txBox="1"/>
          <p:nvPr/>
        </p:nvSpPr>
        <p:spPr>
          <a:xfrm>
            <a:off x="1674518" y="3574814"/>
            <a:ext cx="3665125" cy="338554"/>
          </a:xfrm>
          <a:prstGeom prst="rect">
            <a:avLst/>
          </a:prstGeom>
          <a:solidFill>
            <a:schemeClr val="lt1"/>
          </a:solidFill>
          <a:ln cap="flat" cmpd="sng" w="12700">
            <a:solidFill>
              <a:schemeClr val="accent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uk-UA" sz="1600">
                <a:solidFill>
                  <a:schemeClr val="dk1"/>
                </a:solidFill>
                <a:latin typeface="Roboto"/>
                <a:ea typeface="Roboto"/>
                <a:cs typeface="Roboto"/>
                <a:sym typeface="Roboto"/>
              </a:rPr>
              <a:t>Подолання судового імунітету;</a:t>
            </a:r>
            <a:endParaRPr/>
          </a:p>
        </p:txBody>
      </p:sp>
      <p:sp>
        <p:nvSpPr>
          <p:cNvPr id="427" name="Google Shape;427;p4"/>
          <p:cNvSpPr txBox="1"/>
          <p:nvPr/>
        </p:nvSpPr>
        <p:spPr>
          <a:xfrm>
            <a:off x="1674518" y="4073407"/>
            <a:ext cx="3665124" cy="338554"/>
          </a:xfrm>
          <a:prstGeom prst="rect">
            <a:avLst/>
          </a:prstGeom>
          <a:solidFill>
            <a:schemeClr val="lt1"/>
          </a:solidFill>
          <a:ln cap="flat" cmpd="sng" w="12700">
            <a:solidFill>
              <a:schemeClr val="accent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uk-UA" sz="1600">
                <a:solidFill>
                  <a:schemeClr val="dk1"/>
                </a:solidFill>
                <a:latin typeface="Roboto"/>
                <a:ea typeface="Roboto"/>
                <a:cs typeface="Roboto"/>
                <a:sym typeface="Roboto"/>
              </a:rPr>
              <a:t>Способи повідомлення відповідача;</a:t>
            </a:r>
            <a:endParaRPr/>
          </a:p>
        </p:txBody>
      </p:sp>
      <p:sp>
        <p:nvSpPr>
          <p:cNvPr id="428" name="Google Shape;428;p4"/>
          <p:cNvSpPr txBox="1"/>
          <p:nvPr/>
        </p:nvSpPr>
        <p:spPr>
          <a:xfrm>
            <a:off x="837259" y="4863629"/>
            <a:ext cx="4210753" cy="584775"/>
          </a:xfrm>
          <a:prstGeom prst="rect">
            <a:avLst/>
          </a:prstGeom>
          <a:solidFill>
            <a:schemeClr val="accent2"/>
          </a:solidFill>
          <a:ln cap="flat" cmpd="sng" w="9525">
            <a:solidFill>
              <a:schemeClr val="accent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uk-UA" sz="1600">
                <a:solidFill>
                  <a:schemeClr val="dk1"/>
                </a:solidFill>
                <a:latin typeface="Roboto"/>
                <a:ea typeface="Roboto"/>
                <a:cs typeface="Roboto"/>
                <a:sym typeface="Roboto"/>
              </a:rPr>
              <a:t>Реальні механізми виконання</a:t>
            </a:r>
            <a:r>
              <a:rPr lang="uk-UA" sz="1600">
                <a:solidFill>
                  <a:schemeClr val="dk1"/>
                </a:solidFill>
                <a:latin typeface="Roboto"/>
                <a:ea typeface="Roboto"/>
                <a:cs typeface="Roboto"/>
                <a:sym typeface="Roboto"/>
              </a:rPr>
              <a:t> рішення в законодавстві </a:t>
            </a:r>
            <a:r>
              <a:rPr b="1" lang="uk-UA" sz="1600">
                <a:solidFill>
                  <a:schemeClr val="dk1"/>
                </a:solidFill>
                <a:latin typeface="Roboto"/>
                <a:ea typeface="Roboto"/>
                <a:cs typeface="Roboto"/>
                <a:sym typeface="Roboto"/>
              </a:rPr>
              <a:t>відсутні</a:t>
            </a:r>
            <a:endParaRPr/>
          </a:p>
        </p:txBody>
      </p:sp>
      <p:sp>
        <p:nvSpPr>
          <p:cNvPr id="429" name="Google Shape;429;p4"/>
          <p:cNvSpPr txBox="1"/>
          <p:nvPr/>
        </p:nvSpPr>
        <p:spPr>
          <a:xfrm>
            <a:off x="1674518" y="3057406"/>
            <a:ext cx="3665125" cy="338554"/>
          </a:xfrm>
          <a:prstGeom prst="rect">
            <a:avLst/>
          </a:prstGeom>
          <a:solidFill>
            <a:schemeClr val="lt1"/>
          </a:solidFill>
          <a:ln cap="flat" cmpd="sng" w="12700">
            <a:solidFill>
              <a:schemeClr val="accent2"/>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uk-UA" sz="1600">
                <a:solidFill>
                  <a:schemeClr val="dk1"/>
                </a:solidFill>
                <a:latin typeface="Roboto"/>
                <a:ea typeface="Roboto"/>
                <a:cs typeface="Roboto"/>
                <a:sym typeface="Roboto"/>
              </a:rPr>
              <a:t>Юрисдикція;</a:t>
            </a:r>
            <a:endParaRPr/>
          </a:p>
        </p:txBody>
      </p:sp>
      <p:cxnSp>
        <p:nvCxnSpPr>
          <p:cNvPr id="430" name="Google Shape;430;p4"/>
          <p:cNvCxnSpPr/>
          <p:nvPr/>
        </p:nvCxnSpPr>
        <p:spPr>
          <a:xfrm flipH="1" rot="10800000">
            <a:off x="1451916" y="3221828"/>
            <a:ext cx="208845" cy="3384"/>
          </a:xfrm>
          <a:prstGeom prst="straightConnector1">
            <a:avLst/>
          </a:prstGeom>
          <a:noFill/>
          <a:ln cap="flat" cmpd="sng" w="9525">
            <a:solidFill>
              <a:schemeClr val="accent6"/>
            </a:solidFill>
            <a:prstDash val="dash"/>
            <a:miter lim="800000"/>
            <a:headEnd len="sm" w="sm" type="none"/>
            <a:tailEnd len="sm" w="sm" type="none"/>
          </a:ln>
        </p:spPr>
      </p:cxnSp>
      <p:cxnSp>
        <p:nvCxnSpPr>
          <p:cNvPr id="431" name="Google Shape;431;p4"/>
          <p:cNvCxnSpPr/>
          <p:nvPr/>
        </p:nvCxnSpPr>
        <p:spPr>
          <a:xfrm flipH="1" rot="10800000">
            <a:off x="1468481" y="3739490"/>
            <a:ext cx="208845" cy="3384"/>
          </a:xfrm>
          <a:prstGeom prst="straightConnector1">
            <a:avLst/>
          </a:prstGeom>
          <a:noFill/>
          <a:ln cap="flat" cmpd="sng" w="9525">
            <a:solidFill>
              <a:schemeClr val="accent6"/>
            </a:solidFill>
            <a:prstDash val="dash"/>
            <a:miter lim="800000"/>
            <a:headEnd len="sm" w="sm" type="none"/>
            <a:tailEnd len="sm" w="sm" type="none"/>
          </a:ln>
        </p:spPr>
      </p:cxnSp>
      <p:cxnSp>
        <p:nvCxnSpPr>
          <p:cNvPr id="432" name="Google Shape;432;p4"/>
          <p:cNvCxnSpPr/>
          <p:nvPr/>
        </p:nvCxnSpPr>
        <p:spPr>
          <a:xfrm flipH="1" rot="10800000">
            <a:off x="1468480" y="4240587"/>
            <a:ext cx="208845" cy="3384"/>
          </a:xfrm>
          <a:prstGeom prst="straightConnector1">
            <a:avLst/>
          </a:prstGeom>
          <a:noFill/>
          <a:ln cap="flat" cmpd="sng" w="9525">
            <a:solidFill>
              <a:schemeClr val="accent6"/>
            </a:solidFill>
            <a:prstDash val="dash"/>
            <a:miter lim="800000"/>
            <a:headEnd len="sm" w="sm" type="none"/>
            <a:tailEnd len="sm" w="sm" type="none"/>
          </a:ln>
        </p:spPr>
      </p:cxnSp>
      <p:sp>
        <p:nvSpPr>
          <p:cNvPr id="433" name="Google Shape;433;p4"/>
          <p:cNvSpPr txBox="1"/>
          <p:nvPr/>
        </p:nvSpPr>
        <p:spPr>
          <a:xfrm>
            <a:off x="7143990" y="2033636"/>
            <a:ext cx="2797628"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800">
                <a:solidFill>
                  <a:schemeClr val="dk1"/>
                </a:solidFill>
                <a:latin typeface="Roboto"/>
                <a:ea typeface="Roboto"/>
                <a:cs typeface="Roboto"/>
                <a:sym typeface="Roboto"/>
              </a:rPr>
              <a:t>Звернення із </a:t>
            </a:r>
            <a:r>
              <a:rPr b="1" lang="uk-UA" sz="1800">
                <a:solidFill>
                  <a:srgbClr val="FF0000"/>
                </a:solidFill>
                <a:latin typeface="Roboto"/>
                <a:ea typeface="Roboto"/>
                <a:cs typeface="Roboto"/>
                <a:sym typeface="Roboto"/>
              </a:rPr>
              <a:t>заявою до Європейського Суду з прав людини</a:t>
            </a:r>
            <a:endParaRPr b="1" sz="1800">
              <a:solidFill>
                <a:schemeClr val="dk1"/>
              </a:solidFill>
              <a:latin typeface="Roboto"/>
              <a:ea typeface="Roboto"/>
              <a:cs typeface="Roboto"/>
              <a:sym typeface="Roboto"/>
            </a:endParaRPr>
          </a:p>
        </p:txBody>
      </p:sp>
      <p:cxnSp>
        <p:nvCxnSpPr>
          <p:cNvPr id="434" name="Google Shape;434;p4"/>
          <p:cNvCxnSpPr/>
          <p:nvPr/>
        </p:nvCxnSpPr>
        <p:spPr>
          <a:xfrm>
            <a:off x="8541400" y="2954052"/>
            <a:ext cx="6882" cy="1782695"/>
          </a:xfrm>
          <a:prstGeom prst="straightConnector1">
            <a:avLst/>
          </a:prstGeom>
          <a:noFill/>
          <a:ln cap="flat" cmpd="sng" w="9525">
            <a:solidFill>
              <a:srgbClr val="7F7F7F"/>
            </a:solidFill>
            <a:prstDash val="dash"/>
            <a:miter lim="800000"/>
            <a:headEnd len="sm" w="sm" type="none"/>
            <a:tailEnd len="med" w="med" type="triangle"/>
          </a:ln>
        </p:spPr>
      </p:cxnSp>
      <p:pic>
        <p:nvPicPr>
          <p:cNvPr id="435" name="Google Shape;435;p4"/>
          <p:cNvPicPr preferRelativeResize="0"/>
          <p:nvPr/>
        </p:nvPicPr>
        <p:blipFill rotWithShape="1">
          <a:blip r:embed="rId3">
            <a:alphaModFix/>
          </a:blip>
          <a:srcRect b="0" l="0" r="0" t="0"/>
          <a:stretch/>
        </p:blipFill>
        <p:spPr>
          <a:xfrm>
            <a:off x="7198418" y="3134840"/>
            <a:ext cx="2743200" cy="11068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pic>
        <p:nvPicPr>
          <p:cNvPr descr="Строк звернення до Євросуду скорочується на два місяці - LexInform: Правові  та юридичні новини, юридична практика, коментарі" id="440" name="Google Shape;440;p5"/>
          <p:cNvPicPr preferRelativeResize="0"/>
          <p:nvPr/>
        </p:nvPicPr>
        <p:blipFill rotWithShape="1">
          <a:blip r:embed="rId3">
            <a:alphaModFix/>
          </a:blip>
          <a:srcRect b="-1" l="25665" r="22355" t="0"/>
          <a:stretch/>
        </p:blipFill>
        <p:spPr>
          <a:xfrm>
            <a:off x="1" y="9"/>
            <a:ext cx="4012292" cy="4103904"/>
          </a:xfrm>
          <a:prstGeom prst="rect">
            <a:avLst/>
          </a:prstGeom>
          <a:solidFill>
            <a:srgbClr val="FFFFFF"/>
          </a:solidFill>
          <a:ln>
            <a:noFill/>
          </a:ln>
        </p:spPr>
      </p:pic>
      <p:sp>
        <p:nvSpPr>
          <p:cNvPr id="441" name="Google Shape;441;p5"/>
          <p:cNvSpPr txBox="1"/>
          <p:nvPr>
            <p:ph type="title"/>
          </p:nvPr>
        </p:nvSpPr>
        <p:spPr>
          <a:xfrm>
            <a:off x="4122655" y="4800"/>
            <a:ext cx="5467109" cy="476515"/>
          </a:xfrm>
          <a:prstGeom prst="rect">
            <a:avLst/>
          </a:prstGeom>
          <a:noFill/>
          <a:ln>
            <a:noFill/>
          </a:ln>
        </p:spPr>
        <p:txBody>
          <a:bodyPr anchorCtr="0" anchor="ctr" bIns="0" lIns="0" spcFirstLastPara="1" rIns="0" wrap="square" tIns="0">
            <a:normAutofit/>
          </a:bodyPr>
          <a:lstStyle/>
          <a:p>
            <a:pPr indent="0" lvl="0" marL="0" rtl="0" algn="l">
              <a:lnSpc>
                <a:spcPct val="113000"/>
              </a:lnSpc>
              <a:spcBef>
                <a:spcPts val="0"/>
              </a:spcBef>
              <a:spcAft>
                <a:spcPts val="0"/>
              </a:spcAft>
              <a:buClr>
                <a:srgbClr val="E2001F"/>
              </a:buClr>
              <a:buSzPts val="2600"/>
              <a:buFont typeface="Roboto"/>
              <a:buNone/>
            </a:pPr>
            <a:r>
              <a:rPr b="1" lang="uk-UA" sz="2600">
                <a:solidFill>
                  <a:srgbClr val="E2001F"/>
                </a:solidFill>
                <a:latin typeface="Roboto"/>
                <a:ea typeface="Roboto"/>
                <a:cs typeface="Roboto"/>
                <a:sym typeface="Roboto"/>
              </a:rPr>
              <a:t>Строки звернення до ЄСПЛ</a:t>
            </a:r>
            <a:endParaRPr b="1" sz="2600">
              <a:solidFill>
                <a:srgbClr val="E2001F"/>
              </a:solidFill>
              <a:latin typeface="Roboto"/>
              <a:ea typeface="Roboto"/>
              <a:cs typeface="Roboto"/>
              <a:sym typeface="Roboto"/>
            </a:endParaRPr>
          </a:p>
        </p:txBody>
      </p:sp>
      <p:sp>
        <p:nvSpPr>
          <p:cNvPr id="442" name="Google Shape;442;p5"/>
          <p:cNvSpPr txBox="1"/>
          <p:nvPr/>
        </p:nvSpPr>
        <p:spPr>
          <a:xfrm>
            <a:off x="4120833" y="527001"/>
            <a:ext cx="7282138" cy="361563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uk-UA" sz="1600">
                <a:solidFill>
                  <a:schemeClr val="dk1"/>
                </a:solidFill>
                <a:latin typeface="Roboto"/>
                <a:ea typeface="Roboto"/>
                <a:cs typeface="Roboto"/>
                <a:sym typeface="Roboto"/>
              </a:rPr>
              <a:t>З </a:t>
            </a:r>
            <a:r>
              <a:rPr b="1" lang="uk-UA" sz="1600">
                <a:solidFill>
                  <a:srgbClr val="E2001F"/>
                </a:solidFill>
                <a:latin typeface="Roboto"/>
                <a:ea typeface="Roboto"/>
                <a:cs typeface="Roboto"/>
                <a:sym typeface="Roboto"/>
              </a:rPr>
              <a:t>«01» лютого 2022 року </a:t>
            </a:r>
            <a:r>
              <a:rPr lang="uk-UA" sz="1600">
                <a:solidFill>
                  <a:schemeClr val="dk1"/>
                </a:solidFill>
                <a:latin typeface="Roboto"/>
                <a:ea typeface="Roboto"/>
                <a:cs typeface="Roboto"/>
                <a:sym typeface="Roboto"/>
              </a:rPr>
              <a:t>строк звернення із заявою до Європейського суду з прав людини скорочено на третину і </a:t>
            </a:r>
            <a:r>
              <a:rPr b="1" lang="uk-UA" sz="1600">
                <a:solidFill>
                  <a:srgbClr val="E2001F"/>
                </a:solidFill>
                <a:latin typeface="Roboto"/>
                <a:ea typeface="Roboto"/>
                <a:cs typeface="Roboto"/>
                <a:sym typeface="Roboto"/>
              </a:rPr>
              <a:t>станове 4 місяці</a:t>
            </a:r>
            <a:r>
              <a:rPr lang="uk-UA" sz="1600">
                <a:solidFill>
                  <a:schemeClr val="dk1"/>
                </a:solidFill>
                <a:latin typeface="Roboto"/>
                <a:ea typeface="Roboto"/>
                <a:cs typeface="Roboto"/>
                <a:sym typeface="Roboto"/>
              </a:rPr>
              <a:t>. (Стаття 35 Європейська конвенція з прав людини)</a:t>
            </a:r>
            <a:endParaRPr/>
          </a:p>
          <a:p>
            <a:pPr indent="0" lvl="0" marL="0" marR="0" rtl="0" algn="just">
              <a:spcBef>
                <a:spcPts val="0"/>
              </a:spcBef>
              <a:spcAft>
                <a:spcPts val="0"/>
              </a:spcAft>
              <a:buNone/>
            </a:pPr>
            <a:r>
              <a:t/>
            </a:r>
            <a:endParaRPr sz="1600">
              <a:solidFill>
                <a:schemeClr val="dk1"/>
              </a:solidFill>
              <a:latin typeface="Roboto"/>
              <a:ea typeface="Roboto"/>
              <a:cs typeface="Roboto"/>
              <a:sym typeface="Roboto"/>
            </a:endParaRPr>
          </a:p>
          <a:p>
            <a:pPr indent="0" lvl="0" marL="0" marR="0" rtl="0" algn="just">
              <a:spcBef>
                <a:spcPts val="0"/>
              </a:spcBef>
              <a:spcAft>
                <a:spcPts val="0"/>
              </a:spcAft>
              <a:buNone/>
            </a:pPr>
            <a:r>
              <a:rPr b="1" lang="uk-UA" sz="1600">
                <a:solidFill>
                  <a:srgbClr val="E2001F"/>
                </a:solidFill>
                <a:latin typeface="Roboto"/>
                <a:ea typeface="Roboto"/>
                <a:cs typeface="Roboto"/>
                <a:sym typeface="Roboto"/>
              </a:rPr>
              <a:t>«16» березня 2022 року</a:t>
            </a:r>
            <a:r>
              <a:rPr b="1" lang="uk-UA" sz="1600">
                <a:solidFill>
                  <a:schemeClr val="dk1"/>
                </a:solidFill>
                <a:latin typeface="Roboto"/>
                <a:ea typeface="Roboto"/>
                <a:cs typeface="Roboto"/>
                <a:sym typeface="Roboto"/>
              </a:rPr>
              <a:t> </a:t>
            </a:r>
            <a:r>
              <a:rPr lang="uk-UA" sz="1600">
                <a:solidFill>
                  <a:schemeClr val="dk1"/>
                </a:solidFill>
                <a:latin typeface="Roboto"/>
                <a:ea typeface="Roboto"/>
                <a:cs typeface="Roboto"/>
                <a:sym typeface="Roboto"/>
              </a:rPr>
              <a:t>РФ була виключена із складу Ради Європи. </a:t>
            </a:r>
            <a:endParaRPr/>
          </a:p>
          <a:p>
            <a:pPr indent="0" lvl="0" marL="0" marR="0" rtl="0" algn="just">
              <a:spcBef>
                <a:spcPts val="0"/>
              </a:spcBef>
              <a:spcAft>
                <a:spcPts val="0"/>
              </a:spcAft>
              <a:buNone/>
            </a:pPr>
            <a:r>
              <a:t/>
            </a:r>
            <a:endParaRPr sz="1600">
              <a:solidFill>
                <a:schemeClr val="dk1"/>
              </a:solidFill>
              <a:latin typeface="Roboto"/>
              <a:ea typeface="Roboto"/>
              <a:cs typeface="Roboto"/>
              <a:sym typeface="Roboto"/>
            </a:endParaRPr>
          </a:p>
          <a:p>
            <a:pPr indent="0" lvl="0" marL="0" marR="0" rtl="0" algn="just">
              <a:spcBef>
                <a:spcPts val="0"/>
              </a:spcBef>
              <a:spcAft>
                <a:spcPts val="0"/>
              </a:spcAft>
              <a:buNone/>
            </a:pPr>
            <a:r>
              <a:rPr lang="uk-UA" sz="1600">
                <a:solidFill>
                  <a:schemeClr val="dk1"/>
                </a:solidFill>
                <a:latin typeface="Roboto"/>
                <a:ea typeface="Roboto"/>
                <a:cs typeface="Roboto"/>
                <a:sym typeface="Roboto"/>
              </a:rPr>
              <a:t>Для заявників, які постраждали через війну, це означає, що до ЄСПЛ можна буде звернутися лише щодо порушення Конвенції про захист прав людини і основоположних свобод (надалі – Конвенція), яке сталося до </a:t>
            </a:r>
            <a:r>
              <a:rPr b="1" lang="uk-UA" sz="1600">
                <a:solidFill>
                  <a:srgbClr val="E2001F"/>
                </a:solidFill>
                <a:latin typeface="Roboto"/>
                <a:ea typeface="Roboto"/>
                <a:cs typeface="Roboto"/>
                <a:sym typeface="Roboto"/>
              </a:rPr>
              <a:t>«16» вересня 2022 року</a:t>
            </a:r>
            <a:r>
              <a:rPr lang="uk-UA" sz="1600">
                <a:solidFill>
                  <a:schemeClr val="dk1"/>
                </a:solidFill>
                <a:latin typeface="Roboto"/>
                <a:ea typeface="Roboto"/>
                <a:cs typeface="Roboto"/>
                <a:sym typeface="Roboto"/>
              </a:rPr>
              <a:t>. </a:t>
            </a:r>
            <a:endParaRPr/>
          </a:p>
          <a:p>
            <a:pPr indent="0" lvl="0" marL="0" marR="0" rtl="0" algn="l">
              <a:spcBef>
                <a:spcPts val="0"/>
              </a:spcBef>
              <a:spcAft>
                <a:spcPts val="0"/>
              </a:spcAft>
              <a:buNone/>
            </a:pPr>
            <a:r>
              <a:t/>
            </a:r>
            <a:endParaRPr sz="1600">
              <a:solidFill>
                <a:schemeClr val="dk1"/>
              </a:solidFill>
              <a:latin typeface="Roboto"/>
              <a:ea typeface="Roboto"/>
              <a:cs typeface="Roboto"/>
              <a:sym typeface="Roboto"/>
            </a:endParaRPr>
          </a:p>
          <a:p>
            <a:pPr indent="0" lvl="0" marL="0" marR="0" rtl="0" algn="just">
              <a:spcBef>
                <a:spcPts val="0"/>
              </a:spcBef>
              <a:spcAft>
                <a:spcPts val="0"/>
              </a:spcAft>
              <a:buNone/>
            </a:pPr>
            <a:r>
              <a:rPr lang="uk-UA" sz="1600">
                <a:solidFill>
                  <a:schemeClr val="dk1"/>
                </a:solidFill>
                <a:latin typeface="Roboto"/>
                <a:ea typeface="Roboto"/>
                <a:cs typeface="Roboto"/>
                <a:sym typeface="Roboto"/>
              </a:rPr>
              <a:t>В резолюції від </a:t>
            </a:r>
            <a:r>
              <a:rPr b="1" lang="uk-UA" sz="1600">
                <a:solidFill>
                  <a:srgbClr val="FF0000"/>
                </a:solidFill>
                <a:latin typeface="Roboto"/>
                <a:ea typeface="Roboto"/>
                <a:cs typeface="Roboto"/>
                <a:sym typeface="Roboto"/>
              </a:rPr>
              <a:t>«22» березня 2022 року </a:t>
            </a:r>
            <a:r>
              <a:rPr lang="uk-UA" sz="1600">
                <a:solidFill>
                  <a:schemeClr val="dk1"/>
                </a:solidFill>
                <a:latin typeface="Roboto"/>
                <a:ea typeface="Roboto"/>
                <a:cs typeface="Roboto"/>
                <a:sym typeface="Roboto"/>
              </a:rPr>
              <a:t>ЄСПЛ підтвердив, що розглядатиме скарги, подані проти РФ щодо ймовірних порушень Конвенції, якщо такі порушення скоєні до </a:t>
            </a:r>
            <a:r>
              <a:rPr b="1" lang="uk-UA" sz="1600">
                <a:solidFill>
                  <a:srgbClr val="FF0000"/>
                </a:solidFill>
                <a:latin typeface="Roboto"/>
                <a:ea typeface="Roboto"/>
                <a:cs typeface="Roboto"/>
                <a:sym typeface="Roboto"/>
              </a:rPr>
              <a:t>«16» вересня 2022 року</a:t>
            </a:r>
            <a:r>
              <a:rPr lang="uk-UA" sz="1600">
                <a:solidFill>
                  <a:schemeClr val="dk1"/>
                </a:solidFill>
                <a:latin typeface="Roboto"/>
                <a:ea typeface="Roboto"/>
                <a:cs typeface="Roboto"/>
                <a:sym typeface="Roboto"/>
              </a:rPr>
              <a:t>.</a:t>
            </a:r>
            <a:endParaRPr/>
          </a:p>
        </p:txBody>
      </p:sp>
      <p:sp>
        <p:nvSpPr>
          <p:cNvPr id="443" name="Google Shape;443;p5"/>
          <p:cNvSpPr txBox="1"/>
          <p:nvPr/>
        </p:nvSpPr>
        <p:spPr>
          <a:xfrm>
            <a:off x="160876" y="4230883"/>
            <a:ext cx="5325595" cy="476515"/>
          </a:xfrm>
          <a:prstGeom prst="rect">
            <a:avLst/>
          </a:prstGeom>
          <a:noFill/>
          <a:ln>
            <a:noFill/>
          </a:ln>
        </p:spPr>
        <p:txBody>
          <a:bodyPr anchorCtr="0" anchor="ctr" bIns="0" lIns="0" spcFirstLastPara="1" rIns="0" wrap="square" tIns="0">
            <a:normAutofit/>
          </a:bodyPr>
          <a:lstStyle/>
          <a:p>
            <a:pPr indent="0" lvl="0" marL="0" marR="0" rtl="0" algn="l">
              <a:lnSpc>
                <a:spcPct val="113000"/>
              </a:lnSpc>
              <a:spcBef>
                <a:spcPts val="0"/>
              </a:spcBef>
              <a:spcAft>
                <a:spcPts val="0"/>
              </a:spcAft>
              <a:buClr>
                <a:srgbClr val="E2001F"/>
              </a:buClr>
              <a:buSzPts val="2600"/>
              <a:buFont typeface="Roboto"/>
              <a:buNone/>
            </a:pPr>
            <a:r>
              <a:rPr b="1" lang="uk-UA" sz="2600">
                <a:solidFill>
                  <a:srgbClr val="E2001F"/>
                </a:solidFill>
                <a:latin typeface="Roboto"/>
                <a:ea typeface="Roboto"/>
                <a:cs typeface="Roboto"/>
                <a:sym typeface="Roboto"/>
              </a:rPr>
              <a:t>Умови подання заяви</a:t>
            </a:r>
            <a:endParaRPr b="1" sz="2600">
              <a:solidFill>
                <a:srgbClr val="E2001F"/>
              </a:solidFill>
              <a:latin typeface="Roboto"/>
              <a:ea typeface="Roboto"/>
              <a:cs typeface="Roboto"/>
              <a:sym typeface="Roboto"/>
            </a:endParaRPr>
          </a:p>
        </p:txBody>
      </p:sp>
      <p:sp>
        <p:nvSpPr>
          <p:cNvPr id="444" name="Google Shape;444;p5"/>
          <p:cNvSpPr txBox="1"/>
          <p:nvPr/>
        </p:nvSpPr>
        <p:spPr>
          <a:xfrm>
            <a:off x="160876" y="4698888"/>
            <a:ext cx="7919914" cy="206210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uk-UA" sz="1600">
                <a:solidFill>
                  <a:schemeClr val="dk1"/>
                </a:solidFill>
                <a:latin typeface="Roboto"/>
                <a:ea typeface="Roboto"/>
                <a:cs typeface="Roboto"/>
                <a:sym typeface="Roboto"/>
              </a:rPr>
              <a:t>За загальним правилом, подання заяви можливо після вичерпання всіх національних засобів правового захисту. Однак у випадку з агресією РФ очевидно, що на національному рівні відсутні ефективні засоби захисту. Це надає можливість заявникам одразу звертатись із заявою до ЄСПЛ </a:t>
            </a:r>
            <a:r>
              <a:rPr lang="uk-UA" sz="1600" u="sng">
                <a:solidFill>
                  <a:schemeClr val="dk1"/>
                </a:solidFill>
                <a:latin typeface="Roboto"/>
                <a:ea typeface="Roboto"/>
                <a:cs typeface="Roboto"/>
                <a:sym typeface="Roboto"/>
              </a:rPr>
              <a:t>протягом чотирьох місяців після настання події</a:t>
            </a:r>
            <a:r>
              <a:rPr lang="uk-UA" sz="1600">
                <a:solidFill>
                  <a:schemeClr val="dk1"/>
                </a:solidFill>
                <a:latin typeface="Roboto"/>
                <a:ea typeface="Roboto"/>
                <a:cs typeface="Roboto"/>
                <a:sym typeface="Roboto"/>
              </a:rPr>
              <a:t>, що порушує права, гарантовані Конвенцією (наприклад, з моменту руйнування чи пошкодження майна, окупації території тощо) або з дати, коли заявник дізнався про таку подію чи про її несприятливі наслідки.</a:t>
            </a:r>
            <a:endParaRPr/>
          </a:p>
        </p:txBody>
      </p:sp>
      <p:pic>
        <p:nvPicPr>
          <p:cNvPr id="445" name="Google Shape;445;p5"/>
          <p:cNvPicPr preferRelativeResize="0"/>
          <p:nvPr/>
        </p:nvPicPr>
        <p:blipFill rotWithShape="1">
          <a:blip r:embed="rId4">
            <a:alphaModFix/>
          </a:blip>
          <a:srcRect b="0" l="0" r="0" t="0"/>
          <a:stretch/>
        </p:blipFill>
        <p:spPr>
          <a:xfrm>
            <a:off x="8262932" y="4100450"/>
            <a:ext cx="2653664" cy="265366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6"/>
          <p:cNvSpPr txBox="1"/>
          <p:nvPr/>
        </p:nvSpPr>
        <p:spPr>
          <a:xfrm>
            <a:off x="638751" y="833643"/>
            <a:ext cx="8100291"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uk-UA" sz="4000">
                <a:solidFill>
                  <a:schemeClr val="dk1"/>
                </a:solidFill>
                <a:latin typeface="Roboto"/>
                <a:ea typeface="Roboto"/>
                <a:cs typeface="Roboto"/>
                <a:sym typeface="Roboto"/>
              </a:rPr>
              <a:t>Все починається з </a:t>
            </a:r>
            <a:r>
              <a:rPr b="1" lang="uk-UA" sz="4000">
                <a:solidFill>
                  <a:srgbClr val="C00000"/>
                </a:solidFill>
                <a:latin typeface="Roboto"/>
                <a:ea typeface="Roboto"/>
                <a:cs typeface="Roboto"/>
                <a:sym typeface="Roboto"/>
              </a:rPr>
              <a:t>доказів</a:t>
            </a:r>
            <a:r>
              <a:rPr b="1" lang="uk-UA" sz="4000">
                <a:solidFill>
                  <a:schemeClr val="dk1"/>
                </a:solidFill>
                <a:latin typeface="Roboto"/>
                <a:ea typeface="Roboto"/>
                <a:cs typeface="Roboto"/>
                <a:sym typeface="Roboto"/>
              </a:rPr>
              <a:t> …</a:t>
            </a:r>
            <a:endParaRPr b="1" sz="4000">
              <a:solidFill>
                <a:schemeClr val="dk1"/>
              </a:solidFill>
              <a:latin typeface="Roboto"/>
              <a:ea typeface="Roboto"/>
              <a:cs typeface="Roboto"/>
              <a:sym typeface="Roboto"/>
            </a:endParaRPr>
          </a:p>
        </p:txBody>
      </p:sp>
      <p:pic>
        <p:nvPicPr>
          <p:cNvPr id="451" name="Google Shape;451;p6"/>
          <p:cNvPicPr preferRelativeResize="0"/>
          <p:nvPr/>
        </p:nvPicPr>
        <p:blipFill rotWithShape="1">
          <a:blip r:embed="rId3">
            <a:alphaModFix/>
          </a:blip>
          <a:srcRect b="0" l="0" r="0" t="0"/>
          <a:stretch/>
        </p:blipFill>
        <p:spPr>
          <a:xfrm>
            <a:off x="5753100" y="1541529"/>
            <a:ext cx="4811568" cy="481156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grpSp>
        <p:nvGrpSpPr>
          <p:cNvPr id="456" name="Google Shape;456;p7"/>
          <p:cNvGrpSpPr/>
          <p:nvPr/>
        </p:nvGrpSpPr>
        <p:grpSpPr>
          <a:xfrm>
            <a:off x="318780" y="1034745"/>
            <a:ext cx="10918901" cy="5757120"/>
            <a:chOff x="0" y="18772"/>
            <a:chExt cx="10918901" cy="5757120"/>
          </a:xfrm>
        </p:grpSpPr>
        <p:sp>
          <p:nvSpPr>
            <p:cNvPr id="457" name="Google Shape;457;p7"/>
            <p:cNvSpPr/>
            <p:nvPr/>
          </p:nvSpPr>
          <p:spPr>
            <a:xfrm>
              <a:off x="0" y="18772"/>
              <a:ext cx="10918901" cy="76752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7"/>
            <p:cNvSpPr txBox="1"/>
            <p:nvPr/>
          </p:nvSpPr>
          <p:spPr>
            <a:xfrm>
              <a:off x="37467" y="56239"/>
              <a:ext cx="10843967" cy="69258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lang="uk-UA" sz="1600">
                  <a:solidFill>
                    <a:schemeClr val="lt1"/>
                  </a:solidFill>
                  <a:latin typeface="Roboto"/>
                  <a:ea typeface="Roboto"/>
                  <a:cs typeface="Roboto"/>
                  <a:sym typeface="Roboto"/>
                </a:rPr>
                <a:t>Порядок розслідування та обліку нещасних випадків, професійних захворювань та аварій на виробництві</a:t>
              </a:r>
              <a:endParaRPr sz="1600">
                <a:solidFill>
                  <a:schemeClr val="lt1"/>
                </a:solidFill>
                <a:latin typeface="Roboto"/>
                <a:ea typeface="Roboto"/>
                <a:cs typeface="Roboto"/>
                <a:sym typeface="Roboto"/>
              </a:endParaRPr>
            </a:p>
          </p:txBody>
        </p:sp>
        <p:sp>
          <p:nvSpPr>
            <p:cNvPr id="459" name="Google Shape;459;p7"/>
            <p:cNvSpPr/>
            <p:nvPr/>
          </p:nvSpPr>
          <p:spPr>
            <a:xfrm>
              <a:off x="0" y="786292"/>
              <a:ext cx="10918901" cy="2649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7"/>
            <p:cNvSpPr txBox="1"/>
            <p:nvPr/>
          </p:nvSpPr>
          <p:spPr>
            <a:xfrm>
              <a:off x="0" y="786292"/>
              <a:ext cx="10918901" cy="264960"/>
            </a:xfrm>
            <a:prstGeom prst="rect">
              <a:avLst/>
            </a:prstGeom>
            <a:noFill/>
            <a:ln>
              <a:noFill/>
            </a:ln>
          </p:spPr>
          <p:txBody>
            <a:bodyPr anchorCtr="0" anchor="t" bIns="15225" lIns="346675" spcFirstLastPara="1" rIns="85325" wrap="square" tIns="15225">
              <a:noAutofit/>
            </a:bodyPr>
            <a:lstStyle/>
            <a:p>
              <a:pPr indent="-114300" lvl="1" marL="114300" marR="0" rtl="0" algn="l">
                <a:lnSpc>
                  <a:spcPct val="90000"/>
                </a:lnSpc>
                <a:spcBef>
                  <a:spcPts val="0"/>
                </a:spcBef>
                <a:spcAft>
                  <a:spcPts val="0"/>
                </a:spcAft>
                <a:buClr>
                  <a:schemeClr val="dk1"/>
                </a:buClr>
                <a:buSzPts val="1200"/>
                <a:buFont typeface="Roboto"/>
                <a:buChar char="•"/>
              </a:pPr>
              <a:r>
                <a:rPr b="0" i="0" lang="uk-UA" sz="1200" u="none" cap="none" strike="noStrike">
                  <a:solidFill>
                    <a:schemeClr val="dk1"/>
                  </a:solidFill>
                  <a:latin typeface="Roboto"/>
                  <a:ea typeface="Roboto"/>
                  <a:cs typeface="Roboto"/>
                  <a:sym typeface="Roboto"/>
                </a:rPr>
                <a:t>затверджений постановою Кабінету Міністрів України від 17 квітня 2019 р. №337</a:t>
              </a:r>
              <a:endParaRPr b="0" i="0" sz="1200" u="none" cap="none" strike="noStrike">
                <a:solidFill>
                  <a:schemeClr val="dk1"/>
                </a:solidFill>
                <a:latin typeface="Roboto"/>
                <a:ea typeface="Roboto"/>
                <a:cs typeface="Roboto"/>
                <a:sym typeface="Roboto"/>
              </a:endParaRPr>
            </a:p>
          </p:txBody>
        </p:sp>
        <p:sp>
          <p:nvSpPr>
            <p:cNvPr id="461" name="Google Shape;461;p7"/>
            <p:cNvSpPr/>
            <p:nvPr/>
          </p:nvSpPr>
          <p:spPr>
            <a:xfrm>
              <a:off x="0" y="1051252"/>
              <a:ext cx="10918901" cy="76752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7"/>
            <p:cNvSpPr txBox="1"/>
            <p:nvPr/>
          </p:nvSpPr>
          <p:spPr>
            <a:xfrm>
              <a:off x="37467" y="1088719"/>
              <a:ext cx="10843967" cy="69258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lang="uk-UA" sz="1600">
                  <a:solidFill>
                    <a:schemeClr val="lt1"/>
                  </a:solidFill>
                  <a:latin typeface="Roboto"/>
                  <a:ea typeface="Roboto"/>
                  <a:cs typeface="Roboto"/>
                  <a:sym typeface="Roboto"/>
                </a:rPr>
                <a:t>Порядок проведення обстеження прийнятих в експлуатацію об’єктів будівництва</a:t>
              </a:r>
              <a:endParaRPr sz="1600">
                <a:solidFill>
                  <a:schemeClr val="lt1"/>
                </a:solidFill>
                <a:latin typeface="Roboto"/>
                <a:ea typeface="Roboto"/>
                <a:cs typeface="Roboto"/>
                <a:sym typeface="Roboto"/>
              </a:endParaRPr>
            </a:p>
          </p:txBody>
        </p:sp>
        <p:sp>
          <p:nvSpPr>
            <p:cNvPr id="463" name="Google Shape;463;p7"/>
            <p:cNvSpPr/>
            <p:nvPr/>
          </p:nvSpPr>
          <p:spPr>
            <a:xfrm>
              <a:off x="0" y="1818772"/>
              <a:ext cx="10918901" cy="2649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7"/>
            <p:cNvSpPr txBox="1"/>
            <p:nvPr/>
          </p:nvSpPr>
          <p:spPr>
            <a:xfrm>
              <a:off x="0" y="1818772"/>
              <a:ext cx="10918901" cy="264960"/>
            </a:xfrm>
            <a:prstGeom prst="rect">
              <a:avLst/>
            </a:prstGeom>
            <a:noFill/>
            <a:ln>
              <a:noFill/>
            </a:ln>
          </p:spPr>
          <p:txBody>
            <a:bodyPr anchorCtr="0" anchor="t" bIns="15225" lIns="346675" spcFirstLastPara="1" rIns="85325" wrap="square" tIns="15225">
              <a:noAutofit/>
            </a:bodyPr>
            <a:lstStyle/>
            <a:p>
              <a:pPr indent="-114300" lvl="1" marL="114300" marR="0" rtl="0" algn="l">
                <a:lnSpc>
                  <a:spcPct val="90000"/>
                </a:lnSpc>
                <a:spcBef>
                  <a:spcPts val="0"/>
                </a:spcBef>
                <a:spcAft>
                  <a:spcPts val="0"/>
                </a:spcAft>
                <a:buClr>
                  <a:schemeClr val="dk1"/>
                </a:buClr>
                <a:buSzPts val="1200"/>
                <a:buFont typeface="Roboto"/>
                <a:buChar char="•"/>
              </a:pPr>
              <a:r>
                <a:rPr b="0" i="0" lang="uk-UA" sz="1200" u="none" cap="none" strike="noStrike">
                  <a:solidFill>
                    <a:schemeClr val="dk1"/>
                  </a:solidFill>
                  <a:latin typeface="Roboto"/>
                  <a:ea typeface="Roboto"/>
                  <a:cs typeface="Roboto"/>
                  <a:sym typeface="Roboto"/>
                </a:rPr>
                <a:t>затверджений постановою Кабінету Міністрів України  від 12 квітня 2017 р. № 257</a:t>
              </a:r>
              <a:endParaRPr b="0" i="0" sz="1200" u="none" cap="none" strike="noStrike">
                <a:solidFill>
                  <a:schemeClr val="dk1"/>
                </a:solidFill>
                <a:latin typeface="Roboto"/>
                <a:ea typeface="Roboto"/>
                <a:cs typeface="Roboto"/>
                <a:sym typeface="Roboto"/>
              </a:endParaRPr>
            </a:p>
          </p:txBody>
        </p:sp>
        <p:sp>
          <p:nvSpPr>
            <p:cNvPr id="465" name="Google Shape;465;p7"/>
            <p:cNvSpPr/>
            <p:nvPr/>
          </p:nvSpPr>
          <p:spPr>
            <a:xfrm>
              <a:off x="0" y="2083732"/>
              <a:ext cx="10918901" cy="76752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7"/>
            <p:cNvSpPr txBox="1"/>
            <p:nvPr/>
          </p:nvSpPr>
          <p:spPr>
            <a:xfrm>
              <a:off x="37467" y="2121199"/>
              <a:ext cx="10843967" cy="692586"/>
            </a:xfrm>
            <a:prstGeom prst="rect">
              <a:avLst/>
            </a:prstGeom>
            <a:noFill/>
            <a:ln>
              <a:noFill/>
            </a:ln>
          </p:spPr>
          <p:txBody>
            <a:bodyPr anchorCtr="0" anchor="ctr" bIns="53325" lIns="53325" spcFirstLastPara="1" rIns="53325" wrap="square" tIns="53325">
              <a:noAutofit/>
            </a:bodyPr>
            <a:lstStyle/>
            <a:p>
              <a:pPr indent="0" lvl="0" marL="0" marR="0" rtl="0" algn="l">
                <a:lnSpc>
                  <a:spcPct val="90000"/>
                </a:lnSpc>
                <a:spcBef>
                  <a:spcPts val="0"/>
                </a:spcBef>
                <a:spcAft>
                  <a:spcPts val="0"/>
                </a:spcAft>
                <a:buClr>
                  <a:schemeClr val="lt1"/>
                </a:buClr>
                <a:buSzPts val="1400"/>
                <a:buFont typeface="Roboto"/>
                <a:buNone/>
              </a:pPr>
              <a:r>
                <a:rPr lang="uk-UA" sz="1400">
                  <a:solidFill>
                    <a:schemeClr val="lt1"/>
                  </a:solidFill>
                  <a:latin typeface="Roboto"/>
                  <a:ea typeface="Roboto"/>
                  <a:cs typeface="Roboto"/>
                  <a:sym typeface="Roboto"/>
                </a:rPr>
                <a:t>Порядок використання коштів, передбачених у державному бюджеті для здійснення грошової компенсації постраждалим, житлові будинки (квартири) яких зруйновано внаслідок надзвичайної ситуації воєнного характеру, спричиненої збройною агресією Російської Федерації</a:t>
              </a:r>
              <a:endParaRPr/>
            </a:p>
          </p:txBody>
        </p:sp>
        <p:sp>
          <p:nvSpPr>
            <p:cNvPr id="467" name="Google Shape;467;p7"/>
            <p:cNvSpPr/>
            <p:nvPr/>
          </p:nvSpPr>
          <p:spPr>
            <a:xfrm>
              <a:off x="0" y="2851252"/>
              <a:ext cx="10918901" cy="2649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7"/>
            <p:cNvSpPr txBox="1"/>
            <p:nvPr/>
          </p:nvSpPr>
          <p:spPr>
            <a:xfrm>
              <a:off x="0" y="2851252"/>
              <a:ext cx="10918901" cy="264960"/>
            </a:xfrm>
            <a:prstGeom prst="rect">
              <a:avLst/>
            </a:prstGeom>
            <a:noFill/>
            <a:ln>
              <a:noFill/>
            </a:ln>
          </p:spPr>
          <p:txBody>
            <a:bodyPr anchorCtr="0" anchor="t" bIns="20300" lIns="346675" spcFirstLastPara="1" rIns="113775" wrap="square" tIns="20300">
              <a:noAutofit/>
            </a:bodyPr>
            <a:lstStyle/>
            <a:p>
              <a:pPr indent="-114300" lvl="1" marL="114300" marR="0" rtl="0" algn="l">
                <a:lnSpc>
                  <a:spcPct val="90000"/>
                </a:lnSpc>
                <a:spcBef>
                  <a:spcPts val="0"/>
                </a:spcBef>
                <a:spcAft>
                  <a:spcPts val="0"/>
                </a:spcAft>
                <a:buClr>
                  <a:schemeClr val="dk1"/>
                </a:buClr>
                <a:buSzPts val="1200"/>
                <a:buFont typeface="Roboto"/>
                <a:buChar char="•"/>
              </a:pPr>
              <a:r>
                <a:rPr b="0" i="0" lang="uk-UA" sz="1200" u="none" cap="none" strike="noStrike">
                  <a:solidFill>
                    <a:schemeClr val="dk1"/>
                  </a:solidFill>
                  <a:latin typeface="Roboto"/>
                  <a:ea typeface="Roboto"/>
                  <a:cs typeface="Roboto"/>
                  <a:sym typeface="Roboto"/>
                </a:rPr>
                <a:t>затверджений постановою Кабінету Міністрів України від 02.09.2020 № 767</a:t>
              </a:r>
              <a:endParaRPr/>
            </a:p>
          </p:txBody>
        </p:sp>
        <p:sp>
          <p:nvSpPr>
            <p:cNvPr id="469" name="Google Shape;469;p7"/>
            <p:cNvSpPr/>
            <p:nvPr/>
          </p:nvSpPr>
          <p:spPr>
            <a:xfrm>
              <a:off x="0" y="3116212"/>
              <a:ext cx="10918901" cy="76752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7"/>
            <p:cNvSpPr txBox="1"/>
            <p:nvPr/>
          </p:nvSpPr>
          <p:spPr>
            <a:xfrm>
              <a:off x="37467" y="3153679"/>
              <a:ext cx="10843967" cy="69258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lang="uk-UA" sz="1600">
                  <a:solidFill>
                    <a:schemeClr val="lt1"/>
                  </a:solidFill>
                  <a:latin typeface="Roboto"/>
                  <a:ea typeface="Roboto"/>
                  <a:cs typeface="Roboto"/>
                  <a:sym typeface="Roboto"/>
                </a:rPr>
                <a:t>ДСТУ Б В.2.6-210:2016 Оцінка технічного стану сталевих будівельних конструкцій, що експлуатуються</a:t>
              </a:r>
              <a:endParaRPr/>
            </a:p>
          </p:txBody>
        </p:sp>
        <p:sp>
          <p:nvSpPr>
            <p:cNvPr id="471" name="Google Shape;471;p7"/>
            <p:cNvSpPr/>
            <p:nvPr/>
          </p:nvSpPr>
          <p:spPr>
            <a:xfrm>
              <a:off x="0" y="3929812"/>
              <a:ext cx="10918901" cy="76752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7"/>
            <p:cNvSpPr txBox="1"/>
            <p:nvPr/>
          </p:nvSpPr>
          <p:spPr>
            <a:xfrm>
              <a:off x="37467" y="3967279"/>
              <a:ext cx="10843967" cy="69258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lang="uk-UA" sz="1600">
                  <a:solidFill>
                    <a:schemeClr val="lt1"/>
                  </a:solidFill>
                  <a:latin typeface="Roboto"/>
                  <a:ea typeface="Roboto"/>
                  <a:cs typeface="Roboto"/>
                  <a:sym typeface="Roboto"/>
                </a:rPr>
                <a:t>ДСТУ-Н Б В.1.2-18:2016 Настанова щодо обстеження будівель і споруд для визначення та оцінки їх технічного стану</a:t>
              </a:r>
              <a:endParaRPr/>
            </a:p>
          </p:txBody>
        </p:sp>
        <p:sp>
          <p:nvSpPr>
            <p:cNvPr id="473" name="Google Shape;473;p7"/>
            <p:cNvSpPr/>
            <p:nvPr/>
          </p:nvSpPr>
          <p:spPr>
            <a:xfrm>
              <a:off x="0" y="4743412"/>
              <a:ext cx="10918901" cy="76752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7"/>
            <p:cNvSpPr txBox="1"/>
            <p:nvPr/>
          </p:nvSpPr>
          <p:spPr>
            <a:xfrm>
              <a:off x="37467" y="4780879"/>
              <a:ext cx="10843967" cy="69258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lang="uk-UA" sz="1600">
                  <a:solidFill>
                    <a:schemeClr val="lt1"/>
                  </a:solidFill>
                  <a:latin typeface="Roboto"/>
                  <a:ea typeface="Roboto"/>
                  <a:cs typeface="Roboto"/>
                  <a:sym typeface="Roboto"/>
                </a:rPr>
                <a:t>Методика визначення шкоди та збитків, завданих земельному фонду України внаслідок збройної агресії Російської Федерації</a:t>
              </a:r>
              <a:endParaRPr/>
            </a:p>
          </p:txBody>
        </p:sp>
        <p:sp>
          <p:nvSpPr>
            <p:cNvPr id="475" name="Google Shape;475;p7"/>
            <p:cNvSpPr/>
            <p:nvPr/>
          </p:nvSpPr>
          <p:spPr>
            <a:xfrm>
              <a:off x="0" y="5510932"/>
              <a:ext cx="10918901" cy="2649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7"/>
            <p:cNvSpPr txBox="1"/>
            <p:nvPr/>
          </p:nvSpPr>
          <p:spPr>
            <a:xfrm>
              <a:off x="0" y="5510932"/>
              <a:ext cx="10918901" cy="264960"/>
            </a:xfrm>
            <a:prstGeom prst="rect">
              <a:avLst/>
            </a:prstGeom>
            <a:noFill/>
            <a:ln>
              <a:noFill/>
            </a:ln>
          </p:spPr>
          <p:txBody>
            <a:bodyPr anchorCtr="0" anchor="t" bIns="20300" lIns="346675" spcFirstLastPara="1" rIns="113775" wrap="square" tIns="20300">
              <a:noAutofit/>
            </a:bodyPr>
            <a:lstStyle/>
            <a:p>
              <a:pPr indent="-114300" lvl="1" marL="114300" marR="0" rtl="0" algn="l">
                <a:lnSpc>
                  <a:spcPct val="90000"/>
                </a:lnSpc>
                <a:spcBef>
                  <a:spcPts val="0"/>
                </a:spcBef>
                <a:spcAft>
                  <a:spcPts val="0"/>
                </a:spcAft>
                <a:buClr>
                  <a:schemeClr val="dk1"/>
                </a:buClr>
                <a:buSzPts val="1200"/>
                <a:buFont typeface="Roboto"/>
                <a:buChar char="•"/>
              </a:pPr>
              <a:r>
                <a:rPr b="0" i="0" lang="uk-UA" sz="1200" u="none" cap="none" strike="noStrike">
                  <a:solidFill>
                    <a:schemeClr val="dk1"/>
                  </a:solidFill>
                  <a:latin typeface="Roboto"/>
                  <a:ea typeface="Roboto"/>
                  <a:cs typeface="Roboto"/>
                  <a:sym typeface="Roboto"/>
                </a:rPr>
                <a:t>затверджена Наказом Міністерства аграрної політики та продовольства України від 18 травня 2022 року № 295</a:t>
              </a:r>
              <a:endParaRPr/>
            </a:p>
          </p:txBody>
        </p:sp>
      </p:grpSp>
      <p:sp>
        <p:nvSpPr>
          <p:cNvPr id="477" name="Google Shape;477;p7"/>
          <p:cNvSpPr txBox="1"/>
          <p:nvPr>
            <p:ph type="title"/>
          </p:nvPr>
        </p:nvSpPr>
        <p:spPr>
          <a:xfrm>
            <a:off x="241299" y="108793"/>
            <a:ext cx="10996381" cy="848576"/>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E2001F"/>
              </a:buClr>
              <a:buSzPts val="2400"/>
              <a:buFont typeface="Roboto"/>
              <a:buNone/>
            </a:pPr>
            <a:r>
              <a:rPr b="1" lang="uk-UA" sz="2400">
                <a:solidFill>
                  <a:srgbClr val="E2001F"/>
                </a:solidFill>
                <a:latin typeface="Roboto"/>
                <a:ea typeface="Roboto"/>
                <a:cs typeface="Roboto"/>
                <a:sym typeface="Roboto"/>
              </a:rPr>
              <a:t>Нормативні акти, які прямо чи опосередковано стосуються процесу фіксації пошкодження майна внаслідок воєнної агресії РФ» (березень 2022): </a:t>
            </a:r>
            <a:endParaRPr b="1" sz="2400">
              <a:solidFill>
                <a:srgbClr val="E2001F"/>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1" name="Shape 481"/>
        <p:cNvGrpSpPr/>
        <p:nvPr/>
      </p:nvGrpSpPr>
      <p:grpSpPr>
        <a:xfrm>
          <a:off x="0" y="0"/>
          <a:ext cx="0" cy="0"/>
          <a:chOff x="0" y="0"/>
          <a:chExt cx="0" cy="0"/>
        </a:xfrm>
      </p:grpSpPr>
      <p:grpSp>
        <p:nvGrpSpPr>
          <p:cNvPr id="482" name="Google Shape;482;p8"/>
          <p:cNvGrpSpPr/>
          <p:nvPr/>
        </p:nvGrpSpPr>
        <p:grpSpPr>
          <a:xfrm>
            <a:off x="315198" y="1463571"/>
            <a:ext cx="10918901" cy="4591891"/>
            <a:chOff x="0" y="277022"/>
            <a:chExt cx="10918901" cy="4591891"/>
          </a:xfrm>
        </p:grpSpPr>
        <p:sp>
          <p:nvSpPr>
            <p:cNvPr id="483" name="Google Shape;483;p8"/>
            <p:cNvSpPr/>
            <p:nvPr/>
          </p:nvSpPr>
          <p:spPr>
            <a:xfrm>
              <a:off x="0" y="277022"/>
              <a:ext cx="10918901" cy="62361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8"/>
            <p:cNvSpPr txBox="1"/>
            <p:nvPr/>
          </p:nvSpPr>
          <p:spPr>
            <a:xfrm>
              <a:off x="30442" y="307464"/>
              <a:ext cx="10858017" cy="56272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lang="uk-UA" sz="1600">
                  <a:solidFill>
                    <a:schemeClr val="lt1"/>
                  </a:solidFill>
                  <a:latin typeface="Roboto"/>
                  <a:ea typeface="Roboto"/>
                  <a:cs typeface="Roboto"/>
                  <a:sym typeface="Roboto"/>
                </a:rPr>
                <a:t>Порядок визначення шкоди та збитків, завданих Україні внаслідок збройної агресії Російської Федерації</a:t>
              </a:r>
              <a:endParaRPr sz="1600">
                <a:solidFill>
                  <a:schemeClr val="lt1"/>
                </a:solidFill>
                <a:latin typeface="Roboto"/>
                <a:ea typeface="Roboto"/>
                <a:cs typeface="Roboto"/>
                <a:sym typeface="Roboto"/>
              </a:endParaRPr>
            </a:p>
          </p:txBody>
        </p:sp>
        <p:sp>
          <p:nvSpPr>
            <p:cNvPr id="485" name="Google Shape;485;p8"/>
            <p:cNvSpPr/>
            <p:nvPr/>
          </p:nvSpPr>
          <p:spPr>
            <a:xfrm>
              <a:off x="0" y="900633"/>
              <a:ext cx="10918901" cy="2649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8"/>
            <p:cNvSpPr txBox="1"/>
            <p:nvPr/>
          </p:nvSpPr>
          <p:spPr>
            <a:xfrm>
              <a:off x="0" y="900633"/>
              <a:ext cx="10918901" cy="264960"/>
            </a:xfrm>
            <a:prstGeom prst="rect">
              <a:avLst/>
            </a:prstGeom>
            <a:noFill/>
            <a:ln>
              <a:noFill/>
            </a:ln>
          </p:spPr>
          <p:txBody>
            <a:bodyPr anchorCtr="0" anchor="t" bIns="20300" lIns="346675" spcFirstLastPara="1" rIns="113775" wrap="square" tIns="20300">
              <a:noAutofit/>
            </a:bodyPr>
            <a:lstStyle/>
            <a:p>
              <a:pPr indent="-114300" lvl="1" marL="114300" marR="0" rtl="0" algn="l">
                <a:lnSpc>
                  <a:spcPct val="90000"/>
                </a:lnSpc>
                <a:spcBef>
                  <a:spcPts val="0"/>
                </a:spcBef>
                <a:spcAft>
                  <a:spcPts val="0"/>
                </a:spcAft>
                <a:buClr>
                  <a:schemeClr val="dk1"/>
                </a:buClr>
                <a:buSzPts val="1200"/>
                <a:buFont typeface="Roboto"/>
                <a:buChar char="•"/>
              </a:pPr>
              <a:r>
                <a:rPr b="0" i="0" lang="uk-UA" sz="1200" u="none" cap="none" strike="noStrike">
                  <a:solidFill>
                    <a:schemeClr val="dk1"/>
                  </a:solidFill>
                  <a:latin typeface="Roboto"/>
                  <a:ea typeface="Roboto"/>
                  <a:cs typeface="Roboto"/>
                  <a:sym typeface="Roboto"/>
                </a:rPr>
                <a:t>затверджений постановою Кабінету Міністрів України від 20 березня 2022 р. № 326</a:t>
              </a:r>
              <a:endParaRPr b="0" i="0" sz="1200" u="none" cap="none" strike="noStrike">
                <a:solidFill>
                  <a:schemeClr val="dk1"/>
                </a:solidFill>
                <a:latin typeface="Roboto"/>
                <a:ea typeface="Roboto"/>
                <a:cs typeface="Roboto"/>
                <a:sym typeface="Roboto"/>
              </a:endParaRPr>
            </a:p>
          </p:txBody>
        </p:sp>
        <p:sp>
          <p:nvSpPr>
            <p:cNvPr id="487" name="Google Shape;487;p8"/>
            <p:cNvSpPr/>
            <p:nvPr/>
          </p:nvSpPr>
          <p:spPr>
            <a:xfrm>
              <a:off x="0" y="1165593"/>
              <a:ext cx="10918901" cy="62361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8"/>
            <p:cNvSpPr txBox="1"/>
            <p:nvPr/>
          </p:nvSpPr>
          <p:spPr>
            <a:xfrm>
              <a:off x="30442" y="1196035"/>
              <a:ext cx="10858017" cy="56272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lang="uk-UA" sz="1600">
                  <a:solidFill>
                    <a:schemeClr val="lt1"/>
                  </a:solidFill>
                  <a:latin typeface="Roboto"/>
                  <a:ea typeface="Roboto"/>
                  <a:cs typeface="Roboto"/>
                  <a:sym typeface="Roboto"/>
                </a:rPr>
                <a:t>Порядок подання інформаційного повідомлення про пошкоджене та знищене нерухоме майно внаслідок бойових дій, терористичних актів, диверсій, спричинених військовою агресією Російської Федерації</a:t>
              </a:r>
              <a:endParaRPr sz="1600">
                <a:solidFill>
                  <a:schemeClr val="lt1"/>
                </a:solidFill>
                <a:latin typeface="Roboto"/>
                <a:ea typeface="Roboto"/>
                <a:cs typeface="Roboto"/>
                <a:sym typeface="Roboto"/>
              </a:endParaRPr>
            </a:p>
          </p:txBody>
        </p:sp>
        <p:sp>
          <p:nvSpPr>
            <p:cNvPr id="489" name="Google Shape;489;p8"/>
            <p:cNvSpPr/>
            <p:nvPr/>
          </p:nvSpPr>
          <p:spPr>
            <a:xfrm>
              <a:off x="0" y="1789203"/>
              <a:ext cx="10918901" cy="2649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8"/>
            <p:cNvSpPr txBox="1"/>
            <p:nvPr/>
          </p:nvSpPr>
          <p:spPr>
            <a:xfrm>
              <a:off x="0" y="1789203"/>
              <a:ext cx="10918901" cy="264960"/>
            </a:xfrm>
            <a:prstGeom prst="rect">
              <a:avLst/>
            </a:prstGeom>
            <a:noFill/>
            <a:ln>
              <a:noFill/>
            </a:ln>
          </p:spPr>
          <p:txBody>
            <a:bodyPr anchorCtr="0" anchor="t" bIns="20300" lIns="346675" spcFirstLastPara="1" rIns="113775" wrap="square" tIns="20300">
              <a:noAutofit/>
            </a:bodyPr>
            <a:lstStyle/>
            <a:p>
              <a:pPr indent="-114300" lvl="1" marL="114300" marR="0" rtl="0" algn="l">
                <a:lnSpc>
                  <a:spcPct val="90000"/>
                </a:lnSpc>
                <a:spcBef>
                  <a:spcPts val="0"/>
                </a:spcBef>
                <a:spcAft>
                  <a:spcPts val="0"/>
                </a:spcAft>
                <a:buClr>
                  <a:schemeClr val="dk1"/>
                </a:buClr>
                <a:buSzPts val="1200"/>
                <a:buFont typeface="Roboto"/>
                <a:buChar char="•"/>
              </a:pPr>
              <a:r>
                <a:rPr b="0" i="0" lang="uk-UA" sz="1200" u="none" cap="none" strike="noStrike">
                  <a:solidFill>
                    <a:schemeClr val="dk1"/>
                  </a:solidFill>
                  <a:latin typeface="Roboto"/>
                  <a:ea typeface="Roboto"/>
                  <a:cs typeface="Roboto"/>
                  <a:sym typeface="Roboto"/>
                </a:rPr>
                <a:t>затверджений постановою Кабінету Міністрів України від 26 березня 2022 р. № 380</a:t>
              </a:r>
              <a:endParaRPr b="0" i="0" sz="1200" u="none" cap="none" strike="noStrike">
                <a:solidFill>
                  <a:schemeClr val="dk1"/>
                </a:solidFill>
                <a:latin typeface="Roboto"/>
                <a:ea typeface="Roboto"/>
                <a:cs typeface="Roboto"/>
                <a:sym typeface="Roboto"/>
              </a:endParaRPr>
            </a:p>
          </p:txBody>
        </p:sp>
        <p:sp>
          <p:nvSpPr>
            <p:cNvPr id="491" name="Google Shape;491;p8"/>
            <p:cNvSpPr/>
            <p:nvPr/>
          </p:nvSpPr>
          <p:spPr>
            <a:xfrm>
              <a:off x="0" y="2054163"/>
              <a:ext cx="10918901" cy="62361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8"/>
            <p:cNvSpPr txBox="1"/>
            <p:nvPr/>
          </p:nvSpPr>
          <p:spPr>
            <a:xfrm>
              <a:off x="30442" y="2084605"/>
              <a:ext cx="10858017" cy="56272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lang="uk-UA" sz="1600">
                  <a:solidFill>
                    <a:schemeClr val="lt1"/>
                  </a:solidFill>
                  <a:latin typeface="Roboto"/>
                  <a:ea typeface="Roboto"/>
                  <a:cs typeface="Roboto"/>
                  <a:sym typeface="Roboto"/>
                </a:rPr>
                <a:t>Порядок виконання невідкладних робіт щодо ліквідації наслідків збройної агресії Російської Федерації, пов’язаних із пошкодженням будівель та споруд</a:t>
              </a:r>
              <a:endParaRPr/>
            </a:p>
          </p:txBody>
        </p:sp>
        <p:sp>
          <p:nvSpPr>
            <p:cNvPr id="493" name="Google Shape;493;p8"/>
            <p:cNvSpPr/>
            <p:nvPr/>
          </p:nvSpPr>
          <p:spPr>
            <a:xfrm>
              <a:off x="0" y="2677773"/>
              <a:ext cx="10918901" cy="2649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8"/>
            <p:cNvSpPr txBox="1"/>
            <p:nvPr/>
          </p:nvSpPr>
          <p:spPr>
            <a:xfrm>
              <a:off x="0" y="2677773"/>
              <a:ext cx="10918901" cy="264960"/>
            </a:xfrm>
            <a:prstGeom prst="rect">
              <a:avLst/>
            </a:prstGeom>
            <a:noFill/>
            <a:ln>
              <a:noFill/>
            </a:ln>
          </p:spPr>
          <p:txBody>
            <a:bodyPr anchorCtr="0" anchor="t" bIns="20300" lIns="346675" spcFirstLastPara="1" rIns="113775" wrap="square" tIns="20300">
              <a:noAutofit/>
            </a:bodyPr>
            <a:lstStyle/>
            <a:p>
              <a:pPr indent="-114300" lvl="1" marL="114300" marR="0" rtl="0" algn="l">
                <a:lnSpc>
                  <a:spcPct val="90000"/>
                </a:lnSpc>
                <a:spcBef>
                  <a:spcPts val="0"/>
                </a:spcBef>
                <a:spcAft>
                  <a:spcPts val="0"/>
                </a:spcAft>
                <a:buClr>
                  <a:schemeClr val="dk1"/>
                </a:buClr>
                <a:buSzPts val="1200"/>
                <a:buFont typeface="Roboto"/>
                <a:buChar char="•"/>
              </a:pPr>
              <a:r>
                <a:rPr b="0" i="0" lang="uk-UA" sz="1200" u="none" cap="none" strike="noStrike">
                  <a:solidFill>
                    <a:schemeClr val="dk1"/>
                  </a:solidFill>
                  <a:latin typeface="Roboto"/>
                  <a:ea typeface="Roboto"/>
                  <a:cs typeface="Roboto"/>
                  <a:sym typeface="Roboto"/>
                </a:rPr>
                <a:t>затверджений постановою Кабінету Міністрів України від 02 вересня 2020 р. № 767</a:t>
              </a:r>
              <a:endParaRPr/>
            </a:p>
          </p:txBody>
        </p:sp>
        <p:sp>
          <p:nvSpPr>
            <p:cNvPr id="495" name="Google Shape;495;p8"/>
            <p:cNvSpPr/>
            <p:nvPr/>
          </p:nvSpPr>
          <p:spPr>
            <a:xfrm>
              <a:off x="0" y="2942733"/>
              <a:ext cx="10918901" cy="62361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8"/>
            <p:cNvSpPr txBox="1"/>
            <p:nvPr/>
          </p:nvSpPr>
          <p:spPr>
            <a:xfrm>
              <a:off x="30442" y="2973175"/>
              <a:ext cx="10858017" cy="56272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i="0" lang="uk-UA" sz="1600" strike="noStrike">
                  <a:solidFill>
                    <a:schemeClr val="lt1"/>
                  </a:solidFill>
                  <a:latin typeface="Roboto"/>
                  <a:ea typeface="Roboto"/>
                  <a:cs typeface="Roboto"/>
                  <a:sym typeface="Roboto"/>
                </a:rPr>
                <a:t>Порядок визначення та відшкодування збитків власникам землі та землекористувачам</a:t>
              </a:r>
              <a:endParaRPr/>
            </a:p>
          </p:txBody>
        </p:sp>
        <p:sp>
          <p:nvSpPr>
            <p:cNvPr id="497" name="Google Shape;497;p8"/>
            <p:cNvSpPr/>
            <p:nvPr/>
          </p:nvSpPr>
          <p:spPr>
            <a:xfrm>
              <a:off x="0" y="3566343"/>
              <a:ext cx="10918901" cy="2649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8"/>
            <p:cNvSpPr txBox="1"/>
            <p:nvPr/>
          </p:nvSpPr>
          <p:spPr>
            <a:xfrm>
              <a:off x="0" y="3566343"/>
              <a:ext cx="10918901" cy="264960"/>
            </a:xfrm>
            <a:prstGeom prst="rect">
              <a:avLst/>
            </a:prstGeom>
            <a:noFill/>
            <a:ln>
              <a:noFill/>
            </a:ln>
          </p:spPr>
          <p:txBody>
            <a:bodyPr anchorCtr="0" anchor="t" bIns="20300" lIns="346675" spcFirstLastPara="1" rIns="113775" wrap="square" tIns="20300">
              <a:noAutofit/>
            </a:bodyPr>
            <a:lstStyle/>
            <a:p>
              <a:pPr indent="-114300" lvl="1" marL="114300" marR="0" rtl="0" algn="l">
                <a:lnSpc>
                  <a:spcPct val="90000"/>
                </a:lnSpc>
                <a:spcBef>
                  <a:spcPts val="0"/>
                </a:spcBef>
                <a:spcAft>
                  <a:spcPts val="0"/>
                </a:spcAft>
                <a:buClr>
                  <a:schemeClr val="dk1"/>
                </a:buClr>
                <a:buSzPts val="1200"/>
                <a:buFont typeface="Roboto"/>
                <a:buChar char="•"/>
              </a:pPr>
              <a:r>
                <a:rPr b="0" i="0" lang="uk-UA" sz="1200" u="none" cap="none" strike="noStrike">
                  <a:solidFill>
                    <a:schemeClr val="dk1"/>
                  </a:solidFill>
                  <a:latin typeface="Roboto"/>
                  <a:ea typeface="Roboto"/>
                  <a:cs typeface="Roboto"/>
                  <a:sym typeface="Roboto"/>
                </a:rPr>
                <a:t>затверджений постановою Кабінету Міністрів України від 19 квітня 1993 р. N 284</a:t>
              </a:r>
              <a:endParaRPr/>
            </a:p>
          </p:txBody>
        </p:sp>
        <p:sp>
          <p:nvSpPr>
            <p:cNvPr id="499" name="Google Shape;499;p8"/>
            <p:cNvSpPr/>
            <p:nvPr/>
          </p:nvSpPr>
          <p:spPr>
            <a:xfrm>
              <a:off x="0" y="3831303"/>
              <a:ext cx="10918901" cy="623610"/>
            </a:xfrm>
            <a:prstGeom prst="roundRect">
              <a:avLst>
                <a:gd fmla="val 16667" name="adj"/>
              </a:avLst>
            </a:prstGeom>
            <a:solidFill>
              <a:schemeClr val="lt1"/>
            </a:solidFill>
            <a:ln cap="flat" cmpd="sng" w="12700">
              <a:solidFill>
                <a:srgbClr val="8C8C9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8"/>
            <p:cNvSpPr txBox="1"/>
            <p:nvPr/>
          </p:nvSpPr>
          <p:spPr>
            <a:xfrm>
              <a:off x="30442" y="3861745"/>
              <a:ext cx="10858017" cy="562726"/>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chemeClr val="lt1"/>
                </a:buClr>
                <a:buSzPts val="1600"/>
                <a:buFont typeface="Roboto"/>
                <a:buNone/>
              </a:pPr>
              <a:r>
                <a:rPr i="1" lang="uk-UA" sz="1600" strike="sngStrike">
                  <a:solidFill>
                    <a:schemeClr val="lt1"/>
                  </a:solidFill>
                  <a:latin typeface="Roboto"/>
                  <a:ea typeface="Roboto"/>
                  <a:cs typeface="Roboto"/>
                  <a:sym typeface="Roboto"/>
                </a:rPr>
                <a:t>Методика обстеження будівель та споруд, пошкоджених внаслідок надзвичайних ситуацій, бойових дій та терористичних актів</a:t>
              </a:r>
              <a:r>
                <a:rPr i="1" lang="uk-UA" sz="1600" strike="noStrike">
                  <a:solidFill>
                    <a:schemeClr val="lt1"/>
                  </a:solidFill>
                  <a:latin typeface="Roboto"/>
                  <a:ea typeface="Roboto"/>
                  <a:cs typeface="Roboto"/>
                  <a:sym typeface="Roboto"/>
                </a:rPr>
                <a:t> (</a:t>
              </a:r>
              <a:r>
                <a:rPr i="1" lang="uk-UA" sz="1600" strike="noStrike">
                  <a:solidFill>
                    <a:srgbClr val="C00000"/>
                  </a:solidFill>
                  <a:latin typeface="Roboto"/>
                  <a:ea typeface="Roboto"/>
                  <a:cs typeface="Roboto"/>
                  <a:sym typeface="Roboto"/>
                </a:rPr>
                <a:t>діяла у період часу складання актів фіксації збитків</a:t>
              </a:r>
              <a:r>
                <a:rPr i="1" lang="uk-UA" sz="1600" strike="noStrike">
                  <a:solidFill>
                    <a:schemeClr val="lt1"/>
                  </a:solidFill>
                  <a:latin typeface="Roboto"/>
                  <a:ea typeface="Roboto"/>
                  <a:cs typeface="Roboto"/>
                  <a:sym typeface="Roboto"/>
                </a:rPr>
                <a:t>)</a:t>
              </a:r>
              <a:endParaRPr i="1" sz="1600">
                <a:solidFill>
                  <a:schemeClr val="lt1"/>
                </a:solidFill>
                <a:latin typeface="Roboto"/>
                <a:ea typeface="Roboto"/>
                <a:cs typeface="Roboto"/>
                <a:sym typeface="Roboto"/>
              </a:endParaRPr>
            </a:p>
          </p:txBody>
        </p:sp>
        <p:sp>
          <p:nvSpPr>
            <p:cNvPr id="501" name="Google Shape;501;p8"/>
            <p:cNvSpPr/>
            <p:nvPr/>
          </p:nvSpPr>
          <p:spPr>
            <a:xfrm>
              <a:off x="0" y="4454913"/>
              <a:ext cx="10918901" cy="414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8"/>
            <p:cNvSpPr txBox="1"/>
            <p:nvPr/>
          </p:nvSpPr>
          <p:spPr>
            <a:xfrm>
              <a:off x="0" y="4454913"/>
              <a:ext cx="10918901" cy="414000"/>
            </a:xfrm>
            <a:prstGeom prst="rect">
              <a:avLst/>
            </a:prstGeom>
            <a:noFill/>
            <a:ln>
              <a:noFill/>
            </a:ln>
          </p:spPr>
          <p:txBody>
            <a:bodyPr anchorCtr="0" anchor="t" bIns="20300" lIns="346675" spcFirstLastPara="1" rIns="113775" wrap="square" tIns="20300">
              <a:noAutofit/>
            </a:bodyPr>
            <a:lstStyle/>
            <a:p>
              <a:pPr indent="-114300" lvl="1" marL="114300" marR="0" rtl="0" algn="l">
                <a:lnSpc>
                  <a:spcPct val="90000"/>
                </a:lnSpc>
                <a:spcBef>
                  <a:spcPts val="0"/>
                </a:spcBef>
                <a:spcAft>
                  <a:spcPts val="0"/>
                </a:spcAft>
                <a:buClr>
                  <a:schemeClr val="dk1"/>
                </a:buClr>
                <a:buSzPts val="1200"/>
                <a:buFont typeface="Roboto"/>
                <a:buChar char="•"/>
              </a:pPr>
              <a:r>
                <a:rPr b="0" i="1" lang="uk-UA" sz="1200" u="none" cap="none" strike="sngStrike">
                  <a:solidFill>
                    <a:schemeClr val="dk1"/>
                  </a:solidFill>
                  <a:latin typeface="Roboto"/>
                  <a:ea typeface="Roboto"/>
                  <a:cs typeface="Roboto"/>
                  <a:sym typeface="Roboto"/>
                </a:rPr>
                <a:t>затверджена наказом Міністерства розвитку громад та територій України від 28.04.2022 р. № 65</a:t>
              </a:r>
              <a:endParaRPr b="0" i="1" sz="1200" u="none" cap="none" strike="noStrike">
                <a:solidFill>
                  <a:schemeClr val="dk1"/>
                </a:solidFill>
                <a:latin typeface="Roboto"/>
                <a:ea typeface="Roboto"/>
                <a:cs typeface="Roboto"/>
                <a:sym typeface="Roboto"/>
              </a:endParaRPr>
            </a:p>
            <a:p>
              <a:pPr indent="-114300" lvl="2" marL="228600" marR="0" rtl="0" algn="l">
                <a:lnSpc>
                  <a:spcPct val="90000"/>
                </a:lnSpc>
                <a:spcBef>
                  <a:spcPts val="240"/>
                </a:spcBef>
                <a:spcAft>
                  <a:spcPts val="0"/>
                </a:spcAft>
                <a:buClr>
                  <a:schemeClr val="dk1"/>
                </a:buClr>
                <a:buSzPts val="1200"/>
                <a:buFont typeface="Roboto"/>
                <a:buChar char="•"/>
              </a:pPr>
              <a:r>
                <a:rPr b="0" i="1" lang="uk-UA" sz="1200" u="none" cap="none" strike="noStrike">
                  <a:solidFill>
                    <a:schemeClr val="dk1"/>
                  </a:solidFill>
                  <a:latin typeface="Roboto"/>
                  <a:ea typeface="Roboto"/>
                  <a:cs typeface="Roboto"/>
                  <a:sym typeface="Roboto"/>
                </a:rPr>
                <a:t>скасована на підставі Наказу Міністерства розвитку громад та територій № 143 від 06.08.2022</a:t>
              </a:r>
              <a:endParaRPr b="0" i="1" sz="1200" u="none" cap="none" strike="noStrike">
                <a:solidFill>
                  <a:schemeClr val="dk1"/>
                </a:solidFill>
                <a:latin typeface="Roboto"/>
                <a:ea typeface="Roboto"/>
                <a:cs typeface="Roboto"/>
                <a:sym typeface="Roboto"/>
              </a:endParaRPr>
            </a:p>
          </p:txBody>
        </p:sp>
      </p:grpSp>
      <p:sp>
        <p:nvSpPr>
          <p:cNvPr id="503" name="Google Shape;503;p8"/>
          <p:cNvSpPr txBox="1"/>
          <p:nvPr/>
        </p:nvSpPr>
        <p:spPr>
          <a:xfrm>
            <a:off x="241299" y="108793"/>
            <a:ext cx="10992799" cy="84857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E2001F"/>
              </a:buClr>
              <a:buSzPts val="2600"/>
              <a:buFont typeface="Roboto"/>
              <a:buNone/>
            </a:pPr>
            <a:r>
              <a:rPr b="1" lang="uk-UA" sz="2600">
                <a:solidFill>
                  <a:srgbClr val="E2001F"/>
                </a:solidFill>
                <a:latin typeface="Roboto"/>
                <a:ea typeface="Roboto"/>
                <a:cs typeface="Roboto"/>
                <a:sym typeface="Roboto"/>
              </a:rPr>
              <a:t>Нормативні акти, які прямо чи опосередковано стосуються процесу фіксації пошкодження майна внаслідок воєнної агресії РФ» (травень 2022): </a:t>
            </a:r>
            <a:endParaRPr b="1" sz="2600">
              <a:solidFill>
                <a:srgbClr val="E2001F"/>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9"/>
          <p:cNvSpPr txBox="1"/>
          <p:nvPr>
            <p:ph type="title"/>
          </p:nvPr>
        </p:nvSpPr>
        <p:spPr>
          <a:xfrm>
            <a:off x="524655" y="179304"/>
            <a:ext cx="10761971" cy="788806"/>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FF0000"/>
              </a:buClr>
              <a:buSzPts val="2600"/>
              <a:buFont typeface="Roboto"/>
              <a:buNone/>
            </a:pPr>
            <a:r>
              <a:rPr b="1" lang="uk-UA">
                <a:solidFill>
                  <a:srgbClr val="FF0000"/>
                </a:solidFill>
              </a:rPr>
              <a:t>ПКМУ, які регулюють механізм фіксації збитків, а також визначають склад комісії:</a:t>
            </a:r>
            <a:endParaRPr b="1">
              <a:solidFill>
                <a:srgbClr val="FF0000"/>
              </a:solidFill>
            </a:endParaRPr>
          </a:p>
        </p:txBody>
      </p:sp>
      <p:grpSp>
        <p:nvGrpSpPr>
          <p:cNvPr id="509" name="Google Shape;509;p9"/>
          <p:cNvGrpSpPr/>
          <p:nvPr/>
        </p:nvGrpSpPr>
        <p:grpSpPr>
          <a:xfrm>
            <a:off x="322638" y="1092913"/>
            <a:ext cx="10807907" cy="5407589"/>
            <a:chOff x="0" y="18850"/>
            <a:chExt cx="10807907" cy="5407589"/>
          </a:xfrm>
        </p:grpSpPr>
        <p:sp>
          <p:nvSpPr>
            <p:cNvPr id="510" name="Google Shape;510;p9"/>
            <p:cNvSpPr/>
            <p:nvPr/>
          </p:nvSpPr>
          <p:spPr>
            <a:xfrm>
              <a:off x="0" y="18850"/>
              <a:ext cx="8646326" cy="1193816"/>
            </a:xfrm>
            <a:prstGeom prst="roundRect">
              <a:avLst>
                <a:gd fmla="val 10000" name="adj"/>
              </a:avLst>
            </a:prstGeom>
            <a:solidFill>
              <a:srgbClr val="D8D8D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9"/>
            <p:cNvSpPr txBox="1"/>
            <p:nvPr/>
          </p:nvSpPr>
          <p:spPr>
            <a:xfrm>
              <a:off x="34966" y="53816"/>
              <a:ext cx="7257226" cy="1123884"/>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Roboto"/>
                <a:buNone/>
              </a:pPr>
              <a:r>
                <a:rPr lang="uk-UA" sz="1800">
                  <a:solidFill>
                    <a:schemeClr val="dk1"/>
                  </a:solidFill>
                  <a:latin typeface="Roboto"/>
                  <a:ea typeface="Roboto"/>
                  <a:cs typeface="Roboto"/>
                  <a:sym typeface="Roboto"/>
                </a:rPr>
                <a:t>- комісією, створеною </a:t>
              </a:r>
              <a:r>
                <a:rPr lang="uk-UA" sz="1800">
                  <a:solidFill>
                    <a:srgbClr val="C00000"/>
                  </a:solidFill>
                  <a:latin typeface="Roboto"/>
                  <a:ea typeface="Roboto"/>
                  <a:cs typeface="Roboto"/>
                  <a:sym typeface="Roboto"/>
                </a:rPr>
                <a:t>органом самоврядування</a:t>
              </a:r>
              <a:r>
                <a:rPr lang="uk-UA" sz="1800">
                  <a:solidFill>
                    <a:schemeClr val="dk1"/>
                  </a:solidFill>
                  <a:latin typeface="Roboto"/>
                  <a:ea typeface="Roboto"/>
                  <a:cs typeface="Roboto"/>
                  <a:sym typeface="Roboto"/>
                </a:rPr>
                <a:t> відповідно до постанови Кабінету Міністрів України від 02.09.2020 № 767</a:t>
              </a:r>
              <a:endParaRPr/>
            </a:p>
          </p:txBody>
        </p:sp>
        <p:sp>
          <p:nvSpPr>
            <p:cNvPr id="512" name="Google Shape;512;p9"/>
            <p:cNvSpPr/>
            <p:nvPr/>
          </p:nvSpPr>
          <p:spPr>
            <a:xfrm>
              <a:off x="724129" y="1410874"/>
              <a:ext cx="8646326" cy="1193816"/>
            </a:xfrm>
            <a:prstGeom prst="roundRect">
              <a:avLst>
                <a:gd fmla="val 10000" name="adj"/>
              </a:avLst>
            </a:prstGeom>
            <a:solidFill>
              <a:srgbClr val="D8D8D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9"/>
            <p:cNvSpPr txBox="1"/>
            <p:nvPr/>
          </p:nvSpPr>
          <p:spPr>
            <a:xfrm>
              <a:off x="759095" y="1445840"/>
              <a:ext cx="7076283" cy="1123884"/>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Roboto"/>
                <a:buNone/>
              </a:pPr>
              <a:r>
                <a:rPr lang="uk-UA" sz="1800">
                  <a:solidFill>
                    <a:schemeClr val="dk1"/>
                  </a:solidFill>
                  <a:latin typeface="Roboto"/>
                  <a:ea typeface="Roboto"/>
                  <a:cs typeface="Roboto"/>
                  <a:sym typeface="Roboto"/>
                </a:rPr>
                <a:t>- </a:t>
              </a:r>
              <a:r>
                <a:rPr lang="uk-UA" sz="1800">
                  <a:solidFill>
                    <a:srgbClr val="C00000"/>
                  </a:solidFill>
                  <a:latin typeface="Roboto"/>
                  <a:ea typeface="Roboto"/>
                  <a:cs typeface="Roboto"/>
                  <a:sym typeface="Roboto"/>
                </a:rPr>
                <a:t>власником чи управителем</a:t>
              </a:r>
              <a:r>
                <a:rPr lang="uk-UA" sz="1800">
                  <a:solidFill>
                    <a:schemeClr val="dk1"/>
                  </a:solidFill>
                  <a:latin typeface="Roboto"/>
                  <a:ea typeface="Roboto"/>
                  <a:cs typeface="Roboto"/>
                  <a:sym typeface="Roboto"/>
                </a:rPr>
                <a:t> об’єкта нерухомості відповідно до постанови Кабінету Міністрів України від 12.04.2017 № 257</a:t>
              </a:r>
              <a:endParaRPr/>
            </a:p>
          </p:txBody>
        </p:sp>
        <p:sp>
          <p:nvSpPr>
            <p:cNvPr id="514" name="Google Shape;514;p9"/>
            <p:cNvSpPr/>
            <p:nvPr/>
          </p:nvSpPr>
          <p:spPr>
            <a:xfrm>
              <a:off x="1437451" y="2821748"/>
              <a:ext cx="8646326" cy="1193816"/>
            </a:xfrm>
            <a:prstGeom prst="roundRect">
              <a:avLst>
                <a:gd fmla="val 10000" name="adj"/>
              </a:avLst>
            </a:prstGeom>
            <a:solidFill>
              <a:srgbClr val="D8D8D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9"/>
            <p:cNvSpPr txBox="1"/>
            <p:nvPr/>
          </p:nvSpPr>
          <p:spPr>
            <a:xfrm>
              <a:off x="1472417" y="2856714"/>
              <a:ext cx="7087091" cy="1123884"/>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Roboto"/>
                <a:buNone/>
              </a:pPr>
              <a:r>
                <a:rPr lang="uk-UA" sz="1800">
                  <a:solidFill>
                    <a:schemeClr val="dk1"/>
                  </a:solidFill>
                  <a:latin typeface="Roboto"/>
                  <a:ea typeface="Roboto"/>
                  <a:cs typeface="Roboto"/>
                  <a:sym typeface="Roboto"/>
                </a:rPr>
                <a:t>- комісією, створеною </a:t>
              </a:r>
              <a:r>
                <a:rPr lang="uk-UA" sz="1800">
                  <a:solidFill>
                    <a:srgbClr val="C00000"/>
                  </a:solidFill>
                  <a:latin typeface="Roboto"/>
                  <a:ea typeface="Roboto"/>
                  <a:cs typeface="Roboto"/>
                  <a:sym typeface="Roboto"/>
                </a:rPr>
                <a:t>місцевою державною адміністрацією чи органом місцевого самоврядування</a:t>
              </a:r>
              <a:r>
                <a:rPr lang="uk-UA" sz="1800">
                  <a:solidFill>
                    <a:schemeClr val="dk1"/>
                  </a:solidFill>
                  <a:latin typeface="Roboto"/>
                  <a:ea typeface="Roboto"/>
                  <a:cs typeface="Roboto"/>
                  <a:sym typeface="Roboto"/>
                </a:rPr>
                <a:t> відповідно до постанови Кабінету Міністрів України від 19.04.1993 № 284</a:t>
              </a:r>
              <a:endParaRPr/>
            </a:p>
          </p:txBody>
        </p:sp>
        <p:sp>
          <p:nvSpPr>
            <p:cNvPr id="516" name="Google Shape;516;p9"/>
            <p:cNvSpPr/>
            <p:nvPr/>
          </p:nvSpPr>
          <p:spPr>
            <a:xfrm>
              <a:off x="2161581" y="4232623"/>
              <a:ext cx="8646326" cy="1193816"/>
            </a:xfrm>
            <a:prstGeom prst="roundRect">
              <a:avLst>
                <a:gd fmla="val 10000" name="adj"/>
              </a:avLst>
            </a:prstGeom>
            <a:solidFill>
              <a:srgbClr val="D8D8D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9"/>
            <p:cNvSpPr txBox="1"/>
            <p:nvPr/>
          </p:nvSpPr>
          <p:spPr>
            <a:xfrm>
              <a:off x="2196547" y="4267589"/>
              <a:ext cx="7076283" cy="1123884"/>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dk1"/>
                </a:buClr>
                <a:buSzPts val="1800"/>
                <a:buFont typeface="Roboto"/>
                <a:buNone/>
              </a:pPr>
              <a:r>
                <a:rPr lang="uk-UA" sz="1800">
                  <a:solidFill>
                    <a:schemeClr val="dk1"/>
                  </a:solidFill>
                  <a:latin typeface="Roboto"/>
                  <a:ea typeface="Roboto"/>
                  <a:cs typeface="Roboto"/>
                  <a:sym typeface="Roboto"/>
                </a:rPr>
                <a:t>- комісією, створеною </a:t>
              </a:r>
              <a:r>
                <a:rPr lang="uk-UA" sz="1800">
                  <a:solidFill>
                    <a:srgbClr val="C00000"/>
                  </a:solidFill>
                  <a:latin typeface="Roboto"/>
                  <a:ea typeface="Roboto"/>
                  <a:cs typeface="Roboto"/>
                  <a:sym typeface="Roboto"/>
                </a:rPr>
                <a:t>уповноваженим органом</a:t>
              </a:r>
              <a:r>
                <a:rPr lang="uk-UA" sz="1800">
                  <a:solidFill>
                    <a:schemeClr val="dk1"/>
                  </a:solidFill>
                  <a:latin typeface="Roboto"/>
                  <a:ea typeface="Roboto"/>
                  <a:cs typeface="Roboto"/>
                  <a:sym typeface="Roboto"/>
                </a:rPr>
                <a:t> відповідно до постанови Кабінету Міністрів України від 19.04.2022 № 473</a:t>
              </a:r>
              <a:endParaRPr/>
            </a:p>
          </p:txBody>
        </p:sp>
        <p:sp>
          <p:nvSpPr>
            <p:cNvPr id="518" name="Google Shape;518;p9"/>
            <p:cNvSpPr/>
            <p:nvPr/>
          </p:nvSpPr>
          <p:spPr>
            <a:xfrm>
              <a:off x="7870345" y="914355"/>
              <a:ext cx="775980" cy="775980"/>
            </a:xfrm>
            <a:prstGeom prst="downArrow">
              <a:avLst>
                <a:gd fmla="val 55000" name="adj1"/>
                <a:gd fmla="val 45000" name="adj2"/>
              </a:avLst>
            </a:prstGeom>
            <a:solidFill>
              <a:schemeClr val="accent1">
                <a:alpha val="89803"/>
              </a:schemeClr>
            </a:solidFill>
            <a:ln cap="flat" cmpd="sng" w="12700">
              <a:solidFill>
                <a:srgbClr val="F3CA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9"/>
            <p:cNvSpPr txBox="1"/>
            <p:nvPr/>
          </p:nvSpPr>
          <p:spPr>
            <a:xfrm>
              <a:off x="8044940" y="914355"/>
              <a:ext cx="426790" cy="583925"/>
            </a:xfrm>
            <a:prstGeom prst="rect">
              <a:avLst/>
            </a:prstGeom>
            <a:noFill/>
            <a:ln>
              <a:noFill/>
            </a:ln>
          </p:spPr>
          <p:txBody>
            <a:bodyPr anchorCtr="0" anchor="ctr" bIns="44450" lIns="44450" spcFirstLastPara="1" rIns="44450" wrap="square" tIns="44450">
              <a:noAutofit/>
            </a:bodyPr>
            <a:lstStyle/>
            <a:p>
              <a:pPr indent="0" lvl="0" marL="0" marR="0" rtl="0" algn="ctr">
                <a:lnSpc>
                  <a:spcPct val="90000"/>
                </a:lnSpc>
                <a:spcBef>
                  <a:spcPts val="0"/>
                </a:spcBef>
                <a:spcAft>
                  <a:spcPts val="0"/>
                </a:spcAft>
                <a:buClr>
                  <a:schemeClr val="dk1"/>
                </a:buClr>
                <a:buSzPts val="3500"/>
                <a:buFont typeface="Roboto"/>
                <a:buNone/>
              </a:pPr>
              <a:r>
                <a:t/>
              </a:r>
              <a:endParaRPr sz="3500">
                <a:solidFill>
                  <a:schemeClr val="dk1"/>
                </a:solidFill>
                <a:latin typeface="Roboto"/>
                <a:ea typeface="Roboto"/>
                <a:cs typeface="Roboto"/>
                <a:sym typeface="Roboto"/>
              </a:endParaRPr>
            </a:p>
          </p:txBody>
        </p:sp>
        <p:sp>
          <p:nvSpPr>
            <p:cNvPr id="520" name="Google Shape;520;p9"/>
            <p:cNvSpPr/>
            <p:nvPr/>
          </p:nvSpPr>
          <p:spPr>
            <a:xfrm>
              <a:off x="8594475" y="2325229"/>
              <a:ext cx="775980" cy="775980"/>
            </a:xfrm>
            <a:prstGeom prst="downArrow">
              <a:avLst>
                <a:gd fmla="val 55000" name="adj1"/>
                <a:gd fmla="val 45000" name="adj2"/>
              </a:avLst>
            </a:prstGeom>
            <a:solidFill>
              <a:schemeClr val="accent1">
                <a:alpha val="89803"/>
              </a:schemeClr>
            </a:solidFill>
            <a:ln cap="flat" cmpd="sng" w="12700">
              <a:solidFill>
                <a:srgbClr val="F3CA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9"/>
            <p:cNvSpPr txBox="1"/>
            <p:nvPr/>
          </p:nvSpPr>
          <p:spPr>
            <a:xfrm>
              <a:off x="8769070" y="2325229"/>
              <a:ext cx="426790" cy="583925"/>
            </a:xfrm>
            <a:prstGeom prst="rect">
              <a:avLst/>
            </a:prstGeom>
            <a:noFill/>
            <a:ln>
              <a:noFill/>
            </a:ln>
          </p:spPr>
          <p:txBody>
            <a:bodyPr anchorCtr="0" anchor="ctr" bIns="44450" lIns="44450" spcFirstLastPara="1" rIns="44450" wrap="square" tIns="44450">
              <a:noAutofit/>
            </a:bodyPr>
            <a:lstStyle/>
            <a:p>
              <a:pPr indent="0" lvl="0" marL="0" marR="0" rtl="0" algn="ctr">
                <a:lnSpc>
                  <a:spcPct val="90000"/>
                </a:lnSpc>
                <a:spcBef>
                  <a:spcPts val="0"/>
                </a:spcBef>
                <a:spcAft>
                  <a:spcPts val="0"/>
                </a:spcAft>
                <a:buClr>
                  <a:schemeClr val="dk1"/>
                </a:buClr>
                <a:buSzPts val="3500"/>
                <a:buFont typeface="Roboto"/>
                <a:buNone/>
              </a:pPr>
              <a:r>
                <a:t/>
              </a:r>
              <a:endParaRPr sz="3500">
                <a:solidFill>
                  <a:schemeClr val="dk1"/>
                </a:solidFill>
                <a:latin typeface="Roboto"/>
                <a:ea typeface="Roboto"/>
                <a:cs typeface="Roboto"/>
                <a:sym typeface="Roboto"/>
              </a:endParaRPr>
            </a:p>
          </p:txBody>
        </p:sp>
        <p:sp>
          <p:nvSpPr>
            <p:cNvPr id="522" name="Google Shape;522;p9"/>
            <p:cNvSpPr/>
            <p:nvPr/>
          </p:nvSpPr>
          <p:spPr>
            <a:xfrm>
              <a:off x="9307797" y="3736103"/>
              <a:ext cx="775980" cy="775980"/>
            </a:xfrm>
            <a:prstGeom prst="downArrow">
              <a:avLst>
                <a:gd fmla="val 55000" name="adj1"/>
                <a:gd fmla="val 45000" name="adj2"/>
              </a:avLst>
            </a:prstGeom>
            <a:solidFill>
              <a:schemeClr val="accent1">
                <a:alpha val="89803"/>
              </a:schemeClr>
            </a:solidFill>
            <a:ln cap="flat" cmpd="sng" w="12700">
              <a:solidFill>
                <a:srgbClr val="F3CA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9"/>
            <p:cNvSpPr txBox="1"/>
            <p:nvPr/>
          </p:nvSpPr>
          <p:spPr>
            <a:xfrm>
              <a:off x="9482392" y="3736103"/>
              <a:ext cx="426790" cy="583925"/>
            </a:xfrm>
            <a:prstGeom prst="rect">
              <a:avLst/>
            </a:prstGeom>
            <a:noFill/>
            <a:ln>
              <a:noFill/>
            </a:ln>
          </p:spPr>
          <p:txBody>
            <a:bodyPr anchorCtr="0" anchor="ctr" bIns="44450" lIns="44450" spcFirstLastPara="1" rIns="44450" wrap="square" tIns="44450">
              <a:noAutofit/>
            </a:bodyPr>
            <a:lstStyle/>
            <a:p>
              <a:pPr indent="0" lvl="0" marL="0" marR="0" rtl="0" algn="ctr">
                <a:lnSpc>
                  <a:spcPct val="90000"/>
                </a:lnSpc>
                <a:spcBef>
                  <a:spcPts val="0"/>
                </a:spcBef>
                <a:spcAft>
                  <a:spcPts val="0"/>
                </a:spcAft>
                <a:buClr>
                  <a:schemeClr val="dk1"/>
                </a:buClr>
                <a:buSzPts val="3500"/>
                <a:buFont typeface="Roboto"/>
                <a:buNone/>
              </a:pPr>
              <a:r>
                <a:t/>
              </a:r>
              <a:endParaRPr sz="3500">
                <a:solidFill>
                  <a:schemeClr val="dk1"/>
                </a:solidFill>
                <a:latin typeface="Roboto"/>
                <a:ea typeface="Roboto"/>
                <a:cs typeface="Roboto"/>
                <a:sym typeface="Roboto"/>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New Light">
  <a:themeElements>
    <a:clrScheme name="Metinvest 2.2.1">
      <a:dk1>
        <a:srgbClr val="000000"/>
      </a:dk1>
      <a:lt1>
        <a:srgbClr val="FFFFFF"/>
      </a:lt1>
      <a:dk2>
        <a:srgbClr val="3F3F49"/>
      </a:dk2>
      <a:lt2>
        <a:srgbClr val="F5F7F9"/>
      </a:lt2>
      <a:accent1>
        <a:srgbClr val="E2001F"/>
      </a:accent1>
      <a:accent2>
        <a:srgbClr val="9B9BAA"/>
      </a:accent2>
      <a:accent3>
        <a:srgbClr val="6F6F7B"/>
      </a:accent3>
      <a:accent4>
        <a:srgbClr val="C8A486"/>
      </a:accent4>
      <a:accent5>
        <a:srgbClr val="785959"/>
      </a:accent5>
      <a:accent6>
        <a:srgbClr val="3F3F49"/>
      </a:accent6>
      <a:hlink>
        <a:srgbClr val="8B8B9D"/>
      </a:hlink>
      <a:folHlink>
        <a:srgbClr val="6F6F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New Dark">
  <a:themeElements>
    <a:clrScheme name="Metinvest 2.2.1">
      <a:dk1>
        <a:srgbClr val="000000"/>
      </a:dk1>
      <a:lt1>
        <a:srgbClr val="FFFFFF"/>
      </a:lt1>
      <a:dk2>
        <a:srgbClr val="3F3F49"/>
      </a:dk2>
      <a:lt2>
        <a:srgbClr val="F5F7F9"/>
      </a:lt2>
      <a:accent1>
        <a:srgbClr val="E2001F"/>
      </a:accent1>
      <a:accent2>
        <a:srgbClr val="9B9BAA"/>
      </a:accent2>
      <a:accent3>
        <a:srgbClr val="6F6F7B"/>
      </a:accent3>
      <a:accent4>
        <a:srgbClr val="C8A486"/>
      </a:accent4>
      <a:accent5>
        <a:srgbClr val="785959"/>
      </a:accent5>
      <a:accent6>
        <a:srgbClr val="3F3F49"/>
      </a:accent6>
      <a:hlink>
        <a:srgbClr val="8B8B9D"/>
      </a:hlink>
      <a:folHlink>
        <a:srgbClr val="6F6F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New Light">
  <a:themeElements>
    <a:clrScheme name="Metinvest 2.2.1">
      <a:dk1>
        <a:srgbClr val="000000"/>
      </a:dk1>
      <a:lt1>
        <a:srgbClr val="FFFFFF"/>
      </a:lt1>
      <a:dk2>
        <a:srgbClr val="3F3F49"/>
      </a:dk2>
      <a:lt2>
        <a:srgbClr val="F5F7F9"/>
      </a:lt2>
      <a:accent1>
        <a:srgbClr val="E2001F"/>
      </a:accent1>
      <a:accent2>
        <a:srgbClr val="9B9BAA"/>
      </a:accent2>
      <a:accent3>
        <a:srgbClr val="6F6F7B"/>
      </a:accent3>
      <a:accent4>
        <a:srgbClr val="C8A486"/>
      </a:accent4>
      <a:accent5>
        <a:srgbClr val="785959"/>
      </a:accent5>
      <a:accent6>
        <a:srgbClr val="3F3F49"/>
      </a:accent6>
      <a:hlink>
        <a:srgbClr val="8B8B9D"/>
      </a:hlink>
      <a:folHlink>
        <a:srgbClr val="6F6F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2019-01-22T14:50:24Z</dcterms:created>
  <dc:creator>MIH</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0x010100344AAE5DEE52E14C8B7448D9752CDDA1</vt:lpwstr>
  </property>
  <property fmtid="{D5CDD505-2E9C-101B-9397-08002B2CF9AE}" pid="3" name="MSIP_Label_d92777a8-4fe1-4bb5-bf8a-dafd6e0db0a2_Enabled">
    <vt:lpwstr>true</vt:lpwstr>
  </property>
  <property fmtid="{D5CDD505-2E9C-101B-9397-08002B2CF9AE}" pid="4" name="MSIP_Label_d92777a8-4fe1-4bb5-bf8a-dafd6e0db0a2_SetDate">
    <vt:lpwstr>2023-11-06T08:24:24Z</vt:lpwstr>
  </property>
  <property fmtid="{D5CDD505-2E9C-101B-9397-08002B2CF9AE}" pid="5" name="MSIP_Label_d92777a8-4fe1-4bb5-bf8a-dafd6e0db0a2_Method">
    <vt:lpwstr>Standard</vt:lpwstr>
  </property>
  <property fmtid="{D5CDD505-2E9C-101B-9397-08002B2CF9AE}" pid="6" name="MSIP_Label_d92777a8-4fe1-4bb5-bf8a-dafd6e0db0a2_Name">
    <vt:lpwstr>Ограниченный доступ</vt:lpwstr>
  </property>
  <property fmtid="{D5CDD505-2E9C-101B-9397-08002B2CF9AE}" pid="7" name="MSIP_Label_d92777a8-4fe1-4bb5-bf8a-dafd6e0db0a2_SiteId">
    <vt:lpwstr>b0bbbc89-2041-434f-8618-bc081a1a01d4</vt:lpwstr>
  </property>
  <property fmtid="{D5CDD505-2E9C-101B-9397-08002B2CF9AE}" pid="8" name="MSIP_Label_d92777a8-4fe1-4bb5-bf8a-dafd6e0db0a2_ActionId">
    <vt:lpwstr>a8226274-041e-4820-812e-ab8300577cb9</vt:lpwstr>
  </property>
  <property fmtid="{D5CDD505-2E9C-101B-9397-08002B2CF9AE}" pid="9" name="MSIP_Label_d92777a8-4fe1-4bb5-bf8a-dafd6e0db0a2_ContentBits">
    <vt:lpwstr>0</vt:lpwstr>
  </property>
</Properties>
</file>