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6" r:id="rId2"/>
    <p:sldId id="307" r:id="rId3"/>
    <p:sldId id="322" r:id="rId4"/>
    <p:sldId id="343" r:id="rId5"/>
    <p:sldId id="342" r:id="rId6"/>
    <p:sldId id="328" r:id="rId7"/>
    <p:sldId id="332" r:id="rId8"/>
    <p:sldId id="341" r:id="rId9"/>
    <p:sldId id="337" r:id="rId10"/>
    <p:sldId id="340" r:id="rId11"/>
    <p:sldId id="326" r:id="rId12"/>
    <p:sldId id="327" r:id="rId13"/>
  </p:sldIdLst>
  <p:sldSz cx="9144000" cy="68453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A50021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86441" autoAdjust="0"/>
  </p:normalViewPr>
  <p:slideViewPr>
    <p:cSldViewPr>
      <p:cViewPr varScale="1">
        <p:scale>
          <a:sx n="86" d="100"/>
          <a:sy n="86" d="100"/>
        </p:scale>
        <p:origin x="1382" y="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1747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732" cy="498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857" y="3"/>
            <a:ext cx="2945732" cy="498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DF5CE-4A71-406B-AC50-98EEDBDD8E72}" type="datetimeFigureOut">
              <a:rPr lang="ru-RU" smtClean="0"/>
              <a:t>12.09.2023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30"/>
            <a:ext cx="2945732" cy="4984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857" y="9429730"/>
            <a:ext cx="2945732" cy="4984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FC10A-2485-461A-876E-2DFDB00821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0132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7" y="3"/>
            <a:ext cx="2945659" cy="497332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843" y="3"/>
            <a:ext cx="2945659" cy="497332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r">
              <a:defRPr sz="1200"/>
            </a:lvl1pPr>
          </a:lstStyle>
          <a:p>
            <a:fld id="{57904283-208E-418F-88C3-2EDE7F2B2896}" type="datetimeFigureOut">
              <a:rPr lang="ru-RU" smtClean="0"/>
              <a:t>12.09.2023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720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62" tIns="46081" rIns="92162" bIns="46081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450"/>
            <a:ext cx="5438140" cy="4469083"/>
          </a:xfrm>
          <a:prstGeom prst="rect">
            <a:avLst/>
          </a:prstGeom>
        </p:spPr>
        <p:txBody>
          <a:bodyPr vert="horz" lIns="92162" tIns="46081" rIns="92162" bIns="4608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7" y="9430893"/>
            <a:ext cx="2945659" cy="495030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843" y="9430893"/>
            <a:ext cx="2945659" cy="495030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r">
              <a:defRPr sz="1200"/>
            </a:lvl1pPr>
          </a:lstStyle>
          <a:p>
            <a:fld id="{EEC9A871-3B9B-4404-B211-65EA66061BA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3002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7334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547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1369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2801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5742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788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1199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8071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3758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6340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2043"/>
            <a:ext cx="7772400" cy="1437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33368"/>
            <a:ext cx="6400799" cy="171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A92B4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A92B4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A92B4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4419"/>
            <a:ext cx="3977640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4419"/>
            <a:ext cx="3977640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A92B4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9/12/2023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wolf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7046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1" y="2586662"/>
            <a:ext cx="2265027" cy="607955"/>
          </a:xfrm>
          <a:prstGeom prst="rect">
            <a:avLst/>
          </a:prstGeom>
        </p:spPr>
      </p:pic>
      <p:sp>
        <p:nvSpPr>
          <p:cNvPr id="9" name="Название 8"/>
          <p:cNvSpPr>
            <a:spLocks noGrp="1"/>
          </p:cNvSpPr>
          <p:nvPr>
            <p:ph type="title"/>
          </p:nvPr>
        </p:nvSpPr>
        <p:spPr>
          <a:xfrm>
            <a:off x="457200" y="3596375"/>
            <a:ext cx="5246511" cy="1140883"/>
          </a:xfrm>
        </p:spPr>
        <p:txBody>
          <a:bodyPr anchor="t">
            <a:noAutofit/>
          </a:bodyPr>
          <a:lstStyle>
            <a:lvl1pPr>
              <a:defRPr sz="3200" b="0"/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655985" y="6080930"/>
            <a:ext cx="3130924" cy="53503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Спикер</a:t>
            </a:r>
            <a:endParaRPr lang="en-US" dirty="0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1990" y="6166112"/>
            <a:ext cx="101600" cy="449854"/>
          </a:xfrm>
          <a:prstGeom prst="rect">
            <a:avLst/>
          </a:prstGeom>
        </p:spPr>
      </p:pic>
      <p:pic>
        <p:nvPicPr>
          <p:cNvPr id="21" name="Изображение 20" descr="WCC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235" y="6364555"/>
            <a:ext cx="2942591" cy="11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41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443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30982" y="1146634"/>
            <a:ext cx="608203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A92B4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9357" y="2200604"/>
            <a:ext cx="7865285" cy="1466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A92B4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66129"/>
            <a:ext cx="2926079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66129"/>
            <a:ext cx="2103120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66129"/>
            <a:ext cx="2103120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2" y="3708082"/>
            <a:ext cx="5246511" cy="1140883"/>
          </a:xfrm>
        </p:spPr>
        <p:txBody>
          <a:bodyPr/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762000" y="6164215"/>
            <a:ext cx="4419600" cy="535035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+mn-cs"/>
              </a:rPr>
              <a:t>Сергій Бойко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+mn-cs"/>
              </a:rPr>
              <a:t>, </a:t>
            </a:r>
          </a:p>
          <a:p>
            <a:pPr lvl="0">
              <a:spcBef>
                <a:spcPts val="0"/>
              </a:spcBef>
            </a:pPr>
            <a:r>
              <a:rPr lang="uk-UA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+mn-cs"/>
              </a:rPr>
              <a:t>радник </a:t>
            </a: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+mn-cs"/>
              </a:rPr>
              <a:t>VB PARTNERS</a:t>
            </a:r>
            <a:endParaRPr lang="uk-UA" sz="1200" b="0" dirty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8757" y="3945814"/>
            <a:ext cx="5942043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/>
            <a:endParaRPr lang="ru-RU" sz="2200" b="1" dirty="0">
              <a:solidFill>
                <a:srgbClr val="A92B45"/>
              </a:solidFill>
              <a:latin typeface="Trebuchet MS"/>
              <a:ea typeface="+mj-ea"/>
              <a:cs typeface="Trebuchet MS"/>
            </a:endParaRPr>
          </a:p>
          <a:p>
            <a:r>
              <a:rPr lang="ru-RU" sz="2200" b="1" dirty="0">
                <a:solidFill>
                  <a:srgbClr val="990033"/>
                </a:solidFill>
                <a:latin typeface="Trebuchet MS"/>
                <a:ea typeface="+mj-ea"/>
              </a:rPr>
              <a:t>ТОП-3 </a:t>
            </a:r>
            <a:r>
              <a:rPr lang="ru-RU" sz="2200" b="1" dirty="0" err="1">
                <a:solidFill>
                  <a:srgbClr val="990033"/>
                </a:solidFill>
                <a:latin typeface="Trebuchet MS"/>
                <a:ea typeface="+mj-ea"/>
              </a:rPr>
              <a:t>кримінально-правових</a:t>
            </a:r>
            <a:r>
              <a:rPr lang="ru-RU" sz="2200" b="1" dirty="0">
                <a:solidFill>
                  <a:srgbClr val="990033"/>
                </a:solidFill>
                <a:latin typeface="Trebuchet MS"/>
                <a:ea typeface="+mj-ea"/>
              </a:rPr>
              <a:t> </a:t>
            </a:r>
            <a:r>
              <a:rPr lang="ru-RU" sz="2200" b="1" dirty="0" err="1">
                <a:solidFill>
                  <a:srgbClr val="990033"/>
                </a:solidFill>
                <a:latin typeface="Trebuchet MS"/>
                <a:ea typeface="+mj-ea"/>
              </a:rPr>
              <a:t>виклики</a:t>
            </a:r>
            <a:r>
              <a:rPr lang="ru-RU" sz="2200" b="1" dirty="0">
                <a:solidFill>
                  <a:srgbClr val="990033"/>
                </a:solidFill>
                <a:latin typeface="Trebuchet MS"/>
                <a:ea typeface="+mj-ea"/>
              </a:rPr>
              <a:t> для </a:t>
            </a:r>
            <a:r>
              <a:rPr lang="ru-RU" sz="2200" b="1" dirty="0" err="1">
                <a:solidFill>
                  <a:srgbClr val="990033"/>
                </a:solidFill>
                <a:latin typeface="Trebuchet MS"/>
                <a:ea typeface="+mj-ea"/>
              </a:rPr>
              <a:t>бізнесу</a:t>
            </a:r>
            <a:r>
              <a:rPr lang="ru-RU" sz="2200" b="1" dirty="0">
                <a:solidFill>
                  <a:srgbClr val="990033"/>
                </a:solidFill>
                <a:latin typeface="Trebuchet MS"/>
                <a:ea typeface="+mj-ea"/>
              </a:rPr>
              <a:t> у </a:t>
            </a:r>
            <a:r>
              <a:rPr lang="ru-RU" sz="2200" b="1" dirty="0" err="1">
                <a:solidFill>
                  <a:srgbClr val="990033"/>
                </a:solidFill>
                <a:latin typeface="Trebuchet MS"/>
                <a:ea typeface="+mj-ea"/>
              </a:rPr>
              <a:t>військовий</a:t>
            </a:r>
            <a:r>
              <a:rPr lang="ru-RU" sz="2200" b="1" dirty="0">
                <a:solidFill>
                  <a:srgbClr val="990033"/>
                </a:solidFill>
                <a:latin typeface="Trebuchet MS"/>
                <a:ea typeface="+mj-ea"/>
              </a:rPr>
              <a:t> час. </a:t>
            </a:r>
          </a:p>
          <a:p>
            <a:pPr>
              <a:spcBef>
                <a:spcPts val="600"/>
              </a:spcBef>
            </a:pPr>
            <a:r>
              <a:rPr lang="ru-RU" sz="2200" b="1" dirty="0">
                <a:solidFill>
                  <a:schemeClr val="bg1">
                    <a:lumMod val="50000"/>
                  </a:schemeClr>
                </a:solidFill>
                <a:latin typeface="Trebuchet MS"/>
                <a:ea typeface="+mj-ea"/>
              </a:rPr>
              <a:t>Алгоритм </a:t>
            </a:r>
            <a:r>
              <a:rPr lang="ru-RU" sz="2200" b="1" dirty="0" err="1">
                <a:solidFill>
                  <a:schemeClr val="bg1">
                    <a:lumMod val="50000"/>
                  </a:schemeClr>
                </a:solidFill>
                <a:latin typeface="Trebuchet MS"/>
                <a:ea typeface="+mj-ea"/>
              </a:rPr>
              <a:t>захисту</a:t>
            </a:r>
            <a:endParaRPr lang="uk-UA" sz="2200" b="1" dirty="0">
              <a:solidFill>
                <a:schemeClr val="bg1">
                  <a:lumMod val="50000"/>
                </a:schemeClr>
              </a:solidFill>
              <a:latin typeface="Trebuchet MS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67550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359314" y="2"/>
            <a:ext cx="46355" cy="1428115"/>
          </a:xfrm>
          <a:custGeom>
            <a:avLst/>
            <a:gdLst/>
            <a:ahLst/>
            <a:cxnLst/>
            <a:rect l="l" t="t" r="r" b="b"/>
            <a:pathLst>
              <a:path w="46355" h="1428115">
                <a:moveTo>
                  <a:pt x="0" y="4"/>
                </a:moveTo>
                <a:lnTo>
                  <a:pt x="0" y="1427543"/>
                </a:lnTo>
                <a:lnTo>
                  <a:pt x="45986" y="1378623"/>
                </a:lnTo>
                <a:lnTo>
                  <a:pt x="45986" y="4"/>
                </a:lnTo>
                <a:lnTo>
                  <a:pt x="0" y="4"/>
                </a:lnTo>
              </a:path>
            </a:pathLst>
          </a:custGeom>
          <a:solidFill>
            <a:srgbClr val="A92B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284416" y="6270012"/>
            <a:ext cx="455930" cy="288925"/>
          </a:xfrm>
          <a:custGeom>
            <a:avLst/>
            <a:gdLst/>
            <a:ahLst/>
            <a:cxnLst/>
            <a:rect l="l" t="t" r="r" b="b"/>
            <a:pathLst>
              <a:path w="455929" h="288925">
                <a:moveTo>
                  <a:pt x="59131" y="0"/>
                </a:moveTo>
                <a:lnTo>
                  <a:pt x="21958" y="0"/>
                </a:lnTo>
                <a:lnTo>
                  <a:pt x="0" y="23558"/>
                </a:lnTo>
                <a:lnTo>
                  <a:pt x="36791" y="23558"/>
                </a:lnTo>
                <a:lnTo>
                  <a:pt x="124929" y="288328"/>
                </a:lnTo>
                <a:lnTo>
                  <a:pt x="153746" y="288328"/>
                </a:lnTo>
                <a:lnTo>
                  <a:pt x="166641" y="249351"/>
                </a:lnTo>
                <a:lnTo>
                  <a:pt x="139128" y="249351"/>
                </a:lnTo>
                <a:lnTo>
                  <a:pt x="59131" y="0"/>
                </a:lnTo>
                <a:close/>
              </a:path>
              <a:path w="455929" h="288925">
                <a:moveTo>
                  <a:pt x="420312" y="23558"/>
                </a:moveTo>
                <a:lnTo>
                  <a:pt x="334784" y="23558"/>
                </a:lnTo>
                <a:lnTo>
                  <a:pt x="347863" y="23801"/>
                </a:lnTo>
                <a:lnTo>
                  <a:pt x="360312" y="24529"/>
                </a:lnTo>
                <a:lnTo>
                  <a:pt x="399351" y="39065"/>
                </a:lnTo>
                <a:lnTo>
                  <a:pt x="409457" y="69937"/>
                </a:lnTo>
                <a:lnTo>
                  <a:pt x="408496" y="85114"/>
                </a:lnTo>
                <a:lnTo>
                  <a:pt x="376593" y="120998"/>
                </a:lnTo>
                <a:lnTo>
                  <a:pt x="316903" y="125488"/>
                </a:lnTo>
                <a:lnTo>
                  <a:pt x="316903" y="147421"/>
                </a:lnTo>
                <a:lnTo>
                  <a:pt x="350227" y="147421"/>
                </a:lnTo>
                <a:lnTo>
                  <a:pt x="363274" y="147888"/>
                </a:lnTo>
                <a:lnTo>
                  <a:pt x="401111" y="157018"/>
                </a:lnTo>
                <a:lnTo>
                  <a:pt x="425400" y="186476"/>
                </a:lnTo>
                <a:lnTo>
                  <a:pt x="427787" y="198703"/>
                </a:lnTo>
                <a:lnTo>
                  <a:pt x="427430" y="215630"/>
                </a:lnTo>
                <a:lnTo>
                  <a:pt x="400029" y="257723"/>
                </a:lnTo>
                <a:lnTo>
                  <a:pt x="281177" y="264782"/>
                </a:lnTo>
                <a:lnTo>
                  <a:pt x="222694" y="264782"/>
                </a:lnTo>
                <a:lnTo>
                  <a:pt x="222694" y="288328"/>
                </a:lnTo>
                <a:lnTo>
                  <a:pt x="365645" y="288328"/>
                </a:lnTo>
                <a:lnTo>
                  <a:pt x="378458" y="287802"/>
                </a:lnTo>
                <a:lnTo>
                  <a:pt x="418071" y="277903"/>
                </a:lnTo>
                <a:lnTo>
                  <a:pt x="450687" y="241917"/>
                </a:lnTo>
                <a:lnTo>
                  <a:pt x="455802" y="206298"/>
                </a:lnTo>
                <a:lnTo>
                  <a:pt x="454885" y="191054"/>
                </a:lnTo>
                <a:lnTo>
                  <a:pt x="432164" y="149408"/>
                </a:lnTo>
                <a:lnTo>
                  <a:pt x="409643" y="137432"/>
                </a:lnTo>
                <a:lnTo>
                  <a:pt x="413975" y="127553"/>
                </a:lnTo>
                <a:lnTo>
                  <a:pt x="434885" y="94350"/>
                </a:lnTo>
                <a:lnTo>
                  <a:pt x="437121" y="69849"/>
                </a:lnTo>
                <a:lnTo>
                  <a:pt x="436100" y="55235"/>
                </a:lnTo>
                <a:lnTo>
                  <a:pt x="433039" y="42780"/>
                </a:lnTo>
                <a:lnTo>
                  <a:pt x="427940" y="32488"/>
                </a:lnTo>
                <a:lnTo>
                  <a:pt x="420312" y="23558"/>
                </a:lnTo>
                <a:close/>
              </a:path>
              <a:path w="455929" h="288925">
                <a:moveTo>
                  <a:pt x="281012" y="63372"/>
                </a:moveTo>
                <a:lnTo>
                  <a:pt x="253415" y="92748"/>
                </a:lnTo>
                <a:lnTo>
                  <a:pt x="253555" y="264782"/>
                </a:lnTo>
                <a:lnTo>
                  <a:pt x="281177" y="264782"/>
                </a:lnTo>
                <a:lnTo>
                  <a:pt x="281012" y="63372"/>
                </a:lnTo>
                <a:close/>
              </a:path>
              <a:path w="455929" h="288925">
                <a:moveTo>
                  <a:pt x="275589" y="0"/>
                </a:moveTo>
                <a:lnTo>
                  <a:pt x="220357" y="0"/>
                </a:lnTo>
                <a:lnTo>
                  <a:pt x="139128" y="249351"/>
                </a:lnTo>
                <a:lnTo>
                  <a:pt x="166641" y="249351"/>
                </a:lnTo>
                <a:lnTo>
                  <a:pt x="177888" y="215630"/>
                </a:lnTo>
                <a:lnTo>
                  <a:pt x="189934" y="179811"/>
                </a:lnTo>
                <a:lnTo>
                  <a:pt x="208316" y="125460"/>
                </a:lnTo>
                <a:lnTo>
                  <a:pt x="219786" y="91318"/>
                </a:lnTo>
                <a:lnTo>
                  <a:pt x="231285" y="56817"/>
                </a:lnTo>
                <a:lnTo>
                  <a:pt x="238690" y="34443"/>
                </a:lnTo>
                <a:lnTo>
                  <a:pt x="247738" y="23558"/>
                </a:lnTo>
                <a:lnTo>
                  <a:pt x="420312" y="23558"/>
                </a:lnTo>
                <a:lnTo>
                  <a:pt x="419057" y="22089"/>
                </a:lnTo>
                <a:lnTo>
                  <a:pt x="383012" y="4049"/>
                </a:lnTo>
                <a:lnTo>
                  <a:pt x="345525" y="143"/>
                </a:lnTo>
                <a:lnTo>
                  <a:pt x="275589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767799" y="6270011"/>
            <a:ext cx="27940" cy="67310"/>
          </a:xfrm>
          <a:custGeom>
            <a:avLst/>
            <a:gdLst/>
            <a:ahLst/>
            <a:cxnLst/>
            <a:rect l="l" t="t" r="r" b="b"/>
            <a:pathLst>
              <a:path w="27940" h="67310">
                <a:moveTo>
                  <a:pt x="27571" y="0"/>
                </a:moveTo>
                <a:lnTo>
                  <a:pt x="0" y="0"/>
                </a:lnTo>
                <a:lnTo>
                  <a:pt x="0" y="66954"/>
                </a:lnTo>
                <a:lnTo>
                  <a:pt x="27571" y="37604"/>
                </a:lnTo>
                <a:lnTo>
                  <a:pt x="27571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7231663" y="6311641"/>
            <a:ext cx="76835" cy="66675"/>
          </a:xfrm>
          <a:custGeom>
            <a:avLst/>
            <a:gdLst/>
            <a:ahLst/>
            <a:cxnLst/>
            <a:rect l="l" t="t" r="r" b="b"/>
            <a:pathLst>
              <a:path w="76834" h="66675">
                <a:moveTo>
                  <a:pt x="9258" y="0"/>
                </a:moveTo>
                <a:lnTo>
                  <a:pt x="0" y="0"/>
                </a:lnTo>
                <a:lnTo>
                  <a:pt x="20561" y="66078"/>
                </a:lnTo>
                <a:lnTo>
                  <a:pt x="23367" y="66078"/>
                </a:lnTo>
                <a:lnTo>
                  <a:pt x="30000" y="45529"/>
                </a:lnTo>
                <a:lnTo>
                  <a:pt x="22339" y="45529"/>
                </a:lnTo>
                <a:lnTo>
                  <a:pt x="9258" y="0"/>
                </a:lnTo>
                <a:close/>
              </a:path>
              <a:path w="76834" h="66675">
                <a:moveTo>
                  <a:pt x="46365" y="21145"/>
                </a:moveTo>
                <a:lnTo>
                  <a:pt x="37871" y="21145"/>
                </a:lnTo>
                <a:lnTo>
                  <a:pt x="53390" y="66078"/>
                </a:lnTo>
                <a:lnTo>
                  <a:pt x="56197" y="66078"/>
                </a:lnTo>
                <a:lnTo>
                  <a:pt x="62535" y="45440"/>
                </a:lnTo>
                <a:lnTo>
                  <a:pt x="53936" y="45440"/>
                </a:lnTo>
                <a:lnTo>
                  <a:pt x="46365" y="21145"/>
                </a:lnTo>
                <a:close/>
              </a:path>
              <a:path w="76834" h="66675">
                <a:moveTo>
                  <a:pt x="39776" y="0"/>
                </a:moveTo>
                <a:lnTo>
                  <a:pt x="36664" y="0"/>
                </a:lnTo>
                <a:lnTo>
                  <a:pt x="22339" y="45529"/>
                </a:lnTo>
                <a:lnTo>
                  <a:pt x="30000" y="45529"/>
                </a:lnTo>
                <a:lnTo>
                  <a:pt x="37871" y="21145"/>
                </a:lnTo>
                <a:lnTo>
                  <a:pt x="46365" y="21145"/>
                </a:lnTo>
                <a:lnTo>
                  <a:pt x="39776" y="0"/>
                </a:lnTo>
                <a:close/>
              </a:path>
              <a:path w="76834" h="66675">
                <a:moveTo>
                  <a:pt x="76492" y="0"/>
                </a:moveTo>
                <a:lnTo>
                  <a:pt x="67233" y="0"/>
                </a:lnTo>
                <a:lnTo>
                  <a:pt x="53936" y="45440"/>
                </a:lnTo>
                <a:lnTo>
                  <a:pt x="62535" y="45440"/>
                </a:lnTo>
                <a:lnTo>
                  <a:pt x="764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319956" y="6311643"/>
            <a:ext cx="46355" cy="65405"/>
          </a:xfrm>
          <a:custGeom>
            <a:avLst/>
            <a:gdLst/>
            <a:ahLst/>
            <a:cxnLst/>
            <a:rect l="l" t="t" r="r" b="b"/>
            <a:pathLst>
              <a:path w="4635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8902" y="65189"/>
                </a:lnTo>
                <a:lnTo>
                  <a:pt x="8902" y="33680"/>
                </a:lnTo>
                <a:lnTo>
                  <a:pt x="46278" y="33680"/>
                </a:lnTo>
                <a:lnTo>
                  <a:pt x="46278" y="26123"/>
                </a:lnTo>
                <a:lnTo>
                  <a:pt x="8902" y="26123"/>
                </a:lnTo>
                <a:lnTo>
                  <a:pt x="8902" y="0"/>
                </a:lnTo>
                <a:close/>
              </a:path>
              <a:path w="46354" h="65404">
                <a:moveTo>
                  <a:pt x="46278" y="33680"/>
                </a:moveTo>
                <a:lnTo>
                  <a:pt x="37376" y="33680"/>
                </a:lnTo>
                <a:lnTo>
                  <a:pt x="37376" y="65189"/>
                </a:lnTo>
                <a:lnTo>
                  <a:pt x="46278" y="65189"/>
                </a:lnTo>
                <a:lnTo>
                  <a:pt x="46278" y="33680"/>
                </a:lnTo>
                <a:close/>
              </a:path>
              <a:path w="46354" h="65404">
                <a:moveTo>
                  <a:pt x="46278" y="0"/>
                </a:moveTo>
                <a:lnTo>
                  <a:pt x="37376" y="0"/>
                </a:lnTo>
                <a:lnTo>
                  <a:pt x="37376" y="26123"/>
                </a:lnTo>
                <a:lnTo>
                  <a:pt x="46278" y="26123"/>
                </a:lnTo>
                <a:lnTo>
                  <a:pt x="4627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390148" y="631164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7408186" y="6311644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16" y="8013"/>
                </a:moveTo>
                <a:lnTo>
                  <a:pt x="20726" y="8013"/>
                </a:lnTo>
                <a:lnTo>
                  <a:pt x="20726" y="65189"/>
                </a:lnTo>
                <a:lnTo>
                  <a:pt x="29616" y="65189"/>
                </a:lnTo>
                <a:lnTo>
                  <a:pt x="29616" y="8013"/>
                </a:lnTo>
                <a:close/>
              </a:path>
              <a:path w="51434" h="65404">
                <a:moveTo>
                  <a:pt x="51282" y="0"/>
                </a:moveTo>
                <a:lnTo>
                  <a:pt x="0" y="0"/>
                </a:lnTo>
                <a:lnTo>
                  <a:pt x="0" y="8013"/>
                </a:lnTo>
                <a:lnTo>
                  <a:pt x="51282" y="8013"/>
                </a:lnTo>
                <a:lnTo>
                  <a:pt x="5128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471510" y="6311644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553774" y="6310529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7612838" y="6310489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75"/>
                </a:lnTo>
                <a:lnTo>
                  <a:pt x="0" y="23761"/>
                </a:lnTo>
                <a:lnTo>
                  <a:pt x="0" y="33438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14"/>
                </a:lnTo>
                <a:lnTo>
                  <a:pt x="46166" y="59436"/>
                </a:lnTo>
                <a:lnTo>
                  <a:pt x="20878" y="59436"/>
                </a:lnTo>
                <a:lnTo>
                  <a:pt x="16725" y="56946"/>
                </a:lnTo>
                <a:lnTo>
                  <a:pt x="10833" y="46913"/>
                </a:lnTo>
                <a:lnTo>
                  <a:pt x="9347" y="40665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3"/>
                </a:lnTo>
                <a:lnTo>
                  <a:pt x="41882" y="16926"/>
                </a:lnTo>
                <a:lnTo>
                  <a:pt x="44926" y="33098"/>
                </a:lnTo>
                <a:lnTo>
                  <a:pt x="44945" y="41503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36"/>
                </a:lnTo>
                <a:lnTo>
                  <a:pt x="46166" y="59436"/>
                </a:lnTo>
                <a:lnTo>
                  <a:pt x="47514" y="57742"/>
                </a:lnTo>
                <a:lnTo>
                  <a:pt x="52588" y="47080"/>
                </a:lnTo>
                <a:lnTo>
                  <a:pt x="54279" y="33098"/>
                </a:lnTo>
                <a:lnTo>
                  <a:pt x="52464" y="19217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681918" y="6311643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732611" y="6311643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7776806" y="6310752"/>
            <a:ext cx="53975" cy="66675"/>
          </a:xfrm>
          <a:custGeom>
            <a:avLst/>
            <a:gdLst/>
            <a:ahLst/>
            <a:cxnLst/>
            <a:rect l="l" t="t" r="r" b="b"/>
            <a:pathLst>
              <a:path w="53975" h="66675">
                <a:moveTo>
                  <a:pt x="28829" y="0"/>
                </a:moveTo>
                <a:lnTo>
                  <a:pt x="26466" y="0"/>
                </a:lnTo>
                <a:lnTo>
                  <a:pt x="0" y="66078"/>
                </a:lnTo>
                <a:lnTo>
                  <a:pt x="9969" y="66078"/>
                </a:lnTo>
                <a:lnTo>
                  <a:pt x="14770" y="52323"/>
                </a:lnTo>
                <a:lnTo>
                  <a:pt x="48278" y="52323"/>
                </a:lnTo>
                <a:lnTo>
                  <a:pt x="45847" y="45783"/>
                </a:lnTo>
                <a:lnTo>
                  <a:pt x="17132" y="45783"/>
                </a:lnTo>
                <a:lnTo>
                  <a:pt x="27228" y="17094"/>
                </a:lnTo>
                <a:lnTo>
                  <a:pt x="35183" y="17094"/>
                </a:lnTo>
                <a:lnTo>
                  <a:pt x="28829" y="0"/>
                </a:lnTo>
                <a:close/>
              </a:path>
              <a:path w="53975" h="66675">
                <a:moveTo>
                  <a:pt x="48278" y="52323"/>
                </a:moveTo>
                <a:lnTo>
                  <a:pt x="39014" y="52323"/>
                </a:lnTo>
                <a:lnTo>
                  <a:pt x="43510" y="66078"/>
                </a:lnTo>
                <a:lnTo>
                  <a:pt x="53390" y="66078"/>
                </a:lnTo>
                <a:lnTo>
                  <a:pt x="48278" y="52323"/>
                </a:lnTo>
                <a:close/>
              </a:path>
              <a:path w="53975" h="66675">
                <a:moveTo>
                  <a:pt x="35183" y="17094"/>
                </a:moveTo>
                <a:lnTo>
                  <a:pt x="27228" y="17094"/>
                </a:lnTo>
                <a:lnTo>
                  <a:pt x="36487" y="45783"/>
                </a:lnTo>
                <a:lnTo>
                  <a:pt x="45847" y="45783"/>
                </a:lnTo>
                <a:lnTo>
                  <a:pt x="35183" y="17094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842057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928106" y="6310529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7990721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36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8053889" y="631164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8072019" y="6311643"/>
            <a:ext cx="63500" cy="66675"/>
          </a:xfrm>
          <a:custGeom>
            <a:avLst/>
            <a:gdLst/>
            <a:ahLst/>
            <a:cxnLst/>
            <a:rect l="l" t="t" r="r" b="b"/>
            <a:pathLst>
              <a:path w="63500" h="66675">
                <a:moveTo>
                  <a:pt x="23849" y="23317"/>
                </a:moveTo>
                <a:lnTo>
                  <a:pt x="16001" y="23317"/>
                </a:lnTo>
                <a:lnTo>
                  <a:pt x="30645" y="66078"/>
                </a:lnTo>
                <a:lnTo>
                  <a:pt x="32867" y="66078"/>
                </a:lnTo>
                <a:lnTo>
                  <a:pt x="39033" y="47574"/>
                </a:lnTo>
                <a:lnTo>
                  <a:pt x="31762" y="47574"/>
                </a:lnTo>
                <a:lnTo>
                  <a:pt x="23849" y="23317"/>
                </a:lnTo>
                <a:close/>
              </a:path>
              <a:path w="63500" h="66675">
                <a:moveTo>
                  <a:pt x="16243" y="0"/>
                </a:moveTo>
                <a:lnTo>
                  <a:pt x="12179" y="0"/>
                </a:lnTo>
                <a:lnTo>
                  <a:pt x="0" y="65189"/>
                </a:lnTo>
                <a:lnTo>
                  <a:pt x="8458" y="65189"/>
                </a:lnTo>
                <a:lnTo>
                  <a:pt x="16001" y="23317"/>
                </a:lnTo>
                <a:lnTo>
                  <a:pt x="23849" y="23317"/>
                </a:lnTo>
                <a:lnTo>
                  <a:pt x="16243" y="0"/>
                </a:lnTo>
                <a:close/>
              </a:path>
              <a:path w="63500" h="66675">
                <a:moveTo>
                  <a:pt x="54817" y="23317"/>
                </a:moveTo>
                <a:lnTo>
                  <a:pt x="47116" y="23317"/>
                </a:lnTo>
                <a:lnTo>
                  <a:pt x="54851" y="65189"/>
                </a:lnTo>
                <a:lnTo>
                  <a:pt x="63309" y="65189"/>
                </a:lnTo>
                <a:lnTo>
                  <a:pt x="54817" y="23317"/>
                </a:lnTo>
                <a:close/>
              </a:path>
              <a:path w="63500" h="66675">
                <a:moveTo>
                  <a:pt x="50088" y="0"/>
                </a:moveTo>
                <a:lnTo>
                  <a:pt x="46088" y="0"/>
                </a:lnTo>
                <a:lnTo>
                  <a:pt x="31762" y="47574"/>
                </a:lnTo>
                <a:lnTo>
                  <a:pt x="39033" y="47574"/>
                </a:lnTo>
                <a:lnTo>
                  <a:pt x="47116" y="23317"/>
                </a:lnTo>
                <a:lnTo>
                  <a:pt x="54817" y="23317"/>
                </a:lnTo>
                <a:lnTo>
                  <a:pt x="5008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8146995" y="6311644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7240923" y="6451116"/>
            <a:ext cx="45720" cy="66040"/>
          </a:xfrm>
          <a:custGeom>
            <a:avLst/>
            <a:gdLst/>
            <a:ahLst/>
            <a:cxnLst/>
            <a:rect l="l" t="t" r="r" b="b"/>
            <a:pathLst>
              <a:path w="45720" h="66040">
                <a:moveTo>
                  <a:pt x="25171" y="0"/>
                </a:moveTo>
                <a:lnTo>
                  <a:pt x="13716" y="0"/>
                </a:lnTo>
                <a:lnTo>
                  <a:pt x="8369" y="139"/>
                </a:lnTo>
                <a:lnTo>
                  <a:pt x="0" y="457"/>
                </a:lnTo>
                <a:lnTo>
                  <a:pt x="0" y="65633"/>
                </a:lnTo>
                <a:lnTo>
                  <a:pt x="13131" y="65633"/>
                </a:lnTo>
                <a:lnTo>
                  <a:pt x="25109" y="64149"/>
                </a:lnTo>
                <a:lnTo>
                  <a:pt x="36518" y="57844"/>
                </a:lnTo>
                <a:lnTo>
                  <a:pt x="36647" y="57632"/>
                </a:lnTo>
                <a:lnTo>
                  <a:pt x="13347" y="57632"/>
                </a:lnTo>
                <a:lnTo>
                  <a:pt x="10883" y="57467"/>
                </a:lnTo>
                <a:lnTo>
                  <a:pt x="8902" y="57175"/>
                </a:lnTo>
                <a:lnTo>
                  <a:pt x="8902" y="8458"/>
                </a:lnTo>
                <a:lnTo>
                  <a:pt x="12484" y="8166"/>
                </a:lnTo>
                <a:lnTo>
                  <a:pt x="14706" y="8013"/>
                </a:lnTo>
                <a:lnTo>
                  <a:pt x="37413" y="8013"/>
                </a:lnTo>
                <a:lnTo>
                  <a:pt x="32372" y="2755"/>
                </a:lnTo>
                <a:lnTo>
                  <a:pt x="25171" y="0"/>
                </a:lnTo>
                <a:close/>
              </a:path>
              <a:path w="45720" h="66040">
                <a:moveTo>
                  <a:pt x="37413" y="8013"/>
                </a:moveTo>
                <a:lnTo>
                  <a:pt x="14706" y="8013"/>
                </a:lnTo>
                <a:lnTo>
                  <a:pt x="22437" y="8788"/>
                </a:lnTo>
                <a:lnTo>
                  <a:pt x="32839" y="16105"/>
                </a:lnTo>
                <a:lnTo>
                  <a:pt x="36309" y="31140"/>
                </a:lnTo>
                <a:lnTo>
                  <a:pt x="36309" y="39458"/>
                </a:lnTo>
                <a:lnTo>
                  <a:pt x="34531" y="45935"/>
                </a:lnTo>
                <a:lnTo>
                  <a:pt x="30975" y="50622"/>
                </a:lnTo>
                <a:lnTo>
                  <a:pt x="27406" y="55283"/>
                </a:lnTo>
                <a:lnTo>
                  <a:pt x="22517" y="57632"/>
                </a:lnTo>
                <a:lnTo>
                  <a:pt x="36647" y="57632"/>
                </a:lnTo>
                <a:lnTo>
                  <a:pt x="43362" y="46595"/>
                </a:lnTo>
                <a:lnTo>
                  <a:pt x="45540" y="31140"/>
                </a:lnTo>
                <a:lnTo>
                  <a:pt x="45643" y="21209"/>
                </a:lnTo>
                <a:lnTo>
                  <a:pt x="42989" y="13830"/>
                </a:lnTo>
                <a:lnTo>
                  <a:pt x="37413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307370" y="645157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7328166" y="6450441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29" y="55143"/>
                </a:moveTo>
                <a:lnTo>
                  <a:pt x="177" y="63322"/>
                </a:lnTo>
                <a:lnTo>
                  <a:pt x="4267" y="66052"/>
                </a:lnTo>
                <a:lnTo>
                  <a:pt x="9207" y="67424"/>
                </a:lnTo>
                <a:lnTo>
                  <a:pt x="21577" y="67424"/>
                </a:lnTo>
                <a:lnTo>
                  <a:pt x="26835" y="65722"/>
                </a:lnTo>
                <a:lnTo>
                  <a:pt x="34082" y="59423"/>
                </a:lnTo>
                <a:lnTo>
                  <a:pt x="14325" y="59423"/>
                </a:lnTo>
                <a:lnTo>
                  <a:pt x="12103" y="59004"/>
                </a:lnTo>
                <a:lnTo>
                  <a:pt x="7150" y="57365"/>
                </a:lnTo>
                <a:lnTo>
                  <a:pt x="5092" y="56349"/>
                </a:lnTo>
                <a:lnTo>
                  <a:pt x="3429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597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876" y="24345"/>
                </a:lnTo>
                <a:lnTo>
                  <a:pt x="4406" y="30035"/>
                </a:lnTo>
                <a:lnTo>
                  <a:pt x="7518" y="32499"/>
                </a:lnTo>
                <a:lnTo>
                  <a:pt x="21932" y="39255"/>
                </a:lnTo>
                <a:lnTo>
                  <a:pt x="24879" y="41300"/>
                </a:lnTo>
                <a:lnTo>
                  <a:pt x="27216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82" y="59423"/>
                </a:lnTo>
                <a:lnTo>
                  <a:pt x="34696" y="58889"/>
                </a:lnTo>
                <a:lnTo>
                  <a:pt x="36664" y="54736"/>
                </a:lnTo>
                <a:lnTo>
                  <a:pt x="36600" y="45072"/>
                </a:lnTo>
                <a:lnTo>
                  <a:pt x="35763" y="41617"/>
                </a:lnTo>
                <a:lnTo>
                  <a:pt x="32181" y="35775"/>
                </a:lnTo>
                <a:lnTo>
                  <a:pt x="29057" y="33261"/>
                </a:lnTo>
                <a:lnTo>
                  <a:pt x="15824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52" y="22682"/>
                </a:lnTo>
                <a:lnTo>
                  <a:pt x="9207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66" y="11861"/>
                </a:lnTo>
                <a:lnTo>
                  <a:pt x="13233" y="8432"/>
                </a:lnTo>
                <a:lnTo>
                  <a:pt x="15621" y="7569"/>
                </a:lnTo>
                <a:lnTo>
                  <a:pt x="32089" y="7569"/>
                </a:lnTo>
                <a:lnTo>
                  <a:pt x="33464" y="3517"/>
                </a:lnTo>
                <a:lnTo>
                  <a:pt x="30632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089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38" y="9588"/>
                </a:lnTo>
                <a:lnTo>
                  <a:pt x="29641" y="10401"/>
                </a:lnTo>
                <a:lnTo>
                  <a:pt x="30835" y="11264"/>
                </a:lnTo>
                <a:lnTo>
                  <a:pt x="32089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7379670" y="6451116"/>
            <a:ext cx="38735" cy="66040"/>
          </a:xfrm>
          <a:custGeom>
            <a:avLst/>
            <a:gdLst/>
            <a:ahLst/>
            <a:cxnLst/>
            <a:rect l="l" t="t" r="r" b="b"/>
            <a:pathLst>
              <a:path w="38734" h="66040">
                <a:moveTo>
                  <a:pt x="12192" y="0"/>
                </a:moveTo>
                <a:lnTo>
                  <a:pt x="10795" y="0"/>
                </a:lnTo>
                <a:lnTo>
                  <a:pt x="6731" y="139"/>
                </a:lnTo>
                <a:lnTo>
                  <a:pt x="0" y="457"/>
                </a:lnTo>
                <a:lnTo>
                  <a:pt x="0" y="65633"/>
                </a:lnTo>
                <a:lnTo>
                  <a:pt x="8902" y="65633"/>
                </a:lnTo>
                <a:lnTo>
                  <a:pt x="8902" y="40525"/>
                </a:lnTo>
                <a:lnTo>
                  <a:pt x="19871" y="40525"/>
                </a:lnTo>
                <a:lnTo>
                  <a:pt x="30715" y="37421"/>
                </a:lnTo>
                <a:lnTo>
                  <a:pt x="33873" y="32969"/>
                </a:lnTo>
                <a:lnTo>
                  <a:pt x="14655" y="32969"/>
                </a:lnTo>
                <a:lnTo>
                  <a:pt x="8902" y="32524"/>
                </a:lnTo>
                <a:lnTo>
                  <a:pt x="8902" y="8458"/>
                </a:lnTo>
                <a:lnTo>
                  <a:pt x="10947" y="8166"/>
                </a:lnTo>
                <a:lnTo>
                  <a:pt x="12560" y="8013"/>
                </a:lnTo>
                <a:lnTo>
                  <a:pt x="35769" y="8013"/>
                </a:lnTo>
                <a:lnTo>
                  <a:pt x="29369" y="2622"/>
                </a:lnTo>
                <a:lnTo>
                  <a:pt x="12192" y="0"/>
                </a:lnTo>
                <a:close/>
              </a:path>
              <a:path w="38734" h="66040">
                <a:moveTo>
                  <a:pt x="19871" y="40525"/>
                </a:moveTo>
                <a:lnTo>
                  <a:pt x="8902" y="40525"/>
                </a:lnTo>
                <a:lnTo>
                  <a:pt x="12280" y="40843"/>
                </a:lnTo>
                <a:lnTo>
                  <a:pt x="14478" y="40982"/>
                </a:lnTo>
                <a:lnTo>
                  <a:pt x="18597" y="40890"/>
                </a:lnTo>
                <a:lnTo>
                  <a:pt x="19871" y="40525"/>
                </a:lnTo>
                <a:close/>
              </a:path>
              <a:path w="38734" h="66040">
                <a:moveTo>
                  <a:pt x="35769" y="8013"/>
                </a:moveTo>
                <a:lnTo>
                  <a:pt x="25527" y="8013"/>
                </a:lnTo>
                <a:lnTo>
                  <a:pt x="31419" y="11988"/>
                </a:lnTo>
                <a:lnTo>
                  <a:pt x="31419" y="28625"/>
                </a:lnTo>
                <a:lnTo>
                  <a:pt x="25895" y="32969"/>
                </a:lnTo>
                <a:lnTo>
                  <a:pt x="33873" y="32969"/>
                </a:lnTo>
                <a:lnTo>
                  <a:pt x="37535" y="27806"/>
                </a:lnTo>
                <a:lnTo>
                  <a:pt x="38716" y="10496"/>
                </a:lnTo>
                <a:lnTo>
                  <a:pt x="35769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435029" y="6451574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7492792" y="6451575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7556129" y="6451575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641960" y="6450913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40">
                <a:moveTo>
                  <a:pt x="16281" y="0"/>
                </a:moveTo>
                <a:lnTo>
                  <a:pt x="11201" y="88"/>
                </a:lnTo>
                <a:lnTo>
                  <a:pt x="2641" y="546"/>
                </a:lnTo>
                <a:lnTo>
                  <a:pt x="0" y="660"/>
                </a:lnTo>
                <a:lnTo>
                  <a:pt x="0" y="65836"/>
                </a:lnTo>
                <a:lnTo>
                  <a:pt x="8902" y="65836"/>
                </a:lnTo>
                <a:lnTo>
                  <a:pt x="8902" y="37388"/>
                </a:lnTo>
                <a:lnTo>
                  <a:pt x="27969" y="37388"/>
                </a:lnTo>
                <a:lnTo>
                  <a:pt x="27000" y="35852"/>
                </a:lnTo>
                <a:lnTo>
                  <a:pt x="30467" y="35051"/>
                </a:lnTo>
                <a:lnTo>
                  <a:pt x="33477" y="33007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37"/>
                </a:lnTo>
                <a:lnTo>
                  <a:pt x="8902" y="29844"/>
                </a:lnTo>
                <a:lnTo>
                  <a:pt x="8902" y="8661"/>
                </a:lnTo>
                <a:lnTo>
                  <a:pt x="11493" y="8369"/>
                </a:lnTo>
                <a:lnTo>
                  <a:pt x="13258" y="8216"/>
                </a:lnTo>
                <a:lnTo>
                  <a:pt x="35502" y="8216"/>
                </a:lnTo>
                <a:lnTo>
                  <a:pt x="31959" y="3333"/>
                </a:lnTo>
                <a:lnTo>
                  <a:pt x="16281" y="0"/>
                </a:lnTo>
                <a:close/>
              </a:path>
              <a:path w="46354" h="66040">
                <a:moveTo>
                  <a:pt x="27969" y="37388"/>
                </a:moveTo>
                <a:lnTo>
                  <a:pt x="8902" y="37388"/>
                </a:lnTo>
                <a:lnTo>
                  <a:pt x="13195" y="37706"/>
                </a:lnTo>
                <a:lnTo>
                  <a:pt x="16344" y="37845"/>
                </a:lnTo>
                <a:lnTo>
                  <a:pt x="18326" y="37845"/>
                </a:lnTo>
                <a:lnTo>
                  <a:pt x="35725" y="65836"/>
                </a:lnTo>
                <a:lnTo>
                  <a:pt x="45910" y="65836"/>
                </a:lnTo>
                <a:lnTo>
                  <a:pt x="27969" y="37388"/>
                </a:lnTo>
                <a:close/>
              </a:path>
              <a:path w="46354" h="66040">
                <a:moveTo>
                  <a:pt x="35502" y="8216"/>
                </a:moveTo>
                <a:lnTo>
                  <a:pt x="19773" y="8216"/>
                </a:lnTo>
                <a:lnTo>
                  <a:pt x="23914" y="9016"/>
                </a:lnTo>
                <a:lnTo>
                  <a:pt x="29121" y="12217"/>
                </a:lnTo>
                <a:lnTo>
                  <a:pt x="30429" y="14846"/>
                </a:lnTo>
                <a:lnTo>
                  <a:pt x="30429" y="22910"/>
                </a:lnTo>
                <a:lnTo>
                  <a:pt x="29222" y="25971"/>
                </a:lnTo>
                <a:lnTo>
                  <a:pt x="24345" y="29425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41"/>
                </a:lnTo>
                <a:lnTo>
                  <a:pt x="39789" y="22758"/>
                </a:lnTo>
                <a:lnTo>
                  <a:pt x="39231" y="13357"/>
                </a:lnTo>
                <a:lnTo>
                  <a:pt x="35502" y="8216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7699112" y="6451575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749355" y="6450441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41" y="55143"/>
                </a:moveTo>
                <a:lnTo>
                  <a:pt x="177" y="63322"/>
                </a:lnTo>
                <a:lnTo>
                  <a:pt x="4279" y="66052"/>
                </a:lnTo>
                <a:lnTo>
                  <a:pt x="9220" y="67424"/>
                </a:lnTo>
                <a:lnTo>
                  <a:pt x="21590" y="67424"/>
                </a:lnTo>
                <a:lnTo>
                  <a:pt x="26847" y="65722"/>
                </a:lnTo>
                <a:lnTo>
                  <a:pt x="34095" y="59423"/>
                </a:lnTo>
                <a:lnTo>
                  <a:pt x="14325" y="59423"/>
                </a:lnTo>
                <a:lnTo>
                  <a:pt x="12128" y="59004"/>
                </a:lnTo>
                <a:lnTo>
                  <a:pt x="7162" y="57365"/>
                </a:lnTo>
                <a:lnTo>
                  <a:pt x="5092" y="56349"/>
                </a:lnTo>
                <a:lnTo>
                  <a:pt x="3441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610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901" y="24345"/>
                </a:lnTo>
                <a:lnTo>
                  <a:pt x="4419" y="30035"/>
                </a:lnTo>
                <a:lnTo>
                  <a:pt x="7531" y="32499"/>
                </a:lnTo>
                <a:lnTo>
                  <a:pt x="21945" y="39255"/>
                </a:lnTo>
                <a:lnTo>
                  <a:pt x="24892" y="41300"/>
                </a:lnTo>
                <a:lnTo>
                  <a:pt x="27228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95" y="59423"/>
                </a:lnTo>
                <a:lnTo>
                  <a:pt x="34709" y="58889"/>
                </a:lnTo>
                <a:lnTo>
                  <a:pt x="36677" y="54736"/>
                </a:lnTo>
                <a:lnTo>
                  <a:pt x="36612" y="45072"/>
                </a:lnTo>
                <a:lnTo>
                  <a:pt x="35775" y="41617"/>
                </a:lnTo>
                <a:lnTo>
                  <a:pt x="32194" y="35775"/>
                </a:lnTo>
                <a:lnTo>
                  <a:pt x="29070" y="33261"/>
                </a:lnTo>
                <a:lnTo>
                  <a:pt x="15836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64" y="22682"/>
                </a:lnTo>
                <a:lnTo>
                  <a:pt x="9220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79" y="11861"/>
                </a:lnTo>
                <a:lnTo>
                  <a:pt x="13258" y="8432"/>
                </a:lnTo>
                <a:lnTo>
                  <a:pt x="15621" y="7569"/>
                </a:lnTo>
                <a:lnTo>
                  <a:pt x="32102" y="7569"/>
                </a:lnTo>
                <a:lnTo>
                  <a:pt x="33477" y="3517"/>
                </a:lnTo>
                <a:lnTo>
                  <a:pt x="30645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102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63" y="9588"/>
                </a:lnTo>
                <a:lnTo>
                  <a:pt x="29654" y="10401"/>
                </a:lnTo>
                <a:lnTo>
                  <a:pt x="30848" y="11264"/>
                </a:lnTo>
                <a:lnTo>
                  <a:pt x="32102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797730" y="6450408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866810" y="6451574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76"/>
                </a:lnTo>
                <a:lnTo>
                  <a:pt x="38354" y="65176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7917521" y="6451574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7975284" y="6451575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8044630" y="645157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065425" y="6450408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8134510" y="6451570"/>
            <a:ext cx="45085" cy="66675"/>
          </a:xfrm>
          <a:custGeom>
            <a:avLst/>
            <a:gdLst/>
            <a:ahLst/>
            <a:cxnLst/>
            <a:rect l="l" t="t" r="r" b="b"/>
            <a:pathLst>
              <a:path w="45084" h="66675">
                <a:moveTo>
                  <a:pt x="16945" y="18415"/>
                </a:moveTo>
                <a:lnTo>
                  <a:pt x="8445" y="18415"/>
                </a:lnTo>
                <a:lnTo>
                  <a:pt x="42138" y="66078"/>
                </a:lnTo>
                <a:lnTo>
                  <a:pt x="44792" y="66078"/>
                </a:lnTo>
                <a:lnTo>
                  <a:pt x="44792" y="45072"/>
                </a:lnTo>
                <a:lnTo>
                  <a:pt x="36347" y="45072"/>
                </a:lnTo>
                <a:lnTo>
                  <a:pt x="16945" y="18415"/>
                </a:lnTo>
                <a:close/>
              </a:path>
              <a:path w="45084" h="66675">
                <a:moveTo>
                  <a:pt x="3543" y="0"/>
                </a:moveTo>
                <a:lnTo>
                  <a:pt x="0" y="0"/>
                </a:lnTo>
                <a:lnTo>
                  <a:pt x="0" y="65176"/>
                </a:lnTo>
                <a:lnTo>
                  <a:pt x="8445" y="65176"/>
                </a:lnTo>
                <a:lnTo>
                  <a:pt x="8445" y="18415"/>
                </a:lnTo>
                <a:lnTo>
                  <a:pt x="16945" y="18415"/>
                </a:lnTo>
                <a:lnTo>
                  <a:pt x="3543" y="0"/>
                </a:lnTo>
                <a:close/>
              </a:path>
              <a:path w="45084" h="66675">
                <a:moveTo>
                  <a:pt x="44792" y="0"/>
                </a:moveTo>
                <a:lnTo>
                  <a:pt x="36347" y="0"/>
                </a:lnTo>
                <a:lnTo>
                  <a:pt x="36347" y="45072"/>
                </a:lnTo>
                <a:lnTo>
                  <a:pt x="44792" y="45072"/>
                </a:lnTo>
                <a:lnTo>
                  <a:pt x="447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9B2DAC-90FC-490B-880D-E643979D6C5F}"/>
              </a:ext>
            </a:extLst>
          </p:cNvPr>
          <p:cNvSpPr txBox="1"/>
          <p:nvPr/>
        </p:nvSpPr>
        <p:spPr>
          <a:xfrm>
            <a:off x="990600" y="2156895"/>
            <a:ext cx="739140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spcAft>
                <a:spcPts val="600"/>
              </a:spcAft>
              <a:buClr>
                <a:srgbClr val="990033"/>
              </a:buClr>
              <a:buSzPct val="120000"/>
              <a:buFont typeface="+mj-lt"/>
              <a:buAutoNum type="arabicPeriod"/>
            </a:pPr>
            <a:r>
              <a:rPr lang="uk-UA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Ініціювання справи та вручення підозри за відсутності акту податкової перевірки.</a:t>
            </a:r>
          </a:p>
          <a:p>
            <a:pPr marL="457200" lvl="0" indent="-457200" algn="just">
              <a:spcAft>
                <a:spcPts val="600"/>
              </a:spcAft>
              <a:buClr>
                <a:srgbClr val="990033"/>
              </a:buClr>
              <a:buSzPct val="120000"/>
              <a:buFont typeface="+mj-lt"/>
              <a:buAutoNum type="arabicPeriod"/>
            </a:pPr>
            <a:endParaRPr lang="uk-UA" dirty="0"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457200" lvl="0" indent="-457200" algn="just">
              <a:spcAft>
                <a:spcPts val="600"/>
              </a:spcAft>
              <a:buClr>
                <a:srgbClr val="990033"/>
              </a:buClr>
              <a:buSzPct val="120000"/>
              <a:buFont typeface="+mj-lt"/>
              <a:buAutoNum type="arabicPeriod"/>
            </a:pPr>
            <a:r>
              <a:rPr lang="uk-UA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Залучення посадових осіб ДПС до кримінального провадження як спеціалістів.</a:t>
            </a:r>
          </a:p>
          <a:p>
            <a:pPr marL="457200" lvl="0" indent="-457200" algn="just">
              <a:spcAft>
                <a:spcPts val="600"/>
              </a:spcAft>
              <a:buClr>
                <a:srgbClr val="990033"/>
              </a:buClr>
              <a:buSzPct val="120000"/>
              <a:buFont typeface="+mj-lt"/>
              <a:buAutoNum type="arabicPeriod"/>
            </a:pPr>
            <a:endParaRPr lang="uk-UA" dirty="0"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457200" lvl="0" indent="-457200" algn="just">
              <a:spcAft>
                <a:spcPts val="600"/>
              </a:spcAft>
              <a:buClr>
                <a:srgbClr val="990033"/>
              </a:buClr>
              <a:buSzPct val="120000"/>
              <a:buFont typeface="+mj-lt"/>
              <a:buAutoNum type="arabicPeriod"/>
            </a:pPr>
            <a:r>
              <a:rPr lang="uk-UA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Використання висновків ДПС за результатами проведення аналітичного дослідження.</a:t>
            </a:r>
            <a:endParaRPr lang="ru-RU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60000" indent="-360000">
              <a:spcAft>
                <a:spcPts val="600"/>
              </a:spcAft>
            </a:pPr>
            <a:endParaRPr lang="ru-RU" dirty="0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6656E135-C605-F4E4-3520-5D02AB64C046}"/>
              </a:ext>
            </a:extLst>
          </p:cNvPr>
          <p:cNvSpPr txBox="1">
            <a:spLocks/>
          </p:cNvSpPr>
          <p:nvPr/>
        </p:nvSpPr>
        <p:spPr>
          <a:xfrm>
            <a:off x="1533961" y="814769"/>
            <a:ext cx="6684216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2100" b="1" i="0">
                <a:solidFill>
                  <a:srgbClr val="A92B45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uk-UA" sz="2200" kern="0" dirty="0">
                <a:solidFill>
                  <a:srgbClr val="990033"/>
                </a:solidFill>
              </a:rPr>
              <a:t>Пониження рівня доказування на прикладі справ щодо ухилення від сплати податків</a:t>
            </a:r>
            <a:endParaRPr lang="ru-RU" sz="2200" kern="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909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1912" y="1063655"/>
            <a:ext cx="6684216" cy="104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/>
            <a:r>
              <a:rPr lang="uk-UA" sz="2200" dirty="0"/>
              <a:t>Поради бізнес</a:t>
            </a:r>
            <a:r>
              <a:rPr lang="ru-RU" sz="2200" dirty="0"/>
              <a:t>у</a:t>
            </a:r>
            <a:br>
              <a:rPr lang="uk-UA" sz="2200" dirty="0"/>
            </a:br>
            <a:br>
              <a:rPr lang="ru-RU" sz="2200" dirty="0"/>
            </a:br>
            <a:endParaRPr sz="2200" dirty="0"/>
          </a:p>
        </p:txBody>
      </p:sp>
      <p:sp>
        <p:nvSpPr>
          <p:cNvPr id="3" name="object 3"/>
          <p:cNvSpPr txBox="1"/>
          <p:nvPr/>
        </p:nvSpPr>
        <p:spPr>
          <a:xfrm>
            <a:off x="1295400" y="1898650"/>
            <a:ext cx="7315199" cy="3739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lvl="0" indent="-342900" algn="just">
              <a:spcAft>
                <a:spcPts val="600"/>
              </a:spcAft>
              <a:buClr>
                <a:srgbClr val="A50021"/>
              </a:buClr>
              <a:buSzPct val="130000"/>
              <a:buFont typeface="+mj-lt"/>
              <a:buAutoNum type="arabicPeriod"/>
            </a:pP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Проактивна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позиція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по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справі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1026900" lvl="0" indent="-342900" algn="just">
              <a:spcAft>
                <a:spcPts val="600"/>
              </a:spcAft>
              <a:buClr>
                <a:srgbClr val="990033"/>
              </a:buClr>
              <a:buSzPct val="130000"/>
              <a:buFont typeface="Arial" panose="020B0604020202020204" pitchFamily="34" charset="0"/>
              <a:buChar char="•"/>
            </a:pPr>
            <a:r>
              <a:rPr lang="uk-UA" sz="1800" spc="3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вступати в активну комунікацію зі слідством;</a:t>
            </a:r>
          </a:p>
          <a:p>
            <a:pPr marL="1026900" lvl="0" indent="-342900" algn="just">
              <a:spcAft>
                <a:spcPts val="600"/>
              </a:spcAft>
              <a:buClr>
                <a:srgbClr val="990033"/>
              </a:buClr>
              <a:buSzPct val="130000"/>
              <a:buFont typeface="Arial" panose="020B0604020202020204" pitchFamily="34" charset="0"/>
              <a:buChar char="•"/>
            </a:pPr>
            <a:r>
              <a:rPr lang="uk-UA" sz="1800" spc="3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самостійно збирати докази; </a:t>
            </a:r>
          </a:p>
          <a:p>
            <a:pPr marL="1026900" lvl="0" indent="-342900" algn="just">
              <a:spcAft>
                <a:spcPts val="600"/>
              </a:spcAft>
              <a:buClr>
                <a:srgbClr val="990033"/>
              </a:buClr>
              <a:buSzPct val="130000"/>
              <a:buFont typeface="Arial" panose="020B0604020202020204" pitchFamily="34" charset="0"/>
              <a:buChar char="•"/>
            </a:pPr>
            <a:r>
              <a:rPr lang="uk-UA" sz="1800" spc="3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замовляти експертизи; </a:t>
            </a:r>
          </a:p>
          <a:p>
            <a:pPr marL="1026900" lvl="0" indent="-342900" algn="just">
              <a:spcAft>
                <a:spcPts val="600"/>
              </a:spcAft>
              <a:buClr>
                <a:srgbClr val="990033"/>
              </a:buClr>
              <a:buSzPct val="130000"/>
              <a:buFont typeface="Arial" panose="020B0604020202020204" pitchFamily="34" charset="0"/>
              <a:buChar char="•"/>
            </a:pPr>
            <a:r>
              <a:rPr lang="uk-UA" sz="1800" spc="3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формувати та доносити позицію захисту ще на стадії досудового розслідування.</a:t>
            </a:r>
          </a:p>
          <a:p>
            <a:pPr marL="1026900" lvl="0" indent="-342900" algn="just">
              <a:spcAft>
                <a:spcPts val="600"/>
              </a:spcAft>
              <a:buClr>
                <a:srgbClr val="990033"/>
              </a:buClr>
              <a:buSzPct val="130000"/>
              <a:buFont typeface="Arial" panose="020B0604020202020204" pitchFamily="34" charset="0"/>
              <a:buChar char="•"/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 algn="just">
              <a:spcAft>
                <a:spcPts val="600"/>
              </a:spcAft>
              <a:buClr>
                <a:srgbClr val="A50021"/>
              </a:buClr>
              <a:buSzPct val="130000"/>
              <a:buAutoNum type="arabicPeriod" startAt="2"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GR-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активність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залучення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Ради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Бізнес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-Омбудсмена,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ТСК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тощо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marL="342900" lvl="0" indent="-342900" algn="just">
              <a:spcAft>
                <a:spcPts val="600"/>
              </a:spcAft>
              <a:buClr>
                <a:srgbClr val="A50021"/>
              </a:buClr>
              <a:buSzPct val="130000"/>
              <a:buAutoNum type="arabicPeriod" startAt="2"/>
            </a:pPr>
            <a:endParaRPr lang="uk-U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 algn="just">
              <a:spcAft>
                <a:spcPts val="600"/>
              </a:spcAft>
              <a:buClr>
                <a:srgbClr val="A50021"/>
              </a:buClr>
              <a:buSzPct val="130000"/>
              <a:buAutoNum type="arabicPeriod" startAt="2"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PR-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активність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залучення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ЗМІ). </a:t>
            </a:r>
          </a:p>
          <a:p>
            <a:pPr>
              <a:spcAft>
                <a:spcPts val="600"/>
              </a:spcAft>
              <a:buClr>
                <a:srgbClr val="A50021"/>
              </a:buClr>
              <a:buSzPct val="120000"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5" name="object 5"/>
          <p:cNvSpPr/>
          <p:nvPr/>
        </p:nvSpPr>
        <p:spPr>
          <a:xfrm>
            <a:off x="1359314" y="2"/>
            <a:ext cx="46355" cy="1428115"/>
          </a:xfrm>
          <a:custGeom>
            <a:avLst/>
            <a:gdLst/>
            <a:ahLst/>
            <a:cxnLst/>
            <a:rect l="l" t="t" r="r" b="b"/>
            <a:pathLst>
              <a:path w="46355" h="1428115">
                <a:moveTo>
                  <a:pt x="0" y="4"/>
                </a:moveTo>
                <a:lnTo>
                  <a:pt x="0" y="1427543"/>
                </a:lnTo>
                <a:lnTo>
                  <a:pt x="45986" y="1378623"/>
                </a:lnTo>
                <a:lnTo>
                  <a:pt x="45986" y="4"/>
                </a:lnTo>
                <a:lnTo>
                  <a:pt x="0" y="4"/>
                </a:lnTo>
              </a:path>
            </a:pathLst>
          </a:custGeom>
          <a:solidFill>
            <a:srgbClr val="A92B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284416" y="6270012"/>
            <a:ext cx="455930" cy="288925"/>
          </a:xfrm>
          <a:custGeom>
            <a:avLst/>
            <a:gdLst/>
            <a:ahLst/>
            <a:cxnLst/>
            <a:rect l="l" t="t" r="r" b="b"/>
            <a:pathLst>
              <a:path w="455929" h="288925">
                <a:moveTo>
                  <a:pt x="59131" y="0"/>
                </a:moveTo>
                <a:lnTo>
                  <a:pt x="21958" y="0"/>
                </a:lnTo>
                <a:lnTo>
                  <a:pt x="0" y="23558"/>
                </a:lnTo>
                <a:lnTo>
                  <a:pt x="36791" y="23558"/>
                </a:lnTo>
                <a:lnTo>
                  <a:pt x="124929" y="288328"/>
                </a:lnTo>
                <a:lnTo>
                  <a:pt x="153746" y="288328"/>
                </a:lnTo>
                <a:lnTo>
                  <a:pt x="166641" y="249351"/>
                </a:lnTo>
                <a:lnTo>
                  <a:pt x="139128" y="249351"/>
                </a:lnTo>
                <a:lnTo>
                  <a:pt x="59131" y="0"/>
                </a:lnTo>
                <a:close/>
              </a:path>
              <a:path w="455929" h="288925">
                <a:moveTo>
                  <a:pt x="420312" y="23558"/>
                </a:moveTo>
                <a:lnTo>
                  <a:pt x="334784" y="23558"/>
                </a:lnTo>
                <a:lnTo>
                  <a:pt x="347863" y="23801"/>
                </a:lnTo>
                <a:lnTo>
                  <a:pt x="360312" y="24529"/>
                </a:lnTo>
                <a:lnTo>
                  <a:pt x="399351" y="39065"/>
                </a:lnTo>
                <a:lnTo>
                  <a:pt x="409457" y="69937"/>
                </a:lnTo>
                <a:lnTo>
                  <a:pt x="408496" y="85114"/>
                </a:lnTo>
                <a:lnTo>
                  <a:pt x="376593" y="120998"/>
                </a:lnTo>
                <a:lnTo>
                  <a:pt x="316903" y="125488"/>
                </a:lnTo>
                <a:lnTo>
                  <a:pt x="316903" y="147421"/>
                </a:lnTo>
                <a:lnTo>
                  <a:pt x="350227" y="147421"/>
                </a:lnTo>
                <a:lnTo>
                  <a:pt x="363274" y="147888"/>
                </a:lnTo>
                <a:lnTo>
                  <a:pt x="401111" y="157018"/>
                </a:lnTo>
                <a:lnTo>
                  <a:pt x="425400" y="186476"/>
                </a:lnTo>
                <a:lnTo>
                  <a:pt x="427787" y="198703"/>
                </a:lnTo>
                <a:lnTo>
                  <a:pt x="427430" y="215630"/>
                </a:lnTo>
                <a:lnTo>
                  <a:pt x="400029" y="257723"/>
                </a:lnTo>
                <a:lnTo>
                  <a:pt x="281177" y="264782"/>
                </a:lnTo>
                <a:lnTo>
                  <a:pt x="222694" y="264782"/>
                </a:lnTo>
                <a:lnTo>
                  <a:pt x="222694" y="288328"/>
                </a:lnTo>
                <a:lnTo>
                  <a:pt x="365645" y="288328"/>
                </a:lnTo>
                <a:lnTo>
                  <a:pt x="378458" y="287802"/>
                </a:lnTo>
                <a:lnTo>
                  <a:pt x="418071" y="277903"/>
                </a:lnTo>
                <a:lnTo>
                  <a:pt x="450687" y="241917"/>
                </a:lnTo>
                <a:lnTo>
                  <a:pt x="455802" y="206298"/>
                </a:lnTo>
                <a:lnTo>
                  <a:pt x="454885" y="191054"/>
                </a:lnTo>
                <a:lnTo>
                  <a:pt x="432164" y="149408"/>
                </a:lnTo>
                <a:lnTo>
                  <a:pt x="409643" y="137432"/>
                </a:lnTo>
                <a:lnTo>
                  <a:pt x="413975" y="127553"/>
                </a:lnTo>
                <a:lnTo>
                  <a:pt x="434885" y="94350"/>
                </a:lnTo>
                <a:lnTo>
                  <a:pt x="437121" y="69849"/>
                </a:lnTo>
                <a:lnTo>
                  <a:pt x="436100" y="55235"/>
                </a:lnTo>
                <a:lnTo>
                  <a:pt x="433039" y="42780"/>
                </a:lnTo>
                <a:lnTo>
                  <a:pt x="427940" y="32488"/>
                </a:lnTo>
                <a:lnTo>
                  <a:pt x="420312" y="23558"/>
                </a:lnTo>
                <a:close/>
              </a:path>
              <a:path w="455929" h="288925">
                <a:moveTo>
                  <a:pt x="281012" y="63372"/>
                </a:moveTo>
                <a:lnTo>
                  <a:pt x="253415" y="92748"/>
                </a:lnTo>
                <a:lnTo>
                  <a:pt x="253555" y="264782"/>
                </a:lnTo>
                <a:lnTo>
                  <a:pt x="281177" y="264782"/>
                </a:lnTo>
                <a:lnTo>
                  <a:pt x="281012" y="63372"/>
                </a:lnTo>
                <a:close/>
              </a:path>
              <a:path w="455929" h="288925">
                <a:moveTo>
                  <a:pt x="275589" y="0"/>
                </a:moveTo>
                <a:lnTo>
                  <a:pt x="220357" y="0"/>
                </a:lnTo>
                <a:lnTo>
                  <a:pt x="139128" y="249351"/>
                </a:lnTo>
                <a:lnTo>
                  <a:pt x="166641" y="249351"/>
                </a:lnTo>
                <a:lnTo>
                  <a:pt x="177888" y="215630"/>
                </a:lnTo>
                <a:lnTo>
                  <a:pt x="189934" y="179811"/>
                </a:lnTo>
                <a:lnTo>
                  <a:pt x="208316" y="125460"/>
                </a:lnTo>
                <a:lnTo>
                  <a:pt x="219786" y="91318"/>
                </a:lnTo>
                <a:lnTo>
                  <a:pt x="231285" y="56817"/>
                </a:lnTo>
                <a:lnTo>
                  <a:pt x="238690" y="34443"/>
                </a:lnTo>
                <a:lnTo>
                  <a:pt x="247738" y="23558"/>
                </a:lnTo>
                <a:lnTo>
                  <a:pt x="420312" y="23558"/>
                </a:lnTo>
                <a:lnTo>
                  <a:pt x="419057" y="22089"/>
                </a:lnTo>
                <a:lnTo>
                  <a:pt x="383012" y="4049"/>
                </a:lnTo>
                <a:lnTo>
                  <a:pt x="345525" y="143"/>
                </a:lnTo>
                <a:lnTo>
                  <a:pt x="275589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767799" y="6270011"/>
            <a:ext cx="27940" cy="67310"/>
          </a:xfrm>
          <a:custGeom>
            <a:avLst/>
            <a:gdLst/>
            <a:ahLst/>
            <a:cxnLst/>
            <a:rect l="l" t="t" r="r" b="b"/>
            <a:pathLst>
              <a:path w="27940" h="67310">
                <a:moveTo>
                  <a:pt x="27571" y="0"/>
                </a:moveTo>
                <a:lnTo>
                  <a:pt x="0" y="0"/>
                </a:lnTo>
                <a:lnTo>
                  <a:pt x="0" y="66954"/>
                </a:lnTo>
                <a:lnTo>
                  <a:pt x="27571" y="37604"/>
                </a:lnTo>
                <a:lnTo>
                  <a:pt x="27571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7231663" y="6311641"/>
            <a:ext cx="76835" cy="66675"/>
          </a:xfrm>
          <a:custGeom>
            <a:avLst/>
            <a:gdLst/>
            <a:ahLst/>
            <a:cxnLst/>
            <a:rect l="l" t="t" r="r" b="b"/>
            <a:pathLst>
              <a:path w="76834" h="66675">
                <a:moveTo>
                  <a:pt x="9258" y="0"/>
                </a:moveTo>
                <a:lnTo>
                  <a:pt x="0" y="0"/>
                </a:lnTo>
                <a:lnTo>
                  <a:pt x="20561" y="66078"/>
                </a:lnTo>
                <a:lnTo>
                  <a:pt x="23367" y="66078"/>
                </a:lnTo>
                <a:lnTo>
                  <a:pt x="30000" y="45529"/>
                </a:lnTo>
                <a:lnTo>
                  <a:pt x="22339" y="45529"/>
                </a:lnTo>
                <a:lnTo>
                  <a:pt x="9258" y="0"/>
                </a:lnTo>
                <a:close/>
              </a:path>
              <a:path w="76834" h="66675">
                <a:moveTo>
                  <a:pt x="46365" y="21145"/>
                </a:moveTo>
                <a:lnTo>
                  <a:pt x="37871" y="21145"/>
                </a:lnTo>
                <a:lnTo>
                  <a:pt x="53390" y="66078"/>
                </a:lnTo>
                <a:lnTo>
                  <a:pt x="56197" y="66078"/>
                </a:lnTo>
                <a:lnTo>
                  <a:pt x="62535" y="45440"/>
                </a:lnTo>
                <a:lnTo>
                  <a:pt x="53936" y="45440"/>
                </a:lnTo>
                <a:lnTo>
                  <a:pt x="46365" y="21145"/>
                </a:lnTo>
                <a:close/>
              </a:path>
              <a:path w="76834" h="66675">
                <a:moveTo>
                  <a:pt x="39776" y="0"/>
                </a:moveTo>
                <a:lnTo>
                  <a:pt x="36664" y="0"/>
                </a:lnTo>
                <a:lnTo>
                  <a:pt x="22339" y="45529"/>
                </a:lnTo>
                <a:lnTo>
                  <a:pt x="30000" y="45529"/>
                </a:lnTo>
                <a:lnTo>
                  <a:pt x="37871" y="21145"/>
                </a:lnTo>
                <a:lnTo>
                  <a:pt x="46365" y="21145"/>
                </a:lnTo>
                <a:lnTo>
                  <a:pt x="39776" y="0"/>
                </a:lnTo>
                <a:close/>
              </a:path>
              <a:path w="76834" h="66675">
                <a:moveTo>
                  <a:pt x="76492" y="0"/>
                </a:moveTo>
                <a:lnTo>
                  <a:pt x="67233" y="0"/>
                </a:lnTo>
                <a:lnTo>
                  <a:pt x="53936" y="45440"/>
                </a:lnTo>
                <a:lnTo>
                  <a:pt x="62535" y="45440"/>
                </a:lnTo>
                <a:lnTo>
                  <a:pt x="764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319956" y="6311643"/>
            <a:ext cx="46355" cy="65405"/>
          </a:xfrm>
          <a:custGeom>
            <a:avLst/>
            <a:gdLst/>
            <a:ahLst/>
            <a:cxnLst/>
            <a:rect l="l" t="t" r="r" b="b"/>
            <a:pathLst>
              <a:path w="4635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8902" y="65189"/>
                </a:lnTo>
                <a:lnTo>
                  <a:pt x="8902" y="33680"/>
                </a:lnTo>
                <a:lnTo>
                  <a:pt x="46278" y="33680"/>
                </a:lnTo>
                <a:lnTo>
                  <a:pt x="46278" y="26123"/>
                </a:lnTo>
                <a:lnTo>
                  <a:pt x="8902" y="26123"/>
                </a:lnTo>
                <a:lnTo>
                  <a:pt x="8902" y="0"/>
                </a:lnTo>
                <a:close/>
              </a:path>
              <a:path w="46354" h="65404">
                <a:moveTo>
                  <a:pt x="46278" y="33680"/>
                </a:moveTo>
                <a:lnTo>
                  <a:pt x="37376" y="33680"/>
                </a:lnTo>
                <a:lnTo>
                  <a:pt x="37376" y="65189"/>
                </a:lnTo>
                <a:lnTo>
                  <a:pt x="46278" y="65189"/>
                </a:lnTo>
                <a:lnTo>
                  <a:pt x="46278" y="33680"/>
                </a:lnTo>
                <a:close/>
              </a:path>
              <a:path w="46354" h="65404">
                <a:moveTo>
                  <a:pt x="46278" y="0"/>
                </a:moveTo>
                <a:lnTo>
                  <a:pt x="37376" y="0"/>
                </a:lnTo>
                <a:lnTo>
                  <a:pt x="37376" y="26123"/>
                </a:lnTo>
                <a:lnTo>
                  <a:pt x="46278" y="26123"/>
                </a:lnTo>
                <a:lnTo>
                  <a:pt x="4627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390148" y="631164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7408186" y="6311644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16" y="8013"/>
                </a:moveTo>
                <a:lnTo>
                  <a:pt x="20726" y="8013"/>
                </a:lnTo>
                <a:lnTo>
                  <a:pt x="20726" y="65189"/>
                </a:lnTo>
                <a:lnTo>
                  <a:pt x="29616" y="65189"/>
                </a:lnTo>
                <a:lnTo>
                  <a:pt x="29616" y="8013"/>
                </a:lnTo>
                <a:close/>
              </a:path>
              <a:path w="51434" h="65404">
                <a:moveTo>
                  <a:pt x="51282" y="0"/>
                </a:moveTo>
                <a:lnTo>
                  <a:pt x="0" y="0"/>
                </a:lnTo>
                <a:lnTo>
                  <a:pt x="0" y="8013"/>
                </a:lnTo>
                <a:lnTo>
                  <a:pt x="51282" y="8013"/>
                </a:lnTo>
                <a:lnTo>
                  <a:pt x="5128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471510" y="6311644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553774" y="6310529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7612838" y="6310489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75"/>
                </a:lnTo>
                <a:lnTo>
                  <a:pt x="0" y="23761"/>
                </a:lnTo>
                <a:lnTo>
                  <a:pt x="0" y="33438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14"/>
                </a:lnTo>
                <a:lnTo>
                  <a:pt x="46166" y="59436"/>
                </a:lnTo>
                <a:lnTo>
                  <a:pt x="20878" y="59436"/>
                </a:lnTo>
                <a:lnTo>
                  <a:pt x="16725" y="56946"/>
                </a:lnTo>
                <a:lnTo>
                  <a:pt x="10833" y="46913"/>
                </a:lnTo>
                <a:lnTo>
                  <a:pt x="9347" y="40665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3"/>
                </a:lnTo>
                <a:lnTo>
                  <a:pt x="41882" y="16926"/>
                </a:lnTo>
                <a:lnTo>
                  <a:pt x="44926" y="33098"/>
                </a:lnTo>
                <a:lnTo>
                  <a:pt x="44945" y="41503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36"/>
                </a:lnTo>
                <a:lnTo>
                  <a:pt x="46166" y="59436"/>
                </a:lnTo>
                <a:lnTo>
                  <a:pt x="47514" y="57742"/>
                </a:lnTo>
                <a:lnTo>
                  <a:pt x="52588" y="47080"/>
                </a:lnTo>
                <a:lnTo>
                  <a:pt x="54279" y="33098"/>
                </a:lnTo>
                <a:lnTo>
                  <a:pt x="52464" y="19217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681918" y="6311643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732611" y="6311643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7776806" y="6310752"/>
            <a:ext cx="53975" cy="66675"/>
          </a:xfrm>
          <a:custGeom>
            <a:avLst/>
            <a:gdLst/>
            <a:ahLst/>
            <a:cxnLst/>
            <a:rect l="l" t="t" r="r" b="b"/>
            <a:pathLst>
              <a:path w="53975" h="66675">
                <a:moveTo>
                  <a:pt x="28829" y="0"/>
                </a:moveTo>
                <a:lnTo>
                  <a:pt x="26466" y="0"/>
                </a:lnTo>
                <a:lnTo>
                  <a:pt x="0" y="66078"/>
                </a:lnTo>
                <a:lnTo>
                  <a:pt x="9969" y="66078"/>
                </a:lnTo>
                <a:lnTo>
                  <a:pt x="14770" y="52323"/>
                </a:lnTo>
                <a:lnTo>
                  <a:pt x="48278" y="52323"/>
                </a:lnTo>
                <a:lnTo>
                  <a:pt x="45847" y="45783"/>
                </a:lnTo>
                <a:lnTo>
                  <a:pt x="17132" y="45783"/>
                </a:lnTo>
                <a:lnTo>
                  <a:pt x="27228" y="17094"/>
                </a:lnTo>
                <a:lnTo>
                  <a:pt x="35183" y="17094"/>
                </a:lnTo>
                <a:lnTo>
                  <a:pt x="28829" y="0"/>
                </a:lnTo>
                <a:close/>
              </a:path>
              <a:path w="53975" h="66675">
                <a:moveTo>
                  <a:pt x="48278" y="52323"/>
                </a:moveTo>
                <a:lnTo>
                  <a:pt x="39014" y="52323"/>
                </a:lnTo>
                <a:lnTo>
                  <a:pt x="43510" y="66078"/>
                </a:lnTo>
                <a:lnTo>
                  <a:pt x="53390" y="66078"/>
                </a:lnTo>
                <a:lnTo>
                  <a:pt x="48278" y="52323"/>
                </a:lnTo>
                <a:close/>
              </a:path>
              <a:path w="53975" h="66675">
                <a:moveTo>
                  <a:pt x="35183" y="17094"/>
                </a:moveTo>
                <a:lnTo>
                  <a:pt x="27228" y="17094"/>
                </a:lnTo>
                <a:lnTo>
                  <a:pt x="36487" y="45783"/>
                </a:lnTo>
                <a:lnTo>
                  <a:pt x="45847" y="45783"/>
                </a:lnTo>
                <a:lnTo>
                  <a:pt x="35183" y="17094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842057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928106" y="6310529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7990721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36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8053889" y="631164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8072019" y="6311643"/>
            <a:ext cx="63500" cy="66675"/>
          </a:xfrm>
          <a:custGeom>
            <a:avLst/>
            <a:gdLst/>
            <a:ahLst/>
            <a:cxnLst/>
            <a:rect l="l" t="t" r="r" b="b"/>
            <a:pathLst>
              <a:path w="63500" h="66675">
                <a:moveTo>
                  <a:pt x="23849" y="23317"/>
                </a:moveTo>
                <a:lnTo>
                  <a:pt x="16001" y="23317"/>
                </a:lnTo>
                <a:lnTo>
                  <a:pt x="30645" y="66078"/>
                </a:lnTo>
                <a:lnTo>
                  <a:pt x="32867" y="66078"/>
                </a:lnTo>
                <a:lnTo>
                  <a:pt x="39033" y="47574"/>
                </a:lnTo>
                <a:lnTo>
                  <a:pt x="31762" y="47574"/>
                </a:lnTo>
                <a:lnTo>
                  <a:pt x="23849" y="23317"/>
                </a:lnTo>
                <a:close/>
              </a:path>
              <a:path w="63500" h="66675">
                <a:moveTo>
                  <a:pt x="16243" y="0"/>
                </a:moveTo>
                <a:lnTo>
                  <a:pt x="12179" y="0"/>
                </a:lnTo>
                <a:lnTo>
                  <a:pt x="0" y="65189"/>
                </a:lnTo>
                <a:lnTo>
                  <a:pt x="8458" y="65189"/>
                </a:lnTo>
                <a:lnTo>
                  <a:pt x="16001" y="23317"/>
                </a:lnTo>
                <a:lnTo>
                  <a:pt x="23849" y="23317"/>
                </a:lnTo>
                <a:lnTo>
                  <a:pt x="16243" y="0"/>
                </a:lnTo>
                <a:close/>
              </a:path>
              <a:path w="63500" h="66675">
                <a:moveTo>
                  <a:pt x="54817" y="23317"/>
                </a:moveTo>
                <a:lnTo>
                  <a:pt x="47116" y="23317"/>
                </a:lnTo>
                <a:lnTo>
                  <a:pt x="54851" y="65189"/>
                </a:lnTo>
                <a:lnTo>
                  <a:pt x="63309" y="65189"/>
                </a:lnTo>
                <a:lnTo>
                  <a:pt x="54817" y="23317"/>
                </a:lnTo>
                <a:close/>
              </a:path>
              <a:path w="63500" h="66675">
                <a:moveTo>
                  <a:pt x="50088" y="0"/>
                </a:moveTo>
                <a:lnTo>
                  <a:pt x="46088" y="0"/>
                </a:lnTo>
                <a:lnTo>
                  <a:pt x="31762" y="47574"/>
                </a:lnTo>
                <a:lnTo>
                  <a:pt x="39033" y="47574"/>
                </a:lnTo>
                <a:lnTo>
                  <a:pt x="47116" y="23317"/>
                </a:lnTo>
                <a:lnTo>
                  <a:pt x="54817" y="23317"/>
                </a:lnTo>
                <a:lnTo>
                  <a:pt x="5008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8146995" y="6311644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7240923" y="6451116"/>
            <a:ext cx="45720" cy="66040"/>
          </a:xfrm>
          <a:custGeom>
            <a:avLst/>
            <a:gdLst/>
            <a:ahLst/>
            <a:cxnLst/>
            <a:rect l="l" t="t" r="r" b="b"/>
            <a:pathLst>
              <a:path w="45720" h="66040">
                <a:moveTo>
                  <a:pt x="25171" y="0"/>
                </a:moveTo>
                <a:lnTo>
                  <a:pt x="13716" y="0"/>
                </a:lnTo>
                <a:lnTo>
                  <a:pt x="8369" y="139"/>
                </a:lnTo>
                <a:lnTo>
                  <a:pt x="0" y="457"/>
                </a:lnTo>
                <a:lnTo>
                  <a:pt x="0" y="65633"/>
                </a:lnTo>
                <a:lnTo>
                  <a:pt x="13131" y="65633"/>
                </a:lnTo>
                <a:lnTo>
                  <a:pt x="25109" y="64149"/>
                </a:lnTo>
                <a:lnTo>
                  <a:pt x="36518" y="57844"/>
                </a:lnTo>
                <a:lnTo>
                  <a:pt x="36647" y="57632"/>
                </a:lnTo>
                <a:lnTo>
                  <a:pt x="13347" y="57632"/>
                </a:lnTo>
                <a:lnTo>
                  <a:pt x="10883" y="57467"/>
                </a:lnTo>
                <a:lnTo>
                  <a:pt x="8902" y="57175"/>
                </a:lnTo>
                <a:lnTo>
                  <a:pt x="8902" y="8458"/>
                </a:lnTo>
                <a:lnTo>
                  <a:pt x="12484" y="8166"/>
                </a:lnTo>
                <a:lnTo>
                  <a:pt x="14706" y="8013"/>
                </a:lnTo>
                <a:lnTo>
                  <a:pt x="37413" y="8013"/>
                </a:lnTo>
                <a:lnTo>
                  <a:pt x="32372" y="2755"/>
                </a:lnTo>
                <a:lnTo>
                  <a:pt x="25171" y="0"/>
                </a:lnTo>
                <a:close/>
              </a:path>
              <a:path w="45720" h="66040">
                <a:moveTo>
                  <a:pt x="37413" y="8013"/>
                </a:moveTo>
                <a:lnTo>
                  <a:pt x="14706" y="8013"/>
                </a:lnTo>
                <a:lnTo>
                  <a:pt x="22437" y="8788"/>
                </a:lnTo>
                <a:lnTo>
                  <a:pt x="32839" y="16105"/>
                </a:lnTo>
                <a:lnTo>
                  <a:pt x="36309" y="31140"/>
                </a:lnTo>
                <a:lnTo>
                  <a:pt x="36309" y="39458"/>
                </a:lnTo>
                <a:lnTo>
                  <a:pt x="34531" y="45935"/>
                </a:lnTo>
                <a:lnTo>
                  <a:pt x="30975" y="50622"/>
                </a:lnTo>
                <a:lnTo>
                  <a:pt x="27406" y="55283"/>
                </a:lnTo>
                <a:lnTo>
                  <a:pt x="22517" y="57632"/>
                </a:lnTo>
                <a:lnTo>
                  <a:pt x="36647" y="57632"/>
                </a:lnTo>
                <a:lnTo>
                  <a:pt x="43362" y="46595"/>
                </a:lnTo>
                <a:lnTo>
                  <a:pt x="45540" y="31140"/>
                </a:lnTo>
                <a:lnTo>
                  <a:pt x="45643" y="21209"/>
                </a:lnTo>
                <a:lnTo>
                  <a:pt x="42989" y="13830"/>
                </a:lnTo>
                <a:lnTo>
                  <a:pt x="37413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307370" y="645157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7328166" y="6450441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29" y="55143"/>
                </a:moveTo>
                <a:lnTo>
                  <a:pt x="177" y="63322"/>
                </a:lnTo>
                <a:lnTo>
                  <a:pt x="4267" y="66052"/>
                </a:lnTo>
                <a:lnTo>
                  <a:pt x="9207" y="67424"/>
                </a:lnTo>
                <a:lnTo>
                  <a:pt x="21577" y="67424"/>
                </a:lnTo>
                <a:lnTo>
                  <a:pt x="26835" y="65722"/>
                </a:lnTo>
                <a:lnTo>
                  <a:pt x="34082" y="59423"/>
                </a:lnTo>
                <a:lnTo>
                  <a:pt x="14325" y="59423"/>
                </a:lnTo>
                <a:lnTo>
                  <a:pt x="12103" y="59004"/>
                </a:lnTo>
                <a:lnTo>
                  <a:pt x="7150" y="57365"/>
                </a:lnTo>
                <a:lnTo>
                  <a:pt x="5092" y="56349"/>
                </a:lnTo>
                <a:lnTo>
                  <a:pt x="3429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597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876" y="24345"/>
                </a:lnTo>
                <a:lnTo>
                  <a:pt x="4406" y="30035"/>
                </a:lnTo>
                <a:lnTo>
                  <a:pt x="7518" y="32499"/>
                </a:lnTo>
                <a:lnTo>
                  <a:pt x="21932" y="39255"/>
                </a:lnTo>
                <a:lnTo>
                  <a:pt x="24879" y="41300"/>
                </a:lnTo>
                <a:lnTo>
                  <a:pt x="27216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82" y="59423"/>
                </a:lnTo>
                <a:lnTo>
                  <a:pt x="34696" y="58889"/>
                </a:lnTo>
                <a:lnTo>
                  <a:pt x="36664" y="54736"/>
                </a:lnTo>
                <a:lnTo>
                  <a:pt x="36600" y="45072"/>
                </a:lnTo>
                <a:lnTo>
                  <a:pt x="35763" y="41617"/>
                </a:lnTo>
                <a:lnTo>
                  <a:pt x="32181" y="35775"/>
                </a:lnTo>
                <a:lnTo>
                  <a:pt x="29057" y="33261"/>
                </a:lnTo>
                <a:lnTo>
                  <a:pt x="15824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52" y="22682"/>
                </a:lnTo>
                <a:lnTo>
                  <a:pt x="9207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66" y="11861"/>
                </a:lnTo>
                <a:lnTo>
                  <a:pt x="13233" y="8432"/>
                </a:lnTo>
                <a:lnTo>
                  <a:pt x="15621" y="7569"/>
                </a:lnTo>
                <a:lnTo>
                  <a:pt x="32089" y="7569"/>
                </a:lnTo>
                <a:lnTo>
                  <a:pt x="33464" y="3517"/>
                </a:lnTo>
                <a:lnTo>
                  <a:pt x="30632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089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38" y="9588"/>
                </a:lnTo>
                <a:lnTo>
                  <a:pt x="29641" y="10401"/>
                </a:lnTo>
                <a:lnTo>
                  <a:pt x="30835" y="11264"/>
                </a:lnTo>
                <a:lnTo>
                  <a:pt x="32089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7379670" y="6451116"/>
            <a:ext cx="38735" cy="66040"/>
          </a:xfrm>
          <a:custGeom>
            <a:avLst/>
            <a:gdLst/>
            <a:ahLst/>
            <a:cxnLst/>
            <a:rect l="l" t="t" r="r" b="b"/>
            <a:pathLst>
              <a:path w="38734" h="66040">
                <a:moveTo>
                  <a:pt x="12192" y="0"/>
                </a:moveTo>
                <a:lnTo>
                  <a:pt x="10795" y="0"/>
                </a:lnTo>
                <a:lnTo>
                  <a:pt x="6731" y="139"/>
                </a:lnTo>
                <a:lnTo>
                  <a:pt x="0" y="457"/>
                </a:lnTo>
                <a:lnTo>
                  <a:pt x="0" y="65633"/>
                </a:lnTo>
                <a:lnTo>
                  <a:pt x="8902" y="65633"/>
                </a:lnTo>
                <a:lnTo>
                  <a:pt x="8902" y="40525"/>
                </a:lnTo>
                <a:lnTo>
                  <a:pt x="19871" y="40525"/>
                </a:lnTo>
                <a:lnTo>
                  <a:pt x="30715" y="37421"/>
                </a:lnTo>
                <a:lnTo>
                  <a:pt x="33873" y="32969"/>
                </a:lnTo>
                <a:lnTo>
                  <a:pt x="14655" y="32969"/>
                </a:lnTo>
                <a:lnTo>
                  <a:pt x="8902" y="32524"/>
                </a:lnTo>
                <a:lnTo>
                  <a:pt x="8902" y="8458"/>
                </a:lnTo>
                <a:lnTo>
                  <a:pt x="10947" y="8166"/>
                </a:lnTo>
                <a:lnTo>
                  <a:pt x="12560" y="8013"/>
                </a:lnTo>
                <a:lnTo>
                  <a:pt x="35769" y="8013"/>
                </a:lnTo>
                <a:lnTo>
                  <a:pt x="29369" y="2622"/>
                </a:lnTo>
                <a:lnTo>
                  <a:pt x="12192" y="0"/>
                </a:lnTo>
                <a:close/>
              </a:path>
              <a:path w="38734" h="66040">
                <a:moveTo>
                  <a:pt x="19871" y="40525"/>
                </a:moveTo>
                <a:lnTo>
                  <a:pt x="8902" y="40525"/>
                </a:lnTo>
                <a:lnTo>
                  <a:pt x="12280" y="40843"/>
                </a:lnTo>
                <a:lnTo>
                  <a:pt x="14478" y="40982"/>
                </a:lnTo>
                <a:lnTo>
                  <a:pt x="18597" y="40890"/>
                </a:lnTo>
                <a:lnTo>
                  <a:pt x="19871" y="40525"/>
                </a:lnTo>
                <a:close/>
              </a:path>
              <a:path w="38734" h="66040">
                <a:moveTo>
                  <a:pt x="35769" y="8013"/>
                </a:moveTo>
                <a:lnTo>
                  <a:pt x="25527" y="8013"/>
                </a:lnTo>
                <a:lnTo>
                  <a:pt x="31419" y="11988"/>
                </a:lnTo>
                <a:lnTo>
                  <a:pt x="31419" y="28625"/>
                </a:lnTo>
                <a:lnTo>
                  <a:pt x="25895" y="32969"/>
                </a:lnTo>
                <a:lnTo>
                  <a:pt x="33873" y="32969"/>
                </a:lnTo>
                <a:lnTo>
                  <a:pt x="37535" y="27806"/>
                </a:lnTo>
                <a:lnTo>
                  <a:pt x="38716" y="10496"/>
                </a:lnTo>
                <a:lnTo>
                  <a:pt x="35769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435029" y="6451574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7492792" y="6451575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7556129" y="6451575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641960" y="6450913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40">
                <a:moveTo>
                  <a:pt x="16281" y="0"/>
                </a:moveTo>
                <a:lnTo>
                  <a:pt x="11201" y="88"/>
                </a:lnTo>
                <a:lnTo>
                  <a:pt x="2641" y="546"/>
                </a:lnTo>
                <a:lnTo>
                  <a:pt x="0" y="660"/>
                </a:lnTo>
                <a:lnTo>
                  <a:pt x="0" y="65836"/>
                </a:lnTo>
                <a:lnTo>
                  <a:pt x="8902" y="65836"/>
                </a:lnTo>
                <a:lnTo>
                  <a:pt x="8902" y="37388"/>
                </a:lnTo>
                <a:lnTo>
                  <a:pt x="27969" y="37388"/>
                </a:lnTo>
                <a:lnTo>
                  <a:pt x="27000" y="35852"/>
                </a:lnTo>
                <a:lnTo>
                  <a:pt x="30467" y="35051"/>
                </a:lnTo>
                <a:lnTo>
                  <a:pt x="33477" y="33007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37"/>
                </a:lnTo>
                <a:lnTo>
                  <a:pt x="8902" y="29844"/>
                </a:lnTo>
                <a:lnTo>
                  <a:pt x="8902" y="8661"/>
                </a:lnTo>
                <a:lnTo>
                  <a:pt x="11493" y="8369"/>
                </a:lnTo>
                <a:lnTo>
                  <a:pt x="13258" y="8216"/>
                </a:lnTo>
                <a:lnTo>
                  <a:pt x="35502" y="8216"/>
                </a:lnTo>
                <a:lnTo>
                  <a:pt x="31959" y="3333"/>
                </a:lnTo>
                <a:lnTo>
                  <a:pt x="16281" y="0"/>
                </a:lnTo>
                <a:close/>
              </a:path>
              <a:path w="46354" h="66040">
                <a:moveTo>
                  <a:pt x="27969" y="37388"/>
                </a:moveTo>
                <a:lnTo>
                  <a:pt x="8902" y="37388"/>
                </a:lnTo>
                <a:lnTo>
                  <a:pt x="13195" y="37706"/>
                </a:lnTo>
                <a:lnTo>
                  <a:pt x="16344" y="37845"/>
                </a:lnTo>
                <a:lnTo>
                  <a:pt x="18326" y="37845"/>
                </a:lnTo>
                <a:lnTo>
                  <a:pt x="35725" y="65836"/>
                </a:lnTo>
                <a:lnTo>
                  <a:pt x="45910" y="65836"/>
                </a:lnTo>
                <a:lnTo>
                  <a:pt x="27969" y="37388"/>
                </a:lnTo>
                <a:close/>
              </a:path>
              <a:path w="46354" h="66040">
                <a:moveTo>
                  <a:pt x="35502" y="8216"/>
                </a:moveTo>
                <a:lnTo>
                  <a:pt x="19773" y="8216"/>
                </a:lnTo>
                <a:lnTo>
                  <a:pt x="23914" y="9016"/>
                </a:lnTo>
                <a:lnTo>
                  <a:pt x="29121" y="12217"/>
                </a:lnTo>
                <a:lnTo>
                  <a:pt x="30429" y="14846"/>
                </a:lnTo>
                <a:lnTo>
                  <a:pt x="30429" y="22910"/>
                </a:lnTo>
                <a:lnTo>
                  <a:pt x="29222" y="25971"/>
                </a:lnTo>
                <a:lnTo>
                  <a:pt x="24345" y="29425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41"/>
                </a:lnTo>
                <a:lnTo>
                  <a:pt x="39789" y="22758"/>
                </a:lnTo>
                <a:lnTo>
                  <a:pt x="39231" y="13357"/>
                </a:lnTo>
                <a:lnTo>
                  <a:pt x="35502" y="8216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7699112" y="6451575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749355" y="6450441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41" y="55143"/>
                </a:moveTo>
                <a:lnTo>
                  <a:pt x="177" y="63322"/>
                </a:lnTo>
                <a:lnTo>
                  <a:pt x="4279" y="66052"/>
                </a:lnTo>
                <a:lnTo>
                  <a:pt x="9220" y="67424"/>
                </a:lnTo>
                <a:lnTo>
                  <a:pt x="21590" y="67424"/>
                </a:lnTo>
                <a:lnTo>
                  <a:pt x="26847" y="65722"/>
                </a:lnTo>
                <a:lnTo>
                  <a:pt x="34095" y="59423"/>
                </a:lnTo>
                <a:lnTo>
                  <a:pt x="14325" y="59423"/>
                </a:lnTo>
                <a:lnTo>
                  <a:pt x="12128" y="59004"/>
                </a:lnTo>
                <a:lnTo>
                  <a:pt x="7162" y="57365"/>
                </a:lnTo>
                <a:lnTo>
                  <a:pt x="5092" y="56349"/>
                </a:lnTo>
                <a:lnTo>
                  <a:pt x="3441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610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901" y="24345"/>
                </a:lnTo>
                <a:lnTo>
                  <a:pt x="4419" y="30035"/>
                </a:lnTo>
                <a:lnTo>
                  <a:pt x="7531" y="32499"/>
                </a:lnTo>
                <a:lnTo>
                  <a:pt x="21945" y="39255"/>
                </a:lnTo>
                <a:lnTo>
                  <a:pt x="24892" y="41300"/>
                </a:lnTo>
                <a:lnTo>
                  <a:pt x="27228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95" y="59423"/>
                </a:lnTo>
                <a:lnTo>
                  <a:pt x="34709" y="58889"/>
                </a:lnTo>
                <a:lnTo>
                  <a:pt x="36677" y="54736"/>
                </a:lnTo>
                <a:lnTo>
                  <a:pt x="36612" y="45072"/>
                </a:lnTo>
                <a:lnTo>
                  <a:pt x="35775" y="41617"/>
                </a:lnTo>
                <a:lnTo>
                  <a:pt x="32194" y="35775"/>
                </a:lnTo>
                <a:lnTo>
                  <a:pt x="29070" y="33261"/>
                </a:lnTo>
                <a:lnTo>
                  <a:pt x="15836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64" y="22682"/>
                </a:lnTo>
                <a:lnTo>
                  <a:pt x="9220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79" y="11861"/>
                </a:lnTo>
                <a:lnTo>
                  <a:pt x="13258" y="8432"/>
                </a:lnTo>
                <a:lnTo>
                  <a:pt x="15621" y="7569"/>
                </a:lnTo>
                <a:lnTo>
                  <a:pt x="32102" y="7569"/>
                </a:lnTo>
                <a:lnTo>
                  <a:pt x="33477" y="3517"/>
                </a:lnTo>
                <a:lnTo>
                  <a:pt x="30645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102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63" y="9588"/>
                </a:lnTo>
                <a:lnTo>
                  <a:pt x="29654" y="10401"/>
                </a:lnTo>
                <a:lnTo>
                  <a:pt x="30848" y="11264"/>
                </a:lnTo>
                <a:lnTo>
                  <a:pt x="32102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797730" y="6450408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866810" y="6451574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76"/>
                </a:lnTo>
                <a:lnTo>
                  <a:pt x="38354" y="65176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7917521" y="6451574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7975284" y="6451575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8044630" y="645157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065425" y="6450408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8134510" y="6451570"/>
            <a:ext cx="45085" cy="66675"/>
          </a:xfrm>
          <a:custGeom>
            <a:avLst/>
            <a:gdLst/>
            <a:ahLst/>
            <a:cxnLst/>
            <a:rect l="l" t="t" r="r" b="b"/>
            <a:pathLst>
              <a:path w="45084" h="66675">
                <a:moveTo>
                  <a:pt x="16945" y="18415"/>
                </a:moveTo>
                <a:lnTo>
                  <a:pt x="8445" y="18415"/>
                </a:lnTo>
                <a:lnTo>
                  <a:pt x="42138" y="66078"/>
                </a:lnTo>
                <a:lnTo>
                  <a:pt x="44792" y="66078"/>
                </a:lnTo>
                <a:lnTo>
                  <a:pt x="44792" y="45072"/>
                </a:lnTo>
                <a:lnTo>
                  <a:pt x="36347" y="45072"/>
                </a:lnTo>
                <a:lnTo>
                  <a:pt x="16945" y="18415"/>
                </a:lnTo>
                <a:close/>
              </a:path>
              <a:path w="45084" h="66675">
                <a:moveTo>
                  <a:pt x="3543" y="0"/>
                </a:moveTo>
                <a:lnTo>
                  <a:pt x="0" y="0"/>
                </a:lnTo>
                <a:lnTo>
                  <a:pt x="0" y="65176"/>
                </a:lnTo>
                <a:lnTo>
                  <a:pt x="8445" y="65176"/>
                </a:lnTo>
                <a:lnTo>
                  <a:pt x="8445" y="18415"/>
                </a:lnTo>
                <a:lnTo>
                  <a:pt x="16945" y="18415"/>
                </a:lnTo>
                <a:lnTo>
                  <a:pt x="3543" y="0"/>
                </a:lnTo>
                <a:close/>
              </a:path>
              <a:path w="45084" h="66675">
                <a:moveTo>
                  <a:pt x="44792" y="0"/>
                </a:moveTo>
                <a:lnTo>
                  <a:pt x="36347" y="0"/>
                </a:lnTo>
                <a:lnTo>
                  <a:pt x="36347" y="45072"/>
                </a:lnTo>
                <a:lnTo>
                  <a:pt x="44792" y="45072"/>
                </a:lnTo>
                <a:lnTo>
                  <a:pt x="447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3184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0800" y="2965450"/>
            <a:ext cx="425546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uk-UA" sz="3600" dirty="0"/>
              <a:t>ДЯКУЮ ЗА УВАГУ!</a:t>
            </a:r>
            <a:endParaRPr sz="3600" dirty="0"/>
          </a:p>
        </p:txBody>
      </p:sp>
      <p:sp>
        <p:nvSpPr>
          <p:cNvPr id="12" name="object 12"/>
          <p:cNvSpPr/>
          <p:nvPr/>
        </p:nvSpPr>
        <p:spPr>
          <a:xfrm>
            <a:off x="8284416" y="6270012"/>
            <a:ext cx="455930" cy="288925"/>
          </a:xfrm>
          <a:custGeom>
            <a:avLst/>
            <a:gdLst/>
            <a:ahLst/>
            <a:cxnLst/>
            <a:rect l="l" t="t" r="r" b="b"/>
            <a:pathLst>
              <a:path w="455929" h="288925">
                <a:moveTo>
                  <a:pt x="59131" y="0"/>
                </a:moveTo>
                <a:lnTo>
                  <a:pt x="21958" y="0"/>
                </a:lnTo>
                <a:lnTo>
                  <a:pt x="0" y="23558"/>
                </a:lnTo>
                <a:lnTo>
                  <a:pt x="36791" y="23558"/>
                </a:lnTo>
                <a:lnTo>
                  <a:pt x="124929" y="288328"/>
                </a:lnTo>
                <a:lnTo>
                  <a:pt x="153746" y="288328"/>
                </a:lnTo>
                <a:lnTo>
                  <a:pt x="166641" y="249351"/>
                </a:lnTo>
                <a:lnTo>
                  <a:pt x="139128" y="249351"/>
                </a:lnTo>
                <a:lnTo>
                  <a:pt x="59131" y="0"/>
                </a:lnTo>
                <a:close/>
              </a:path>
              <a:path w="455929" h="288925">
                <a:moveTo>
                  <a:pt x="420312" y="23558"/>
                </a:moveTo>
                <a:lnTo>
                  <a:pt x="334784" y="23558"/>
                </a:lnTo>
                <a:lnTo>
                  <a:pt x="347863" y="23801"/>
                </a:lnTo>
                <a:lnTo>
                  <a:pt x="360312" y="24529"/>
                </a:lnTo>
                <a:lnTo>
                  <a:pt x="399351" y="39065"/>
                </a:lnTo>
                <a:lnTo>
                  <a:pt x="409457" y="69937"/>
                </a:lnTo>
                <a:lnTo>
                  <a:pt x="408496" y="85114"/>
                </a:lnTo>
                <a:lnTo>
                  <a:pt x="376593" y="120998"/>
                </a:lnTo>
                <a:lnTo>
                  <a:pt x="316903" y="125488"/>
                </a:lnTo>
                <a:lnTo>
                  <a:pt x="316903" y="147421"/>
                </a:lnTo>
                <a:lnTo>
                  <a:pt x="350227" y="147421"/>
                </a:lnTo>
                <a:lnTo>
                  <a:pt x="363274" y="147888"/>
                </a:lnTo>
                <a:lnTo>
                  <a:pt x="401111" y="157018"/>
                </a:lnTo>
                <a:lnTo>
                  <a:pt x="425400" y="186476"/>
                </a:lnTo>
                <a:lnTo>
                  <a:pt x="427787" y="198703"/>
                </a:lnTo>
                <a:lnTo>
                  <a:pt x="427430" y="215630"/>
                </a:lnTo>
                <a:lnTo>
                  <a:pt x="400029" y="257723"/>
                </a:lnTo>
                <a:lnTo>
                  <a:pt x="281177" y="264782"/>
                </a:lnTo>
                <a:lnTo>
                  <a:pt x="222694" y="264782"/>
                </a:lnTo>
                <a:lnTo>
                  <a:pt x="222694" y="288328"/>
                </a:lnTo>
                <a:lnTo>
                  <a:pt x="365645" y="288328"/>
                </a:lnTo>
                <a:lnTo>
                  <a:pt x="378458" y="287802"/>
                </a:lnTo>
                <a:lnTo>
                  <a:pt x="418071" y="277903"/>
                </a:lnTo>
                <a:lnTo>
                  <a:pt x="450687" y="241917"/>
                </a:lnTo>
                <a:lnTo>
                  <a:pt x="455802" y="206298"/>
                </a:lnTo>
                <a:lnTo>
                  <a:pt x="454885" y="191054"/>
                </a:lnTo>
                <a:lnTo>
                  <a:pt x="432164" y="149408"/>
                </a:lnTo>
                <a:lnTo>
                  <a:pt x="409643" y="137432"/>
                </a:lnTo>
                <a:lnTo>
                  <a:pt x="413975" y="127553"/>
                </a:lnTo>
                <a:lnTo>
                  <a:pt x="434885" y="94350"/>
                </a:lnTo>
                <a:lnTo>
                  <a:pt x="437121" y="69849"/>
                </a:lnTo>
                <a:lnTo>
                  <a:pt x="436100" y="55235"/>
                </a:lnTo>
                <a:lnTo>
                  <a:pt x="433039" y="42780"/>
                </a:lnTo>
                <a:lnTo>
                  <a:pt x="427940" y="32488"/>
                </a:lnTo>
                <a:lnTo>
                  <a:pt x="420312" y="23558"/>
                </a:lnTo>
                <a:close/>
              </a:path>
              <a:path w="455929" h="288925">
                <a:moveTo>
                  <a:pt x="281012" y="63372"/>
                </a:moveTo>
                <a:lnTo>
                  <a:pt x="253415" y="92748"/>
                </a:lnTo>
                <a:lnTo>
                  <a:pt x="253555" y="264782"/>
                </a:lnTo>
                <a:lnTo>
                  <a:pt x="281177" y="264782"/>
                </a:lnTo>
                <a:lnTo>
                  <a:pt x="281012" y="63372"/>
                </a:lnTo>
                <a:close/>
              </a:path>
              <a:path w="455929" h="288925">
                <a:moveTo>
                  <a:pt x="275589" y="0"/>
                </a:moveTo>
                <a:lnTo>
                  <a:pt x="220357" y="0"/>
                </a:lnTo>
                <a:lnTo>
                  <a:pt x="139128" y="249351"/>
                </a:lnTo>
                <a:lnTo>
                  <a:pt x="166641" y="249351"/>
                </a:lnTo>
                <a:lnTo>
                  <a:pt x="177888" y="215630"/>
                </a:lnTo>
                <a:lnTo>
                  <a:pt x="189934" y="179811"/>
                </a:lnTo>
                <a:lnTo>
                  <a:pt x="208316" y="125460"/>
                </a:lnTo>
                <a:lnTo>
                  <a:pt x="219786" y="91318"/>
                </a:lnTo>
                <a:lnTo>
                  <a:pt x="231285" y="56817"/>
                </a:lnTo>
                <a:lnTo>
                  <a:pt x="238690" y="34443"/>
                </a:lnTo>
                <a:lnTo>
                  <a:pt x="247738" y="23558"/>
                </a:lnTo>
                <a:lnTo>
                  <a:pt x="420312" y="23558"/>
                </a:lnTo>
                <a:lnTo>
                  <a:pt x="419057" y="22089"/>
                </a:lnTo>
                <a:lnTo>
                  <a:pt x="383012" y="4049"/>
                </a:lnTo>
                <a:lnTo>
                  <a:pt x="345525" y="143"/>
                </a:lnTo>
                <a:lnTo>
                  <a:pt x="275589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767799" y="6270011"/>
            <a:ext cx="27940" cy="67310"/>
          </a:xfrm>
          <a:custGeom>
            <a:avLst/>
            <a:gdLst/>
            <a:ahLst/>
            <a:cxnLst/>
            <a:rect l="l" t="t" r="r" b="b"/>
            <a:pathLst>
              <a:path w="27940" h="67310">
                <a:moveTo>
                  <a:pt x="27571" y="0"/>
                </a:moveTo>
                <a:lnTo>
                  <a:pt x="0" y="0"/>
                </a:lnTo>
                <a:lnTo>
                  <a:pt x="0" y="66954"/>
                </a:lnTo>
                <a:lnTo>
                  <a:pt x="27571" y="37604"/>
                </a:lnTo>
                <a:lnTo>
                  <a:pt x="27571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7231663" y="6311641"/>
            <a:ext cx="76835" cy="66675"/>
          </a:xfrm>
          <a:custGeom>
            <a:avLst/>
            <a:gdLst/>
            <a:ahLst/>
            <a:cxnLst/>
            <a:rect l="l" t="t" r="r" b="b"/>
            <a:pathLst>
              <a:path w="76834" h="66675">
                <a:moveTo>
                  <a:pt x="9258" y="0"/>
                </a:moveTo>
                <a:lnTo>
                  <a:pt x="0" y="0"/>
                </a:lnTo>
                <a:lnTo>
                  <a:pt x="20561" y="66078"/>
                </a:lnTo>
                <a:lnTo>
                  <a:pt x="23367" y="66078"/>
                </a:lnTo>
                <a:lnTo>
                  <a:pt x="30000" y="45529"/>
                </a:lnTo>
                <a:lnTo>
                  <a:pt x="22339" y="45529"/>
                </a:lnTo>
                <a:lnTo>
                  <a:pt x="9258" y="0"/>
                </a:lnTo>
                <a:close/>
              </a:path>
              <a:path w="76834" h="66675">
                <a:moveTo>
                  <a:pt x="46365" y="21145"/>
                </a:moveTo>
                <a:lnTo>
                  <a:pt x="37871" y="21145"/>
                </a:lnTo>
                <a:lnTo>
                  <a:pt x="53390" y="66078"/>
                </a:lnTo>
                <a:lnTo>
                  <a:pt x="56197" y="66078"/>
                </a:lnTo>
                <a:lnTo>
                  <a:pt x="62535" y="45440"/>
                </a:lnTo>
                <a:lnTo>
                  <a:pt x="53936" y="45440"/>
                </a:lnTo>
                <a:lnTo>
                  <a:pt x="46365" y="21145"/>
                </a:lnTo>
                <a:close/>
              </a:path>
              <a:path w="76834" h="66675">
                <a:moveTo>
                  <a:pt x="39776" y="0"/>
                </a:moveTo>
                <a:lnTo>
                  <a:pt x="36664" y="0"/>
                </a:lnTo>
                <a:lnTo>
                  <a:pt x="22339" y="45529"/>
                </a:lnTo>
                <a:lnTo>
                  <a:pt x="30000" y="45529"/>
                </a:lnTo>
                <a:lnTo>
                  <a:pt x="37871" y="21145"/>
                </a:lnTo>
                <a:lnTo>
                  <a:pt x="46365" y="21145"/>
                </a:lnTo>
                <a:lnTo>
                  <a:pt x="39776" y="0"/>
                </a:lnTo>
                <a:close/>
              </a:path>
              <a:path w="76834" h="66675">
                <a:moveTo>
                  <a:pt x="76492" y="0"/>
                </a:moveTo>
                <a:lnTo>
                  <a:pt x="67233" y="0"/>
                </a:lnTo>
                <a:lnTo>
                  <a:pt x="53936" y="45440"/>
                </a:lnTo>
                <a:lnTo>
                  <a:pt x="62535" y="45440"/>
                </a:lnTo>
                <a:lnTo>
                  <a:pt x="764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319956" y="6311643"/>
            <a:ext cx="46355" cy="65405"/>
          </a:xfrm>
          <a:custGeom>
            <a:avLst/>
            <a:gdLst/>
            <a:ahLst/>
            <a:cxnLst/>
            <a:rect l="l" t="t" r="r" b="b"/>
            <a:pathLst>
              <a:path w="4635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8902" y="65189"/>
                </a:lnTo>
                <a:lnTo>
                  <a:pt x="8902" y="33680"/>
                </a:lnTo>
                <a:lnTo>
                  <a:pt x="46278" y="33680"/>
                </a:lnTo>
                <a:lnTo>
                  <a:pt x="46278" y="26123"/>
                </a:lnTo>
                <a:lnTo>
                  <a:pt x="8902" y="26123"/>
                </a:lnTo>
                <a:lnTo>
                  <a:pt x="8902" y="0"/>
                </a:lnTo>
                <a:close/>
              </a:path>
              <a:path w="46354" h="65404">
                <a:moveTo>
                  <a:pt x="46278" y="33680"/>
                </a:moveTo>
                <a:lnTo>
                  <a:pt x="37376" y="33680"/>
                </a:lnTo>
                <a:lnTo>
                  <a:pt x="37376" y="65189"/>
                </a:lnTo>
                <a:lnTo>
                  <a:pt x="46278" y="65189"/>
                </a:lnTo>
                <a:lnTo>
                  <a:pt x="46278" y="33680"/>
                </a:lnTo>
                <a:close/>
              </a:path>
              <a:path w="46354" h="65404">
                <a:moveTo>
                  <a:pt x="46278" y="0"/>
                </a:moveTo>
                <a:lnTo>
                  <a:pt x="37376" y="0"/>
                </a:lnTo>
                <a:lnTo>
                  <a:pt x="37376" y="26123"/>
                </a:lnTo>
                <a:lnTo>
                  <a:pt x="46278" y="26123"/>
                </a:lnTo>
                <a:lnTo>
                  <a:pt x="4627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390148" y="631164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7408186" y="6311644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16" y="8013"/>
                </a:moveTo>
                <a:lnTo>
                  <a:pt x="20726" y="8013"/>
                </a:lnTo>
                <a:lnTo>
                  <a:pt x="20726" y="65189"/>
                </a:lnTo>
                <a:lnTo>
                  <a:pt x="29616" y="65189"/>
                </a:lnTo>
                <a:lnTo>
                  <a:pt x="29616" y="8013"/>
                </a:lnTo>
                <a:close/>
              </a:path>
              <a:path w="51434" h="65404">
                <a:moveTo>
                  <a:pt x="51282" y="0"/>
                </a:moveTo>
                <a:lnTo>
                  <a:pt x="0" y="0"/>
                </a:lnTo>
                <a:lnTo>
                  <a:pt x="0" y="8013"/>
                </a:lnTo>
                <a:lnTo>
                  <a:pt x="51282" y="8013"/>
                </a:lnTo>
                <a:lnTo>
                  <a:pt x="5128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471510" y="6311644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553774" y="6310529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7612838" y="6310489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75"/>
                </a:lnTo>
                <a:lnTo>
                  <a:pt x="0" y="23761"/>
                </a:lnTo>
                <a:lnTo>
                  <a:pt x="0" y="33438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14"/>
                </a:lnTo>
                <a:lnTo>
                  <a:pt x="46166" y="59436"/>
                </a:lnTo>
                <a:lnTo>
                  <a:pt x="20878" y="59436"/>
                </a:lnTo>
                <a:lnTo>
                  <a:pt x="16725" y="56946"/>
                </a:lnTo>
                <a:lnTo>
                  <a:pt x="10833" y="46913"/>
                </a:lnTo>
                <a:lnTo>
                  <a:pt x="9347" y="40665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3"/>
                </a:lnTo>
                <a:lnTo>
                  <a:pt x="41882" y="16926"/>
                </a:lnTo>
                <a:lnTo>
                  <a:pt x="44926" y="33098"/>
                </a:lnTo>
                <a:lnTo>
                  <a:pt x="44945" y="41503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36"/>
                </a:lnTo>
                <a:lnTo>
                  <a:pt x="46166" y="59436"/>
                </a:lnTo>
                <a:lnTo>
                  <a:pt x="47514" y="57742"/>
                </a:lnTo>
                <a:lnTo>
                  <a:pt x="52588" y="47080"/>
                </a:lnTo>
                <a:lnTo>
                  <a:pt x="54279" y="33098"/>
                </a:lnTo>
                <a:lnTo>
                  <a:pt x="52464" y="19217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681918" y="6311643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732611" y="6311643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7776806" y="6310752"/>
            <a:ext cx="53975" cy="66675"/>
          </a:xfrm>
          <a:custGeom>
            <a:avLst/>
            <a:gdLst/>
            <a:ahLst/>
            <a:cxnLst/>
            <a:rect l="l" t="t" r="r" b="b"/>
            <a:pathLst>
              <a:path w="53975" h="66675">
                <a:moveTo>
                  <a:pt x="28829" y="0"/>
                </a:moveTo>
                <a:lnTo>
                  <a:pt x="26466" y="0"/>
                </a:lnTo>
                <a:lnTo>
                  <a:pt x="0" y="66078"/>
                </a:lnTo>
                <a:lnTo>
                  <a:pt x="9969" y="66078"/>
                </a:lnTo>
                <a:lnTo>
                  <a:pt x="14770" y="52323"/>
                </a:lnTo>
                <a:lnTo>
                  <a:pt x="48278" y="52323"/>
                </a:lnTo>
                <a:lnTo>
                  <a:pt x="45847" y="45783"/>
                </a:lnTo>
                <a:lnTo>
                  <a:pt x="17132" y="45783"/>
                </a:lnTo>
                <a:lnTo>
                  <a:pt x="27228" y="17094"/>
                </a:lnTo>
                <a:lnTo>
                  <a:pt x="35183" y="17094"/>
                </a:lnTo>
                <a:lnTo>
                  <a:pt x="28829" y="0"/>
                </a:lnTo>
                <a:close/>
              </a:path>
              <a:path w="53975" h="66675">
                <a:moveTo>
                  <a:pt x="48278" y="52323"/>
                </a:moveTo>
                <a:lnTo>
                  <a:pt x="39014" y="52323"/>
                </a:lnTo>
                <a:lnTo>
                  <a:pt x="43510" y="66078"/>
                </a:lnTo>
                <a:lnTo>
                  <a:pt x="53390" y="66078"/>
                </a:lnTo>
                <a:lnTo>
                  <a:pt x="48278" y="52323"/>
                </a:lnTo>
                <a:close/>
              </a:path>
              <a:path w="53975" h="66675">
                <a:moveTo>
                  <a:pt x="35183" y="17094"/>
                </a:moveTo>
                <a:lnTo>
                  <a:pt x="27228" y="17094"/>
                </a:lnTo>
                <a:lnTo>
                  <a:pt x="36487" y="45783"/>
                </a:lnTo>
                <a:lnTo>
                  <a:pt x="45847" y="45783"/>
                </a:lnTo>
                <a:lnTo>
                  <a:pt x="35183" y="17094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842057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928106" y="6310529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7990721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36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8053889" y="631164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8072019" y="6311643"/>
            <a:ext cx="63500" cy="66675"/>
          </a:xfrm>
          <a:custGeom>
            <a:avLst/>
            <a:gdLst/>
            <a:ahLst/>
            <a:cxnLst/>
            <a:rect l="l" t="t" r="r" b="b"/>
            <a:pathLst>
              <a:path w="63500" h="66675">
                <a:moveTo>
                  <a:pt x="23849" y="23317"/>
                </a:moveTo>
                <a:lnTo>
                  <a:pt x="16001" y="23317"/>
                </a:lnTo>
                <a:lnTo>
                  <a:pt x="30645" y="66078"/>
                </a:lnTo>
                <a:lnTo>
                  <a:pt x="32867" y="66078"/>
                </a:lnTo>
                <a:lnTo>
                  <a:pt x="39033" y="47574"/>
                </a:lnTo>
                <a:lnTo>
                  <a:pt x="31762" y="47574"/>
                </a:lnTo>
                <a:lnTo>
                  <a:pt x="23849" y="23317"/>
                </a:lnTo>
                <a:close/>
              </a:path>
              <a:path w="63500" h="66675">
                <a:moveTo>
                  <a:pt x="16243" y="0"/>
                </a:moveTo>
                <a:lnTo>
                  <a:pt x="12179" y="0"/>
                </a:lnTo>
                <a:lnTo>
                  <a:pt x="0" y="65189"/>
                </a:lnTo>
                <a:lnTo>
                  <a:pt x="8458" y="65189"/>
                </a:lnTo>
                <a:lnTo>
                  <a:pt x="16001" y="23317"/>
                </a:lnTo>
                <a:lnTo>
                  <a:pt x="23849" y="23317"/>
                </a:lnTo>
                <a:lnTo>
                  <a:pt x="16243" y="0"/>
                </a:lnTo>
                <a:close/>
              </a:path>
              <a:path w="63500" h="66675">
                <a:moveTo>
                  <a:pt x="54817" y="23317"/>
                </a:moveTo>
                <a:lnTo>
                  <a:pt x="47116" y="23317"/>
                </a:lnTo>
                <a:lnTo>
                  <a:pt x="54851" y="65189"/>
                </a:lnTo>
                <a:lnTo>
                  <a:pt x="63309" y="65189"/>
                </a:lnTo>
                <a:lnTo>
                  <a:pt x="54817" y="23317"/>
                </a:lnTo>
                <a:close/>
              </a:path>
              <a:path w="63500" h="66675">
                <a:moveTo>
                  <a:pt x="50088" y="0"/>
                </a:moveTo>
                <a:lnTo>
                  <a:pt x="46088" y="0"/>
                </a:lnTo>
                <a:lnTo>
                  <a:pt x="31762" y="47574"/>
                </a:lnTo>
                <a:lnTo>
                  <a:pt x="39033" y="47574"/>
                </a:lnTo>
                <a:lnTo>
                  <a:pt x="47116" y="23317"/>
                </a:lnTo>
                <a:lnTo>
                  <a:pt x="54817" y="23317"/>
                </a:lnTo>
                <a:lnTo>
                  <a:pt x="5008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8146995" y="6311644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7240923" y="6451116"/>
            <a:ext cx="45720" cy="66040"/>
          </a:xfrm>
          <a:custGeom>
            <a:avLst/>
            <a:gdLst/>
            <a:ahLst/>
            <a:cxnLst/>
            <a:rect l="l" t="t" r="r" b="b"/>
            <a:pathLst>
              <a:path w="45720" h="66040">
                <a:moveTo>
                  <a:pt x="25171" y="0"/>
                </a:moveTo>
                <a:lnTo>
                  <a:pt x="13716" y="0"/>
                </a:lnTo>
                <a:lnTo>
                  <a:pt x="8369" y="139"/>
                </a:lnTo>
                <a:lnTo>
                  <a:pt x="0" y="457"/>
                </a:lnTo>
                <a:lnTo>
                  <a:pt x="0" y="65633"/>
                </a:lnTo>
                <a:lnTo>
                  <a:pt x="13131" y="65633"/>
                </a:lnTo>
                <a:lnTo>
                  <a:pt x="25109" y="64149"/>
                </a:lnTo>
                <a:lnTo>
                  <a:pt x="36518" y="57844"/>
                </a:lnTo>
                <a:lnTo>
                  <a:pt x="36647" y="57632"/>
                </a:lnTo>
                <a:lnTo>
                  <a:pt x="13347" y="57632"/>
                </a:lnTo>
                <a:lnTo>
                  <a:pt x="10883" y="57467"/>
                </a:lnTo>
                <a:lnTo>
                  <a:pt x="8902" y="57175"/>
                </a:lnTo>
                <a:lnTo>
                  <a:pt x="8902" y="8458"/>
                </a:lnTo>
                <a:lnTo>
                  <a:pt x="12484" y="8166"/>
                </a:lnTo>
                <a:lnTo>
                  <a:pt x="14706" y="8013"/>
                </a:lnTo>
                <a:lnTo>
                  <a:pt x="37413" y="8013"/>
                </a:lnTo>
                <a:lnTo>
                  <a:pt x="32372" y="2755"/>
                </a:lnTo>
                <a:lnTo>
                  <a:pt x="25171" y="0"/>
                </a:lnTo>
                <a:close/>
              </a:path>
              <a:path w="45720" h="66040">
                <a:moveTo>
                  <a:pt x="37413" y="8013"/>
                </a:moveTo>
                <a:lnTo>
                  <a:pt x="14706" y="8013"/>
                </a:lnTo>
                <a:lnTo>
                  <a:pt x="22437" y="8788"/>
                </a:lnTo>
                <a:lnTo>
                  <a:pt x="32839" y="16105"/>
                </a:lnTo>
                <a:lnTo>
                  <a:pt x="36309" y="31140"/>
                </a:lnTo>
                <a:lnTo>
                  <a:pt x="36309" y="39458"/>
                </a:lnTo>
                <a:lnTo>
                  <a:pt x="34531" y="45935"/>
                </a:lnTo>
                <a:lnTo>
                  <a:pt x="30975" y="50622"/>
                </a:lnTo>
                <a:lnTo>
                  <a:pt x="27406" y="55283"/>
                </a:lnTo>
                <a:lnTo>
                  <a:pt x="22517" y="57632"/>
                </a:lnTo>
                <a:lnTo>
                  <a:pt x="36647" y="57632"/>
                </a:lnTo>
                <a:lnTo>
                  <a:pt x="43362" y="46595"/>
                </a:lnTo>
                <a:lnTo>
                  <a:pt x="45540" y="31140"/>
                </a:lnTo>
                <a:lnTo>
                  <a:pt x="45643" y="21209"/>
                </a:lnTo>
                <a:lnTo>
                  <a:pt x="42989" y="13830"/>
                </a:lnTo>
                <a:lnTo>
                  <a:pt x="37413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307370" y="645157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7328166" y="6450441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29" y="55143"/>
                </a:moveTo>
                <a:lnTo>
                  <a:pt x="177" y="63322"/>
                </a:lnTo>
                <a:lnTo>
                  <a:pt x="4267" y="66052"/>
                </a:lnTo>
                <a:lnTo>
                  <a:pt x="9207" y="67424"/>
                </a:lnTo>
                <a:lnTo>
                  <a:pt x="21577" y="67424"/>
                </a:lnTo>
                <a:lnTo>
                  <a:pt x="26835" y="65722"/>
                </a:lnTo>
                <a:lnTo>
                  <a:pt x="34082" y="59423"/>
                </a:lnTo>
                <a:lnTo>
                  <a:pt x="14325" y="59423"/>
                </a:lnTo>
                <a:lnTo>
                  <a:pt x="12103" y="59004"/>
                </a:lnTo>
                <a:lnTo>
                  <a:pt x="7150" y="57365"/>
                </a:lnTo>
                <a:lnTo>
                  <a:pt x="5092" y="56349"/>
                </a:lnTo>
                <a:lnTo>
                  <a:pt x="3429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597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876" y="24345"/>
                </a:lnTo>
                <a:lnTo>
                  <a:pt x="4406" y="30035"/>
                </a:lnTo>
                <a:lnTo>
                  <a:pt x="7518" y="32499"/>
                </a:lnTo>
                <a:lnTo>
                  <a:pt x="21932" y="39255"/>
                </a:lnTo>
                <a:lnTo>
                  <a:pt x="24879" y="41300"/>
                </a:lnTo>
                <a:lnTo>
                  <a:pt x="27216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82" y="59423"/>
                </a:lnTo>
                <a:lnTo>
                  <a:pt x="34696" y="58889"/>
                </a:lnTo>
                <a:lnTo>
                  <a:pt x="36664" y="54736"/>
                </a:lnTo>
                <a:lnTo>
                  <a:pt x="36600" y="45072"/>
                </a:lnTo>
                <a:lnTo>
                  <a:pt x="35763" y="41617"/>
                </a:lnTo>
                <a:lnTo>
                  <a:pt x="32181" y="35775"/>
                </a:lnTo>
                <a:lnTo>
                  <a:pt x="29057" y="33261"/>
                </a:lnTo>
                <a:lnTo>
                  <a:pt x="15824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52" y="22682"/>
                </a:lnTo>
                <a:lnTo>
                  <a:pt x="9207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66" y="11861"/>
                </a:lnTo>
                <a:lnTo>
                  <a:pt x="13233" y="8432"/>
                </a:lnTo>
                <a:lnTo>
                  <a:pt x="15621" y="7569"/>
                </a:lnTo>
                <a:lnTo>
                  <a:pt x="32089" y="7569"/>
                </a:lnTo>
                <a:lnTo>
                  <a:pt x="33464" y="3517"/>
                </a:lnTo>
                <a:lnTo>
                  <a:pt x="30632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089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38" y="9588"/>
                </a:lnTo>
                <a:lnTo>
                  <a:pt x="29641" y="10401"/>
                </a:lnTo>
                <a:lnTo>
                  <a:pt x="30835" y="11264"/>
                </a:lnTo>
                <a:lnTo>
                  <a:pt x="32089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7379670" y="6451116"/>
            <a:ext cx="38735" cy="66040"/>
          </a:xfrm>
          <a:custGeom>
            <a:avLst/>
            <a:gdLst/>
            <a:ahLst/>
            <a:cxnLst/>
            <a:rect l="l" t="t" r="r" b="b"/>
            <a:pathLst>
              <a:path w="38734" h="66040">
                <a:moveTo>
                  <a:pt x="12192" y="0"/>
                </a:moveTo>
                <a:lnTo>
                  <a:pt x="10795" y="0"/>
                </a:lnTo>
                <a:lnTo>
                  <a:pt x="6731" y="139"/>
                </a:lnTo>
                <a:lnTo>
                  <a:pt x="0" y="457"/>
                </a:lnTo>
                <a:lnTo>
                  <a:pt x="0" y="65633"/>
                </a:lnTo>
                <a:lnTo>
                  <a:pt x="8902" y="65633"/>
                </a:lnTo>
                <a:lnTo>
                  <a:pt x="8902" y="40525"/>
                </a:lnTo>
                <a:lnTo>
                  <a:pt x="19871" y="40525"/>
                </a:lnTo>
                <a:lnTo>
                  <a:pt x="30715" y="37421"/>
                </a:lnTo>
                <a:lnTo>
                  <a:pt x="33873" y="32969"/>
                </a:lnTo>
                <a:lnTo>
                  <a:pt x="14655" y="32969"/>
                </a:lnTo>
                <a:lnTo>
                  <a:pt x="8902" y="32524"/>
                </a:lnTo>
                <a:lnTo>
                  <a:pt x="8902" y="8458"/>
                </a:lnTo>
                <a:lnTo>
                  <a:pt x="10947" y="8166"/>
                </a:lnTo>
                <a:lnTo>
                  <a:pt x="12560" y="8013"/>
                </a:lnTo>
                <a:lnTo>
                  <a:pt x="35769" y="8013"/>
                </a:lnTo>
                <a:lnTo>
                  <a:pt x="29369" y="2622"/>
                </a:lnTo>
                <a:lnTo>
                  <a:pt x="12192" y="0"/>
                </a:lnTo>
                <a:close/>
              </a:path>
              <a:path w="38734" h="66040">
                <a:moveTo>
                  <a:pt x="19871" y="40525"/>
                </a:moveTo>
                <a:lnTo>
                  <a:pt x="8902" y="40525"/>
                </a:lnTo>
                <a:lnTo>
                  <a:pt x="12280" y="40843"/>
                </a:lnTo>
                <a:lnTo>
                  <a:pt x="14478" y="40982"/>
                </a:lnTo>
                <a:lnTo>
                  <a:pt x="18597" y="40890"/>
                </a:lnTo>
                <a:lnTo>
                  <a:pt x="19871" y="40525"/>
                </a:lnTo>
                <a:close/>
              </a:path>
              <a:path w="38734" h="66040">
                <a:moveTo>
                  <a:pt x="35769" y="8013"/>
                </a:moveTo>
                <a:lnTo>
                  <a:pt x="25527" y="8013"/>
                </a:lnTo>
                <a:lnTo>
                  <a:pt x="31419" y="11988"/>
                </a:lnTo>
                <a:lnTo>
                  <a:pt x="31419" y="28625"/>
                </a:lnTo>
                <a:lnTo>
                  <a:pt x="25895" y="32969"/>
                </a:lnTo>
                <a:lnTo>
                  <a:pt x="33873" y="32969"/>
                </a:lnTo>
                <a:lnTo>
                  <a:pt x="37535" y="27806"/>
                </a:lnTo>
                <a:lnTo>
                  <a:pt x="38716" y="10496"/>
                </a:lnTo>
                <a:lnTo>
                  <a:pt x="35769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435029" y="6451574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7492792" y="6451575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7556129" y="6451575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641960" y="6450913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40">
                <a:moveTo>
                  <a:pt x="16281" y="0"/>
                </a:moveTo>
                <a:lnTo>
                  <a:pt x="11201" y="88"/>
                </a:lnTo>
                <a:lnTo>
                  <a:pt x="2641" y="546"/>
                </a:lnTo>
                <a:lnTo>
                  <a:pt x="0" y="660"/>
                </a:lnTo>
                <a:lnTo>
                  <a:pt x="0" y="65836"/>
                </a:lnTo>
                <a:lnTo>
                  <a:pt x="8902" y="65836"/>
                </a:lnTo>
                <a:lnTo>
                  <a:pt x="8902" y="37388"/>
                </a:lnTo>
                <a:lnTo>
                  <a:pt x="27969" y="37388"/>
                </a:lnTo>
                <a:lnTo>
                  <a:pt x="27000" y="35852"/>
                </a:lnTo>
                <a:lnTo>
                  <a:pt x="30467" y="35051"/>
                </a:lnTo>
                <a:lnTo>
                  <a:pt x="33477" y="33007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37"/>
                </a:lnTo>
                <a:lnTo>
                  <a:pt x="8902" y="29844"/>
                </a:lnTo>
                <a:lnTo>
                  <a:pt x="8902" y="8661"/>
                </a:lnTo>
                <a:lnTo>
                  <a:pt x="11493" y="8369"/>
                </a:lnTo>
                <a:lnTo>
                  <a:pt x="13258" y="8216"/>
                </a:lnTo>
                <a:lnTo>
                  <a:pt x="35502" y="8216"/>
                </a:lnTo>
                <a:lnTo>
                  <a:pt x="31959" y="3333"/>
                </a:lnTo>
                <a:lnTo>
                  <a:pt x="16281" y="0"/>
                </a:lnTo>
                <a:close/>
              </a:path>
              <a:path w="46354" h="66040">
                <a:moveTo>
                  <a:pt x="27969" y="37388"/>
                </a:moveTo>
                <a:lnTo>
                  <a:pt x="8902" y="37388"/>
                </a:lnTo>
                <a:lnTo>
                  <a:pt x="13195" y="37706"/>
                </a:lnTo>
                <a:lnTo>
                  <a:pt x="16344" y="37845"/>
                </a:lnTo>
                <a:lnTo>
                  <a:pt x="18326" y="37845"/>
                </a:lnTo>
                <a:lnTo>
                  <a:pt x="35725" y="65836"/>
                </a:lnTo>
                <a:lnTo>
                  <a:pt x="45910" y="65836"/>
                </a:lnTo>
                <a:lnTo>
                  <a:pt x="27969" y="37388"/>
                </a:lnTo>
                <a:close/>
              </a:path>
              <a:path w="46354" h="66040">
                <a:moveTo>
                  <a:pt x="35502" y="8216"/>
                </a:moveTo>
                <a:lnTo>
                  <a:pt x="19773" y="8216"/>
                </a:lnTo>
                <a:lnTo>
                  <a:pt x="23914" y="9016"/>
                </a:lnTo>
                <a:lnTo>
                  <a:pt x="29121" y="12217"/>
                </a:lnTo>
                <a:lnTo>
                  <a:pt x="30429" y="14846"/>
                </a:lnTo>
                <a:lnTo>
                  <a:pt x="30429" y="22910"/>
                </a:lnTo>
                <a:lnTo>
                  <a:pt x="29222" y="25971"/>
                </a:lnTo>
                <a:lnTo>
                  <a:pt x="24345" y="29425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41"/>
                </a:lnTo>
                <a:lnTo>
                  <a:pt x="39789" y="22758"/>
                </a:lnTo>
                <a:lnTo>
                  <a:pt x="39231" y="13357"/>
                </a:lnTo>
                <a:lnTo>
                  <a:pt x="35502" y="8216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7699112" y="6451575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749355" y="6450441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41" y="55143"/>
                </a:moveTo>
                <a:lnTo>
                  <a:pt x="177" y="63322"/>
                </a:lnTo>
                <a:lnTo>
                  <a:pt x="4279" y="66052"/>
                </a:lnTo>
                <a:lnTo>
                  <a:pt x="9220" y="67424"/>
                </a:lnTo>
                <a:lnTo>
                  <a:pt x="21590" y="67424"/>
                </a:lnTo>
                <a:lnTo>
                  <a:pt x="26847" y="65722"/>
                </a:lnTo>
                <a:lnTo>
                  <a:pt x="34095" y="59423"/>
                </a:lnTo>
                <a:lnTo>
                  <a:pt x="14325" y="59423"/>
                </a:lnTo>
                <a:lnTo>
                  <a:pt x="12128" y="59004"/>
                </a:lnTo>
                <a:lnTo>
                  <a:pt x="7162" y="57365"/>
                </a:lnTo>
                <a:lnTo>
                  <a:pt x="5092" y="56349"/>
                </a:lnTo>
                <a:lnTo>
                  <a:pt x="3441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610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901" y="24345"/>
                </a:lnTo>
                <a:lnTo>
                  <a:pt x="4419" y="30035"/>
                </a:lnTo>
                <a:lnTo>
                  <a:pt x="7531" y="32499"/>
                </a:lnTo>
                <a:lnTo>
                  <a:pt x="21945" y="39255"/>
                </a:lnTo>
                <a:lnTo>
                  <a:pt x="24892" y="41300"/>
                </a:lnTo>
                <a:lnTo>
                  <a:pt x="27228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95" y="59423"/>
                </a:lnTo>
                <a:lnTo>
                  <a:pt x="34709" y="58889"/>
                </a:lnTo>
                <a:lnTo>
                  <a:pt x="36677" y="54736"/>
                </a:lnTo>
                <a:lnTo>
                  <a:pt x="36612" y="45072"/>
                </a:lnTo>
                <a:lnTo>
                  <a:pt x="35775" y="41617"/>
                </a:lnTo>
                <a:lnTo>
                  <a:pt x="32194" y="35775"/>
                </a:lnTo>
                <a:lnTo>
                  <a:pt x="29070" y="33261"/>
                </a:lnTo>
                <a:lnTo>
                  <a:pt x="15836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64" y="22682"/>
                </a:lnTo>
                <a:lnTo>
                  <a:pt x="9220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79" y="11861"/>
                </a:lnTo>
                <a:lnTo>
                  <a:pt x="13258" y="8432"/>
                </a:lnTo>
                <a:lnTo>
                  <a:pt x="15621" y="7569"/>
                </a:lnTo>
                <a:lnTo>
                  <a:pt x="32102" y="7569"/>
                </a:lnTo>
                <a:lnTo>
                  <a:pt x="33477" y="3517"/>
                </a:lnTo>
                <a:lnTo>
                  <a:pt x="30645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102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63" y="9588"/>
                </a:lnTo>
                <a:lnTo>
                  <a:pt x="29654" y="10401"/>
                </a:lnTo>
                <a:lnTo>
                  <a:pt x="30848" y="11264"/>
                </a:lnTo>
                <a:lnTo>
                  <a:pt x="32102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797730" y="6450408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866810" y="6451574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76"/>
                </a:lnTo>
                <a:lnTo>
                  <a:pt x="38354" y="65176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7917521" y="6451574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7975284" y="6451575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8044630" y="645157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065425" y="6450408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8134510" y="6451570"/>
            <a:ext cx="45085" cy="66675"/>
          </a:xfrm>
          <a:custGeom>
            <a:avLst/>
            <a:gdLst/>
            <a:ahLst/>
            <a:cxnLst/>
            <a:rect l="l" t="t" r="r" b="b"/>
            <a:pathLst>
              <a:path w="45084" h="66675">
                <a:moveTo>
                  <a:pt x="16945" y="18415"/>
                </a:moveTo>
                <a:lnTo>
                  <a:pt x="8445" y="18415"/>
                </a:lnTo>
                <a:lnTo>
                  <a:pt x="42138" y="66078"/>
                </a:lnTo>
                <a:lnTo>
                  <a:pt x="44792" y="66078"/>
                </a:lnTo>
                <a:lnTo>
                  <a:pt x="44792" y="45072"/>
                </a:lnTo>
                <a:lnTo>
                  <a:pt x="36347" y="45072"/>
                </a:lnTo>
                <a:lnTo>
                  <a:pt x="16945" y="18415"/>
                </a:lnTo>
                <a:close/>
              </a:path>
              <a:path w="45084" h="66675">
                <a:moveTo>
                  <a:pt x="3543" y="0"/>
                </a:moveTo>
                <a:lnTo>
                  <a:pt x="0" y="0"/>
                </a:lnTo>
                <a:lnTo>
                  <a:pt x="0" y="65176"/>
                </a:lnTo>
                <a:lnTo>
                  <a:pt x="8445" y="65176"/>
                </a:lnTo>
                <a:lnTo>
                  <a:pt x="8445" y="18415"/>
                </a:lnTo>
                <a:lnTo>
                  <a:pt x="16945" y="18415"/>
                </a:lnTo>
                <a:lnTo>
                  <a:pt x="3543" y="0"/>
                </a:lnTo>
                <a:close/>
              </a:path>
              <a:path w="45084" h="66675">
                <a:moveTo>
                  <a:pt x="44792" y="0"/>
                </a:moveTo>
                <a:lnTo>
                  <a:pt x="36347" y="0"/>
                </a:lnTo>
                <a:lnTo>
                  <a:pt x="36347" y="45072"/>
                </a:lnTo>
                <a:lnTo>
                  <a:pt x="44792" y="45072"/>
                </a:lnTo>
                <a:lnTo>
                  <a:pt x="447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9144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Изображение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318759"/>
            <a:ext cx="2723207" cy="732291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233932" y="2972653"/>
            <a:ext cx="6767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юридичний бутик зі спеціалізацією</a:t>
            </a:r>
          </a:p>
          <a:p>
            <a:pPr algn="ctr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в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White-Collar Crime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та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Dispute Resolution. </a:t>
            </a:r>
            <a:endParaRPr lang="uk-UA" sz="24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C16B26-E21B-C9C6-B1B8-29F7EE0381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65" y="4756672"/>
            <a:ext cx="7363202" cy="95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34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2149" y="1084530"/>
            <a:ext cx="6684216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uk-UA" sz="2200" dirty="0"/>
              <a:t> Правовий «туризм» правоохоронців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578181" y="1822450"/>
            <a:ext cx="6934200" cy="246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>
              <a:spcAft>
                <a:spcPts val="600"/>
              </a:spcAft>
              <a:buClr>
                <a:srgbClr val="A50021"/>
              </a:buClr>
              <a:buSzPct val="120000"/>
            </a:pPr>
            <a:r>
              <a:rPr lang="uk-UA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Мета: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п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равоохоронці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шукають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для себе «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зручні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» суди. </a:t>
            </a:r>
          </a:p>
          <a:p>
            <a:pPr marL="360000" indent="-360000" algn="just">
              <a:spcAft>
                <a:spcPts val="600"/>
              </a:spcAft>
              <a:buClr>
                <a:srgbClr val="A50021"/>
              </a:buClr>
              <a:buSzPct val="120000"/>
              <a:buFont typeface="+mj-lt"/>
              <a:buAutoNum type="arabicPeriod"/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Aft>
                <a:spcPts val="600"/>
              </a:spcAft>
              <a:buClr>
                <a:srgbClr val="A50021"/>
              </a:buClr>
              <a:buSzPct val="120000"/>
            </a:pPr>
            <a:r>
              <a:rPr lang="uk-UA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Форма</a:t>
            </a:r>
            <a:r>
              <a:rPr lang="uk-UA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штучна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зміна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підслідності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по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кримінальним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провадженням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60000" indent="-360000" algn="just">
              <a:spcAft>
                <a:spcPts val="600"/>
              </a:spcAft>
              <a:buClr>
                <a:srgbClr val="A50021"/>
              </a:buClr>
              <a:buSzPct val="120000"/>
              <a:buFont typeface="+mj-lt"/>
              <a:buAutoNum type="arabicPeriod"/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Aft>
                <a:spcPts val="600"/>
              </a:spcAft>
              <a:buClr>
                <a:srgbClr val="A50021"/>
              </a:buClr>
              <a:buSzPct val="120000"/>
            </a:pPr>
            <a:r>
              <a:rPr lang="ru-RU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Ризик</a:t>
            </a:r>
            <a:r>
              <a:rPr lang="ru-RU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ea typeface="+mj-ea"/>
              </a:rPr>
              <a:t>: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суддівський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контроль на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стадії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досудового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розслідування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стає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фікцією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" name="object 5"/>
          <p:cNvSpPr/>
          <p:nvPr/>
        </p:nvSpPr>
        <p:spPr>
          <a:xfrm>
            <a:off x="1359314" y="2"/>
            <a:ext cx="46355" cy="1428115"/>
          </a:xfrm>
          <a:custGeom>
            <a:avLst/>
            <a:gdLst/>
            <a:ahLst/>
            <a:cxnLst/>
            <a:rect l="l" t="t" r="r" b="b"/>
            <a:pathLst>
              <a:path w="46355" h="1428115">
                <a:moveTo>
                  <a:pt x="0" y="4"/>
                </a:moveTo>
                <a:lnTo>
                  <a:pt x="0" y="1427543"/>
                </a:lnTo>
                <a:lnTo>
                  <a:pt x="45986" y="1378623"/>
                </a:lnTo>
                <a:lnTo>
                  <a:pt x="45986" y="4"/>
                </a:lnTo>
                <a:lnTo>
                  <a:pt x="0" y="4"/>
                </a:lnTo>
              </a:path>
            </a:pathLst>
          </a:custGeom>
          <a:solidFill>
            <a:srgbClr val="A92B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284416" y="6270012"/>
            <a:ext cx="455930" cy="288925"/>
          </a:xfrm>
          <a:custGeom>
            <a:avLst/>
            <a:gdLst/>
            <a:ahLst/>
            <a:cxnLst/>
            <a:rect l="l" t="t" r="r" b="b"/>
            <a:pathLst>
              <a:path w="455929" h="288925">
                <a:moveTo>
                  <a:pt x="59131" y="0"/>
                </a:moveTo>
                <a:lnTo>
                  <a:pt x="21958" y="0"/>
                </a:lnTo>
                <a:lnTo>
                  <a:pt x="0" y="23558"/>
                </a:lnTo>
                <a:lnTo>
                  <a:pt x="36791" y="23558"/>
                </a:lnTo>
                <a:lnTo>
                  <a:pt x="124929" y="288328"/>
                </a:lnTo>
                <a:lnTo>
                  <a:pt x="153746" y="288328"/>
                </a:lnTo>
                <a:lnTo>
                  <a:pt x="166641" y="249351"/>
                </a:lnTo>
                <a:lnTo>
                  <a:pt x="139128" y="249351"/>
                </a:lnTo>
                <a:lnTo>
                  <a:pt x="59131" y="0"/>
                </a:lnTo>
                <a:close/>
              </a:path>
              <a:path w="455929" h="288925">
                <a:moveTo>
                  <a:pt x="420312" y="23558"/>
                </a:moveTo>
                <a:lnTo>
                  <a:pt x="334784" y="23558"/>
                </a:lnTo>
                <a:lnTo>
                  <a:pt x="347863" y="23801"/>
                </a:lnTo>
                <a:lnTo>
                  <a:pt x="360312" y="24529"/>
                </a:lnTo>
                <a:lnTo>
                  <a:pt x="399351" y="39065"/>
                </a:lnTo>
                <a:lnTo>
                  <a:pt x="409457" y="69937"/>
                </a:lnTo>
                <a:lnTo>
                  <a:pt x="408496" y="85114"/>
                </a:lnTo>
                <a:lnTo>
                  <a:pt x="376593" y="120998"/>
                </a:lnTo>
                <a:lnTo>
                  <a:pt x="316903" y="125488"/>
                </a:lnTo>
                <a:lnTo>
                  <a:pt x="316903" y="147421"/>
                </a:lnTo>
                <a:lnTo>
                  <a:pt x="350227" y="147421"/>
                </a:lnTo>
                <a:lnTo>
                  <a:pt x="363274" y="147888"/>
                </a:lnTo>
                <a:lnTo>
                  <a:pt x="401111" y="157018"/>
                </a:lnTo>
                <a:lnTo>
                  <a:pt x="425400" y="186476"/>
                </a:lnTo>
                <a:lnTo>
                  <a:pt x="427787" y="198703"/>
                </a:lnTo>
                <a:lnTo>
                  <a:pt x="427430" y="215630"/>
                </a:lnTo>
                <a:lnTo>
                  <a:pt x="400029" y="257723"/>
                </a:lnTo>
                <a:lnTo>
                  <a:pt x="281177" y="264782"/>
                </a:lnTo>
                <a:lnTo>
                  <a:pt x="222694" y="264782"/>
                </a:lnTo>
                <a:lnTo>
                  <a:pt x="222694" y="288328"/>
                </a:lnTo>
                <a:lnTo>
                  <a:pt x="365645" y="288328"/>
                </a:lnTo>
                <a:lnTo>
                  <a:pt x="378458" y="287802"/>
                </a:lnTo>
                <a:lnTo>
                  <a:pt x="418071" y="277903"/>
                </a:lnTo>
                <a:lnTo>
                  <a:pt x="450687" y="241917"/>
                </a:lnTo>
                <a:lnTo>
                  <a:pt x="455802" y="206298"/>
                </a:lnTo>
                <a:lnTo>
                  <a:pt x="454885" y="191054"/>
                </a:lnTo>
                <a:lnTo>
                  <a:pt x="432164" y="149408"/>
                </a:lnTo>
                <a:lnTo>
                  <a:pt x="409643" y="137432"/>
                </a:lnTo>
                <a:lnTo>
                  <a:pt x="413975" y="127553"/>
                </a:lnTo>
                <a:lnTo>
                  <a:pt x="434885" y="94350"/>
                </a:lnTo>
                <a:lnTo>
                  <a:pt x="437121" y="69849"/>
                </a:lnTo>
                <a:lnTo>
                  <a:pt x="436100" y="55235"/>
                </a:lnTo>
                <a:lnTo>
                  <a:pt x="433039" y="42780"/>
                </a:lnTo>
                <a:lnTo>
                  <a:pt x="427940" y="32488"/>
                </a:lnTo>
                <a:lnTo>
                  <a:pt x="420312" y="23558"/>
                </a:lnTo>
                <a:close/>
              </a:path>
              <a:path w="455929" h="288925">
                <a:moveTo>
                  <a:pt x="281012" y="63372"/>
                </a:moveTo>
                <a:lnTo>
                  <a:pt x="253415" y="92748"/>
                </a:lnTo>
                <a:lnTo>
                  <a:pt x="253555" y="264782"/>
                </a:lnTo>
                <a:lnTo>
                  <a:pt x="281177" y="264782"/>
                </a:lnTo>
                <a:lnTo>
                  <a:pt x="281012" y="63372"/>
                </a:lnTo>
                <a:close/>
              </a:path>
              <a:path w="455929" h="288925">
                <a:moveTo>
                  <a:pt x="275589" y="0"/>
                </a:moveTo>
                <a:lnTo>
                  <a:pt x="220357" y="0"/>
                </a:lnTo>
                <a:lnTo>
                  <a:pt x="139128" y="249351"/>
                </a:lnTo>
                <a:lnTo>
                  <a:pt x="166641" y="249351"/>
                </a:lnTo>
                <a:lnTo>
                  <a:pt x="177888" y="215630"/>
                </a:lnTo>
                <a:lnTo>
                  <a:pt x="189934" y="179811"/>
                </a:lnTo>
                <a:lnTo>
                  <a:pt x="208316" y="125460"/>
                </a:lnTo>
                <a:lnTo>
                  <a:pt x="219786" y="91318"/>
                </a:lnTo>
                <a:lnTo>
                  <a:pt x="231285" y="56817"/>
                </a:lnTo>
                <a:lnTo>
                  <a:pt x="238690" y="34443"/>
                </a:lnTo>
                <a:lnTo>
                  <a:pt x="247738" y="23558"/>
                </a:lnTo>
                <a:lnTo>
                  <a:pt x="420312" y="23558"/>
                </a:lnTo>
                <a:lnTo>
                  <a:pt x="419057" y="22089"/>
                </a:lnTo>
                <a:lnTo>
                  <a:pt x="383012" y="4049"/>
                </a:lnTo>
                <a:lnTo>
                  <a:pt x="345525" y="143"/>
                </a:lnTo>
                <a:lnTo>
                  <a:pt x="275589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767799" y="6270011"/>
            <a:ext cx="27940" cy="67310"/>
          </a:xfrm>
          <a:custGeom>
            <a:avLst/>
            <a:gdLst/>
            <a:ahLst/>
            <a:cxnLst/>
            <a:rect l="l" t="t" r="r" b="b"/>
            <a:pathLst>
              <a:path w="27940" h="67310">
                <a:moveTo>
                  <a:pt x="27571" y="0"/>
                </a:moveTo>
                <a:lnTo>
                  <a:pt x="0" y="0"/>
                </a:lnTo>
                <a:lnTo>
                  <a:pt x="0" y="66954"/>
                </a:lnTo>
                <a:lnTo>
                  <a:pt x="27571" y="37604"/>
                </a:lnTo>
                <a:lnTo>
                  <a:pt x="27571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7231663" y="6311641"/>
            <a:ext cx="76835" cy="66675"/>
          </a:xfrm>
          <a:custGeom>
            <a:avLst/>
            <a:gdLst/>
            <a:ahLst/>
            <a:cxnLst/>
            <a:rect l="l" t="t" r="r" b="b"/>
            <a:pathLst>
              <a:path w="76834" h="66675">
                <a:moveTo>
                  <a:pt x="9258" y="0"/>
                </a:moveTo>
                <a:lnTo>
                  <a:pt x="0" y="0"/>
                </a:lnTo>
                <a:lnTo>
                  <a:pt x="20561" y="66078"/>
                </a:lnTo>
                <a:lnTo>
                  <a:pt x="23367" y="66078"/>
                </a:lnTo>
                <a:lnTo>
                  <a:pt x="30000" y="45529"/>
                </a:lnTo>
                <a:lnTo>
                  <a:pt x="22339" y="45529"/>
                </a:lnTo>
                <a:lnTo>
                  <a:pt x="9258" y="0"/>
                </a:lnTo>
                <a:close/>
              </a:path>
              <a:path w="76834" h="66675">
                <a:moveTo>
                  <a:pt x="46365" y="21145"/>
                </a:moveTo>
                <a:lnTo>
                  <a:pt x="37871" y="21145"/>
                </a:lnTo>
                <a:lnTo>
                  <a:pt x="53390" y="66078"/>
                </a:lnTo>
                <a:lnTo>
                  <a:pt x="56197" y="66078"/>
                </a:lnTo>
                <a:lnTo>
                  <a:pt x="62535" y="45440"/>
                </a:lnTo>
                <a:lnTo>
                  <a:pt x="53936" y="45440"/>
                </a:lnTo>
                <a:lnTo>
                  <a:pt x="46365" y="21145"/>
                </a:lnTo>
                <a:close/>
              </a:path>
              <a:path w="76834" h="66675">
                <a:moveTo>
                  <a:pt x="39776" y="0"/>
                </a:moveTo>
                <a:lnTo>
                  <a:pt x="36664" y="0"/>
                </a:lnTo>
                <a:lnTo>
                  <a:pt x="22339" y="45529"/>
                </a:lnTo>
                <a:lnTo>
                  <a:pt x="30000" y="45529"/>
                </a:lnTo>
                <a:lnTo>
                  <a:pt x="37871" y="21145"/>
                </a:lnTo>
                <a:lnTo>
                  <a:pt x="46365" y="21145"/>
                </a:lnTo>
                <a:lnTo>
                  <a:pt x="39776" y="0"/>
                </a:lnTo>
                <a:close/>
              </a:path>
              <a:path w="76834" h="66675">
                <a:moveTo>
                  <a:pt x="76492" y="0"/>
                </a:moveTo>
                <a:lnTo>
                  <a:pt x="67233" y="0"/>
                </a:lnTo>
                <a:lnTo>
                  <a:pt x="53936" y="45440"/>
                </a:lnTo>
                <a:lnTo>
                  <a:pt x="62535" y="45440"/>
                </a:lnTo>
                <a:lnTo>
                  <a:pt x="764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319956" y="6311643"/>
            <a:ext cx="46355" cy="65405"/>
          </a:xfrm>
          <a:custGeom>
            <a:avLst/>
            <a:gdLst/>
            <a:ahLst/>
            <a:cxnLst/>
            <a:rect l="l" t="t" r="r" b="b"/>
            <a:pathLst>
              <a:path w="4635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8902" y="65189"/>
                </a:lnTo>
                <a:lnTo>
                  <a:pt x="8902" y="33680"/>
                </a:lnTo>
                <a:lnTo>
                  <a:pt x="46278" y="33680"/>
                </a:lnTo>
                <a:lnTo>
                  <a:pt x="46278" y="26123"/>
                </a:lnTo>
                <a:lnTo>
                  <a:pt x="8902" y="26123"/>
                </a:lnTo>
                <a:lnTo>
                  <a:pt x="8902" y="0"/>
                </a:lnTo>
                <a:close/>
              </a:path>
              <a:path w="46354" h="65404">
                <a:moveTo>
                  <a:pt x="46278" y="33680"/>
                </a:moveTo>
                <a:lnTo>
                  <a:pt x="37376" y="33680"/>
                </a:lnTo>
                <a:lnTo>
                  <a:pt x="37376" y="65189"/>
                </a:lnTo>
                <a:lnTo>
                  <a:pt x="46278" y="65189"/>
                </a:lnTo>
                <a:lnTo>
                  <a:pt x="46278" y="33680"/>
                </a:lnTo>
                <a:close/>
              </a:path>
              <a:path w="46354" h="65404">
                <a:moveTo>
                  <a:pt x="46278" y="0"/>
                </a:moveTo>
                <a:lnTo>
                  <a:pt x="37376" y="0"/>
                </a:lnTo>
                <a:lnTo>
                  <a:pt x="37376" y="26123"/>
                </a:lnTo>
                <a:lnTo>
                  <a:pt x="46278" y="26123"/>
                </a:lnTo>
                <a:lnTo>
                  <a:pt x="4627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390148" y="631164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7408186" y="6311644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16" y="8013"/>
                </a:moveTo>
                <a:lnTo>
                  <a:pt x="20726" y="8013"/>
                </a:lnTo>
                <a:lnTo>
                  <a:pt x="20726" y="65189"/>
                </a:lnTo>
                <a:lnTo>
                  <a:pt x="29616" y="65189"/>
                </a:lnTo>
                <a:lnTo>
                  <a:pt x="29616" y="8013"/>
                </a:lnTo>
                <a:close/>
              </a:path>
              <a:path w="51434" h="65404">
                <a:moveTo>
                  <a:pt x="51282" y="0"/>
                </a:moveTo>
                <a:lnTo>
                  <a:pt x="0" y="0"/>
                </a:lnTo>
                <a:lnTo>
                  <a:pt x="0" y="8013"/>
                </a:lnTo>
                <a:lnTo>
                  <a:pt x="51282" y="8013"/>
                </a:lnTo>
                <a:lnTo>
                  <a:pt x="5128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471510" y="6311644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553774" y="6310529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7612838" y="6310489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75"/>
                </a:lnTo>
                <a:lnTo>
                  <a:pt x="0" y="23761"/>
                </a:lnTo>
                <a:lnTo>
                  <a:pt x="0" y="33438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14"/>
                </a:lnTo>
                <a:lnTo>
                  <a:pt x="46166" y="59436"/>
                </a:lnTo>
                <a:lnTo>
                  <a:pt x="20878" y="59436"/>
                </a:lnTo>
                <a:lnTo>
                  <a:pt x="16725" y="56946"/>
                </a:lnTo>
                <a:lnTo>
                  <a:pt x="10833" y="46913"/>
                </a:lnTo>
                <a:lnTo>
                  <a:pt x="9347" y="40665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3"/>
                </a:lnTo>
                <a:lnTo>
                  <a:pt x="41882" y="16926"/>
                </a:lnTo>
                <a:lnTo>
                  <a:pt x="44926" y="33098"/>
                </a:lnTo>
                <a:lnTo>
                  <a:pt x="44945" y="41503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36"/>
                </a:lnTo>
                <a:lnTo>
                  <a:pt x="46166" y="59436"/>
                </a:lnTo>
                <a:lnTo>
                  <a:pt x="47514" y="57742"/>
                </a:lnTo>
                <a:lnTo>
                  <a:pt x="52588" y="47080"/>
                </a:lnTo>
                <a:lnTo>
                  <a:pt x="54279" y="33098"/>
                </a:lnTo>
                <a:lnTo>
                  <a:pt x="52464" y="19217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681918" y="6311643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732611" y="6311643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7776806" y="6310752"/>
            <a:ext cx="53975" cy="66675"/>
          </a:xfrm>
          <a:custGeom>
            <a:avLst/>
            <a:gdLst/>
            <a:ahLst/>
            <a:cxnLst/>
            <a:rect l="l" t="t" r="r" b="b"/>
            <a:pathLst>
              <a:path w="53975" h="66675">
                <a:moveTo>
                  <a:pt x="28829" y="0"/>
                </a:moveTo>
                <a:lnTo>
                  <a:pt x="26466" y="0"/>
                </a:lnTo>
                <a:lnTo>
                  <a:pt x="0" y="66078"/>
                </a:lnTo>
                <a:lnTo>
                  <a:pt x="9969" y="66078"/>
                </a:lnTo>
                <a:lnTo>
                  <a:pt x="14770" y="52323"/>
                </a:lnTo>
                <a:lnTo>
                  <a:pt x="48278" y="52323"/>
                </a:lnTo>
                <a:lnTo>
                  <a:pt x="45847" y="45783"/>
                </a:lnTo>
                <a:lnTo>
                  <a:pt x="17132" y="45783"/>
                </a:lnTo>
                <a:lnTo>
                  <a:pt x="27228" y="17094"/>
                </a:lnTo>
                <a:lnTo>
                  <a:pt x="35183" y="17094"/>
                </a:lnTo>
                <a:lnTo>
                  <a:pt x="28829" y="0"/>
                </a:lnTo>
                <a:close/>
              </a:path>
              <a:path w="53975" h="66675">
                <a:moveTo>
                  <a:pt x="48278" y="52323"/>
                </a:moveTo>
                <a:lnTo>
                  <a:pt x="39014" y="52323"/>
                </a:lnTo>
                <a:lnTo>
                  <a:pt x="43510" y="66078"/>
                </a:lnTo>
                <a:lnTo>
                  <a:pt x="53390" y="66078"/>
                </a:lnTo>
                <a:lnTo>
                  <a:pt x="48278" y="52323"/>
                </a:lnTo>
                <a:close/>
              </a:path>
              <a:path w="53975" h="66675">
                <a:moveTo>
                  <a:pt x="35183" y="17094"/>
                </a:moveTo>
                <a:lnTo>
                  <a:pt x="27228" y="17094"/>
                </a:lnTo>
                <a:lnTo>
                  <a:pt x="36487" y="45783"/>
                </a:lnTo>
                <a:lnTo>
                  <a:pt x="45847" y="45783"/>
                </a:lnTo>
                <a:lnTo>
                  <a:pt x="35183" y="17094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842057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928106" y="6310529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7990721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36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8053889" y="631164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8072019" y="6311643"/>
            <a:ext cx="63500" cy="66675"/>
          </a:xfrm>
          <a:custGeom>
            <a:avLst/>
            <a:gdLst/>
            <a:ahLst/>
            <a:cxnLst/>
            <a:rect l="l" t="t" r="r" b="b"/>
            <a:pathLst>
              <a:path w="63500" h="66675">
                <a:moveTo>
                  <a:pt x="23849" y="23317"/>
                </a:moveTo>
                <a:lnTo>
                  <a:pt x="16001" y="23317"/>
                </a:lnTo>
                <a:lnTo>
                  <a:pt x="30645" y="66078"/>
                </a:lnTo>
                <a:lnTo>
                  <a:pt x="32867" y="66078"/>
                </a:lnTo>
                <a:lnTo>
                  <a:pt x="39033" y="47574"/>
                </a:lnTo>
                <a:lnTo>
                  <a:pt x="31762" y="47574"/>
                </a:lnTo>
                <a:lnTo>
                  <a:pt x="23849" y="23317"/>
                </a:lnTo>
                <a:close/>
              </a:path>
              <a:path w="63500" h="66675">
                <a:moveTo>
                  <a:pt x="16243" y="0"/>
                </a:moveTo>
                <a:lnTo>
                  <a:pt x="12179" y="0"/>
                </a:lnTo>
                <a:lnTo>
                  <a:pt x="0" y="65189"/>
                </a:lnTo>
                <a:lnTo>
                  <a:pt x="8458" y="65189"/>
                </a:lnTo>
                <a:lnTo>
                  <a:pt x="16001" y="23317"/>
                </a:lnTo>
                <a:lnTo>
                  <a:pt x="23849" y="23317"/>
                </a:lnTo>
                <a:lnTo>
                  <a:pt x="16243" y="0"/>
                </a:lnTo>
                <a:close/>
              </a:path>
              <a:path w="63500" h="66675">
                <a:moveTo>
                  <a:pt x="54817" y="23317"/>
                </a:moveTo>
                <a:lnTo>
                  <a:pt x="47116" y="23317"/>
                </a:lnTo>
                <a:lnTo>
                  <a:pt x="54851" y="65189"/>
                </a:lnTo>
                <a:lnTo>
                  <a:pt x="63309" y="65189"/>
                </a:lnTo>
                <a:lnTo>
                  <a:pt x="54817" y="23317"/>
                </a:lnTo>
                <a:close/>
              </a:path>
              <a:path w="63500" h="66675">
                <a:moveTo>
                  <a:pt x="50088" y="0"/>
                </a:moveTo>
                <a:lnTo>
                  <a:pt x="46088" y="0"/>
                </a:lnTo>
                <a:lnTo>
                  <a:pt x="31762" y="47574"/>
                </a:lnTo>
                <a:lnTo>
                  <a:pt x="39033" y="47574"/>
                </a:lnTo>
                <a:lnTo>
                  <a:pt x="47116" y="23317"/>
                </a:lnTo>
                <a:lnTo>
                  <a:pt x="54817" y="23317"/>
                </a:lnTo>
                <a:lnTo>
                  <a:pt x="5008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8146995" y="6311644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7240923" y="6451116"/>
            <a:ext cx="45720" cy="66040"/>
          </a:xfrm>
          <a:custGeom>
            <a:avLst/>
            <a:gdLst/>
            <a:ahLst/>
            <a:cxnLst/>
            <a:rect l="l" t="t" r="r" b="b"/>
            <a:pathLst>
              <a:path w="45720" h="66040">
                <a:moveTo>
                  <a:pt x="25171" y="0"/>
                </a:moveTo>
                <a:lnTo>
                  <a:pt x="13716" y="0"/>
                </a:lnTo>
                <a:lnTo>
                  <a:pt x="8369" y="139"/>
                </a:lnTo>
                <a:lnTo>
                  <a:pt x="0" y="457"/>
                </a:lnTo>
                <a:lnTo>
                  <a:pt x="0" y="65633"/>
                </a:lnTo>
                <a:lnTo>
                  <a:pt x="13131" y="65633"/>
                </a:lnTo>
                <a:lnTo>
                  <a:pt x="25109" y="64149"/>
                </a:lnTo>
                <a:lnTo>
                  <a:pt x="36518" y="57844"/>
                </a:lnTo>
                <a:lnTo>
                  <a:pt x="36647" y="57632"/>
                </a:lnTo>
                <a:lnTo>
                  <a:pt x="13347" y="57632"/>
                </a:lnTo>
                <a:lnTo>
                  <a:pt x="10883" y="57467"/>
                </a:lnTo>
                <a:lnTo>
                  <a:pt x="8902" y="57175"/>
                </a:lnTo>
                <a:lnTo>
                  <a:pt x="8902" y="8458"/>
                </a:lnTo>
                <a:lnTo>
                  <a:pt x="12484" y="8166"/>
                </a:lnTo>
                <a:lnTo>
                  <a:pt x="14706" y="8013"/>
                </a:lnTo>
                <a:lnTo>
                  <a:pt x="37413" y="8013"/>
                </a:lnTo>
                <a:lnTo>
                  <a:pt x="32372" y="2755"/>
                </a:lnTo>
                <a:lnTo>
                  <a:pt x="25171" y="0"/>
                </a:lnTo>
                <a:close/>
              </a:path>
              <a:path w="45720" h="66040">
                <a:moveTo>
                  <a:pt x="37413" y="8013"/>
                </a:moveTo>
                <a:lnTo>
                  <a:pt x="14706" y="8013"/>
                </a:lnTo>
                <a:lnTo>
                  <a:pt x="22437" y="8788"/>
                </a:lnTo>
                <a:lnTo>
                  <a:pt x="32839" y="16105"/>
                </a:lnTo>
                <a:lnTo>
                  <a:pt x="36309" y="31140"/>
                </a:lnTo>
                <a:lnTo>
                  <a:pt x="36309" y="39458"/>
                </a:lnTo>
                <a:lnTo>
                  <a:pt x="34531" y="45935"/>
                </a:lnTo>
                <a:lnTo>
                  <a:pt x="30975" y="50622"/>
                </a:lnTo>
                <a:lnTo>
                  <a:pt x="27406" y="55283"/>
                </a:lnTo>
                <a:lnTo>
                  <a:pt x="22517" y="57632"/>
                </a:lnTo>
                <a:lnTo>
                  <a:pt x="36647" y="57632"/>
                </a:lnTo>
                <a:lnTo>
                  <a:pt x="43362" y="46595"/>
                </a:lnTo>
                <a:lnTo>
                  <a:pt x="45540" y="31140"/>
                </a:lnTo>
                <a:lnTo>
                  <a:pt x="45643" y="21209"/>
                </a:lnTo>
                <a:lnTo>
                  <a:pt x="42989" y="13830"/>
                </a:lnTo>
                <a:lnTo>
                  <a:pt x="37413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307370" y="645157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7328166" y="6450441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29" y="55143"/>
                </a:moveTo>
                <a:lnTo>
                  <a:pt x="177" y="63322"/>
                </a:lnTo>
                <a:lnTo>
                  <a:pt x="4267" y="66052"/>
                </a:lnTo>
                <a:lnTo>
                  <a:pt x="9207" y="67424"/>
                </a:lnTo>
                <a:lnTo>
                  <a:pt x="21577" y="67424"/>
                </a:lnTo>
                <a:lnTo>
                  <a:pt x="26835" y="65722"/>
                </a:lnTo>
                <a:lnTo>
                  <a:pt x="34082" y="59423"/>
                </a:lnTo>
                <a:lnTo>
                  <a:pt x="14325" y="59423"/>
                </a:lnTo>
                <a:lnTo>
                  <a:pt x="12103" y="59004"/>
                </a:lnTo>
                <a:lnTo>
                  <a:pt x="7150" y="57365"/>
                </a:lnTo>
                <a:lnTo>
                  <a:pt x="5092" y="56349"/>
                </a:lnTo>
                <a:lnTo>
                  <a:pt x="3429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597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876" y="24345"/>
                </a:lnTo>
                <a:lnTo>
                  <a:pt x="4406" y="30035"/>
                </a:lnTo>
                <a:lnTo>
                  <a:pt x="7518" y="32499"/>
                </a:lnTo>
                <a:lnTo>
                  <a:pt x="21932" y="39255"/>
                </a:lnTo>
                <a:lnTo>
                  <a:pt x="24879" y="41300"/>
                </a:lnTo>
                <a:lnTo>
                  <a:pt x="27216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82" y="59423"/>
                </a:lnTo>
                <a:lnTo>
                  <a:pt x="34696" y="58889"/>
                </a:lnTo>
                <a:lnTo>
                  <a:pt x="36664" y="54736"/>
                </a:lnTo>
                <a:lnTo>
                  <a:pt x="36600" y="45072"/>
                </a:lnTo>
                <a:lnTo>
                  <a:pt x="35763" y="41617"/>
                </a:lnTo>
                <a:lnTo>
                  <a:pt x="32181" y="35775"/>
                </a:lnTo>
                <a:lnTo>
                  <a:pt x="29057" y="33261"/>
                </a:lnTo>
                <a:lnTo>
                  <a:pt x="15824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52" y="22682"/>
                </a:lnTo>
                <a:lnTo>
                  <a:pt x="9207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66" y="11861"/>
                </a:lnTo>
                <a:lnTo>
                  <a:pt x="13233" y="8432"/>
                </a:lnTo>
                <a:lnTo>
                  <a:pt x="15621" y="7569"/>
                </a:lnTo>
                <a:lnTo>
                  <a:pt x="32089" y="7569"/>
                </a:lnTo>
                <a:lnTo>
                  <a:pt x="33464" y="3517"/>
                </a:lnTo>
                <a:lnTo>
                  <a:pt x="30632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089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38" y="9588"/>
                </a:lnTo>
                <a:lnTo>
                  <a:pt x="29641" y="10401"/>
                </a:lnTo>
                <a:lnTo>
                  <a:pt x="30835" y="11264"/>
                </a:lnTo>
                <a:lnTo>
                  <a:pt x="32089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7379670" y="6451116"/>
            <a:ext cx="38735" cy="66040"/>
          </a:xfrm>
          <a:custGeom>
            <a:avLst/>
            <a:gdLst/>
            <a:ahLst/>
            <a:cxnLst/>
            <a:rect l="l" t="t" r="r" b="b"/>
            <a:pathLst>
              <a:path w="38734" h="66040">
                <a:moveTo>
                  <a:pt x="12192" y="0"/>
                </a:moveTo>
                <a:lnTo>
                  <a:pt x="10795" y="0"/>
                </a:lnTo>
                <a:lnTo>
                  <a:pt x="6731" y="139"/>
                </a:lnTo>
                <a:lnTo>
                  <a:pt x="0" y="457"/>
                </a:lnTo>
                <a:lnTo>
                  <a:pt x="0" y="65633"/>
                </a:lnTo>
                <a:lnTo>
                  <a:pt x="8902" y="65633"/>
                </a:lnTo>
                <a:lnTo>
                  <a:pt x="8902" y="40525"/>
                </a:lnTo>
                <a:lnTo>
                  <a:pt x="19871" y="40525"/>
                </a:lnTo>
                <a:lnTo>
                  <a:pt x="30715" y="37421"/>
                </a:lnTo>
                <a:lnTo>
                  <a:pt x="33873" y="32969"/>
                </a:lnTo>
                <a:lnTo>
                  <a:pt x="14655" y="32969"/>
                </a:lnTo>
                <a:lnTo>
                  <a:pt x="8902" y="32524"/>
                </a:lnTo>
                <a:lnTo>
                  <a:pt x="8902" y="8458"/>
                </a:lnTo>
                <a:lnTo>
                  <a:pt x="10947" y="8166"/>
                </a:lnTo>
                <a:lnTo>
                  <a:pt x="12560" y="8013"/>
                </a:lnTo>
                <a:lnTo>
                  <a:pt x="35769" y="8013"/>
                </a:lnTo>
                <a:lnTo>
                  <a:pt x="29369" y="2622"/>
                </a:lnTo>
                <a:lnTo>
                  <a:pt x="12192" y="0"/>
                </a:lnTo>
                <a:close/>
              </a:path>
              <a:path w="38734" h="66040">
                <a:moveTo>
                  <a:pt x="19871" y="40525"/>
                </a:moveTo>
                <a:lnTo>
                  <a:pt x="8902" y="40525"/>
                </a:lnTo>
                <a:lnTo>
                  <a:pt x="12280" y="40843"/>
                </a:lnTo>
                <a:lnTo>
                  <a:pt x="14478" y="40982"/>
                </a:lnTo>
                <a:lnTo>
                  <a:pt x="18597" y="40890"/>
                </a:lnTo>
                <a:lnTo>
                  <a:pt x="19871" y="40525"/>
                </a:lnTo>
                <a:close/>
              </a:path>
              <a:path w="38734" h="66040">
                <a:moveTo>
                  <a:pt x="35769" y="8013"/>
                </a:moveTo>
                <a:lnTo>
                  <a:pt x="25527" y="8013"/>
                </a:lnTo>
                <a:lnTo>
                  <a:pt x="31419" y="11988"/>
                </a:lnTo>
                <a:lnTo>
                  <a:pt x="31419" y="28625"/>
                </a:lnTo>
                <a:lnTo>
                  <a:pt x="25895" y="32969"/>
                </a:lnTo>
                <a:lnTo>
                  <a:pt x="33873" y="32969"/>
                </a:lnTo>
                <a:lnTo>
                  <a:pt x="37535" y="27806"/>
                </a:lnTo>
                <a:lnTo>
                  <a:pt x="38716" y="10496"/>
                </a:lnTo>
                <a:lnTo>
                  <a:pt x="35769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435029" y="6451574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7492792" y="6451575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7556129" y="6451575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641960" y="6450913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40">
                <a:moveTo>
                  <a:pt x="16281" y="0"/>
                </a:moveTo>
                <a:lnTo>
                  <a:pt x="11201" y="88"/>
                </a:lnTo>
                <a:lnTo>
                  <a:pt x="2641" y="546"/>
                </a:lnTo>
                <a:lnTo>
                  <a:pt x="0" y="660"/>
                </a:lnTo>
                <a:lnTo>
                  <a:pt x="0" y="65836"/>
                </a:lnTo>
                <a:lnTo>
                  <a:pt x="8902" y="65836"/>
                </a:lnTo>
                <a:lnTo>
                  <a:pt x="8902" y="37388"/>
                </a:lnTo>
                <a:lnTo>
                  <a:pt x="27969" y="37388"/>
                </a:lnTo>
                <a:lnTo>
                  <a:pt x="27000" y="35852"/>
                </a:lnTo>
                <a:lnTo>
                  <a:pt x="30467" y="35051"/>
                </a:lnTo>
                <a:lnTo>
                  <a:pt x="33477" y="33007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37"/>
                </a:lnTo>
                <a:lnTo>
                  <a:pt x="8902" y="29844"/>
                </a:lnTo>
                <a:lnTo>
                  <a:pt x="8902" y="8661"/>
                </a:lnTo>
                <a:lnTo>
                  <a:pt x="11493" y="8369"/>
                </a:lnTo>
                <a:lnTo>
                  <a:pt x="13258" y="8216"/>
                </a:lnTo>
                <a:lnTo>
                  <a:pt x="35502" y="8216"/>
                </a:lnTo>
                <a:lnTo>
                  <a:pt x="31959" y="3333"/>
                </a:lnTo>
                <a:lnTo>
                  <a:pt x="16281" y="0"/>
                </a:lnTo>
                <a:close/>
              </a:path>
              <a:path w="46354" h="66040">
                <a:moveTo>
                  <a:pt x="27969" y="37388"/>
                </a:moveTo>
                <a:lnTo>
                  <a:pt x="8902" y="37388"/>
                </a:lnTo>
                <a:lnTo>
                  <a:pt x="13195" y="37706"/>
                </a:lnTo>
                <a:lnTo>
                  <a:pt x="16344" y="37845"/>
                </a:lnTo>
                <a:lnTo>
                  <a:pt x="18326" y="37845"/>
                </a:lnTo>
                <a:lnTo>
                  <a:pt x="35725" y="65836"/>
                </a:lnTo>
                <a:lnTo>
                  <a:pt x="45910" y="65836"/>
                </a:lnTo>
                <a:lnTo>
                  <a:pt x="27969" y="37388"/>
                </a:lnTo>
                <a:close/>
              </a:path>
              <a:path w="46354" h="66040">
                <a:moveTo>
                  <a:pt x="35502" y="8216"/>
                </a:moveTo>
                <a:lnTo>
                  <a:pt x="19773" y="8216"/>
                </a:lnTo>
                <a:lnTo>
                  <a:pt x="23914" y="9016"/>
                </a:lnTo>
                <a:lnTo>
                  <a:pt x="29121" y="12217"/>
                </a:lnTo>
                <a:lnTo>
                  <a:pt x="30429" y="14846"/>
                </a:lnTo>
                <a:lnTo>
                  <a:pt x="30429" y="22910"/>
                </a:lnTo>
                <a:lnTo>
                  <a:pt x="29222" y="25971"/>
                </a:lnTo>
                <a:lnTo>
                  <a:pt x="24345" y="29425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41"/>
                </a:lnTo>
                <a:lnTo>
                  <a:pt x="39789" y="22758"/>
                </a:lnTo>
                <a:lnTo>
                  <a:pt x="39231" y="13357"/>
                </a:lnTo>
                <a:lnTo>
                  <a:pt x="35502" y="8216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7699112" y="6451575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749355" y="6450441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41" y="55143"/>
                </a:moveTo>
                <a:lnTo>
                  <a:pt x="177" y="63322"/>
                </a:lnTo>
                <a:lnTo>
                  <a:pt x="4279" y="66052"/>
                </a:lnTo>
                <a:lnTo>
                  <a:pt x="9220" y="67424"/>
                </a:lnTo>
                <a:lnTo>
                  <a:pt x="21590" y="67424"/>
                </a:lnTo>
                <a:lnTo>
                  <a:pt x="26847" y="65722"/>
                </a:lnTo>
                <a:lnTo>
                  <a:pt x="34095" y="59423"/>
                </a:lnTo>
                <a:lnTo>
                  <a:pt x="14325" y="59423"/>
                </a:lnTo>
                <a:lnTo>
                  <a:pt x="12128" y="59004"/>
                </a:lnTo>
                <a:lnTo>
                  <a:pt x="7162" y="57365"/>
                </a:lnTo>
                <a:lnTo>
                  <a:pt x="5092" y="56349"/>
                </a:lnTo>
                <a:lnTo>
                  <a:pt x="3441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610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901" y="24345"/>
                </a:lnTo>
                <a:lnTo>
                  <a:pt x="4419" y="30035"/>
                </a:lnTo>
                <a:lnTo>
                  <a:pt x="7531" y="32499"/>
                </a:lnTo>
                <a:lnTo>
                  <a:pt x="21945" y="39255"/>
                </a:lnTo>
                <a:lnTo>
                  <a:pt x="24892" y="41300"/>
                </a:lnTo>
                <a:lnTo>
                  <a:pt x="27228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95" y="59423"/>
                </a:lnTo>
                <a:lnTo>
                  <a:pt x="34709" y="58889"/>
                </a:lnTo>
                <a:lnTo>
                  <a:pt x="36677" y="54736"/>
                </a:lnTo>
                <a:lnTo>
                  <a:pt x="36612" y="45072"/>
                </a:lnTo>
                <a:lnTo>
                  <a:pt x="35775" y="41617"/>
                </a:lnTo>
                <a:lnTo>
                  <a:pt x="32194" y="35775"/>
                </a:lnTo>
                <a:lnTo>
                  <a:pt x="29070" y="33261"/>
                </a:lnTo>
                <a:lnTo>
                  <a:pt x="15836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64" y="22682"/>
                </a:lnTo>
                <a:lnTo>
                  <a:pt x="9220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79" y="11861"/>
                </a:lnTo>
                <a:lnTo>
                  <a:pt x="13258" y="8432"/>
                </a:lnTo>
                <a:lnTo>
                  <a:pt x="15621" y="7569"/>
                </a:lnTo>
                <a:lnTo>
                  <a:pt x="32102" y="7569"/>
                </a:lnTo>
                <a:lnTo>
                  <a:pt x="33477" y="3517"/>
                </a:lnTo>
                <a:lnTo>
                  <a:pt x="30645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102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63" y="9588"/>
                </a:lnTo>
                <a:lnTo>
                  <a:pt x="29654" y="10401"/>
                </a:lnTo>
                <a:lnTo>
                  <a:pt x="30848" y="11264"/>
                </a:lnTo>
                <a:lnTo>
                  <a:pt x="32102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797730" y="6450408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866810" y="6451574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76"/>
                </a:lnTo>
                <a:lnTo>
                  <a:pt x="38354" y="65176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7917521" y="6451574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7975284" y="6451575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8044630" y="645157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065425" y="6450408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8134510" y="6451570"/>
            <a:ext cx="45085" cy="66675"/>
          </a:xfrm>
          <a:custGeom>
            <a:avLst/>
            <a:gdLst/>
            <a:ahLst/>
            <a:cxnLst/>
            <a:rect l="l" t="t" r="r" b="b"/>
            <a:pathLst>
              <a:path w="45084" h="66675">
                <a:moveTo>
                  <a:pt x="16945" y="18415"/>
                </a:moveTo>
                <a:lnTo>
                  <a:pt x="8445" y="18415"/>
                </a:lnTo>
                <a:lnTo>
                  <a:pt x="42138" y="66078"/>
                </a:lnTo>
                <a:lnTo>
                  <a:pt x="44792" y="66078"/>
                </a:lnTo>
                <a:lnTo>
                  <a:pt x="44792" y="45072"/>
                </a:lnTo>
                <a:lnTo>
                  <a:pt x="36347" y="45072"/>
                </a:lnTo>
                <a:lnTo>
                  <a:pt x="16945" y="18415"/>
                </a:lnTo>
                <a:close/>
              </a:path>
              <a:path w="45084" h="66675">
                <a:moveTo>
                  <a:pt x="3543" y="0"/>
                </a:moveTo>
                <a:lnTo>
                  <a:pt x="0" y="0"/>
                </a:lnTo>
                <a:lnTo>
                  <a:pt x="0" y="65176"/>
                </a:lnTo>
                <a:lnTo>
                  <a:pt x="8445" y="65176"/>
                </a:lnTo>
                <a:lnTo>
                  <a:pt x="8445" y="18415"/>
                </a:lnTo>
                <a:lnTo>
                  <a:pt x="16945" y="18415"/>
                </a:lnTo>
                <a:lnTo>
                  <a:pt x="3543" y="0"/>
                </a:lnTo>
                <a:close/>
              </a:path>
              <a:path w="45084" h="66675">
                <a:moveTo>
                  <a:pt x="44792" y="0"/>
                </a:moveTo>
                <a:lnTo>
                  <a:pt x="36347" y="0"/>
                </a:lnTo>
                <a:lnTo>
                  <a:pt x="36347" y="45072"/>
                </a:lnTo>
                <a:lnTo>
                  <a:pt x="44792" y="45072"/>
                </a:lnTo>
                <a:lnTo>
                  <a:pt x="447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4055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5384" y="1069142"/>
            <a:ext cx="6684216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uk-UA" sz="2200" dirty="0"/>
              <a:t>Правоохоронна дипломатія</a:t>
            </a:r>
            <a:br>
              <a:rPr lang="ru-RU" sz="2200" dirty="0"/>
            </a:br>
            <a:endParaRPr sz="2200" dirty="0"/>
          </a:p>
        </p:txBody>
      </p:sp>
      <p:sp>
        <p:nvSpPr>
          <p:cNvPr id="3" name="object 3"/>
          <p:cNvSpPr txBox="1"/>
          <p:nvPr/>
        </p:nvSpPr>
        <p:spPr>
          <a:xfrm>
            <a:off x="1524000" y="1801852"/>
            <a:ext cx="7114772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>
              <a:spcAft>
                <a:spcPts val="600"/>
              </a:spcAft>
              <a:buClr>
                <a:srgbClr val="A50021"/>
              </a:buClr>
              <a:buSzPct val="130000"/>
            </a:pPr>
            <a:r>
              <a:rPr lang="uk-UA" sz="18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Тенденція: </a:t>
            </a:r>
            <a:r>
              <a:rPr lang="uk-UA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активне використання укра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ї</a:t>
            </a:r>
            <a:r>
              <a:rPr lang="uk-UA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нськими правоохоронцями міжнародного співробітництва як засобу збору доказів.</a:t>
            </a:r>
            <a:r>
              <a:rPr lang="uk-UA" sz="1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</a:t>
            </a:r>
            <a:endParaRPr lang="ru-RU" dirty="0"/>
          </a:p>
        </p:txBody>
      </p:sp>
      <p:sp>
        <p:nvSpPr>
          <p:cNvPr id="5" name="object 5"/>
          <p:cNvSpPr/>
          <p:nvPr/>
        </p:nvSpPr>
        <p:spPr>
          <a:xfrm>
            <a:off x="1359314" y="2"/>
            <a:ext cx="46355" cy="1428115"/>
          </a:xfrm>
          <a:custGeom>
            <a:avLst/>
            <a:gdLst/>
            <a:ahLst/>
            <a:cxnLst/>
            <a:rect l="l" t="t" r="r" b="b"/>
            <a:pathLst>
              <a:path w="46355" h="1428115">
                <a:moveTo>
                  <a:pt x="0" y="4"/>
                </a:moveTo>
                <a:lnTo>
                  <a:pt x="0" y="1427543"/>
                </a:lnTo>
                <a:lnTo>
                  <a:pt x="45986" y="1378623"/>
                </a:lnTo>
                <a:lnTo>
                  <a:pt x="45986" y="4"/>
                </a:lnTo>
                <a:lnTo>
                  <a:pt x="0" y="4"/>
                </a:lnTo>
              </a:path>
            </a:pathLst>
          </a:custGeom>
          <a:solidFill>
            <a:srgbClr val="A92B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284416" y="6270012"/>
            <a:ext cx="455930" cy="288925"/>
          </a:xfrm>
          <a:custGeom>
            <a:avLst/>
            <a:gdLst/>
            <a:ahLst/>
            <a:cxnLst/>
            <a:rect l="l" t="t" r="r" b="b"/>
            <a:pathLst>
              <a:path w="455929" h="288925">
                <a:moveTo>
                  <a:pt x="59131" y="0"/>
                </a:moveTo>
                <a:lnTo>
                  <a:pt x="21958" y="0"/>
                </a:lnTo>
                <a:lnTo>
                  <a:pt x="0" y="23558"/>
                </a:lnTo>
                <a:lnTo>
                  <a:pt x="36791" y="23558"/>
                </a:lnTo>
                <a:lnTo>
                  <a:pt x="124929" y="288328"/>
                </a:lnTo>
                <a:lnTo>
                  <a:pt x="153746" y="288328"/>
                </a:lnTo>
                <a:lnTo>
                  <a:pt x="166641" y="249351"/>
                </a:lnTo>
                <a:lnTo>
                  <a:pt x="139128" y="249351"/>
                </a:lnTo>
                <a:lnTo>
                  <a:pt x="59131" y="0"/>
                </a:lnTo>
                <a:close/>
              </a:path>
              <a:path w="455929" h="288925">
                <a:moveTo>
                  <a:pt x="420312" y="23558"/>
                </a:moveTo>
                <a:lnTo>
                  <a:pt x="334784" y="23558"/>
                </a:lnTo>
                <a:lnTo>
                  <a:pt x="347863" y="23801"/>
                </a:lnTo>
                <a:lnTo>
                  <a:pt x="360312" y="24529"/>
                </a:lnTo>
                <a:lnTo>
                  <a:pt x="399351" y="39065"/>
                </a:lnTo>
                <a:lnTo>
                  <a:pt x="409457" y="69937"/>
                </a:lnTo>
                <a:lnTo>
                  <a:pt x="408496" y="85114"/>
                </a:lnTo>
                <a:lnTo>
                  <a:pt x="376593" y="120998"/>
                </a:lnTo>
                <a:lnTo>
                  <a:pt x="316903" y="125488"/>
                </a:lnTo>
                <a:lnTo>
                  <a:pt x="316903" y="147421"/>
                </a:lnTo>
                <a:lnTo>
                  <a:pt x="350227" y="147421"/>
                </a:lnTo>
                <a:lnTo>
                  <a:pt x="363274" y="147888"/>
                </a:lnTo>
                <a:lnTo>
                  <a:pt x="401111" y="157018"/>
                </a:lnTo>
                <a:lnTo>
                  <a:pt x="425400" y="186476"/>
                </a:lnTo>
                <a:lnTo>
                  <a:pt x="427787" y="198703"/>
                </a:lnTo>
                <a:lnTo>
                  <a:pt x="427430" y="215630"/>
                </a:lnTo>
                <a:lnTo>
                  <a:pt x="400029" y="257723"/>
                </a:lnTo>
                <a:lnTo>
                  <a:pt x="281177" y="264782"/>
                </a:lnTo>
                <a:lnTo>
                  <a:pt x="222694" y="264782"/>
                </a:lnTo>
                <a:lnTo>
                  <a:pt x="222694" y="288328"/>
                </a:lnTo>
                <a:lnTo>
                  <a:pt x="365645" y="288328"/>
                </a:lnTo>
                <a:lnTo>
                  <a:pt x="378458" y="287802"/>
                </a:lnTo>
                <a:lnTo>
                  <a:pt x="418071" y="277903"/>
                </a:lnTo>
                <a:lnTo>
                  <a:pt x="450687" y="241917"/>
                </a:lnTo>
                <a:lnTo>
                  <a:pt x="455802" y="206298"/>
                </a:lnTo>
                <a:lnTo>
                  <a:pt x="454885" y="191054"/>
                </a:lnTo>
                <a:lnTo>
                  <a:pt x="432164" y="149408"/>
                </a:lnTo>
                <a:lnTo>
                  <a:pt x="409643" y="137432"/>
                </a:lnTo>
                <a:lnTo>
                  <a:pt x="413975" y="127553"/>
                </a:lnTo>
                <a:lnTo>
                  <a:pt x="434885" y="94350"/>
                </a:lnTo>
                <a:lnTo>
                  <a:pt x="437121" y="69849"/>
                </a:lnTo>
                <a:lnTo>
                  <a:pt x="436100" y="55235"/>
                </a:lnTo>
                <a:lnTo>
                  <a:pt x="433039" y="42780"/>
                </a:lnTo>
                <a:lnTo>
                  <a:pt x="427940" y="32488"/>
                </a:lnTo>
                <a:lnTo>
                  <a:pt x="420312" y="23558"/>
                </a:lnTo>
                <a:close/>
              </a:path>
              <a:path w="455929" h="288925">
                <a:moveTo>
                  <a:pt x="281012" y="63372"/>
                </a:moveTo>
                <a:lnTo>
                  <a:pt x="253415" y="92748"/>
                </a:lnTo>
                <a:lnTo>
                  <a:pt x="253555" y="264782"/>
                </a:lnTo>
                <a:lnTo>
                  <a:pt x="281177" y="264782"/>
                </a:lnTo>
                <a:lnTo>
                  <a:pt x="281012" y="63372"/>
                </a:lnTo>
                <a:close/>
              </a:path>
              <a:path w="455929" h="288925">
                <a:moveTo>
                  <a:pt x="275589" y="0"/>
                </a:moveTo>
                <a:lnTo>
                  <a:pt x="220357" y="0"/>
                </a:lnTo>
                <a:lnTo>
                  <a:pt x="139128" y="249351"/>
                </a:lnTo>
                <a:lnTo>
                  <a:pt x="166641" y="249351"/>
                </a:lnTo>
                <a:lnTo>
                  <a:pt x="177888" y="215630"/>
                </a:lnTo>
                <a:lnTo>
                  <a:pt x="189934" y="179811"/>
                </a:lnTo>
                <a:lnTo>
                  <a:pt x="208316" y="125460"/>
                </a:lnTo>
                <a:lnTo>
                  <a:pt x="219786" y="91318"/>
                </a:lnTo>
                <a:lnTo>
                  <a:pt x="231285" y="56817"/>
                </a:lnTo>
                <a:lnTo>
                  <a:pt x="238690" y="34443"/>
                </a:lnTo>
                <a:lnTo>
                  <a:pt x="247738" y="23558"/>
                </a:lnTo>
                <a:lnTo>
                  <a:pt x="420312" y="23558"/>
                </a:lnTo>
                <a:lnTo>
                  <a:pt x="419057" y="22089"/>
                </a:lnTo>
                <a:lnTo>
                  <a:pt x="383012" y="4049"/>
                </a:lnTo>
                <a:lnTo>
                  <a:pt x="345525" y="143"/>
                </a:lnTo>
                <a:lnTo>
                  <a:pt x="275589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767799" y="6270011"/>
            <a:ext cx="27940" cy="67310"/>
          </a:xfrm>
          <a:custGeom>
            <a:avLst/>
            <a:gdLst/>
            <a:ahLst/>
            <a:cxnLst/>
            <a:rect l="l" t="t" r="r" b="b"/>
            <a:pathLst>
              <a:path w="27940" h="67310">
                <a:moveTo>
                  <a:pt x="27571" y="0"/>
                </a:moveTo>
                <a:lnTo>
                  <a:pt x="0" y="0"/>
                </a:lnTo>
                <a:lnTo>
                  <a:pt x="0" y="66954"/>
                </a:lnTo>
                <a:lnTo>
                  <a:pt x="27571" y="37604"/>
                </a:lnTo>
                <a:lnTo>
                  <a:pt x="27571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7231663" y="6311641"/>
            <a:ext cx="76835" cy="66675"/>
          </a:xfrm>
          <a:custGeom>
            <a:avLst/>
            <a:gdLst/>
            <a:ahLst/>
            <a:cxnLst/>
            <a:rect l="l" t="t" r="r" b="b"/>
            <a:pathLst>
              <a:path w="76834" h="66675">
                <a:moveTo>
                  <a:pt x="9258" y="0"/>
                </a:moveTo>
                <a:lnTo>
                  <a:pt x="0" y="0"/>
                </a:lnTo>
                <a:lnTo>
                  <a:pt x="20561" y="66078"/>
                </a:lnTo>
                <a:lnTo>
                  <a:pt x="23367" y="66078"/>
                </a:lnTo>
                <a:lnTo>
                  <a:pt x="30000" y="45529"/>
                </a:lnTo>
                <a:lnTo>
                  <a:pt x="22339" y="45529"/>
                </a:lnTo>
                <a:lnTo>
                  <a:pt x="9258" y="0"/>
                </a:lnTo>
                <a:close/>
              </a:path>
              <a:path w="76834" h="66675">
                <a:moveTo>
                  <a:pt x="46365" y="21145"/>
                </a:moveTo>
                <a:lnTo>
                  <a:pt x="37871" y="21145"/>
                </a:lnTo>
                <a:lnTo>
                  <a:pt x="53390" y="66078"/>
                </a:lnTo>
                <a:lnTo>
                  <a:pt x="56197" y="66078"/>
                </a:lnTo>
                <a:lnTo>
                  <a:pt x="62535" y="45440"/>
                </a:lnTo>
                <a:lnTo>
                  <a:pt x="53936" y="45440"/>
                </a:lnTo>
                <a:lnTo>
                  <a:pt x="46365" y="21145"/>
                </a:lnTo>
                <a:close/>
              </a:path>
              <a:path w="76834" h="66675">
                <a:moveTo>
                  <a:pt x="39776" y="0"/>
                </a:moveTo>
                <a:lnTo>
                  <a:pt x="36664" y="0"/>
                </a:lnTo>
                <a:lnTo>
                  <a:pt x="22339" y="45529"/>
                </a:lnTo>
                <a:lnTo>
                  <a:pt x="30000" y="45529"/>
                </a:lnTo>
                <a:lnTo>
                  <a:pt x="37871" y="21145"/>
                </a:lnTo>
                <a:lnTo>
                  <a:pt x="46365" y="21145"/>
                </a:lnTo>
                <a:lnTo>
                  <a:pt x="39776" y="0"/>
                </a:lnTo>
                <a:close/>
              </a:path>
              <a:path w="76834" h="66675">
                <a:moveTo>
                  <a:pt x="76492" y="0"/>
                </a:moveTo>
                <a:lnTo>
                  <a:pt x="67233" y="0"/>
                </a:lnTo>
                <a:lnTo>
                  <a:pt x="53936" y="45440"/>
                </a:lnTo>
                <a:lnTo>
                  <a:pt x="62535" y="45440"/>
                </a:lnTo>
                <a:lnTo>
                  <a:pt x="764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319956" y="6311643"/>
            <a:ext cx="46355" cy="65405"/>
          </a:xfrm>
          <a:custGeom>
            <a:avLst/>
            <a:gdLst/>
            <a:ahLst/>
            <a:cxnLst/>
            <a:rect l="l" t="t" r="r" b="b"/>
            <a:pathLst>
              <a:path w="4635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8902" y="65189"/>
                </a:lnTo>
                <a:lnTo>
                  <a:pt x="8902" y="33680"/>
                </a:lnTo>
                <a:lnTo>
                  <a:pt x="46278" y="33680"/>
                </a:lnTo>
                <a:lnTo>
                  <a:pt x="46278" y="26123"/>
                </a:lnTo>
                <a:lnTo>
                  <a:pt x="8902" y="26123"/>
                </a:lnTo>
                <a:lnTo>
                  <a:pt x="8902" y="0"/>
                </a:lnTo>
                <a:close/>
              </a:path>
              <a:path w="46354" h="65404">
                <a:moveTo>
                  <a:pt x="46278" y="33680"/>
                </a:moveTo>
                <a:lnTo>
                  <a:pt x="37376" y="33680"/>
                </a:lnTo>
                <a:lnTo>
                  <a:pt x="37376" y="65189"/>
                </a:lnTo>
                <a:lnTo>
                  <a:pt x="46278" y="65189"/>
                </a:lnTo>
                <a:lnTo>
                  <a:pt x="46278" y="33680"/>
                </a:lnTo>
                <a:close/>
              </a:path>
              <a:path w="46354" h="65404">
                <a:moveTo>
                  <a:pt x="46278" y="0"/>
                </a:moveTo>
                <a:lnTo>
                  <a:pt x="37376" y="0"/>
                </a:lnTo>
                <a:lnTo>
                  <a:pt x="37376" y="26123"/>
                </a:lnTo>
                <a:lnTo>
                  <a:pt x="46278" y="26123"/>
                </a:lnTo>
                <a:lnTo>
                  <a:pt x="4627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390148" y="631164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7408186" y="6311644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16" y="8013"/>
                </a:moveTo>
                <a:lnTo>
                  <a:pt x="20726" y="8013"/>
                </a:lnTo>
                <a:lnTo>
                  <a:pt x="20726" y="65189"/>
                </a:lnTo>
                <a:lnTo>
                  <a:pt x="29616" y="65189"/>
                </a:lnTo>
                <a:lnTo>
                  <a:pt x="29616" y="8013"/>
                </a:lnTo>
                <a:close/>
              </a:path>
              <a:path w="51434" h="65404">
                <a:moveTo>
                  <a:pt x="51282" y="0"/>
                </a:moveTo>
                <a:lnTo>
                  <a:pt x="0" y="0"/>
                </a:lnTo>
                <a:lnTo>
                  <a:pt x="0" y="8013"/>
                </a:lnTo>
                <a:lnTo>
                  <a:pt x="51282" y="8013"/>
                </a:lnTo>
                <a:lnTo>
                  <a:pt x="5128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471510" y="6311644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553774" y="6310529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7612838" y="6310489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75"/>
                </a:lnTo>
                <a:lnTo>
                  <a:pt x="0" y="23761"/>
                </a:lnTo>
                <a:lnTo>
                  <a:pt x="0" y="33438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14"/>
                </a:lnTo>
                <a:lnTo>
                  <a:pt x="46166" y="59436"/>
                </a:lnTo>
                <a:lnTo>
                  <a:pt x="20878" y="59436"/>
                </a:lnTo>
                <a:lnTo>
                  <a:pt x="16725" y="56946"/>
                </a:lnTo>
                <a:lnTo>
                  <a:pt x="10833" y="46913"/>
                </a:lnTo>
                <a:lnTo>
                  <a:pt x="9347" y="40665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3"/>
                </a:lnTo>
                <a:lnTo>
                  <a:pt x="41882" y="16926"/>
                </a:lnTo>
                <a:lnTo>
                  <a:pt x="44926" y="33098"/>
                </a:lnTo>
                <a:lnTo>
                  <a:pt x="44945" y="41503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36"/>
                </a:lnTo>
                <a:lnTo>
                  <a:pt x="46166" y="59436"/>
                </a:lnTo>
                <a:lnTo>
                  <a:pt x="47514" y="57742"/>
                </a:lnTo>
                <a:lnTo>
                  <a:pt x="52588" y="47080"/>
                </a:lnTo>
                <a:lnTo>
                  <a:pt x="54279" y="33098"/>
                </a:lnTo>
                <a:lnTo>
                  <a:pt x="52464" y="19217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681918" y="6311643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732611" y="6311643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7776806" y="6310752"/>
            <a:ext cx="53975" cy="66675"/>
          </a:xfrm>
          <a:custGeom>
            <a:avLst/>
            <a:gdLst/>
            <a:ahLst/>
            <a:cxnLst/>
            <a:rect l="l" t="t" r="r" b="b"/>
            <a:pathLst>
              <a:path w="53975" h="66675">
                <a:moveTo>
                  <a:pt x="28829" y="0"/>
                </a:moveTo>
                <a:lnTo>
                  <a:pt x="26466" y="0"/>
                </a:lnTo>
                <a:lnTo>
                  <a:pt x="0" y="66078"/>
                </a:lnTo>
                <a:lnTo>
                  <a:pt x="9969" y="66078"/>
                </a:lnTo>
                <a:lnTo>
                  <a:pt x="14770" y="52323"/>
                </a:lnTo>
                <a:lnTo>
                  <a:pt x="48278" y="52323"/>
                </a:lnTo>
                <a:lnTo>
                  <a:pt x="45847" y="45783"/>
                </a:lnTo>
                <a:lnTo>
                  <a:pt x="17132" y="45783"/>
                </a:lnTo>
                <a:lnTo>
                  <a:pt x="27228" y="17094"/>
                </a:lnTo>
                <a:lnTo>
                  <a:pt x="35183" y="17094"/>
                </a:lnTo>
                <a:lnTo>
                  <a:pt x="28829" y="0"/>
                </a:lnTo>
                <a:close/>
              </a:path>
              <a:path w="53975" h="66675">
                <a:moveTo>
                  <a:pt x="48278" y="52323"/>
                </a:moveTo>
                <a:lnTo>
                  <a:pt x="39014" y="52323"/>
                </a:lnTo>
                <a:lnTo>
                  <a:pt x="43510" y="66078"/>
                </a:lnTo>
                <a:lnTo>
                  <a:pt x="53390" y="66078"/>
                </a:lnTo>
                <a:lnTo>
                  <a:pt x="48278" y="52323"/>
                </a:lnTo>
                <a:close/>
              </a:path>
              <a:path w="53975" h="66675">
                <a:moveTo>
                  <a:pt x="35183" y="17094"/>
                </a:moveTo>
                <a:lnTo>
                  <a:pt x="27228" y="17094"/>
                </a:lnTo>
                <a:lnTo>
                  <a:pt x="36487" y="45783"/>
                </a:lnTo>
                <a:lnTo>
                  <a:pt x="45847" y="45783"/>
                </a:lnTo>
                <a:lnTo>
                  <a:pt x="35183" y="17094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842057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928106" y="6310529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7990721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36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8053889" y="631164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8072019" y="6311643"/>
            <a:ext cx="63500" cy="66675"/>
          </a:xfrm>
          <a:custGeom>
            <a:avLst/>
            <a:gdLst/>
            <a:ahLst/>
            <a:cxnLst/>
            <a:rect l="l" t="t" r="r" b="b"/>
            <a:pathLst>
              <a:path w="63500" h="66675">
                <a:moveTo>
                  <a:pt x="23849" y="23317"/>
                </a:moveTo>
                <a:lnTo>
                  <a:pt x="16001" y="23317"/>
                </a:lnTo>
                <a:lnTo>
                  <a:pt x="30645" y="66078"/>
                </a:lnTo>
                <a:lnTo>
                  <a:pt x="32867" y="66078"/>
                </a:lnTo>
                <a:lnTo>
                  <a:pt x="39033" y="47574"/>
                </a:lnTo>
                <a:lnTo>
                  <a:pt x="31762" y="47574"/>
                </a:lnTo>
                <a:lnTo>
                  <a:pt x="23849" y="23317"/>
                </a:lnTo>
                <a:close/>
              </a:path>
              <a:path w="63500" h="66675">
                <a:moveTo>
                  <a:pt x="16243" y="0"/>
                </a:moveTo>
                <a:lnTo>
                  <a:pt x="12179" y="0"/>
                </a:lnTo>
                <a:lnTo>
                  <a:pt x="0" y="65189"/>
                </a:lnTo>
                <a:lnTo>
                  <a:pt x="8458" y="65189"/>
                </a:lnTo>
                <a:lnTo>
                  <a:pt x="16001" y="23317"/>
                </a:lnTo>
                <a:lnTo>
                  <a:pt x="23849" y="23317"/>
                </a:lnTo>
                <a:lnTo>
                  <a:pt x="16243" y="0"/>
                </a:lnTo>
                <a:close/>
              </a:path>
              <a:path w="63500" h="66675">
                <a:moveTo>
                  <a:pt x="54817" y="23317"/>
                </a:moveTo>
                <a:lnTo>
                  <a:pt x="47116" y="23317"/>
                </a:lnTo>
                <a:lnTo>
                  <a:pt x="54851" y="65189"/>
                </a:lnTo>
                <a:lnTo>
                  <a:pt x="63309" y="65189"/>
                </a:lnTo>
                <a:lnTo>
                  <a:pt x="54817" y="23317"/>
                </a:lnTo>
                <a:close/>
              </a:path>
              <a:path w="63500" h="66675">
                <a:moveTo>
                  <a:pt x="50088" y="0"/>
                </a:moveTo>
                <a:lnTo>
                  <a:pt x="46088" y="0"/>
                </a:lnTo>
                <a:lnTo>
                  <a:pt x="31762" y="47574"/>
                </a:lnTo>
                <a:lnTo>
                  <a:pt x="39033" y="47574"/>
                </a:lnTo>
                <a:lnTo>
                  <a:pt x="47116" y="23317"/>
                </a:lnTo>
                <a:lnTo>
                  <a:pt x="54817" y="23317"/>
                </a:lnTo>
                <a:lnTo>
                  <a:pt x="5008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8146995" y="6311644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7240923" y="6451116"/>
            <a:ext cx="45720" cy="66040"/>
          </a:xfrm>
          <a:custGeom>
            <a:avLst/>
            <a:gdLst/>
            <a:ahLst/>
            <a:cxnLst/>
            <a:rect l="l" t="t" r="r" b="b"/>
            <a:pathLst>
              <a:path w="45720" h="66040">
                <a:moveTo>
                  <a:pt x="25171" y="0"/>
                </a:moveTo>
                <a:lnTo>
                  <a:pt x="13716" y="0"/>
                </a:lnTo>
                <a:lnTo>
                  <a:pt x="8369" y="139"/>
                </a:lnTo>
                <a:lnTo>
                  <a:pt x="0" y="457"/>
                </a:lnTo>
                <a:lnTo>
                  <a:pt x="0" y="65633"/>
                </a:lnTo>
                <a:lnTo>
                  <a:pt x="13131" y="65633"/>
                </a:lnTo>
                <a:lnTo>
                  <a:pt x="25109" y="64149"/>
                </a:lnTo>
                <a:lnTo>
                  <a:pt x="36518" y="57844"/>
                </a:lnTo>
                <a:lnTo>
                  <a:pt x="36647" y="57632"/>
                </a:lnTo>
                <a:lnTo>
                  <a:pt x="13347" y="57632"/>
                </a:lnTo>
                <a:lnTo>
                  <a:pt x="10883" y="57467"/>
                </a:lnTo>
                <a:lnTo>
                  <a:pt x="8902" y="57175"/>
                </a:lnTo>
                <a:lnTo>
                  <a:pt x="8902" y="8458"/>
                </a:lnTo>
                <a:lnTo>
                  <a:pt x="12484" y="8166"/>
                </a:lnTo>
                <a:lnTo>
                  <a:pt x="14706" y="8013"/>
                </a:lnTo>
                <a:lnTo>
                  <a:pt x="37413" y="8013"/>
                </a:lnTo>
                <a:lnTo>
                  <a:pt x="32372" y="2755"/>
                </a:lnTo>
                <a:lnTo>
                  <a:pt x="25171" y="0"/>
                </a:lnTo>
                <a:close/>
              </a:path>
              <a:path w="45720" h="66040">
                <a:moveTo>
                  <a:pt x="37413" y="8013"/>
                </a:moveTo>
                <a:lnTo>
                  <a:pt x="14706" y="8013"/>
                </a:lnTo>
                <a:lnTo>
                  <a:pt x="22437" y="8788"/>
                </a:lnTo>
                <a:lnTo>
                  <a:pt x="32839" y="16105"/>
                </a:lnTo>
                <a:lnTo>
                  <a:pt x="36309" y="31140"/>
                </a:lnTo>
                <a:lnTo>
                  <a:pt x="36309" y="39458"/>
                </a:lnTo>
                <a:lnTo>
                  <a:pt x="34531" y="45935"/>
                </a:lnTo>
                <a:lnTo>
                  <a:pt x="30975" y="50622"/>
                </a:lnTo>
                <a:lnTo>
                  <a:pt x="27406" y="55283"/>
                </a:lnTo>
                <a:lnTo>
                  <a:pt x="22517" y="57632"/>
                </a:lnTo>
                <a:lnTo>
                  <a:pt x="36647" y="57632"/>
                </a:lnTo>
                <a:lnTo>
                  <a:pt x="43362" y="46595"/>
                </a:lnTo>
                <a:lnTo>
                  <a:pt x="45540" y="31140"/>
                </a:lnTo>
                <a:lnTo>
                  <a:pt x="45643" y="21209"/>
                </a:lnTo>
                <a:lnTo>
                  <a:pt x="42989" y="13830"/>
                </a:lnTo>
                <a:lnTo>
                  <a:pt x="37413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307370" y="645157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7328166" y="6450441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29" y="55143"/>
                </a:moveTo>
                <a:lnTo>
                  <a:pt x="177" y="63322"/>
                </a:lnTo>
                <a:lnTo>
                  <a:pt x="4267" y="66052"/>
                </a:lnTo>
                <a:lnTo>
                  <a:pt x="9207" y="67424"/>
                </a:lnTo>
                <a:lnTo>
                  <a:pt x="21577" y="67424"/>
                </a:lnTo>
                <a:lnTo>
                  <a:pt x="26835" y="65722"/>
                </a:lnTo>
                <a:lnTo>
                  <a:pt x="34082" y="59423"/>
                </a:lnTo>
                <a:lnTo>
                  <a:pt x="14325" y="59423"/>
                </a:lnTo>
                <a:lnTo>
                  <a:pt x="12103" y="59004"/>
                </a:lnTo>
                <a:lnTo>
                  <a:pt x="7150" y="57365"/>
                </a:lnTo>
                <a:lnTo>
                  <a:pt x="5092" y="56349"/>
                </a:lnTo>
                <a:lnTo>
                  <a:pt x="3429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597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876" y="24345"/>
                </a:lnTo>
                <a:lnTo>
                  <a:pt x="4406" y="30035"/>
                </a:lnTo>
                <a:lnTo>
                  <a:pt x="7518" y="32499"/>
                </a:lnTo>
                <a:lnTo>
                  <a:pt x="21932" y="39255"/>
                </a:lnTo>
                <a:lnTo>
                  <a:pt x="24879" y="41300"/>
                </a:lnTo>
                <a:lnTo>
                  <a:pt x="27216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82" y="59423"/>
                </a:lnTo>
                <a:lnTo>
                  <a:pt x="34696" y="58889"/>
                </a:lnTo>
                <a:lnTo>
                  <a:pt x="36664" y="54736"/>
                </a:lnTo>
                <a:lnTo>
                  <a:pt x="36600" y="45072"/>
                </a:lnTo>
                <a:lnTo>
                  <a:pt x="35763" y="41617"/>
                </a:lnTo>
                <a:lnTo>
                  <a:pt x="32181" y="35775"/>
                </a:lnTo>
                <a:lnTo>
                  <a:pt x="29057" y="33261"/>
                </a:lnTo>
                <a:lnTo>
                  <a:pt x="15824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52" y="22682"/>
                </a:lnTo>
                <a:lnTo>
                  <a:pt x="9207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66" y="11861"/>
                </a:lnTo>
                <a:lnTo>
                  <a:pt x="13233" y="8432"/>
                </a:lnTo>
                <a:lnTo>
                  <a:pt x="15621" y="7569"/>
                </a:lnTo>
                <a:lnTo>
                  <a:pt x="32089" y="7569"/>
                </a:lnTo>
                <a:lnTo>
                  <a:pt x="33464" y="3517"/>
                </a:lnTo>
                <a:lnTo>
                  <a:pt x="30632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089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38" y="9588"/>
                </a:lnTo>
                <a:lnTo>
                  <a:pt x="29641" y="10401"/>
                </a:lnTo>
                <a:lnTo>
                  <a:pt x="30835" y="11264"/>
                </a:lnTo>
                <a:lnTo>
                  <a:pt x="32089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7379670" y="6451116"/>
            <a:ext cx="38735" cy="66040"/>
          </a:xfrm>
          <a:custGeom>
            <a:avLst/>
            <a:gdLst/>
            <a:ahLst/>
            <a:cxnLst/>
            <a:rect l="l" t="t" r="r" b="b"/>
            <a:pathLst>
              <a:path w="38734" h="66040">
                <a:moveTo>
                  <a:pt x="12192" y="0"/>
                </a:moveTo>
                <a:lnTo>
                  <a:pt x="10795" y="0"/>
                </a:lnTo>
                <a:lnTo>
                  <a:pt x="6731" y="139"/>
                </a:lnTo>
                <a:lnTo>
                  <a:pt x="0" y="457"/>
                </a:lnTo>
                <a:lnTo>
                  <a:pt x="0" y="65633"/>
                </a:lnTo>
                <a:lnTo>
                  <a:pt x="8902" y="65633"/>
                </a:lnTo>
                <a:lnTo>
                  <a:pt x="8902" y="40525"/>
                </a:lnTo>
                <a:lnTo>
                  <a:pt x="19871" y="40525"/>
                </a:lnTo>
                <a:lnTo>
                  <a:pt x="30715" y="37421"/>
                </a:lnTo>
                <a:lnTo>
                  <a:pt x="33873" y="32969"/>
                </a:lnTo>
                <a:lnTo>
                  <a:pt x="14655" y="32969"/>
                </a:lnTo>
                <a:lnTo>
                  <a:pt x="8902" y="32524"/>
                </a:lnTo>
                <a:lnTo>
                  <a:pt x="8902" y="8458"/>
                </a:lnTo>
                <a:lnTo>
                  <a:pt x="10947" y="8166"/>
                </a:lnTo>
                <a:lnTo>
                  <a:pt x="12560" y="8013"/>
                </a:lnTo>
                <a:lnTo>
                  <a:pt x="35769" y="8013"/>
                </a:lnTo>
                <a:lnTo>
                  <a:pt x="29369" y="2622"/>
                </a:lnTo>
                <a:lnTo>
                  <a:pt x="12192" y="0"/>
                </a:lnTo>
                <a:close/>
              </a:path>
              <a:path w="38734" h="66040">
                <a:moveTo>
                  <a:pt x="19871" y="40525"/>
                </a:moveTo>
                <a:lnTo>
                  <a:pt x="8902" y="40525"/>
                </a:lnTo>
                <a:lnTo>
                  <a:pt x="12280" y="40843"/>
                </a:lnTo>
                <a:lnTo>
                  <a:pt x="14478" y="40982"/>
                </a:lnTo>
                <a:lnTo>
                  <a:pt x="18597" y="40890"/>
                </a:lnTo>
                <a:lnTo>
                  <a:pt x="19871" y="40525"/>
                </a:lnTo>
                <a:close/>
              </a:path>
              <a:path w="38734" h="66040">
                <a:moveTo>
                  <a:pt x="35769" y="8013"/>
                </a:moveTo>
                <a:lnTo>
                  <a:pt x="25527" y="8013"/>
                </a:lnTo>
                <a:lnTo>
                  <a:pt x="31419" y="11988"/>
                </a:lnTo>
                <a:lnTo>
                  <a:pt x="31419" y="28625"/>
                </a:lnTo>
                <a:lnTo>
                  <a:pt x="25895" y="32969"/>
                </a:lnTo>
                <a:lnTo>
                  <a:pt x="33873" y="32969"/>
                </a:lnTo>
                <a:lnTo>
                  <a:pt x="37535" y="27806"/>
                </a:lnTo>
                <a:lnTo>
                  <a:pt x="38716" y="10496"/>
                </a:lnTo>
                <a:lnTo>
                  <a:pt x="35769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435029" y="6451574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7492792" y="6451575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7556129" y="6451575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641960" y="6450913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40">
                <a:moveTo>
                  <a:pt x="16281" y="0"/>
                </a:moveTo>
                <a:lnTo>
                  <a:pt x="11201" y="88"/>
                </a:lnTo>
                <a:lnTo>
                  <a:pt x="2641" y="546"/>
                </a:lnTo>
                <a:lnTo>
                  <a:pt x="0" y="660"/>
                </a:lnTo>
                <a:lnTo>
                  <a:pt x="0" y="65836"/>
                </a:lnTo>
                <a:lnTo>
                  <a:pt x="8902" y="65836"/>
                </a:lnTo>
                <a:lnTo>
                  <a:pt x="8902" y="37388"/>
                </a:lnTo>
                <a:lnTo>
                  <a:pt x="27969" y="37388"/>
                </a:lnTo>
                <a:lnTo>
                  <a:pt x="27000" y="35852"/>
                </a:lnTo>
                <a:lnTo>
                  <a:pt x="30467" y="35051"/>
                </a:lnTo>
                <a:lnTo>
                  <a:pt x="33477" y="33007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37"/>
                </a:lnTo>
                <a:lnTo>
                  <a:pt x="8902" y="29844"/>
                </a:lnTo>
                <a:lnTo>
                  <a:pt x="8902" y="8661"/>
                </a:lnTo>
                <a:lnTo>
                  <a:pt x="11493" y="8369"/>
                </a:lnTo>
                <a:lnTo>
                  <a:pt x="13258" y="8216"/>
                </a:lnTo>
                <a:lnTo>
                  <a:pt x="35502" y="8216"/>
                </a:lnTo>
                <a:lnTo>
                  <a:pt x="31959" y="3333"/>
                </a:lnTo>
                <a:lnTo>
                  <a:pt x="16281" y="0"/>
                </a:lnTo>
                <a:close/>
              </a:path>
              <a:path w="46354" h="66040">
                <a:moveTo>
                  <a:pt x="27969" y="37388"/>
                </a:moveTo>
                <a:lnTo>
                  <a:pt x="8902" y="37388"/>
                </a:lnTo>
                <a:lnTo>
                  <a:pt x="13195" y="37706"/>
                </a:lnTo>
                <a:lnTo>
                  <a:pt x="16344" y="37845"/>
                </a:lnTo>
                <a:lnTo>
                  <a:pt x="18326" y="37845"/>
                </a:lnTo>
                <a:lnTo>
                  <a:pt x="35725" y="65836"/>
                </a:lnTo>
                <a:lnTo>
                  <a:pt x="45910" y="65836"/>
                </a:lnTo>
                <a:lnTo>
                  <a:pt x="27969" y="37388"/>
                </a:lnTo>
                <a:close/>
              </a:path>
              <a:path w="46354" h="66040">
                <a:moveTo>
                  <a:pt x="35502" y="8216"/>
                </a:moveTo>
                <a:lnTo>
                  <a:pt x="19773" y="8216"/>
                </a:lnTo>
                <a:lnTo>
                  <a:pt x="23914" y="9016"/>
                </a:lnTo>
                <a:lnTo>
                  <a:pt x="29121" y="12217"/>
                </a:lnTo>
                <a:lnTo>
                  <a:pt x="30429" y="14846"/>
                </a:lnTo>
                <a:lnTo>
                  <a:pt x="30429" y="22910"/>
                </a:lnTo>
                <a:lnTo>
                  <a:pt x="29222" y="25971"/>
                </a:lnTo>
                <a:lnTo>
                  <a:pt x="24345" y="29425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41"/>
                </a:lnTo>
                <a:lnTo>
                  <a:pt x="39789" y="22758"/>
                </a:lnTo>
                <a:lnTo>
                  <a:pt x="39231" y="13357"/>
                </a:lnTo>
                <a:lnTo>
                  <a:pt x="35502" y="8216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7699112" y="6451575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749355" y="6450441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41" y="55143"/>
                </a:moveTo>
                <a:lnTo>
                  <a:pt x="177" y="63322"/>
                </a:lnTo>
                <a:lnTo>
                  <a:pt x="4279" y="66052"/>
                </a:lnTo>
                <a:lnTo>
                  <a:pt x="9220" y="67424"/>
                </a:lnTo>
                <a:lnTo>
                  <a:pt x="21590" y="67424"/>
                </a:lnTo>
                <a:lnTo>
                  <a:pt x="26847" y="65722"/>
                </a:lnTo>
                <a:lnTo>
                  <a:pt x="34095" y="59423"/>
                </a:lnTo>
                <a:lnTo>
                  <a:pt x="14325" y="59423"/>
                </a:lnTo>
                <a:lnTo>
                  <a:pt x="12128" y="59004"/>
                </a:lnTo>
                <a:lnTo>
                  <a:pt x="7162" y="57365"/>
                </a:lnTo>
                <a:lnTo>
                  <a:pt x="5092" y="56349"/>
                </a:lnTo>
                <a:lnTo>
                  <a:pt x="3441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610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901" y="24345"/>
                </a:lnTo>
                <a:lnTo>
                  <a:pt x="4419" y="30035"/>
                </a:lnTo>
                <a:lnTo>
                  <a:pt x="7531" y="32499"/>
                </a:lnTo>
                <a:lnTo>
                  <a:pt x="21945" y="39255"/>
                </a:lnTo>
                <a:lnTo>
                  <a:pt x="24892" y="41300"/>
                </a:lnTo>
                <a:lnTo>
                  <a:pt x="27228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95" y="59423"/>
                </a:lnTo>
                <a:lnTo>
                  <a:pt x="34709" y="58889"/>
                </a:lnTo>
                <a:lnTo>
                  <a:pt x="36677" y="54736"/>
                </a:lnTo>
                <a:lnTo>
                  <a:pt x="36612" y="45072"/>
                </a:lnTo>
                <a:lnTo>
                  <a:pt x="35775" y="41617"/>
                </a:lnTo>
                <a:lnTo>
                  <a:pt x="32194" y="35775"/>
                </a:lnTo>
                <a:lnTo>
                  <a:pt x="29070" y="33261"/>
                </a:lnTo>
                <a:lnTo>
                  <a:pt x="15836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64" y="22682"/>
                </a:lnTo>
                <a:lnTo>
                  <a:pt x="9220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79" y="11861"/>
                </a:lnTo>
                <a:lnTo>
                  <a:pt x="13258" y="8432"/>
                </a:lnTo>
                <a:lnTo>
                  <a:pt x="15621" y="7569"/>
                </a:lnTo>
                <a:lnTo>
                  <a:pt x="32102" y="7569"/>
                </a:lnTo>
                <a:lnTo>
                  <a:pt x="33477" y="3517"/>
                </a:lnTo>
                <a:lnTo>
                  <a:pt x="30645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102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63" y="9588"/>
                </a:lnTo>
                <a:lnTo>
                  <a:pt x="29654" y="10401"/>
                </a:lnTo>
                <a:lnTo>
                  <a:pt x="30848" y="11264"/>
                </a:lnTo>
                <a:lnTo>
                  <a:pt x="32102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797730" y="6450408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866810" y="6451574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76"/>
                </a:lnTo>
                <a:lnTo>
                  <a:pt x="38354" y="65176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7917521" y="6451574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7975284" y="6451575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8044630" y="645157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065425" y="6450408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8134510" y="6451570"/>
            <a:ext cx="45085" cy="66675"/>
          </a:xfrm>
          <a:custGeom>
            <a:avLst/>
            <a:gdLst/>
            <a:ahLst/>
            <a:cxnLst/>
            <a:rect l="l" t="t" r="r" b="b"/>
            <a:pathLst>
              <a:path w="45084" h="66675">
                <a:moveTo>
                  <a:pt x="16945" y="18415"/>
                </a:moveTo>
                <a:lnTo>
                  <a:pt x="8445" y="18415"/>
                </a:lnTo>
                <a:lnTo>
                  <a:pt x="42138" y="66078"/>
                </a:lnTo>
                <a:lnTo>
                  <a:pt x="44792" y="66078"/>
                </a:lnTo>
                <a:lnTo>
                  <a:pt x="44792" y="45072"/>
                </a:lnTo>
                <a:lnTo>
                  <a:pt x="36347" y="45072"/>
                </a:lnTo>
                <a:lnTo>
                  <a:pt x="16945" y="18415"/>
                </a:lnTo>
                <a:close/>
              </a:path>
              <a:path w="45084" h="66675">
                <a:moveTo>
                  <a:pt x="3543" y="0"/>
                </a:moveTo>
                <a:lnTo>
                  <a:pt x="0" y="0"/>
                </a:lnTo>
                <a:lnTo>
                  <a:pt x="0" y="65176"/>
                </a:lnTo>
                <a:lnTo>
                  <a:pt x="8445" y="65176"/>
                </a:lnTo>
                <a:lnTo>
                  <a:pt x="8445" y="18415"/>
                </a:lnTo>
                <a:lnTo>
                  <a:pt x="16945" y="18415"/>
                </a:lnTo>
                <a:lnTo>
                  <a:pt x="3543" y="0"/>
                </a:lnTo>
                <a:close/>
              </a:path>
              <a:path w="45084" h="66675">
                <a:moveTo>
                  <a:pt x="44792" y="0"/>
                </a:moveTo>
                <a:lnTo>
                  <a:pt x="36347" y="0"/>
                </a:lnTo>
                <a:lnTo>
                  <a:pt x="36347" y="45072"/>
                </a:lnTo>
                <a:lnTo>
                  <a:pt x="44792" y="45072"/>
                </a:lnTo>
                <a:lnTo>
                  <a:pt x="447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0AE055-44CF-55E1-7F1F-1ED6255707DC}"/>
              </a:ext>
            </a:extLst>
          </p:cNvPr>
          <p:cNvSpPr txBox="1"/>
          <p:nvPr/>
        </p:nvSpPr>
        <p:spPr>
          <a:xfrm>
            <a:off x="1815881" y="3369190"/>
            <a:ext cx="5998416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ts val="600"/>
              </a:spcBef>
              <a:spcAft>
                <a:spcPts val="0"/>
              </a:spcAft>
              <a:buClr>
                <a:srgbClr val="990033"/>
              </a:buClr>
              <a:buSzPct val="120000"/>
              <a:buFont typeface="Arial" panose="020B0604020202020204" pitchFamily="34" charset="0"/>
              <a:buChar char="•"/>
            </a:pP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2021 рік – </a:t>
            </a:r>
            <a:r>
              <a:rPr lang="uk-UA" sz="2200" b="1" dirty="0">
                <a:solidFill>
                  <a:srgbClr val="A92B45"/>
                </a:solidFill>
                <a:latin typeface="Trebuchet MS"/>
                <a:ea typeface="+mj-ea"/>
              </a:rPr>
              <a:t>550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lvl="0" indent="-285750" algn="just">
              <a:spcBef>
                <a:spcPts val="600"/>
              </a:spcBef>
              <a:spcAft>
                <a:spcPts val="0"/>
              </a:spcAft>
              <a:buClr>
                <a:srgbClr val="990033"/>
              </a:buClr>
              <a:buSzPct val="120000"/>
              <a:buFont typeface="Arial" panose="020B0604020202020204" pitchFamily="34" charset="0"/>
              <a:buChar char="•"/>
            </a:pP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2022 рік – </a:t>
            </a:r>
            <a:r>
              <a:rPr lang="uk-UA" sz="2200" b="1" dirty="0">
                <a:solidFill>
                  <a:srgbClr val="A92B45"/>
                </a:solidFill>
                <a:latin typeface="Trebuchet MS"/>
                <a:ea typeface="+mj-ea"/>
              </a:rPr>
              <a:t>1002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87949031-754E-8B32-9103-03411EEBC8B5}"/>
              </a:ext>
            </a:extLst>
          </p:cNvPr>
          <p:cNvSpPr txBox="1"/>
          <p:nvPr/>
        </p:nvSpPr>
        <p:spPr>
          <a:xfrm>
            <a:off x="2209800" y="2696483"/>
            <a:ext cx="715266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>
              <a:spcAft>
                <a:spcPts val="600"/>
              </a:spcAft>
              <a:buClr>
                <a:srgbClr val="A50021"/>
              </a:buClr>
              <a:buSzPct val="130000"/>
            </a:pPr>
            <a:r>
              <a:rPr lang="uk-UA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Кількість запитів про міжнародну допомогу:</a:t>
            </a:r>
            <a:endParaRPr lang="ru-RU" dirty="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C9315377-6D33-F7D0-B6E1-B3F39171CA49}"/>
              </a:ext>
            </a:extLst>
          </p:cNvPr>
          <p:cNvSpPr txBox="1"/>
          <p:nvPr/>
        </p:nvSpPr>
        <p:spPr>
          <a:xfrm>
            <a:off x="1527862" y="4611284"/>
            <a:ext cx="711477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>
              <a:spcAft>
                <a:spcPts val="600"/>
              </a:spcAft>
              <a:buClr>
                <a:srgbClr val="A50021"/>
              </a:buClr>
              <a:buSzPct val="130000"/>
            </a:pP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Міжнародна активність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04007E-4F0F-4F3F-D876-A35DFDFE9AA6}"/>
              </a:ext>
            </a:extLst>
          </p:cNvPr>
          <p:cNvSpPr txBox="1"/>
          <p:nvPr/>
        </p:nvSpPr>
        <p:spPr>
          <a:xfrm>
            <a:off x="4151332" y="4365062"/>
            <a:ext cx="841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900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↑</a:t>
            </a:r>
            <a:endParaRPr lang="ru-RU" sz="4400" b="1" dirty="0">
              <a:solidFill>
                <a:srgbClr val="99003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303763F4-234D-00BE-121B-E3C6E4EB0A73}"/>
              </a:ext>
            </a:extLst>
          </p:cNvPr>
          <p:cNvSpPr txBox="1"/>
          <p:nvPr/>
        </p:nvSpPr>
        <p:spPr>
          <a:xfrm>
            <a:off x="4572000" y="4565650"/>
            <a:ext cx="135088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>
              <a:spcAft>
                <a:spcPts val="600"/>
              </a:spcAft>
              <a:buClr>
                <a:srgbClr val="A50021"/>
              </a:buClr>
              <a:buSzPct val="130000"/>
            </a:pPr>
            <a:r>
              <a:rPr lang="uk-UA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рази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8C7AD10-6B1C-32A8-07D8-AE4C08324E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2506" y="2504144"/>
            <a:ext cx="613706" cy="61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67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5379" y="1060450"/>
            <a:ext cx="6684216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uk-UA" sz="2200" dirty="0"/>
              <a:t>Зміна підходів міжнародного співробітництва</a:t>
            </a:r>
            <a:br>
              <a:rPr lang="ru-RU" sz="2200" dirty="0"/>
            </a:br>
            <a:br>
              <a:rPr lang="ru-RU" sz="2200" dirty="0"/>
            </a:br>
            <a:br>
              <a:rPr lang="ru-RU" sz="2200" dirty="0"/>
            </a:br>
            <a:endParaRPr sz="2200" dirty="0"/>
          </a:p>
        </p:txBody>
      </p:sp>
      <p:sp>
        <p:nvSpPr>
          <p:cNvPr id="3" name="object 3"/>
          <p:cNvSpPr txBox="1"/>
          <p:nvPr/>
        </p:nvSpPr>
        <p:spPr>
          <a:xfrm>
            <a:off x="998812" y="1926846"/>
            <a:ext cx="7674012" cy="44935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indent="-457200" algn="just">
              <a:spcAft>
                <a:spcPts val="600"/>
              </a:spcAft>
              <a:buClr>
                <a:srgbClr val="A50021"/>
              </a:buClr>
              <a:buSzPct val="130000"/>
              <a:buFont typeface="+mj-lt"/>
              <a:buAutoNum type="arabicPeriod"/>
            </a:pP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Кордони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між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країнами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правоохоронцями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зникли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457200" indent="-457200" algn="just">
              <a:spcAft>
                <a:spcPts val="600"/>
              </a:spcAft>
              <a:buClr>
                <a:srgbClr val="A50021"/>
              </a:buClr>
              <a:buSzPct val="130000"/>
              <a:buFont typeface="+mj-lt"/>
              <a:buAutoNum type="arabicPeriod"/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spcAft>
                <a:spcPts val="600"/>
              </a:spcAft>
              <a:buClr>
                <a:srgbClr val="A50021"/>
              </a:buClr>
              <a:buSzPct val="130000"/>
              <a:buFont typeface="+mj-lt"/>
              <a:buAutoNum type="arabicPeriod"/>
            </a:pP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Принцип «ініціативного обміну інформацією»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uk-U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spcAft>
                <a:spcPts val="600"/>
              </a:spcAft>
              <a:buClr>
                <a:srgbClr val="A50021"/>
              </a:buClr>
              <a:buSzPct val="130000"/>
              <a:buFont typeface="+mj-lt"/>
              <a:buAutoNum type="arabicPeriod"/>
            </a:pPr>
            <a:endParaRPr lang="uk-U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spcAft>
                <a:spcPts val="600"/>
              </a:spcAft>
              <a:buClr>
                <a:srgbClr val="A50021"/>
              </a:buClr>
              <a:buSzPct val="130000"/>
              <a:buFont typeface="+mj-lt"/>
              <a:buAutoNum type="arabicPeriod"/>
            </a:pP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Оперативність передачі даних (м</a:t>
            </a:r>
            <a:r>
              <a:rPr lang="uk-UA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ожливість отримати будь-яку інформацію, блокувати рахунки за </a:t>
            </a:r>
            <a:r>
              <a:rPr lang="uk-UA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кордоном  </a:t>
            </a:r>
            <a:r>
              <a:rPr lang="uk-UA" b="1" dirty="0">
                <a:solidFill>
                  <a:srgbClr val="A92B4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 лічені дні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);</a:t>
            </a:r>
          </a:p>
          <a:p>
            <a:pPr marL="457200" indent="-457200" algn="just">
              <a:spcAft>
                <a:spcPts val="600"/>
              </a:spcAft>
              <a:buClr>
                <a:srgbClr val="A50021"/>
              </a:buClr>
              <a:buSzPct val="130000"/>
              <a:buFont typeface="+mj-lt"/>
              <a:buAutoNum type="arabicPeriod"/>
            </a:pPr>
            <a:endParaRPr lang="uk-UA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457200" lvl="0" indent="-457200" algn="just">
              <a:spcAft>
                <a:spcPts val="600"/>
              </a:spcAft>
              <a:buClr>
                <a:srgbClr val="A50021"/>
              </a:buClr>
              <a:buSzPct val="130000"/>
              <a:buFont typeface="+mj-lt"/>
              <a:buAutoNum type="arabicPeriod"/>
            </a:pPr>
            <a:r>
              <a:rPr lang="uk-UA" sz="1800" dirty="0">
                <a:latin typeface="Cambria" panose="02040503050406030204" pitchFamily="18" charset="0"/>
                <a:ea typeface="Cambria" panose="02040503050406030204" pitchFamily="18" charset="0"/>
              </a:rPr>
              <a:t>Нівелювання банківської таємниці.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  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spcAft>
                <a:spcPts val="600"/>
              </a:spcAft>
              <a:buClr>
                <a:srgbClr val="A50021"/>
              </a:buClr>
              <a:buSzPct val="130000"/>
              <a:buFont typeface="+mj-lt"/>
              <a:buAutoNum type="arabicPeriod"/>
            </a:pPr>
            <a:endParaRPr lang="ru-RU" sz="1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spcAft>
                <a:spcPts val="600"/>
              </a:spcAft>
              <a:buClr>
                <a:srgbClr val="A50021"/>
              </a:buClr>
              <a:buSzPct val="130000"/>
              <a:buFont typeface="+mj-lt"/>
              <a:buAutoNum type="arabicPeriod"/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Aft>
                <a:spcPts val="600"/>
              </a:spcAft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Aft>
                <a:spcPts val="600"/>
              </a:spcAft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uk-UA" sz="1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59314" y="2"/>
            <a:ext cx="46355" cy="1428115"/>
          </a:xfrm>
          <a:custGeom>
            <a:avLst/>
            <a:gdLst/>
            <a:ahLst/>
            <a:cxnLst/>
            <a:rect l="l" t="t" r="r" b="b"/>
            <a:pathLst>
              <a:path w="46355" h="1428115">
                <a:moveTo>
                  <a:pt x="0" y="4"/>
                </a:moveTo>
                <a:lnTo>
                  <a:pt x="0" y="1427543"/>
                </a:lnTo>
                <a:lnTo>
                  <a:pt x="45986" y="1378623"/>
                </a:lnTo>
                <a:lnTo>
                  <a:pt x="45986" y="4"/>
                </a:lnTo>
                <a:lnTo>
                  <a:pt x="0" y="4"/>
                </a:lnTo>
              </a:path>
            </a:pathLst>
          </a:custGeom>
          <a:solidFill>
            <a:srgbClr val="A92B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284416" y="6270012"/>
            <a:ext cx="455930" cy="288925"/>
          </a:xfrm>
          <a:custGeom>
            <a:avLst/>
            <a:gdLst/>
            <a:ahLst/>
            <a:cxnLst/>
            <a:rect l="l" t="t" r="r" b="b"/>
            <a:pathLst>
              <a:path w="455929" h="288925">
                <a:moveTo>
                  <a:pt x="59131" y="0"/>
                </a:moveTo>
                <a:lnTo>
                  <a:pt x="21958" y="0"/>
                </a:lnTo>
                <a:lnTo>
                  <a:pt x="0" y="23558"/>
                </a:lnTo>
                <a:lnTo>
                  <a:pt x="36791" y="23558"/>
                </a:lnTo>
                <a:lnTo>
                  <a:pt x="124929" y="288328"/>
                </a:lnTo>
                <a:lnTo>
                  <a:pt x="153746" y="288328"/>
                </a:lnTo>
                <a:lnTo>
                  <a:pt x="166641" y="249351"/>
                </a:lnTo>
                <a:lnTo>
                  <a:pt x="139128" y="249351"/>
                </a:lnTo>
                <a:lnTo>
                  <a:pt x="59131" y="0"/>
                </a:lnTo>
                <a:close/>
              </a:path>
              <a:path w="455929" h="288925">
                <a:moveTo>
                  <a:pt x="420312" y="23558"/>
                </a:moveTo>
                <a:lnTo>
                  <a:pt x="334784" y="23558"/>
                </a:lnTo>
                <a:lnTo>
                  <a:pt x="347863" y="23801"/>
                </a:lnTo>
                <a:lnTo>
                  <a:pt x="360312" y="24529"/>
                </a:lnTo>
                <a:lnTo>
                  <a:pt x="399351" y="39065"/>
                </a:lnTo>
                <a:lnTo>
                  <a:pt x="409457" y="69937"/>
                </a:lnTo>
                <a:lnTo>
                  <a:pt x="408496" y="85114"/>
                </a:lnTo>
                <a:lnTo>
                  <a:pt x="376593" y="120998"/>
                </a:lnTo>
                <a:lnTo>
                  <a:pt x="316903" y="125488"/>
                </a:lnTo>
                <a:lnTo>
                  <a:pt x="316903" y="147421"/>
                </a:lnTo>
                <a:lnTo>
                  <a:pt x="350227" y="147421"/>
                </a:lnTo>
                <a:lnTo>
                  <a:pt x="363274" y="147888"/>
                </a:lnTo>
                <a:lnTo>
                  <a:pt x="401111" y="157018"/>
                </a:lnTo>
                <a:lnTo>
                  <a:pt x="425400" y="186476"/>
                </a:lnTo>
                <a:lnTo>
                  <a:pt x="427787" y="198703"/>
                </a:lnTo>
                <a:lnTo>
                  <a:pt x="427430" y="215630"/>
                </a:lnTo>
                <a:lnTo>
                  <a:pt x="400029" y="257723"/>
                </a:lnTo>
                <a:lnTo>
                  <a:pt x="281177" y="264782"/>
                </a:lnTo>
                <a:lnTo>
                  <a:pt x="222694" y="264782"/>
                </a:lnTo>
                <a:lnTo>
                  <a:pt x="222694" y="288328"/>
                </a:lnTo>
                <a:lnTo>
                  <a:pt x="365645" y="288328"/>
                </a:lnTo>
                <a:lnTo>
                  <a:pt x="378458" y="287802"/>
                </a:lnTo>
                <a:lnTo>
                  <a:pt x="418071" y="277903"/>
                </a:lnTo>
                <a:lnTo>
                  <a:pt x="450687" y="241917"/>
                </a:lnTo>
                <a:lnTo>
                  <a:pt x="455802" y="206298"/>
                </a:lnTo>
                <a:lnTo>
                  <a:pt x="454885" y="191054"/>
                </a:lnTo>
                <a:lnTo>
                  <a:pt x="432164" y="149408"/>
                </a:lnTo>
                <a:lnTo>
                  <a:pt x="409643" y="137432"/>
                </a:lnTo>
                <a:lnTo>
                  <a:pt x="413975" y="127553"/>
                </a:lnTo>
                <a:lnTo>
                  <a:pt x="434885" y="94350"/>
                </a:lnTo>
                <a:lnTo>
                  <a:pt x="437121" y="69849"/>
                </a:lnTo>
                <a:lnTo>
                  <a:pt x="436100" y="55235"/>
                </a:lnTo>
                <a:lnTo>
                  <a:pt x="433039" y="42780"/>
                </a:lnTo>
                <a:lnTo>
                  <a:pt x="427940" y="32488"/>
                </a:lnTo>
                <a:lnTo>
                  <a:pt x="420312" y="23558"/>
                </a:lnTo>
                <a:close/>
              </a:path>
              <a:path w="455929" h="288925">
                <a:moveTo>
                  <a:pt x="281012" y="63372"/>
                </a:moveTo>
                <a:lnTo>
                  <a:pt x="253415" y="92748"/>
                </a:lnTo>
                <a:lnTo>
                  <a:pt x="253555" y="264782"/>
                </a:lnTo>
                <a:lnTo>
                  <a:pt x="281177" y="264782"/>
                </a:lnTo>
                <a:lnTo>
                  <a:pt x="281012" y="63372"/>
                </a:lnTo>
                <a:close/>
              </a:path>
              <a:path w="455929" h="288925">
                <a:moveTo>
                  <a:pt x="275589" y="0"/>
                </a:moveTo>
                <a:lnTo>
                  <a:pt x="220357" y="0"/>
                </a:lnTo>
                <a:lnTo>
                  <a:pt x="139128" y="249351"/>
                </a:lnTo>
                <a:lnTo>
                  <a:pt x="166641" y="249351"/>
                </a:lnTo>
                <a:lnTo>
                  <a:pt x="177888" y="215630"/>
                </a:lnTo>
                <a:lnTo>
                  <a:pt x="189934" y="179811"/>
                </a:lnTo>
                <a:lnTo>
                  <a:pt x="208316" y="125460"/>
                </a:lnTo>
                <a:lnTo>
                  <a:pt x="219786" y="91318"/>
                </a:lnTo>
                <a:lnTo>
                  <a:pt x="231285" y="56817"/>
                </a:lnTo>
                <a:lnTo>
                  <a:pt x="238690" y="34443"/>
                </a:lnTo>
                <a:lnTo>
                  <a:pt x="247738" y="23558"/>
                </a:lnTo>
                <a:lnTo>
                  <a:pt x="420312" y="23558"/>
                </a:lnTo>
                <a:lnTo>
                  <a:pt x="419057" y="22089"/>
                </a:lnTo>
                <a:lnTo>
                  <a:pt x="383012" y="4049"/>
                </a:lnTo>
                <a:lnTo>
                  <a:pt x="345525" y="143"/>
                </a:lnTo>
                <a:lnTo>
                  <a:pt x="275589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767799" y="6270011"/>
            <a:ext cx="27940" cy="67310"/>
          </a:xfrm>
          <a:custGeom>
            <a:avLst/>
            <a:gdLst/>
            <a:ahLst/>
            <a:cxnLst/>
            <a:rect l="l" t="t" r="r" b="b"/>
            <a:pathLst>
              <a:path w="27940" h="67310">
                <a:moveTo>
                  <a:pt x="27571" y="0"/>
                </a:moveTo>
                <a:lnTo>
                  <a:pt x="0" y="0"/>
                </a:lnTo>
                <a:lnTo>
                  <a:pt x="0" y="66954"/>
                </a:lnTo>
                <a:lnTo>
                  <a:pt x="27571" y="37604"/>
                </a:lnTo>
                <a:lnTo>
                  <a:pt x="27571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7231663" y="6311641"/>
            <a:ext cx="76835" cy="66675"/>
          </a:xfrm>
          <a:custGeom>
            <a:avLst/>
            <a:gdLst/>
            <a:ahLst/>
            <a:cxnLst/>
            <a:rect l="l" t="t" r="r" b="b"/>
            <a:pathLst>
              <a:path w="76834" h="66675">
                <a:moveTo>
                  <a:pt x="9258" y="0"/>
                </a:moveTo>
                <a:lnTo>
                  <a:pt x="0" y="0"/>
                </a:lnTo>
                <a:lnTo>
                  <a:pt x="20561" y="66078"/>
                </a:lnTo>
                <a:lnTo>
                  <a:pt x="23367" y="66078"/>
                </a:lnTo>
                <a:lnTo>
                  <a:pt x="30000" y="45529"/>
                </a:lnTo>
                <a:lnTo>
                  <a:pt x="22339" y="45529"/>
                </a:lnTo>
                <a:lnTo>
                  <a:pt x="9258" y="0"/>
                </a:lnTo>
                <a:close/>
              </a:path>
              <a:path w="76834" h="66675">
                <a:moveTo>
                  <a:pt x="46365" y="21145"/>
                </a:moveTo>
                <a:lnTo>
                  <a:pt x="37871" y="21145"/>
                </a:lnTo>
                <a:lnTo>
                  <a:pt x="53390" y="66078"/>
                </a:lnTo>
                <a:lnTo>
                  <a:pt x="56197" y="66078"/>
                </a:lnTo>
                <a:lnTo>
                  <a:pt x="62535" y="45440"/>
                </a:lnTo>
                <a:lnTo>
                  <a:pt x="53936" y="45440"/>
                </a:lnTo>
                <a:lnTo>
                  <a:pt x="46365" y="21145"/>
                </a:lnTo>
                <a:close/>
              </a:path>
              <a:path w="76834" h="66675">
                <a:moveTo>
                  <a:pt x="39776" y="0"/>
                </a:moveTo>
                <a:lnTo>
                  <a:pt x="36664" y="0"/>
                </a:lnTo>
                <a:lnTo>
                  <a:pt x="22339" y="45529"/>
                </a:lnTo>
                <a:lnTo>
                  <a:pt x="30000" y="45529"/>
                </a:lnTo>
                <a:lnTo>
                  <a:pt x="37871" y="21145"/>
                </a:lnTo>
                <a:lnTo>
                  <a:pt x="46365" y="21145"/>
                </a:lnTo>
                <a:lnTo>
                  <a:pt x="39776" y="0"/>
                </a:lnTo>
                <a:close/>
              </a:path>
              <a:path w="76834" h="66675">
                <a:moveTo>
                  <a:pt x="76492" y="0"/>
                </a:moveTo>
                <a:lnTo>
                  <a:pt x="67233" y="0"/>
                </a:lnTo>
                <a:lnTo>
                  <a:pt x="53936" y="45440"/>
                </a:lnTo>
                <a:lnTo>
                  <a:pt x="62535" y="45440"/>
                </a:lnTo>
                <a:lnTo>
                  <a:pt x="764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319956" y="6311643"/>
            <a:ext cx="46355" cy="65405"/>
          </a:xfrm>
          <a:custGeom>
            <a:avLst/>
            <a:gdLst/>
            <a:ahLst/>
            <a:cxnLst/>
            <a:rect l="l" t="t" r="r" b="b"/>
            <a:pathLst>
              <a:path w="4635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8902" y="65189"/>
                </a:lnTo>
                <a:lnTo>
                  <a:pt x="8902" y="33680"/>
                </a:lnTo>
                <a:lnTo>
                  <a:pt x="46278" y="33680"/>
                </a:lnTo>
                <a:lnTo>
                  <a:pt x="46278" y="26123"/>
                </a:lnTo>
                <a:lnTo>
                  <a:pt x="8902" y="26123"/>
                </a:lnTo>
                <a:lnTo>
                  <a:pt x="8902" y="0"/>
                </a:lnTo>
                <a:close/>
              </a:path>
              <a:path w="46354" h="65404">
                <a:moveTo>
                  <a:pt x="46278" y="33680"/>
                </a:moveTo>
                <a:lnTo>
                  <a:pt x="37376" y="33680"/>
                </a:lnTo>
                <a:lnTo>
                  <a:pt x="37376" y="65189"/>
                </a:lnTo>
                <a:lnTo>
                  <a:pt x="46278" y="65189"/>
                </a:lnTo>
                <a:lnTo>
                  <a:pt x="46278" y="33680"/>
                </a:lnTo>
                <a:close/>
              </a:path>
              <a:path w="46354" h="65404">
                <a:moveTo>
                  <a:pt x="46278" y="0"/>
                </a:moveTo>
                <a:lnTo>
                  <a:pt x="37376" y="0"/>
                </a:lnTo>
                <a:lnTo>
                  <a:pt x="37376" y="26123"/>
                </a:lnTo>
                <a:lnTo>
                  <a:pt x="46278" y="26123"/>
                </a:lnTo>
                <a:lnTo>
                  <a:pt x="4627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390148" y="631164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7408186" y="6311644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16" y="8013"/>
                </a:moveTo>
                <a:lnTo>
                  <a:pt x="20726" y="8013"/>
                </a:lnTo>
                <a:lnTo>
                  <a:pt x="20726" y="65189"/>
                </a:lnTo>
                <a:lnTo>
                  <a:pt x="29616" y="65189"/>
                </a:lnTo>
                <a:lnTo>
                  <a:pt x="29616" y="8013"/>
                </a:lnTo>
                <a:close/>
              </a:path>
              <a:path w="51434" h="65404">
                <a:moveTo>
                  <a:pt x="51282" y="0"/>
                </a:moveTo>
                <a:lnTo>
                  <a:pt x="0" y="0"/>
                </a:lnTo>
                <a:lnTo>
                  <a:pt x="0" y="8013"/>
                </a:lnTo>
                <a:lnTo>
                  <a:pt x="51282" y="8013"/>
                </a:lnTo>
                <a:lnTo>
                  <a:pt x="5128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471510" y="6311644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553774" y="6310529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7612838" y="6310489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75"/>
                </a:lnTo>
                <a:lnTo>
                  <a:pt x="0" y="23761"/>
                </a:lnTo>
                <a:lnTo>
                  <a:pt x="0" y="33438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14"/>
                </a:lnTo>
                <a:lnTo>
                  <a:pt x="46166" y="59436"/>
                </a:lnTo>
                <a:lnTo>
                  <a:pt x="20878" y="59436"/>
                </a:lnTo>
                <a:lnTo>
                  <a:pt x="16725" y="56946"/>
                </a:lnTo>
                <a:lnTo>
                  <a:pt x="10833" y="46913"/>
                </a:lnTo>
                <a:lnTo>
                  <a:pt x="9347" y="40665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3"/>
                </a:lnTo>
                <a:lnTo>
                  <a:pt x="41882" y="16926"/>
                </a:lnTo>
                <a:lnTo>
                  <a:pt x="44926" y="33098"/>
                </a:lnTo>
                <a:lnTo>
                  <a:pt x="44945" y="41503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36"/>
                </a:lnTo>
                <a:lnTo>
                  <a:pt x="46166" y="59436"/>
                </a:lnTo>
                <a:lnTo>
                  <a:pt x="47514" y="57742"/>
                </a:lnTo>
                <a:lnTo>
                  <a:pt x="52588" y="47080"/>
                </a:lnTo>
                <a:lnTo>
                  <a:pt x="54279" y="33098"/>
                </a:lnTo>
                <a:lnTo>
                  <a:pt x="52464" y="19217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681918" y="6311643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732611" y="6311643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7776806" y="6310752"/>
            <a:ext cx="53975" cy="66675"/>
          </a:xfrm>
          <a:custGeom>
            <a:avLst/>
            <a:gdLst/>
            <a:ahLst/>
            <a:cxnLst/>
            <a:rect l="l" t="t" r="r" b="b"/>
            <a:pathLst>
              <a:path w="53975" h="66675">
                <a:moveTo>
                  <a:pt x="28829" y="0"/>
                </a:moveTo>
                <a:lnTo>
                  <a:pt x="26466" y="0"/>
                </a:lnTo>
                <a:lnTo>
                  <a:pt x="0" y="66078"/>
                </a:lnTo>
                <a:lnTo>
                  <a:pt x="9969" y="66078"/>
                </a:lnTo>
                <a:lnTo>
                  <a:pt x="14770" y="52323"/>
                </a:lnTo>
                <a:lnTo>
                  <a:pt x="48278" y="52323"/>
                </a:lnTo>
                <a:lnTo>
                  <a:pt x="45847" y="45783"/>
                </a:lnTo>
                <a:lnTo>
                  <a:pt x="17132" y="45783"/>
                </a:lnTo>
                <a:lnTo>
                  <a:pt x="27228" y="17094"/>
                </a:lnTo>
                <a:lnTo>
                  <a:pt x="35183" y="17094"/>
                </a:lnTo>
                <a:lnTo>
                  <a:pt x="28829" y="0"/>
                </a:lnTo>
                <a:close/>
              </a:path>
              <a:path w="53975" h="66675">
                <a:moveTo>
                  <a:pt x="48278" y="52323"/>
                </a:moveTo>
                <a:lnTo>
                  <a:pt x="39014" y="52323"/>
                </a:lnTo>
                <a:lnTo>
                  <a:pt x="43510" y="66078"/>
                </a:lnTo>
                <a:lnTo>
                  <a:pt x="53390" y="66078"/>
                </a:lnTo>
                <a:lnTo>
                  <a:pt x="48278" y="52323"/>
                </a:lnTo>
                <a:close/>
              </a:path>
              <a:path w="53975" h="66675">
                <a:moveTo>
                  <a:pt x="35183" y="17094"/>
                </a:moveTo>
                <a:lnTo>
                  <a:pt x="27228" y="17094"/>
                </a:lnTo>
                <a:lnTo>
                  <a:pt x="36487" y="45783"/>
                </a:lnTo>
                <a:lnTo>
                  <a:pt x="45847" y="45783"/>
                </a:lnTo>
                <a:lnTo>
                  <a:pt x="35183" y="17094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842057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928106" y="6310529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7990721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36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8053889" y="631164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8072019" y="6311643"/>
            <a:ext cx="63500" cy="66675"/>
          </a:xfrm>
          <a:custGeom>
            <a:avLst/>
            <a:gdLst/>
            <a:ahLst/>
            <a:cxnLst/>
            <a:rect l="l" t="t" r="r" b="b"/>
            <a:pathLst>
              <a:path w="63500" h="66675">
                <a:moveTo>
                  <a:pt x="23849" y="23317"/>
                </a:moveTo>
                <a:lnTo>
                  <a:pt x="16001" y="23317"/>
                </a:lnTo>
                <a:lnTo>
                  <a:pt x="30645" y="66078"/>
                </a:lnTo>
                <a:lnTo>
                  <a:pt x="32867" y="66078"/>
                </a:lnTo>
                <a:lnTo>
                  <a:pt x="39033" y="47574"/>
                </a:lnTo>
                <a:lnTo>
                  <a:pt x="31762" y="47574"/>
                </a:lnTo>
                <a:lnTo>
                  <a:pt x="23849" y="23317"/>
                </a:lnTo>
                <a:close/>
              </a:path>
              <a:path w="63500" h="66675">
                <a:moveTo>
                  <a:pt x="16243" y="0"/>
                </a:moveTo>
                <a:lnTo>
                  <a:pt x="12179" y="0"/>
                </a:lnTo>
                <a:lnTo>
                  <a:pt x="0" y="65189"/>
                </a:lnTo>
                <a:lnTo>
                  <a:pt x="8458" y="65189"/>
                </a:lnTo>
                <a:lnTo>
                  <a:pt x="16001" y="23317"/>
                </a:lnTo>
                <a:lnTo>
                  <a:pt x="23849" y="23317"/>
                </a:lnTo>
                <a:lnTo>
                  <a:pt x="16243" y="0"/>
                </a:lnTo>
                <a:close/>
              </a:path>
              <a:path w="63500" h="66675">
                <a:moveTo>
                  <a:pt x="54817" y="23317"/>
                </a:moveTo>
                <a:lnTo>
                  <a:pt x="47116" y="23317"/>
                </a:lnTo>
                <a:lnTo>
                  <a:pt x="54851" y="65189"/>
                </a:lnTo>
                <a:lnTo>
                  <a:pt x="63309" y="65189"/>
                </a:lnTo>
                <a:lnTo>
                  <a:pt x="54817" y="23317"/>
                </a:lnTo>
                <a:close/>
              </a:path>
              <a:path w="63500" h="66675">
                <a:moveTo>
                  <a:pt x="50088" y="0"/>
                </a:moveTo>
                <a:lnTo>
                  <a:pt x="46088" y="0"/>
                </a:lnTo>
                <a:lnTo>
                  <a:pt x="31762" y="47574"/>
                </a:lnTo>
                <a:lnTo>
                  <a:pt x="39033" y="47574"/>
                </a:lnTo>
                <a:lnTo>
                  <a:pt x="47116" y="23317"/>
                </a:lnTo>
                <a:lnTo>
                  <a:pt x="54817" y="23317"/>
                </a:lnTo>
                <a:lnTo>
                  <a:pt x="5008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8146995" y="6311644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7240923" y="6451116"/>
            <a:ext cx="45720" cy="66040"/>
          </a:xfrm>
          <a:custGeom>
            <a:avLst/>
            <a:gdLst/>
            <a:ahLst/>
            <a:cxnLst/>
            <a:rect l="l" t="t" r="r" b="b"/>
            <a:pathLst>
              <a:path w="45720" h="66040">
                <a:moveTo>
                  <a:pt x="25171" y="0"/>
                </a:moveTo>
                <a:lnTo>
                  <a:pt x="13716" y="0"/>
                </a:lnTo>
                <a:lnTo>
                  <a:pt x="8369" y="139"/>
                </a:lnTo>
                <a:lnTo>
                  <a:pt x="0" y="457"/>
                </a:lnTo>
                <a:lnTo>
                  <a:pt x="0" y="65633"/>
                </a:lnTo>
                <a:lnTo>
                  <a:pt x="13131" y="65633"/>
                </a:lnTo>
                <a:lnTo>
                  <a:pt x="25109" y="64149"/>
                </a:lnTo>
                <a:lnTo>
                  <a:pt x="36518" y="57844"/>
                </a:lnTo>
                <a:lnTo>
                  <a:pt x="36647" y="57632"/>
                </a:lnTo>
                <a:lnTo>
                  <a:pt x="13347" y="57632"/>
                </a:lnTo>
                <a:lnTo>
                  <a:pt x="10883" y="57467"/>
                </a:lnTo>
                <a:lnTo>
                  <a:pt x="8902" y="57175"/>
                </a:lnTo>
                <a:lnTo>
                  <a:pt x="8902" y="8458"/>
                </a:lnTo>
                <a:lnTo>
                  <a:pt x="12484" y="8166"/>
                </a:lnTo>
                <a:lnTo>
                  <a:pt x="14706" y="8013"/>
                </a:lnTo>
                <a:lnTo>
                  <a:pt x="37413" y="8013"/>
                </a:lnTo>
                <a:lnTo>
                  <a:pt x="32372" y="2755"/>
                </a:lnTo>
                <a:lnTo>
                  <a:pt x="25171" y="0"/>
                </a:lnTo>
                <a:close/>
              </a:path>
              <a:path w="45720" h="66040">
                <a:moveTo>
                  <a:pt x="37413" y="8013"/>
                </a:moveTo>
                <a:lnTo>
                  <a:pt x="14706" y="8013"/>
                </a:lnTo>
                <a:lnTo>
                  <a:pt x="22437" y="8788"/>
                </a:lnTo>
                <a:lnTo>
                  <a:pt x="32839" y="16105"/>
                </a:lnTo>
                <a:lnTo>
                  <a:pt x="36309" y="31140"/>
                </a:lnTo>
                <a:lnTo>
                  <a:pt x="36309" y="39458"/>
                </a:lnTo>
                <a:lnTo>
                  <a:pt x="34531" y="45935"/>
                </a:lnTo>
                <a:lnTo>
                  <a:pt x="30975" y="50622"/>
                </a:lnTo>
                <a:lnTo>
                  <a:pt x="27406" y="55283"/>
                </a:lnTo>
                <a:lnTo>
                  <a:pt x="22517" y="57632"/>
                </a:lnTo>
                <a:lnTo>
                  <a:pt x="36647" y="57632"/>
                </a:lnTo>
                <a:lnTo>
                  <a:pt x="43362" y="46595"/>
                </a:lnTo>
                <a:lnTo>
                  <a:pt x="45540" y="31140"/>
                </a:lnTo>
                <a:lnTo>
                  <a:pt x="45643" y="21209"/>
                </a:lnTo>
                <a:lnTo>
                  <a:pt x="42989" y="13830"/>
                </a:lnTo>
                <a:lnTo>
                  <a:pt x="37413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307370" y="645157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7328166" y="6450441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29" y="55143"/>
                </a:moveTo>
                <a:lnTo>
                  <a:pt x="177" y="63322"/>
                </a:lnTo>
                <a:lnTo>
                  <a:pt x="4267" y="66052"/>
                </a:lnTo>
                <a:lnTo>
                  <a:pt x="9207" y="67424"/>
                </a:lnTo>
                <a:lnTo>
                  <a:pt x="21577" y="67424"/>
                </a:lnTo>
                <a:lnTo>
                  <a:pt x="26835" y="65722"/>
                </a:lnTo>
                <a:lnTo>
                  <a:pt x="34082" y="59423"/>
                </a:lnTo>
                <a:lnTo>
                  <a:pt x="14325" y="59423"/>
                </a:lnTo>
                <a:lnTo>
                  <a:pt x="12103" y="59004"/>
                </a:lnTo>
                <a:lnTo>
                  <a:pt x="7150" y="57365"/>
                </a:lnTo>
                <a:lnTo>
                  <a:pt x="5092" y="56349"/>
                </a:lnTo>
                <a:lnTo>
                  <a:pt x="3429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597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876" y="24345"/>
                </a:lnTo>
                <a:lnTo>
                  <a:pt x="4406" y="30035"/>
                </a:lnTo>
                <a:lnTo>
                  <a:pt x="7518" y="32499"/>
                </a:lnTo>
                <a:lnTo>
                  <a:pt x="21932" y="39255"/>
                </a:lnTo>
                <a:lnTo>
                  <a:pt x="24879" y="41300"/>
                </a:lnTo>
                <a:lnTo>
                  <a:pt x="27216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82" y="59423"/>
                </a:lnTo>
                <a:lnTo>
                  <a:pt x="34696" y="58889"/>
                </a:lnTo>
                <a:lnTo>
                  <a:pt x="36664" y="54736"/>
                </a:lnTo>
                <a:lnTo>
                  <a:pt x="36600" y="45072"/>
                </a:lnTo>
                <a:lnTo>
                  <a:pt x="35763" y="41617"/>
                </a:lnTo>
                <a:lnTo>
                  <a:pt x="32181" y="35775"/>
                </a:lnTo>
                <a:lnTo>
                  <a:pt x="29057" y="33261"/>
                </a:lnTo>
                <a:lnTo>
                  <a:pt x="15824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52" y="22682"/>
                </a:lnTo>
                <a:lnTo>
                  <a:pt x="9207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66" y="11861"/>
                </a:lnTo>
                <a:lnTo>
                  <a:pt x="13233" y="8432"/>
                </a:lnTo>
                <a:lnTo>
                  <a:pt x="15621" y="7569"/>
                </a:lnTo>
                <a:lnTo>
                  <a:pt x="32089" y="7569"/>
                </a:lnTo>
                <a:lnTo>
                  <a:pt x="33464" y="3517"/>
                </a:lnTo>
                <a:lnTo>
                  <a:pt x="30632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089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38" y="9588"/>
                </a:lnTo>
                <a:lnTo>
                  <a:pt x="29641" y="10401"/>
                </a:lnTo>
                <a:lnTo>
                  <a:pt x="30835" y="11264"/>
                </a:lnTo>
                <a:lnTo>
                  <a:pt x="32089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7379670" y="6451116"/>
            <a:ext cx="38735" cy="66040"/>
          </a:xfrm>
          <a:custGeom>
            <a:avLst/>
            <a:gdLst/>
            <a:ahLst/>
            <a:cxnLst/>
            <a:rect l="l" t="t" r="r" b="b"/>
            <a:pathLst>
              <a:path w="38734" h="66040">
                <a:moveTo>
                  <a:pt x="12192" y="0"/>
                </a:moveTo>
                <a:lnTo>
                  <a:pt x="10795" y="0"/>
                </a:lnTo>
                <a:lnTo>
                  <a:pt x="6731" y="139"/>
                </a:lnTo>
                <a:lnTo>
                  <a:pt x="0" y="457"/>
                </a:lnTo>
                <a:lnTo>
                  <a:pt x="0" y="65633"/>
                </a:lnTo>
                <a:lnTo>
                  <a:pt x="8902" y="65633"/>
                </a:lnTo>
                <a:lnTo>
                  <a:pt x="8902" y="40525"/>
                </a:lnTo>
                <a:lnTo>
                  <a:pt x="19871" y="40525"/>
                </a:lnTo>
                <a:lnTo>
                  <a:pt x="30715" y="37421"/>
                </a:lnTo>
                <a:lnTo>
                  <a:pt x="33873" y="32969"/>
                </a:lnTo>
                <a:lnTo>
                  <a:pt x="14655" y="32969"/>
                </a:lnTo>
                <a:lnTo>
                  <a:pt x="8902" y="32524"/>
                </a:lnTo>
                <a:lnTo>
                  <a:pt x="8902" y="8458"/>
                </a:lnTo>
                <a:lnTo>
                  <a:pt x="10947" y="8166"/>
                </a:lnTo>
                <a:lnTo>
                  <a:pt x="12560" y="8013"/>
                </a:lnTo>
                <a:lnTo>
                  <a:pt x="35769" y="8013"/>
                </a:lnTo>
                <a:lnTo>
                  <a:pt x="29369" y="2622"/>
                </a:lnTo>
                <a:lnTo>
                  <a:pt x="12192" y="0"/>
                </a:lnTo>
                <a:close/>
              </a:path>
              <a:path w="38734" h="66040">
                <a:moveTo>
                  <a:pt x="19871" y="40525"/>
                </a:moveTo>
                <a:lnTo>
                  <a:pt x="8902" y="40525"/>
                </a:lnTo>
                <a:lnTo>
                  <a:pt x="12280" y="40843"/>
                </a:lnTo>
                <a:lnTo>
                  <a:pt x="14478" y="40982"/>
                </a:lnTo>
                <a:lnTo>
                  <a:pt x="18597" y="40890"/>
                </a:lnTo>
                <a:lnTo>
                  <a:pt x="19871" y="40525"/>
                </a:lnTo>
                <a:close/>
              </a:path>
              <a:path w="38734" h="66040">
                <a:moveTo>
                  <a:pt x="35769" y="8013"/>
                </a:moveTo>
                <a:lnTo>
                  <a:pt x="25527" y="8013"/>
                </a:lnTo>
                <a:lnTo>
                  <a:pt x="31419" y="11988"/>
                </a:lnTo>
                <a:lnTo>
                  <a:pt x="31419" y="28625"/>
                </a:lnTo>
                <a:lnTo>
                  <a:pt x="25895" y="32969"/>
                </a:lnTo>
                <a:lnTo>
                  <a:pt x="33873" y="32969"/>
                </a:lnTo>
                <a:lnTo>
                  <a:pt x="37535" y="27806"/>
                </a:lnTo>
                <a:lnTo>
                  <a:pt x="38716" y="10496"/>
                </a:lnTo>
                <a:lnTo>
                  <a:pt x="35769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435029" y="6451574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7492792" y="6451575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7556129" y="6451575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641960" y="6450913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40">
                <a:moveTo>
                  <a:pt x="16281" y="0"/>
                </a:moveTo>
                <a:lnTo>
                  <a:pt x="11201" y="88"/>
                </a:lnTo>
                <a:lnTo>
                  <a:pt x="2641" y="546"/>
                </a:lnTo>
                <a:lnTo>
                  <a:pt x="0" y="660"/>
                </a:lnTo>
                <a:lnTo>
                  <a:pt x="0" y="65836"/>
                </a:lnTo>
                <a:lnTo>
                  <a:pt x="8902" y="65836"/>
                </a:lnTo>
                <a:lnTo>
                  <a:pt x="8902" y="37388"/>
                </a:lnTo>
                <a:lnTo>
                  <a:pt x="27969" y="37388"/>
                </a:lnTo>
                <a:lnTo>
                  <a:pt x="27000" y="35852"/>
                </a:lnTo>
                <a:lnTo>
                  <a:pt x="30467" y="35051"/>
                </a:lnTo>
                <a:lnTo>
                  <a:pt x="33477" y="33007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37"/>
                </a:lnTo>
                <a:lnTo>
                  <a:pt x="8902" y="29844"/>
                </a:lnTo>
                <a:lnTo>
                  <a:pt x="8902" y="8661"/>
                </a:lnTo>
                <a:lnTo>
                  <a:pt x="11493" y="8369"/>
                </a:lnTo>
                <a:lnTo>
                  <a:pt x="13258" y="8216"/>
                </a:lnTo>
                <a:lnTo>
                  <a:pt x="35502" y="8216"/>
                </a:lnTo>
                <a:lnTo>
                  <a:pt x="31959" y="3333"/>
                </a:lnTo>
                <a:lnTo>
                  <a:pt x="16281" y="0"/>
                </a:lnTo>
                <a:close/>
              </a:path>
              <a:path w="46354" h="66040">
                <a:moveTo>
                  <a:pt x="27969" y="37388"/>
                </a:moveTo>
                <a:lnTo>
                  <a:pt x="8902" y="37388"/>
                </a:lnTo>
                <a:lnTo>
                  <a:pt x="13195" y="37706"/>
                </a:lnTo>
                <a:lnTo>
                  <a:pt x="16344" y="37845"/>
                </a:lnTo>
                <a:lnTo>
                  <a:pt x="18326" y="37845"/>
                </a:lnTo>
                <a:lnTo>
                  <a:pt x="35725" y="65836"/>
                </a:lnTo>
                <a:lnTo>
                  <a:pt x="45910" y="65836"/>
                </a:lnTo>
                <a:lnTo>
                  <a:pt x="27969" y="37388"/>
                </a:lnTo>
                <a:close/>
              </a:path>
              <a:path w="46354" h="66040">
                <a:moveTo>
                  <a:pt x="35502" y="8216"/>
                </a:moveTo>
                <a:lnTo>
                  <a:pt x="19773" y="8216"/>
                </a:lnTo>
                <a:lnTo>
                  <a:pt x="23914" y="9016"/>
                </a:lnTo>
                <a:lnTo>
                  <a:pt x="29121" y="12217"/>
                </a:lnTo>
                <a:lnTo>
                  <a:pt x="30429" y="14846"/>
                </a:lnTo>
                <a:lnTo>
                  <a:pt x="30429" y="22910"/>
                </a:lnTo>
                <a:lnTo>
                  <a:pt x="29222" y="25971"/>
                </a:lnTo>
                <a:lnTo>
                  <a:pt x="24345" y="29425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41"/>
                </a:lnTo>
                <a:lnTo>
                  <a:pt x="39789" y="22758"/>
                </a:lnTo>
                <a:lnTo>
                  <a:pt x="39231" y="13357"/>
                </a:lnTo>
                <a:lnTo>
                  <a:pt x="35502" y="8216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7699112" y="6451575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749355" y="6450441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41" y="55143"/>
                </a:moveTo>
                <a:lnTo>
                  <a:pt x="177" y="63322"/>
                </a:lnTo>
                <a:lnTo>
                  <a:pt x="4279" y="66052"/>
                </a:lnTo>
                <a:lnTo>
                  <a:pt x="9220" y="67424"/>
                </a:lnTo>
                <a:lnTo>
                  <a:pt x="21590" y="67424"/>
                </a:lnTo>
                <a:lnTo>
                  <a:pt x="26847" y="65722"/>
                </a:lnTo>
                <a:lnTo>
                  <a:pt x="34095" y="59423"/>
                </a:lnTo>
                <a:lnTo>
                  <a:pt x="14325" y="59423"/>
                </a:lnTo>
                <a:lnTo>
                  <a:pt x="12128" y="59004"/>
                </a:lnTo>
                <a:lnTo>
                  <a:pt x="7162" y="57365"/>
                </a:lnTo>
                <a:lnTo>
                  <a:pt x="5092" y="56349"/>
                </a:lnTo>
                <a:lnTo>
                  <a:pt x="3441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610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901" y="24345"/>
                </a:lnTo>
                <a:lnTo>
                  <a:pt x="4419" y="30035"/>
                </a:lnTo>
                <a:lnTo>
                  <a:pt x="7531" y="32499"/>
                </a:lnTo>
                <a:lnTo>
                  <a:pt x="21945" y="39255"/>
                </a:lnTo>
                <a:lnTo>
                  <a:pt x="24892" y="41300"/>
                </a:lnTo>
                <a:lnTo>
                  <a:pt x="27228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95" y="59423"/>
                </a:lnTo>
                <a:lnTo>
                  <a:pt x="34709" y="58889"/>
                </a:lnTo>
                <a:lnTo>
                  <a:pt x="36677" y="54736"/>
                </a:lnTo>
                <a:lnTo>
                  <a:pt x="36612" y="45072"/>
                </a:lnTo>
                <a:lnTo>
                  <a:pt x="35775" y="41617"/>
                </a:lnTo>
                <a:lnTo>
                  <a:pt x="32194" y="35775"/>
                </a:lnTo>
                <a:lnTo>
                  <a:pt x="29070" y="33261"/>
                </a:lnTo>
                <a:lnTo>
                  <a:pt x="15836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64" y="22682"/>
                </a:lnTo>
                <a:lnTo>
                  <a:pt x="9220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79" y="11861"/>
                </a:lnTo>
                <a:lnTo>
                  <a:pt x="13258" y="8432"/>
                </a:lnTo>
                <a:lnTo>
                  <a:pt x="15621" y="7569"/>
                </a:lnTo>
                <a:lnTo>
                  <a:pt x="32102" y="7569"/>
                </a:lnTo>
                <a:lnTo>
                  <a:pt x="33477" y="3517"/>
                </a:lnTo>
                <a:lnTo>
                  <a:pt x="30645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102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63" y="9588"/>
                </a:lnTo>
                <a:lnTo>
                  <a:pt x="29654" y="10401"/>
                </a:lnTo>
                <a:lnTo>
                  <a:pt x="30848" y="11264"/>
                </a:lnTo>
                <a:lnTo>
                  <a:pt x="32102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797730" y="6450408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866810" y="6451574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76"/>
                </a:lnTo>
                <a:lnTo>
                  <a:pt x="38354" y="65176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7917521" y="6451574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7975284" y="6451575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8044630" y="645157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065425" y="6450408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8134510" y="6451570"/>
            <a:ext cx="45085" cy="66675"/>
          </a:xfrm>
          <a:custGeom>
            <a:avLst/>
            <a:gdLst/>
            <a:ahLst/>
            <a:cxnLst/>
            <a:rect l="l" t="t" r="r" b="b"/>
            <a:pathLst>
              <a:path w="45084" h="66675">
                <a:moveTo>
                  <a:pt x="16945" y="18415"/>
                </a:moveTo>
                <a:lnTo>
                  <a:pt x="8445" y="18415"/>
                </a:lnTo>
                <a:lnTo>
                  <a:pt x="42138" y="66078"/>
                </a:lnTo>
                <a:lnTo>
                  <a:pt x="44792" y="66078"/>
                </a:lnTo>
                <a:lnTo>
                  <a:pt x="44792" y="45072"/>
                </a:lnTo>
                <a:lnTo>
                  <a:pt x="36347" y="45072"/>
                </a:lnTo>
                <a:lnTo>
                  <a:pt x="16945" y="18415"/>
                </a:lnTo>
                <a:close/>
              </a:path>
              <a:path w="45084" h="66675">
                <a:moveTo>
                  <a:pt x="3543" y="0"/>
                </a:moveTo>
                <a:lnTo>
                  <a:pt x="0" y="0"/>
                </a:lnTo>
                <a:lnTo>
                  <a:pt x="0" y="65176"/>
                </a:lnTo>
                <a:lnTo>
                  <a:pt x="8445" y="65176"/>
                </a:lnTo>
                <a:lnTo>
                  <a:pt x="8445" y="18415"/>
                </a:lnTo>
                <a:lnTo>
                  <a:pt x="16945" y="18415"/>
                </a:lnTo>
                <a:lnTo>
                  <a:pt x="3543" y="0"/>
                </a:lnTo>
                <a:close/>
              </a:path>
              <a:path w="45084" h="66675">
                <a:moveTo>
                  <a:pt x="44792" y="0"/>
                </a:moveTo>
                <a:lnTo>
                  <a:pt x="36347" y="0"/>
                </a:lnTo>
                <a:lnTo>
                  <a:pt x="36347" y="45072"/>
                </a:lnTo>
                <a:lnTo>
                  <a:pt x="44792" y="45072"/>
                </a:lnTo>
                <a:lnTo>
                  <a:pt x="447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1107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0" y="1060450"/>
            <a:ext cx="6684216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uk-UA" sz="2200" dirty="0"/>
              <a:t>«Світ навиворіт»</a:t>
            </a:r>
            <a:endParaRPr sz="2200" dirty="0"/>
          </a:p>
        </p:txBody>
      </p:sp>
      <p:sp>
        <p:nvSpPr>
          <p:cNvPr id="3" name="object 3"/>
          <p:cNvSpPr txBox="1"/>
          <p:nvPr/>
        </p:nvSpPr>
        <p:spPr>
          <a:xfrm>
            <a:off x="2108758" y="5093752"/>
            <a:ext cx="20574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uk-UA" sz="1600" dirty="0">
                <a:latin typeface="Cambria" panose="02040503050406030204" pitchFamily="18" charset="0"/>
                <a:ea typeface="Cambria" panose="02040503050406030204" pitchFamily="18" charset="0"/>
              </a:rPr>
              <a:t>ТОП-5 країн</a:t>
            </a:r>
            <a:endParaRPr lang="ru-RU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59314" y="2"/>
            <a:ext cx="46355" cy="1428115"/>
          </a:xfrm>
          <a:custGeom>
            <a:avLst/>
            <a:gdLst/>
            <a:ahLst/>
            <a:cxnLst/>
            <a:rect l="l" t="t" r="r" b="b"/>
            <a:pathLst>
              <a:path w="46355" h="1428115">
                <a:moveTo>
                  <a:pt x="0" y="4"/>
                </a:moveTo>
                <a:lnTo>
                  <a:pt x="0" y="1427543"/>
                </a:lnTo>
                <a:lnTo>
                  <a:pt x="45986" y="1378623"/>
                </a:lnTo>
                <a:lnTo>
                  <a:pt x="45986" y="4"/>
                </a:lnTo>
                <a:lnTo>
                  <a:pt x="0" y="4"/>
                </a:lnTo>
              </a:path>
            </a:pathLst>
          </a:custGeom>
          <a:solidFill>
            <a:srgbClr val="A92B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284416" y="6270012"/>
            <a:ext cx="455930" cy="288925"/>
          </a:xfrm>
          <a:custGeom>
            <a:avLst/>
            <a:gdLst/>
            <a:ahLst/>
            <a:cxnLst/>
            <a:rect l="l" t="t" r="r" b="b"/>
            <a:pathLst>
              <a:path w="455929" h="288925">
                <a:moveTo>
                  <a:pt x="59131" y="0"/>
                </a:moveTo>
                <a:lnTo>
                  <a:pt x="21958" y="0"/>
                </a:lnTo>
                <a:lnTo>
                  <a:pt x="0" y="23558"/>
                </a:lnTo>
                <a:lnTo>
                  <a:pt x="36791" y="23558"/>
                </a:lnTo>
                <a:lnTo>
                  <a:pt x="124929" y="288328"/>
                </a:lnTo>
                <a:lnTo>
                  <a:pt x="153746" y="288328"/>
                </a:lnTo>
                <a:lnTo>
                  <a:pt x="166641" y="249351"/>
                </a:lnTo>
                <a:lnTo>
                  <a:pt x="139128" y="249351"/>
                </a:lnTo>
                <a:lnTo>
                  <a:pt x="59131" y="0"/>
                </a:lnTo>
                <a:close/>
              </a:path>
              <a:path w="455929" h="288925">
                <a:moveTo>
                  <a:pt x="420312" y="23558"/>
                </a:moveTo>
                <a:lnTo>
                  <a:pt x="334784" y="23558"/>
                </a:lnTo>
                <a:lnTo>
                  <a:pt x="347863" y="23801"/>
                </a:lnTo>
                <a:lnTo>
                  <a:pt x="360312" y="24529"/>
                </a:lnTo>
                <a:lnTo>
                  <a:pt x="399351" y="39065"/>
                </a:lnTo>
                <a:lnTo>
                  <a:pt x="409457" y="69937"/>
                </a:lnTo>
                <a:lnTo>
                  <a:pt x="408496" y="85114"/>
                </a:lnTo>
                <a:lnTo>
                  <a:pt x="376593" y="120998"/>
                </a:lnTo>
                <a:lnTo>
                  <a:pt x="316903" y="125488"/>
                </a:lnTo>
                <a:lnTo>
                  <a:pt x="316903" y="147421"/>
                </a:lnTo>
                <a:lnTo>
                  <a:pt x="350227" y="147421"/>
                </a:lnTo>
                <a:lnTo>
                  <a:pt x="363274" y="147888"/>
                </a:lnTo>
                <a:lnTo>
                  <a:pt x="401111" y="157018"/>
                </a:lnTo>
                <a:lnTo>
                  <a:pt x="425400" y="186476"/>
                </a:lnTo>
                <a:lnTo>
                  <a:pt x="427787" y="198703"/>
                </a:lnTo>
                <a:lnTo>
                  <a:pt x="427430" y="215630"/>
                </a:lnTo>
                <a:lnTo>
                  <a:pt x="400029" y="257723"/>
                </a:lnTo>
                <a:lnTo>
                  <a:pt x="281177" y="264782"/>
                </a:lnTo>
                <a:lnTo>
                  <a:pt x="222694" y="264782"/>
                </a:lnTo>
                <a:lnTo>
                  <a:pt x="222694" y="288328"/>
                </a:lnTo>
                <a:lnTo>
                  <a:pt x="365645" y="288328"/>
                </a:lnTo>
                <a:lnTo>
                  <a:pt x="378458" y="287802"/>
                </a:lnTo>
                <a:lnTo>
                  <a:pt x="418071" y="277903"/>
                </a:lnTo>
                <a:lnTo>
                  <a:pt x="450687" y="241917"/>
                </a:lnTo>
                <a:lnTo>
                  <a:pt x="455802" y="206298"/>
                </a:lnTo>
                <a:lnTo>
                  <a:pt x="454885" y="191054"/>
                </a:lnTo>
                <a:lnTo>
                  <a:pt x="432164" y="149408"/>
                </a:lnTo>
                <a:lnTo>
                  <a:pt x="409643" y="137432"/>
                </a:lnTo>
                <a:lnTo>
                  <a:pt x="413975" y="127553"/>
                </a:lnTo>
                <a:lnTo>
                  <a:pt x="434885" y="94350"/>
                </a:lnTo>
                <a:lnTo>
                  <a:pt x="437121" y="69849"/>
                </a:lnTo>
                <a:lnTo>
                  <a:pt x="436100" y="55235"/>
                </a:lnTo>
                <a:lnTo>
                  <a:pt x="433039" y="42780"/>
                </a:lnTo>
                <a:lnTo>
                  <a:pt x="427940" y="32488"/>
                </a:lnTo>
                <a:lnTo>
                  <a:pt x="420312" y="23558"/>
                </a:lnTo>
                <a:close/>
              </a:path>
              <a:path w="455929" h="288925">
                <a:moveTo>
                  <a:pt x="281012" y="63372"/>
                </a:moveTo>
                <a:lnTo>
                  <a:pt x="253415" y="92748"/>
                </a:lnTo>
                <a:lnTo>
                  <a:pt x="253555" y="264782"/>
                </a:lnTo>
                <a:lnTo>
                  <a:pt x="281177" y="264782"/>
                </a:lnTo>
                <a:lnTo>
                  <a:pt x="281012" y="63372"/>
                </a:lnTo>
                <a:close/>
              </a:path>
              <a:path w="455929" h="288925">
                <a:moveTo>
                  <a:pt x="275589" y="0"/>
                </a:moveTo>
                <a:lnTo>
                  <a:pt x="220357" y="0"/>
                </a:lnTo>
                <a:lnTo>
                  <a:pt x="139128" y="249351"/>
                </a:lnTo>
                <a:lnTo>
                  <a:pt x="166641" y="249351"/>
                </a:lnTo>
                <a:lnTo>
                  <a:pt x="177888" y="215630"/>
                </a:lnTo>
                <a:lnTo>
                  <a:pt x="189934" y="179811"/>
                </a:lnTo>
                <a:lnTo>
                  <a:pt x="208316" y="125460"/>
                </a:lnTo>
                <a:lnTo>
                  <a:pt x="219786" y="91318"/>
                </a:lnTo>
                <a:lnTo>
                  <a:pt x="231285" y="56817"/>
                </a:lnTo>
                <a:lnTo>
                  <a:pt x="238690" y="34443"/>
                </a:lnTo>
                <a:lnTo>
                  <a:pt x="247738" y="23558"/>
                </a:lnTo>
                <a:lnTo>
                  <a:pt x="420312" y="23558"/>
                </a:lnTo>
                <a:lnTo>
                  <a:pt x="419057" y="22089"/>
                </a:lnTo>
                <a:lnTo>
                  <a:pt x="383012" y="4049"/>
                </a:lnTo>
                <a:lnTo>
                  <a:pt x="345525" y="143"/>
                </a:lnTo>
                <a:lnTo>
                  <a:pt x="275589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767799" y="6270011"/>
            <a:ext cx="27940" cy="67310"/>
          </a:xfrm>
          <a:custGeom>
            <a:avLst/>
            <a:gdLst/>
            <a:ahLst/>
            <a:cxnLst/>
            <a:rect l="l" t="t" r="r" b="b"/>
            <a:pathLst>
              <a:path w="27940" h="67310">
                <a:moveTo>
                  <a:pt x="27571" y="0"/>
                </a:moveTo>
                <a:lnTo>
                  <a:pt x="0" y="0"/>
                </a:lnTo>
                <a:lnTo>
                  <a:pt x="0" y="66954"/>
                </a:lnTo>
                <a:lnTo>
                  <a:pt x="27571" y="37604"/>
                </a:lnTo>
                <a:lnTo>
                  <a:pt x="27571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7231663" y="6311641"/>
            <a:ext cx="76835" cy="66675"/>
          </a:xfrm>
          <a:custGeom>
            <a:avLst/>
            <a:gdLst/>
            <a:ahLst/>
            <a:cxnLst/>
            <a:rect l="l" t="t" r="r" b="b"/>
            <a:pathLst>
              <a:path w="76834" h="66675">
                <a:moveTo>
                  <a:pt x="9258" y="0"/>
                </a:moveTo>
                <a:lnTo>
                  <a:pt x="0" y="0"/>
                </a:lnTo>
                <a:lnTo>
                  <a:pt x="20561" y="66078"/>
                </a:lnTo>
                <a:lnTo>
                  <a:pt x="23367" y="66078"/>
                </a:lnTo>
                <a:lnTo>
                  <a:pt x="30000" y="45529"/>
                </a:lnTo>
                <a:lnTo>
                  <a:pt x="22339" y="45529"/>
                </a:lnTo>
                <a:lnTo>
                  <a:pt x="9258" y="0"/>
                </a:lnTo>
                <a:close/>
              </a:path>
              <a:path w="76834" h="66675">
                <a:moveTo>
                  <a:pt x="46365" y="21145"/>
                </a:moveTo>
                <a:lnTo>
                  <a:pt x="37871" y="21145"/>
                </a:lnTo>
                <a:lnTo>
                  <a:pt x="53390" y="66078"/>
                </a:lnTo>
                <a:lnTo>
                  <a:pt x="56197" y="66078"/>
                </a:lnTo>
                <a:lnTo>
                  <a:pt x="62535" y="45440"/>
                </a:lnTo>
                <a:lnTo>
                  <a:pt x="53936" y="45440"/>
                </a:lnTo>
                <a:lnTo>
                  <a:pt x="46365" y="21145"/>
                </a:lnTo>
                <a:close/>
              </a:path>
              <a:path w="76834" h="66675">
                <a:moveTo>
                  <a:pt x="39776" y="0"/>
                </a:moveTo>
                <a:lnTo>
                  <a:pt x="36664" y="0"/>
                </a:lnTo>
                <a:lnTo>
                  <a:pt x="22339" y="45529"/>
                </a:lnTo>
                <a:lnTo>
                  <a:pt x="30000" y="45529"/>
                </a:lnTo>
                <a:lnTo>
                  <a:pt x="37871" y="21145"/>
                </a:lnTo>
                <a:lnTo>
                  <a:pt x="46365" y="21145"/>
                </a:lnTo>
                <a:lnTo>
                  <a:pt x="39776" y="0"/>
                </a:lnTo>
                <a:close/>
              </a:path>
              <a:path w="76834" h="66675">
                <a:moveTo>
                  <a:pt x="76492" y="0"/>
                </a:moveTo>
                <a:lnTo>
                  <a:pt x="67233" y="0"/>
                </a:lnTo>
                <a:lnTo>
                  <a:pt x="53936" y="45440"/>
                </a:lnTo>
                <a:lnTo>
                  <a:pt x="62535" y="45440"/>
                </a:lnTo>
                <a:lnTo>
                  <a:pt x="764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319956" y="6311643"/>
            <a:ext cx="46355" cy="65405"/>
          </a:xfrm>
          <a:custGeom>
            <a:avLst/>
            <a:gdLst/>
            <a:ahLst/>
            <a:cxnLst/>
            <a:rect l="l" t="t" r="r" b="b"/>
            <a:pathLst>
              <a:path w="4635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8902" y="65189"/>
                </a:lnTo>
                <a:lnTo>
                  <a:pt x="8902" y="33680"/>
                </a:lnTo>
                <a:lnTo>
                  <a:pt x="46278" y="33680"/>
                </a:lnTo>
                <a:lnTo>
                  <a:pt x="46278" y="26123"/>
                </a:lnTo>
                <a:lnTo>
                  <a:pt x="8902" y="26123"/>
                </a:lnTo>
                <a:lnTo>
                  <a:pt x="8902" y="0"/>
                </a:lnTo>
                <a:close/>
              </a:path>
              <a:path w="46354" h="65404">
                <a:moveTo>
                  <a:pt x="46278" y="33680"/>
                </a:moveTo>
                <a:lnTo>
                  <a:pt x="37376" y="33680"/>
                </a:lnTo>
                <a:lnTo>
                  <a:pt x="37376" y="65189"/>
                </a:lnTo>
                <a:lnTo>
                  <a:pt x="46278" y="65189"/>
                </a:lnTo>
                <a:lnTo>
                  <a:pt x="46278" y="33680"/>
                </a:lnTo>
                <a:close/>
              </a:path>
              <a:path w="46354" h="65404">
                <a:moveTo>
                  <a:pt x="46278" y="0"/>
                </a:moveTo>
                <a:lnTo>
                  <a:pt x="37376" y="0"/>
                </a:lnTo>
                <a:lnTo>
                  <a:pt x="37376" y="26123"/>
                </a:lnTo>
                <a:lnTo>
                  <a:pt x="46278" y="26123"/>
                </a:lnTo>
                <a:lnTo>
                  <a:pt x="4627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390148" y="631164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7408186" y="6311644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16" y="8013"/>
                </a:moveTo>
                <a:lnTo>
                  <a:pt x="20726" y="8013"/>
                </a:lnTo>
                <a:lnTo>
                  <a:pt x="20726" y="65189"/>
                </a:lnTo>
                <a:lnTo>
                  <a:pt x="29616" y="65189"/>
                </a:lnTo>
                <a:lnTo>
                  <a:pt x="29616" y="8013"/>
                </a:lnTo>
                <a:close/>
              </a:path>
              <a:path w="51434" h="65404">
                <a:moveTo>
                  <a:pt x="51282" y="0"/>
                </a:moveTo>
                <a:lnTo>
                  <a:pt x="0" y="0"/>
                </a:lnTo>
                <a:lnTo>
                  <a:pt x="0" y="8013"/>
                </a:lnTo>
                <a:lnTo>
                  <a:pt x="51282" y="8013"/>
                </a:lnTo>
                <a:lnTo>
                  <a:pt x="5128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471510" y="6311644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553774" y="6310529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7612838" y="6310489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75"/>
                </a:lnTo>
                <a:lnTo>
                  <a:pt x="0" y="23761"/>
                </a:lnTo>
                <a:lnTo>
                  <a:pt x="0" y="33438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14"/>
                </a:lnTo>
                <a:lnTo>
                  <a:pt x="46166" y="59436"/>
                </a:lnTo>
                <a:lnTo>
                  <a:pt x="20878" y="59436"/>
                </a:lnTo>
                <a:lnTo>
                  <a:pt x="16725" y="56946"/>
                </a:lnTo>
                <a:lnTo>
                  <a:pt x="10833" y="46913"/>
                </a:lnTo>
                <a:lnTo>
                  <a:pt x="9347" y="40665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3"/>
                </a:lnTo>
                <a:lnTo>
                  <a:pt x="41882" y="16926"/>
                </a:lnTo>
                <a:lnTo>
                  <a:pt x="44926" y="33098"/>
                </a:lnTo>
                <a:lnTo>
                  <a:pt x="44945" y="41503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36"/>
                </a:lnTo>
                <a:lnTo>
                  <a:pt x="46166" y="59436"/>
                </a:lnTo>
                <a:lnTo>
                  <a:pt x="47514" y="57742"/>
                </a:lnTo>
                <a:lnTo>
                  <a:pt x="52588" y="47080"/>
                </a:lnTo>
                <a:lnTo>
                  <a:pt x="54279" y="33098"/>
                </a:lnTo>
                <a:lnTo>
                  <a:pt x="52464" y="19217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681918" y="6311643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732611" y="6311643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7776806" y="6310752"/>
            <a:ext cx="53975" cy="66675"/>
          </a:xfrm>
          <a:custGeom>
            <a:avLst/>
            <a:gdLst/>
            <a:ahLst/>
            <a:cxnLst/>
            <a:rect l="l" t="t" r="r" b="b"/>
            <a:pathLst>
              <a:path w="53975" h="66675">
                <a:moveTo>
                  <a:pt x="28829" y="0"/>
                </a:moveTo>
                <a:lnTo>
                  <a:pt x="26466" y="0"/>
                </a:lnTo>
                <a:lnTo>
                  <a:pt x="0" y="66078"/>
                </a:lnTo>
                <a:lnTo>
                  <a:pt x="9969" y="66078"/>
                </a:lnTo>
                <a:lnTo>
                  <a:pt x="14770" y="52323"/>
                </a:lnTo>
                <a:lnTo>
                  <a:pt x="48278" y="52323"/>
                </a:lnTo>
                <a:lnTo>
                  <a:pt x="45847" y="45783"/>
                </a:lnTo>
                <a:lnTo>
                  <a:pt x="17132" y="45783"/>
                </a:lnTo>
                <a:lnTo>
                  <a:pt x="27228" y="17094"/>
                </a:lnTo>
                <a:lnTo>
                  <a:pt x="35183" y="17094"/>
                </a:lnTo>
                <a:lnTo>
                  <a:pt x="28829" y="0"/>
                </a:lnTo>
                <a:close/>
              </a:path>
              <a:path w="53975" h="66675">
                <a:moveTo>
                  <a:pt x="48278" y="52323"/>
                </a:moveTo>
                <a:lnTo>
                  <a:pt x="39014" y="52323"/>
                </a:lnTo>
                <a:lnTo>
                  <a:pt x="43510" y="66078"/>
                </a:lnTo>
                <a:lnTo>
                  <a:pt x="53390" y="66078"/>
                </a:lnTo>
                <a:lnTo>
                  <a:pt x="48278" y="52323"/>
                </a:lnTo>
                <a:close/>
              </a:path>
              <a:path w="53975" h="66675">
                <a:moveTo>
                  <a:pt x="35183" y="17094"/>
                </a:moveTo>
                <a:lnTo>
                  <a:pt x="27228" y="17094"/>
                </a:lnTo>
                <a:lnTo>
                  <a:pt x="36487" y="45783"/>
                </a:lnTo>
                <a:lnTo>
                  <a:pt x="45847" y="45783"/>
                </a:lnTo>
                <a:lnTo>
                  <a:pt x="35183" y="17094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842057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928106" y="6310529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7990721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36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8053889" y="631164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8072019" y="6311643"/>
            <a:ext cx="63500" cy="66675"/>
          </a:xfrm>
          <a:custGeom>
            <a:avLst/>
            <a:gdLst/>
            <a:ahLst/>
            <a:cxnLst/>
            <a:rect l="l" t="t" r="r" b="b"/>
            <a:pathLst>
              <a:path w="63500" h="66675">
                <a:moveTo>
                  <a:pt x="23849" y="23317"/>
                </a:moveTo>
                <a:lnTo>
                  <a:pt x="16001" y="23317"/>
                </a:lnTo>
                <a:lnTo>
                  <a:pt x="30645" y="66078"/>
                </a:lnTo>
                <a:lnTo>
                  <a:pt x="32867" y="66078"/>
                </a:lnTo>
                <a:lnTo>
                  <a:pt x="39033" y="47574"/>
                </a:lnTo>
                <a:lnTo>
                  <a:pt x="31762" y="47574"/>
                </a:lnTo>
                <a:lnTo>
                  <a:pt x="23849" y="23317"/>
                </a:lnTo>
                <a:close/>
              </a:path>
              <a:path w="63500" h="66675">
                <a:moveTo>
                  <a:pt x="16243" y="0"/>
                </a:moveTo>
                <a:lnTo>
                  <a:pt x="12179" y="0"/>
                </a:lnTo>
                <a:lnTo>
                  <a:pt x="0" y="65189"/>
                </a:lnTo>
                <a:lnTo>
                  <a:pt x="8458" y="65189"/>
                </a:lnTo>
                <a:lnTo>
                  <a:pt x="16001" y="23317"/>
                </a:lnTo>
                <a:lnTo>
                  <a:pt x="23849" y="23317"/>
                </a:lnTo>
                <a:lnTo>
                  <a:pt x="16243" y="0"/>
                </a:lnTo>
                <a:close/>
              </a:path>
              <a:path w="63500" h="66675">
                <a:moveTo>
                  <a:pt x="54817" y="23317"/>
                </a:moveTo>
                <a:lnTo>
                  <a:pt x="47116" y="23317"/>
                </a:lnTo>
                <a:lnTo>
                  <a:pt x="54851" y="65189"/>
                </a:lnTo>
                <a:lnTo>
                  <a:pt x="63309" y="65189"/>
                </a:lnTo>
                <a:lnTo>
                  <a:pt x="54817" y="23317"/>
                </a:lnTo>
                <a:close/>
              </a:path>
              <a:path w="63500" h="66675">
                <a:moveTo>
                  <a:pt x="50088" y="0"/>
                </a:moveTo>
                <a:lnTo>
                  <a:pt x="46088" y="0"/>
                </a:lnTo>
                <a:lnTo>
                  <a:pt x="31762" y="47574"/>
                </a:lnTo>
                <a:lnTo>
                  <a:pt x="39033" y="47574"/>
                </a:lnTo>
                <a:lnTo>
                  <a:pt x="47116" y="23317"/>
                </a:lnTo>
                <a:lnTo>
                  <a:pt x="54817" y="23317"/>
                </a:lnTo>
                <a:lnTo>
                  <a:pt x="5008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8146995" y="6311644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7240923" y="6451116"/>
            <a:ext cx="45720" cy="66040"/>
          </a:xfrm>
          <a:custGeom>
            <a:avLst/>
            <a:gdLst/>
            <a:ahLst/>
            <a:cxnLst/>
            <a:rect l="l" t="t" r="r" b="b"/>
            <a:pathLst>
              <a:path w="45720" h="66040">
                <a:moveTo>
                  <a:pt x="25171" y="0"/>
                </a:moveTo>
                <a:lnTo>
                  <a:pt x="13716" y="0"/>
                </a:lnTo>
                <a:lnTo>
                  <a:pt x="8369" y="139"/>
                </a:lnTo>
                <a:lnTo>
                  <a:pt x="0" y="457"/>
                </a:lnTo>
                <a:lnTo>
                  <a:pt x="0" y="65633"/>
                </a:lnTo>
                <a:lnTo>
                  <a:pt x="13131" y="65633"/>
                </a:lnTo>
                <a:lnTo>
                  <a:pt x="25109" y="64149"/>
                </a:lnTo>
                <a:lnTo>
                  <a:pt x="36518" y="57844"/>
                </a:lnTo>
                <a:lnTo>
                  <a:pt x="36647" y="57632"/>
                </a:lnTo>
                <a:lnTo>
                  <a:pt x="13347" y="57632"/>
                </a:lnTo>
                <a:lnTo>
                  <a:pt x="10883" y="57467"/>
                </a:lnTo>
                <a:lnTo>
                  <a:pt x="8902" y="57175"/>
                </a:lnTo>
                <a:lnTo>
                  <a:pt x="8902" y="8458"/>
                </a:lnTo>
                <a:lnTo>
                  <a:pt x="12484" y="8166"/>
                </a:lnTo>
                <a:lnTo>
                  <a:pt x="14706" y="8013"/>
                </a:lnTo>
                <a:lnTo>
                  <a:pt x="37413" y="8013"/>
                </a:lnTo>
                <a:lnTo>
                  <a:pt x="32372" y="2755"/>
                </a:lnTo>
                <a:lnTo>
                  <a:pt x="25171" y="0"/>
                </a:lnTo>
                <a:close/>
              </a:path>
              <a:path w="45720" h="66040">
                <a:moveTo>
                  <a:pt x="37413" y="8013"/>
                </a:moveTo>
                <a:lnTo>
                  <a:pt x="14706" y="8013"/>
                </a:lnTo>
                <a:lnTo>
                  <a:pt x="22437" y="8788"/>
                </a:lnTo>
                <a:lnTo>
                  <a:pt x="32839" y="16105"/>
                </a:lnTo>
                <a:lnTo>
                  <a:pt x="36309" y="31140"/>
                </a:lnTo>
                <a:lnTo>
                  <a:pt x="36309" y="39458"/>
                </a:lnTo>
                <a:lnTo>
                  <a:pt x="34531" y="45935"/>
                </a:lnTo>
                <a:lnTo>
                  <a:pt x="30975" y="50622"/>
                </a:lnTo>
                <a:lnTo>
                  <a:pt x="27406" y="55283"/>
                </a:lnTo>
                <a:lnTo>
                  <a:pt x="22517" y="57632"/>
                </a:lnTo>
                <a:lnTo>
                  <a:pt x="36647" y="57632"/>
                </a:lnTo>
                <a:lnTo>
                  <a:pt x="43362" y="46595"/>
                </a:lnTo>
                <a:lnTo>
                  <a:pt x="45540" y="31140"/>
                </a:lnTo>
                <a:lnTo>
                  <a:pt x="45643" y="21209"/>
                </a:lnTo>
                <a:lnTo>
                  <a:pt x="42989" y="13830"/>
                </a:lnTo>
                <a:lnTo>
                  <a:pt x="37413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307370" y="645157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7328166" y="6450441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29" y="55143"/>
                </a:moveTo>
                <a:lnTo>
                  <a:pt x="177" y="63322"/>
                </a:lnTo>
                <a:lnTo>
                  <a:pt x="4267" y="66052"/>
                </a:lnTo>
                <a:lnTo>
                  <a:pt x="9207" y="67424"/>
                </a:lnTo>
                <a:lnTo>
                  <a:pt x="21577" y="67424"/>
                </a:lnTo>
                <a:lnTo>
                  <a:pt x="26835" y="65722"/>
                </a:lnTo>
                <a:lnTo>
                  <a:pt x="34082" y="59423"/>
                </a:lnTo>
                <a:lnTo>
                  <a:pt x="14325" y="59423"/>
                </a:lnTo>
                <a:lnTo>
                  <a:pt x="12103" y="59004"/>
                </a:lnTo>
                <a:lnTo>
                  <a:pt x="7150" y="57365"/>
                </a:lnTo>
                <a:lnTo>
                  <a:pt x="5092" y="56349"/>
                </a:lnTo>
                <a:lnTo>
                  <a:pt x="3429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597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876" y="24345"/>
                </a:lnTo>
                <a:lnTo>
                  <a:pt x="4406" y="30035"/>
                </a:lnTo>
                <a:lnTo>
                  <a:pt x="7518" y="32499"/>
                </a:lnTo>
                <a:lnTo>
                  <a:pt x="21932" y="39255"/>
                </a:lnTo>
                <a:lnTo>
                  <a:pt x="24879" y="41300"/>
                </a:lnTo>
                <a:lnTo>
                  <a:pt x="27216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82" y="59423"/>
                </a:lnTo>
                <a:lnTo>
                  <a:pt x="34696" y="58889"/>
                </a:lnTo>
                <a:lnTo>
                  <a:pt x="36664" y="54736"/>
                </a:lnTo>
                <a:lnTo>
                  <a:pt x="36600" y="45072"/>
                </a:lnTo>
                <a:lnTo>
                  <a:pt x="35763" y="41617"/>
                </a:lnTo>
                <a:lnTo>
                  <a:pt x="32181" y="35775"/>
                </a:lnTo>
                <a:lnTo>
                  <a:pt x="29057" y="33261"/>
                </a:lnTo>
                <a:lnTo>
                  <a:pt x="15824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52" y="22682"/>
                </a:lnTo>
                <a:lnTo>
                  <a:pt x="9207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66" y="11861"/>
                </a:lnTo>
                <a:lnTo>
                  <a:pt x="13233" y="8432"/>
                </a:lnTo>
                <a:lnTo>
                  <a:pt x="15621" y="7569"/>
                </a:lnTo>
                <a:lnTo>
                  <a:pt x="32089" y="7569"/>
                </a:lnTo>
                <a:lnTo>
                  <a:pt x="33464" y="3517"/>
                </a:lnTo>
                <a:lnTo>
                  <a:pt x="30632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089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38" y="9588"/>
                </a:lnTo>
                <a:lnTo>
                  <a:pt x="29641" y="10401"/>
                </a:lnTo>
                <a:lnTo>
                  <a:pt x="30835" y="11264"/>
                </a:lnTo>
                <a:lnTo>
                  <a:pt x="32089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7379670" y="6451116"/>
            <a:ext cx="38735" cy="66040"/>
          </a:xfrm>
          <a:custGeom>
            <a:avLst/>
            <a:gdLst/>
            <a:ahLst/>
            <a:cxnLst/>
            <a:rect l="l" t="t" r="r" b="b"/>
            <a:pathLst>
              <a:path w="38734" h="66040">
                <a:moveTo>
                  <a:pt x="12192" y="0"/>
                </a:moveTo>
                <a:lnTo>
                  <a:pt x="10795" y="0"/>
                </a:lnTo>
                <a:lnTo>
                  <a:pt x="6731" y="139"/>
                </a:lnTo>
                <a:lnTo>
                  <a:pt x="0" y="457"/>
                </a:lnTo>
                <a:lnTo>
                  <a:pt x="0" y="65633"/>
                </a:lnTo>
                <a:lnTo>
                  <a:pt x="8902" y="65633"/>
                </a:lnTo>
                <a:lnTo>
                  <a:pt x="8902" y="40525"/>
                </a:lnTo>
                <a:lnTo>
                  <a:pt x="19871" y="40525"/>
                </a:lnTo>
                <a:lnTo>
                  <a:pt x="30715" y="37421"/>
                </a:lnTo>
                <a:lnTo>
                  <a:pt x="33873" y="32969"/>
                </a:lnTo>
                <a:lnTo>
                  <a:pt x="14655" y="32969"/>
                </a:lnTo>
                <a:lnTo>
                  <a:pt x="8902" y="32524"/>
                </a:lnTo>
                <a:lnTo>
                  <a:pt x="8902" y="8458"/>
                </a:lnTo>
                <a:lnTo>
                  <a:pt x="10947" y="8166"/>
                </a:lnTo>
                <a:lnTo>
                  <a:pt x="12560" y="8013"/>
                </a:lnTo>
                <a:lnTo>
                  <a:pt x="35769" y="8013"/>
                </a:lnTo>
                <a:lnTo>
                  <a:pt x="29369" y="2622"/>
                </a:lnTo>
                <a:lnTo>
                  <a:pt x="12192" y="0"/>
                </a:lnTo>
                <a:close/>
              </a:path>
              <a:path w="38734" h="66040">
                <a:moveTo>
                  <a:pt x="19871" y="40525"/>
                </a:moveTo>
                <a:lnTo>
                  <a:pt x="8902" y="40525"/>
                </a:lnTo>
                <a:lnTo>
                  <a:pt x="12280" y="40843"/>
                </a:lnTo>
                <a:lnTo>
                  <a:pt x="14478" y="40982"/>
                </a:lnTo>
                <a:lnTo>
                  <a:pt x="18597" y="40890"/>
                </a:lnTo>
                <a:lnTo>
                  <a:pt x="19871" y="40525"/>
                </a:lnTo>
                <a:close/>
              </a:path>
              <a:path w="38734" h="66040">
                <a:moveTo>
                  <a:pt x="35769" y="8013"/>
                </a:moveTo>
                <a:lnTo>
                  <a:pt x="25527" y="8013"/>
                </a:lnTo>
                <a:lnTo>
                  <a:pt x="31419" y="11988"/>
                </a:lnTo>
                <a:lnTo>
                  <a:pt x="31419" y="28625"/>
                </a:lnTo>
                <a:lnTo>
                  <a:pt x="25895" y="32969"/>
                </a:lnTo>
                <a:lnTo>
                  <a:pt x="33873" y="32969"/>
                </a:lnTo>
                <a:lnTo>
                  <a:pt x="37535" y="27806"/>
                </a:lnTo>
                <a:lnTo>
                  <a:pt x="38716" y="10496"/>
                </a:lnTo>
                <a:lnTo>
                  <a:pt x="35769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435029" y="6451574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7492792" y="6451575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7556129" y="6451575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641960" y="6450913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40">
                <a:moveTo>
                  <a:pt x="16281" y="0"/>
                </a:moveTo>
                <a:lnTo>
                  <a:pt x="11201" y="88"/>
                </a:lnTo>
                <a:lnTo>
                  <a:pt x="2641" y="546"/>
                </a:lnTo>
                <a:lnTo>
                  <a:pt x="0" y="660"/>
                </a:lnTo>
                <a:lnTo>
                  <a:pt x="0" y="65836"/>
                </a:lnTo>
                <a:lnTo>
                  <a:pt x="8902" y="65836"/>
                </a:lnTo>
                <a:lnTo>
                  <a:pt x="8902" y="37388"/>
                </a:lnTo>
                <a:lnTo>
                  <a:pt x="27969" y="37388"/>
                </a:lnTo>
                <a:lnTo>
                  <a:pt x="27000" y="35852"/>
                </a:lnTo>
                <a:lnTo>
                  <a:pt x="30467" y="35051"/>
                </a:lnTo>
                <a:lnTo>
                  <a:pt x="33477" y="33007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37"/>
                </a:lnTo>
                <a:lnTo>
                  <a:pt x="8902" y="29844"/>
                </a:lnTo>
                <a:lnTo>
                  <a:pt x="8902" y="8661"/>
                </a:lnTo>
                <a:lnTo>
                  <a:pt x="11493" y="8369"/>
                </a:lnTo>
                <a:lnTo>
                  <a:pt x="13258" y="8216"/>
                </a:lnTo>
                <a:lnTo>
                  <a:pt x="35502" y="8216"/>
                </a:lnTo>
                <a:lnTo>
                  <a:pt x="31959" y="3333"/>
                </a:lnTo>
                <a:lnTo>
                  <a:pt x="16281" y="0"/>
                </a:lnTo>
                <a:close/>
              </a:path>
              <a:path w="46354" h="66040">
                <a:moveTo>
                  <a:pt x="27969" y="37388"/>
                </a:moveTo>
                <a:lnTo>
                  <a:pt x="8902" y="37388"/>
                </a:lnTo>
                <a:lnTo>
                  <a:pt x="13195" y="37706"/>
                </a:lnTo>
                <a:lnTo>
                  <a:pt x="16344" y="37845"/>
                </a:lnTo>
                <a:lnTo>
                  <a:pt x="18326" y="37845"/>
                </a:lnTo>
                <a:lnTo>
                  <a:pt x="35725" y="65836"/>
                </a:lnTo>
                <a:lnTo>
                  <a:pt x="45910" y="65836"/>
                </a:lnTo>
                <a:lnTo>
                  <a:pt x="27969" y="37388"/>
                </a:lnTo>
                <a:close/>
              </a:path>
              <a:path w="46354" h="66040">
                <a:moveTo>
                  <a:pt x="35502" y="8216"/>
                </a:moveTo>
                <a:lnTo>
                  <a:pt x="19773" y="8216"/>
                </a:lnTo>
                <a:lnTo>
                  <a:pt x="23914" y="9016"/>
                </a:lnTo>
                <a:lnTo>
                  <a:pt x="29121" y="12217"/>
                </a:lnTo>
                <a:lnTo>
                  <a:pt x="30429" y="14846"/>
                </a:lnTo>
                <a:lnTo>
                  <a:pt x="30429" y="22910"/>
                </a:lnTo>
                <a:lnTo>
                  <a:pt x="29222" y="25971"/>
                </a:lnTo>
                <a:lnTo>
                  <a:pt x="24345" y="29425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41"/>
                </a:lnTo>
                <a:lnTo>
                  <a:pt x="39789" y="22758"/>
                </a:lnTo>
                <a:lnTo>
                  <a:pt x="39231" y="13357"/>
                </a:lnTo>
                <a:lnTo>
                  <a:pt x="35502" y="8216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7699112" y="6451575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749355" y="6450441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41" y="55143"/>
                </a:moveTo>
                <a:lnTo>
                  <a:pt x="177" y="63322"/>
                </a:lnTo>
                <a:lnTo>
                  <a:pt x="4279" y="66052"/>
                </a:lnTo>
                <a:lnTo>
                  <a:pt x="9220" y="67424"/>
                </a:lnTo>
                <a:lnTo>
                  <a:pt x="21590" y="67424"/>
                </a:lnTo>
                <a:lnTo>
                  <a:pt x="26847" y="65722"/>
                </a:lnTo>
                <a:lnTo>
                  <a:pt x="34095" y="59423"/>
                </a:lnTo>
                <a:lnTo>
                  <a:pt x="14325" y="59423"/>
                </a:lnTo>
                <a:lnTo>
                  <a:pt x="12128" y="59004"/>
                </a:lnTo>
                <a:lnTo>
                  <a:pt x="7162" y="57365"/>
                </a:lnTo>
                <a:lnTo>
                  <a:pt x="5092" y="56349"/>
                </a:lnTo>
                <a:lnTo>
                  <a:pt x="3441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610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901" y="24345"/>
                </a:lnTo>
                <a:lnTo>
                  <a:pt x="4419" y="30035"/>
                </a:lnTo>
                <a:lnTo>
                  <a:pt x="7531" y="32499"/>
                </a:lnTo>
                <a:lnTo>
                  <a:pt x="21945" y="39255"/>
                </a:lnTo>
                <a:lnTo>
                  <a:pt x="24892" y="41300"/>
                </a:lnTo>
                <a:lnTo>
                  <a:pt x="27228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95" y="59423"/>
                </a:lnTo>
                <a:lnTo>
                  <a:pt x="34709" y="58889"/>
                </a:lnTo>
                <a:lnTo>
                  <a:pt x="36677" y="54736"/>
                </a:lnTo>
                <a:lnTo>
                  <a:pt x="36612" y="45072"/>
                </a:lnTo>
                <a:lnTo>
                  <a:pt x="35775" y="41617"/>
                </a:lnTo>
                <a:lnTo>
                  <a:pt x="32194" y="35775"/>
                </a:lnTo>
                <a:lnTo>
                  <a:pt x="29070" y="33261"/>
                </a:lnTo>
                <a:lnTo>
                  <a:pt x="15836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64" y="22682"/>
                </a:lnTo>
                <a:lnTo>
                  <a:pt x="9220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79" y="11861"/>
                </a:lnTo>
                <a:lnTo>
                  <a:pt x="13258" y="8432"/>
                </a:lnTo>
                <a:lnTo>
                  <a:pt x="15621" y="7569"/>
                </a:lnTo>
                <a:lnTo>
                  <a:pt x="32102" y="7569"/>
                </a:lnTo>
                <a:lnTo>
                  <a:pt x="33477" y="3517"/>
                </a:lnTo>
                <a:lnTo>
                  <a:pt x="30645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102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63" y="9588"/>
                </a:lnTo>
                <a:lnTo>
                  <a:pt x="29654" y="10401"/>
                </a:lnTo>
                <a:lnTo>
                  <a:pt x="30848" y="11264"/>
                </a:lnTo>
                <a:lnTo>
                  <a:pt x="32102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797730" y="6450408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866810" y="6451574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76"/>
                </a:lnTo>
                <a:lnTo>
                  <a:pt x="38354" y="65176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7917521" y="6451574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7975284" y="6451575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8044630" y="645157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065425" y="6450408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8134510" y="6451570"/>
            <a:ext cx="45085" cy="66675"/>
          </a:xfrm>
          <a:custGeom>
            <a:avLst/>
            <a:gdLst/>
            <a:ahLst/>
            <a:cxnLst/>
            <a:rect l="l" t="t" r="r" b="b"/>
            <a:pathLst>
              <a:path w="45084" h="66675">
                <a:moveTo>
                  <a:pt x="16945" y="18415"/>
                </a:moveTo>
                <a:lnTo>
                  <a:pt x="8445" y="18415"/>
                </a:lnTo>
                <a:lnTo>
                  <a:pt x="42138" y="66078"/>
                </a:lnTo>
                <a:lnTo>
                  <a:pt x="44792" y="66078"/>
                </a:lnTo>
                <a:lnTo>
                  <a:pt x="44792" y="45072"/>
                </a:lnTo>
                <a:lnTo>
                  <a:pt x="36347" y="45072"/>
                </a:lnTo>
                <a:lnTo>
                  <a:pt x="16945" y="18415"/>
                </a:lnTo>
                <a:close/>
              </a:path>
              <a:path w="45084" h="66675">
                <a:moveTo>
                  <a:pt x="3543" y="0"/>
                </a:moveTo>
                <a:lnTo>
                  <a:pt x="0" y="0"/>
                </a:lnTo>
                <a:lnTo>
                  <a:pt x="0" y="65176"/>
                </a:lnTo>
                <a:lnTo>
                  <a:pt x="8445" y="65176"/>
                </a:lnTo>
                <a:lnTo>
                  <a:pt x="8445" y="18415"/>
                </a:lnTo>
                <a:lnTo>
                  <a:pt x="16945" y="18415"/>
                </a:lnTo>
                <a:lnTo>
                  <a:pt x="3543" y="0"/>
                </a:lnTo>
                <a:close/>
              </a:path>
              <a:path w="45084" h="66675">
                <a:moveTo>
                  <a:pt x="44792" y="0"/>
                </a:moveTo>
                <a:lnTo>
                  <a:pt x="36347" y="0"/>
                </a:lnTo>
                <a:lnTo>
                  <a:pt x="36347" y="45072"/>
                </a:lnTo>
                <a:lnTo>
                  <a:pt x="44792" y="45072"/>
                </a:lnTo>
                <a:lnTo>
                  <a:pt x="447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TextBox 47"/>
          <p:cNvSpPr txBox="1"/>
          <p:nvPr/>
        </p:nvSpPr>
        <p:spPr>
          <a:xfrm>
            <a:off x="5682535" y="2627990"/>
            <a:ext cx="260188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990033"/>
                </a:solidFill>
                <a:latin typeface="Trebuchet MS" panose="020B0603020202020204" pitchFamily="34" charset="0"/>
              </a:rPr>
              <a:t>&gt;</a:t>
            </a:r>
            <a:r>
              <a:rPr lang="ru-RU" sz="11500" dirty="0">
                <a:solidFill>
                  <a:srgbClr val="990033"/>
                </a:solidFill>
                <a:latin typeface="Trebuchet MS" panose="020B0603020202020204" pitchFamily="34" charset="0"/>
              </a:rPr>
              <a:t>6</a:t>
            </a:r>
            <a:r>
              <a:rPr lang="en-US" sz="11500" dirty="0">
                <a:solidFill>
                  <a:srgbClr val="990033"/>
                </a:solidFill>
                <a:latin typeface="Trebuchet MS" panose="020B0603020202020204" pitchFamily="34" charset="0"/>
              </a:rPr>
              <a:t>0</a:t>
            </a:r>
            <a:endParaRPr lang="ru-RU" sz="11500" dirty="0">
              <a:solidFill>
                <a:srgbClr val="990033"/>
              </a:solidFill>
              <a:latin typeface="Trebuchet MS" panose="020B0603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102499" y="4895275"/>
            <a:ext cx="21271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latin typeface="Cambria" panose="02040503050406030204" pitchFamily="18" charset="0"/>
                <a:ea typeface="Cambria" panose="02040503050406030204" pitchFamily="18" charset="0"/>
              </a:rPr>
              <a:t>країн, до яких надсилали запити</a:t>
            </a:r>
            <a:endParaRPr lang="ru-RU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62" y="2056227"/>
            <a:ext cx="1428117" cy="14281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279" y="3321472"/>
            <a:ext cx="1387249" cy="13872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341" y="2198219"/>
            <a:ext cx="1824690" cy="12861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288" y="2010322"/>
            <a:ext cx="946690" cy="14305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24" b="24397"/>
          <a:stretch/>
        </p:blipFill>
        <p:spPr>
          <a:xfrm>
            <a:off x="3119858" y="3628402"/>
            <a:ext cx="2069120" cy="10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7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4760" y="1099266"/>
            <a:ext cx="723097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uk-UA" sz="2200" dirty="0"/>
              <a:t>Ризики для бізнесу</a:t>
            </a:r>
            <a:br>
              <a:rPr lang="ru-RU" sz="2200" dirty="0"/>
            </a:br>
            <a:endParaRPr sz="2200" dirty="0"/>
          </a:p>
        </p:txBody>
      </p:sp>
      <p:sp>
        <p:nvSpPr>
          <p:cNvPr id="3" name="object 3"/>
          <p:cNvSpPr txBox="1"/>
          <p:nvPr/>
        </p:nvSpPr>
        <p:spPr>
          <a:xfrm>
            <a:off x="1143000" y="1816905"/>
            <a:ext cx="7494047" cy="4724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lvl="0" indent="-457200" algn="just">
              <a:spcAft>
                <a:spcPts val="600"/>
              </a:spcAft>
              <a:buClr>
                <a:srgbClr val="A50021"/>
              </a:buClr>
              <a:buSzPct val="120000"/>
              <a:buFont typeface="+mj-lt"/>
              <a:buAutoNum type="arabicPeriod"/>
            </a:pPr>
            <a:r>
              <a:rPr lang="uk-UA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Інформація за кордоном відкрита для українських правоохоронців: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026000" indent="-342000" algn="just">
              <a:spcAft>
                <a:spcPts val="600"/>
              </a:spcAft>
              <a:buClr>
                <a:srgbClr val="990033"/>
              </a:buClr>
              <a:buSzPct val="120000"/>
              <a:buFont typeface="Arial" panose="020B0604020202020204" pitchFamily="34" charset="0"/>
              <a:buChar char="•"/>
            </a:pP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рахунки, банківські комірки; </a:t>
            </a:r>
          </a:p>
          <a:p>
            <a:pPr marL="1026000" indent="-342000" algn="just">
              <a:spcAft>
                <a:spcPts val="600"/>
              </a:spcAft>
              <a:buClr>
                <a:srgbClr val="990033"/>
              </a:buClr>
              <a:buSzPct val="120000"/>
              <a:buFont typeface="Arial" panose="020B0604020202020204" pitchFamily="34" charset="0"/>
              <a:buChar char="•"/>
            </a:pP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структура власності компаній (</a:t>
            </a:r>
            <a:r>
              <a:rPr lang="uk-UA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бенефіціари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);</a:t>
            </a:r>
          </a:p>
          <a:p>
            <a:pPr marL="1026000" indent="-342000" algn="just">
              <a:spcAft>
                <a:spcPts val="600"/>
              </a:spcAft>
              <a:buClr>
                <a:srgbClr val="990033"/>
              </a:buClr>
              <a:buSzPct val="120000"/>
              <a:buFont typeface="Arial" panose="020B0604020202020204" pitchFamily="34" charset="0"/>
              <a:buChar char="•"/>
            </a:pP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майно;</a:t>
            </a:r>
          </a:p>
          <a:p>
            <a:pPr marL="1026000" indent="-342000" algn="just">
              <a:spcAft>
                <a:spcPts val="600"/>
              </a:spcAft>
              <a:buClr>
                <a:srgbClr val="990033"/>
              </a:buClr>
              <a:buSzPct val="120000"/>
              <a:buFont typeface="Arial" panose="020B0604020202020204" pitchFamily="34" charset="0"/>
              <a:buChar char="•"/>
            </a:pP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об’єкти інтелектуальної власності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тощо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  <a:buClr>
                <a:srgbClr val="A50021"/>
              </a:buClr>
              <a:buSzPct val="120000"/>
              <a:buFont typeface="Arial" panose="020B0604020202020204" pitchFamily="34" charset="0"/>
              <a:buChar char="•"/>
            </a:pPr>
            <a:endParaRPr lang="uk-UA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457200" lvl="0" indent="-457200" algn="just">
              <a:spcAft>
                <a:spcPts val="600"/>
              </a:spcAft>
              <a:buClr>
                <a:srgbClr val="A50021"/>
              </a:buClr>
              <a:buSzPct val="120000"/>
              <a:buFont typeface="+mj-lt"/>
              <a:buAutoNum type="arabicPeriod" startAt="2"/>
            </a:pPr>
            <a:r>
              <a:rPr lang="uk-UA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Правоохоронці зможуть на власний розсуд трактувати цю інформацію, використовувати в рамках кримінального провадження. </a:t>
            </a:r>
          </a:p>
          <a:p>
            <a:pPr marL="457200" lvl="0" indent="-457200" algn="just">
              <a:spcAft>
                <a:spcPts val="600"/>
              </a:spcAft>
              <a:buClr>
                <a:srgbClr val="A50021"/>
              </a:buClr>
              <a:buSzPct val="120000"/>
              <a:buFont typeface="+mj-lt"/>
              <a:buAutoNum type="arabicPeriod" startAt="2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spcAft>
                <a:spcPts val="600"/>
              </a:spcAft>
              <a:buClr>
                <a:srgbClr val="A50021"/>
              </a:buClr>
              <a:buSzPct val="120000"/>
              <a:buFont typeface="+mj-lt"/>
              <a:buAutoNum type="arabicPeriod" startAt="2"/>
            </a:pPr>
            <a:r>
              <a:rPr lang="uk-UA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Матерілаьні</a:t>
            </a:r>
            <a:r>
              <a:rPr lang="uk-UA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та репутаційні ризики: </a:t>
            </a:r>
            <a:endParaRPr lang="uk-UA" sz="1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26000" lvl="0" indent="-342000" algn="just">
              <a:spcAft>
                <a:spcPts val="600"/>
              </a:spcAft>
              <a:buClr>
                <a:srgbClr val="990033"/>
              </a:buClr>
              <a:buSzPct val="120000"/>
              <a:buFont typeface="Arial" panose="020B0604020202020204" pitchFamily="34" charset="0"/>
              <a:buChar char="•"/>
            </a:pP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блокування рахунків;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026000" lvl="0" indent="-342000" algn="just">
              <a:spcAft>
                <a:spcPts val="600"/>
              </a:spcAft>
              <a:buClr>
                <a:srgbClr val="990033"/>
              </a:buClr>
              <a:buSzPct val="120000"/>
              <a:buFont typeface="Arial" panose="020B0604020202020204" pitchFamily="34" charset="0"/>
              <a:buChar char="•"/>
            </a:pP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арешт активів тощо.</a:t>
            </a:r>
          </a:p>
          <a:p>
            <a:pPr>
              <a:spcAft>
                <a:spcPts val="600"/>
              </a:spcAft>
              <a:buClr>
                <a:srgbClr val="A50021"/>
              </a:buClr>
              <a:buSzPct val="120000"/>
            </a:pP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59314" y="2"/>
            <a:ext cx="46355" cy="1428115"/>
          </a:xfrm>
          <a:custGeom>
            <a:avLst/>
            <a:gdLst/>
            <a:ahLst/>
            <a:cxnLst/>
            <a:rect l="l" t="t" r="r" b="b"/>
            <a:pathLst>
              <a:path w="46355" h="1428115">
                <a:moveTo>
                  <a:pt x="0" y="4"/>
                </a:moveTo>
                <a:lnTo>
                  <a:pt x="0" y="1427543"/>
                </a:lnTo>
                <a:lnTo>
                  <a:pt x="45986" y="1378623"/>
                </a:lnTo>
                <a:lnTo>
                  <a:pt x="45986" y="4"/>
                </a:lnTo>
                <a:lnTo>
                  <a:pt x="0" y="4"/>
                </a:lnTo>
              </a:path>
            </a:pathLst>
          </a:custGeom>
          <a:solidFill>
            <a:srgbClr val="A92B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284416" y="6270012"/>
            <a:ext cx="455930" cy="288925"/>
          </a:xfrm>
          <a:custGeom>
            <a:avLst/>
            <a:gdLst/>
            <a:ahLst/>
            <a:cxnLst/>
            <a:rect l="l" t="t" r="r" b="b"/>
            <a:pathLst>
              <a:path w="455929" h="288925">
                <a:moveTo>
                  <a:pt x="59131" y="0"/>
                </a:moveTo>
                <a:lnTo>
                  <a:pt x="21958" y="0"/>
                </a:lnTo>
                <a:lnTo>
                  <a:pt x="0" y="23558"/>
                </a:lnTo>
                <a:lnTo>
                  <a:pt x="36791" y="23558"/>
                </a:lnTo>
                <a:lnTo>
                  <a:pt x="124929" y="288328"/>
                </a:lnTo>
                <a:lnTo>
                  <a:pt x="153746" y="288328"/>
                </a:lnTo>
                <a:lnTo>
                  <a:pt x="166641" y="249351"/>
                </a:lnTo>
                <a:lnTo>
                  <a:pt x="139128" y="249351"/>
                </a:lnTo>
                <a:lnTo>
                  <a:pt x="59131" y="0"/>
                </a:lnTo>
                <a:close/>
              </a:path>
              <a:path w="455929" h="288925">
                <a:moveTo>
                  <a:pt x="420312" y="23558"/>
                </a:moveTo>
                <a:lnTo>
                  <a:pt x="334784" y="23558"/>
                </a:lnTo>
                <a:lnTo>
                  <a:pt x="347863" y="23801"/>
                </a:lnTo>
                <a:lnTo>
                  <a:pt x="360312" y="24529"/>
                </a:lnTo>
                <a:lnTo>
                  <a:pt x="399351" y="39065"/>
                </a:lnTo>
                <a:lnTo>
                  <a:pt x="409457" y="69937"/>
                </a:lnTo>
                <a:lnTo>
                  <a:pt x="408496" y="85114"/>
                </a:lnTo>
                <a:lnTo>
                  <a:pt x="376593" y="120998"/>
                </a:lnTo>
                <a:lnTo>
                  <a:pt x="316903" y="125488"/>
                </a:lnTo>
                <a:lnTo>
                  <a:pt x="316903" y="147421"/>
                </a:lnTo>
                <a:lnTo>
                  <a:pt x="350227" y="147421"/>
                </a:lnTo>
                <a:lnTo>
                  <a:pt x="363274" y="147888"/>
                </a:lnTo>
                <a:lnTo>
                  <a:pt x="401111" y="157018"/>
                </a:lnTo>
                <a:lnTo>
                  <a:pt x="425400" y="186476"/>
                </a:lnTo>
                <a:lnTo>
                  <a:pt x="427787" y="198703"/>
                </a:lnTo>
                <a:lnTo>
                  <a:pt x="427430" y="215630"/>
                </a:lnTo>
                <a:lnTo>
                  <a:pt x="400029" y="257723"/>
                </a:lnTo>
                <a:lnTo>
                  <a:pt x="281177" y="264782"/>
                </a:lnTo>
                <a:lnTo>
                  <a:pt x="222694" y="264782"/>
                </a:lnTo>
                <a:lnTo>
                  <a:pt x="222694" y="288328"/>
                </a:lnTo>
                <a:lnTo>
                  <a:pt x="365645" y="288328"/>
                </a:lnTo>
                <a:lnTo>
                  <a:pt x="378458" y="287802"/>
                </a:lnTo>
                <a:lnTo>
                  <a:pt x="418071" y="277903"/>
                </a:lnTo>
                <a:lnTo>
                  <a:pt x="450687" y="241917"/>
                </a:lnTo>
                <a:lnTo>
                  <a:pt x="455802" y="206298"/>
                </a:lnTo>
                <a:lnTo>
                  <a:pt x="454885" y="191054"/>
                </a:lnTo>
                <a:lnTo>
                  <a:pt x="432164" y="149408"/>
                </a:lnTo>
                <a:lnTo>
                  <a:pt x="409643" y="137432"/>
                </a:lnTo>
                <a:lnTo>
                  <a:pt x="413975" y="127553"/>
                </a:lnTo>
                <a:lnTo>
                  <a:pt x="434885" y="94350"/>
                </a:lnTo>
                <a:lnTo>
                  <a:pt x="437121" y="69849"/>
                </a:lnTo>
                <a:lnTo>
                  <a:pt x="436100" y="55235"/>
                </a:lnTo>
                <a:lnTo>
                  <a:pt x="433039" y="42780"/>
                </a:lnTo>
                <a:lnTo>
                  <a:pt x="427940" y="32488"/>
                </a:lnTo>
                <a:lnTo>
                  <a:pt x="420312" y="23558"/>
                </a:lnTo>
                <a:close/>
              </a:path>
              <a:path w="455929" h="288925">
                <a:moveTo>
                  <a:pt x="281012" y="63372"/>
                </a:moveTo>
                <a:lnTo>
                  <a:pt x="253415" y="92748"/>
                </a:lnTo>
                <a:lnTo>
                  <a:pt x="253555" y="264782"/>
                </a:lnTo>
                <a:lnTo>
                  <a:pt x="281177" y="264782"/>
                </a:lnTo>
                <a:lnTo>
                  <a:pt x="281012" y="63372"/>
                </a:lnTo>
                <a:close/>
              </a:path>
              <a:path w="455929" h="288925">
                <a:moveTo>
                  <a:pt x="275589" y="0"/>
                </a:moveTo>
                <a:lnTo>
                  <a:pt x="220357" y="0"/>
                </a:lnTo>
                <a:lnTo>
                  <a:pt x="139128" y="249351"/>
                </a:lnTo>
                <a:lnTo>
                  <a:pt x="166641" y="249351"/>
                </a:lnTo>
                <a:lnTo>
                  <a:pt x="177888" y="215630"/>
                </a:lnTo>
                <a:lnTo>
                  <a:pt x="189934" y="179811"/>
                </a:lnTo>
                <a:lnTo>
                  <a:pt x="208316" y="125460"/>
                </a:lnTo>
                <a:lnTo>
                  <a:pt x="219786" y="91318"/>
                </a:lnTo>
                <a:lnTo>
                  <a:pt x="231285" y="56817"/>
                </a:lnTo>
                <a:lnTo>
                  <a:pt x="238690" y="34443"/>
                </a:lnTo>
                <a:lnTo>
                  <a:pt x="247738" y="23558"/>
                </a:lnTo>
                <a:lnTo>
                  <a:pt x="420312" y="23558"/>
                </a:lnTo>
                <a:lnTo>
                  <a:pt x="419057" y="22089"/>
                </a:lnTo>
                <a:lnTo>
                  <a:pt x="383012" y="4049"/>
                </a:lnTo>
                <a:lnTo>
                  <a:pt x="345525" y="143"/>
                </a:lnTo>
                <a:lnTo>
                  <a:pt x="275589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767799" y="6270011"/>
            <a:ext cx="27940" cy="67310"/>
          </a:xfrm>
          <a:custGeom>
            <a:avLst/>
            <a:gdLst/>
            <a:ahLst/>
            <a:cxnLst/>
            <a:rect l="l" t="t" r="r" b="b"/>
            <a:pathLst>
              <a:path w="27940" h="67310">
                <a:moveTo>
                  <a:pt x="27571" y="0"/>
                </a:moveTo>
                <a:lnTo>
                  <a:pt x="0" y="0"/>
                </a:lnTo>
                <a:lnTo>
                  <a:pt x="0" y="66954"/>
                </a:lnTo>
                <a:lnTo>
                  <a:pt x="27571" y="37604"/>
                </a:lnTo>
                <a:lnTo>
                  <a:pt x="27571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7231663" y="6311641"/>
            <a:ext cx="76835" cy="66675"/>
          </a:xfrm>
          <a:custGeom>
            <a:avLst/>
            <a:gdLst/>
            <a:ahLst/>
            <a:cxnLst/>
            <a:rect l="l" t="t" r="r" b="b"/>
            <a:pathLst>
              <a:path w="76834" h="66675">
                <a:moveTo>
                  <a:pt x="9258" y="0"/>
                </a:moveTo>
                <a:lnTo>
                  <a:pt x="0" y="0"/>
                </a:lnTo>
                <a:lnTo>
                  <a:pt x="20561" y="66078"/>
                </a:lnTo>
                <a:lnTo>
                  <a:pt x="23367" y="66078"/>
                </a:lnTo>
                <a:lnTo>
                  <a:pt x="30000" y="45529"/>
                </a:lnTo>
                <a:lnTo>
                  <a:pt x="22339" y="45529"/>
                </a:lnTo>
                <a:lnTo>
                  <a:pt x="9258" y="0"/>
                </a:lnTo>
                <a:close/>
              </a:path>
              <a:path w="76834" h="66675">
                <a:moveTo>
                  <a:pt x="46365" y="21145"/>
                </a:moveTo>
                <a:lnTo>
                  <a:pt x="37871" y="21145"/>
                </a:lnTo>
                <a:lnTo>
                  <a:pt x="53390" y="66078"/>
                </a:lnTo>
                <a:lnTo>
                  <a:pt x="56197" y="66078"/>
                </a:lnTo>
                <a:lnTo>
                  <a:pt x="62535" y="45440"/>
                </a:lnTo>
                <a:lnTo>
                  <a:pt x="53936" y="45440"/>
                </a:lnTo>
                <a:lnTo>
                  <a:pt x="46365" y="21145"/>
                </a:lnTo>
                <a:close/>
              </a:path>
              <a:path w="76834" h="66675">
                <a:moveTo>
                  <a:pt x="39776" y="0"/>
                </a:moveTo>
                <a:lnTo>
                  <a:pt x="36664" y="0"/>
                </a:lnTo>
                <a:lnTo>
                  <a:pt x="22339" y="45529"/>
                </a:lnTo>
                <a:lnTo>
                  <a:pt x="30000" y="45529"/>
                </a:lnTo>
                <a:lnTo>
                  <a:pt x="37871" y="21145"/>
                </a:lnTo>
                <a:lnTo>
                  <a:pt x="46365" y="21145"/>
                </a:lnTo>
                <a:lnTo>
                  <a:pt x="39776" y="0"/>
                </a:lnTo>
                <a:close/>
              </a:path>
              <a:path w="76834" h="66675">
                <a:moveTo>
                  <a:pt x="76492" y="0"/>
                </a:moveTo>
                <a:lnTo>
                  <a:pt x="67233" y="0"/>
                </a:lnTo>
                <a:lnTo>
                  <a:pt x="53936" y="45440"/>
                </a:lnTo>
                <a:lnTo>
                  <a:pt x="62535" y="45440"/>
                </a:lnTo>
                <a:lnTo>
                  <a:pt x="764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319956" y="6311643"/>
            <a:ext cx="46355" cy="65405"/>
          </a:xfrm>
          <a:custGeom>
            <a:avLst/>
            <a:gdLst/>
            <a:ahLst/>
            <a:cxnLst/>
            <a:rect l="l" t="t" r="r" b="b"/>
            <a:pathLst>
              <a:path w="4635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8902" y="65189"/>
                </a:lnTo>
                <a:lnTo>
                  <a:pt x="8902" y="33680"/>
                </a:lnTo>
                <a:lnTo>
                  <a:pt x="46278" y="33680"/>
                </a:lnTo>
                <a:lnTo>
                  <a:pt x="46278" y="26123"/>
                </a:lnTo>
                <a:lnTo>
                  <a:pt x="8902" y="26123"/>
                </a:lnTo>
                <a:lnTo>
                  <a:pt x="8902" y="0"/>
                </a:lnTo>
                <a:close/>
              </a:path>
              <a:path w="46354" h="65404">
                <a:moveTo>
                  <a:pt x="46278" y="33680"/>
                </a:moveTo>
                <a:lnTo>
                  <a:pt x="37376" y="33680"/>
                </a:lnTo>
                <a:lnTo>
                  <a:pt x="37376" y="65189"/>
                </a:lnTo>
                <a:lnTo>
                  <a:pt x="46278" y="65189"/>
                </a:lnTo>
                <a:lnTo>
                  <a:pt x="46278" y="33680"/>
                </a:lnTo>
                <a:close/>
              </a:path>
              <a:path w="46354" h="65404">
                <a:moveTo>
                  <a:pt x="46278" y="0"/>
                </a:moveTo>
                <a:lnTo>
                  <a:pt x="37376" y="0"/>
                </a:lnTo>
                <a:lnTo>
                  <a:pt x="37376" y="26123"/>
                </a:lnTo>
                <a:lnTo>
                  <a:pt x="46278" y="26123"/>
                </a:lnTo>
                <a:lnTo>
                  <a:pt x="4627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390148" y="631164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7408186" y="6311644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16" y="8013"/>
                </a:moveTo>
                <a:lnTo>
                  <a:pt x="20726" y="8013"/>
                </a:lnTo>
                <a:lnTo>
                  <a:pt x="20726" y="65189"/>
                </a:lnTo>
                <a:lnTo>
                  <a:pt x="29616" y="65189"/>
                </a:lnTo>
                <a:lnTo>
                  <a:pt x="29616" y="8013"/>
                </a:lnTo>
                <a:close/>
              </a:path>
              <a:path w="51434" h="65404">
                <a:moveTo>
                  <a:pt x="51282" y="0"/>
                </a:moveTo>
                <a:lnTo>
                  <a:pt x="0" y="0"/>
                </a:lnTo>
                <a:lnTo>
                  <a:pt x="0" y="8013"/>
                </a:lnTo>
                <a:lnTo>
                  <a:pt x="51282" y="8013"/>
                </a:lnTo>
                <a:lnTo>
                  <a:pt x="5128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471510" y="6311644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553774" y="6310529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7612838" y="6310489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75"/>
                </a:lnTo>
                <a:lnTo>
                  <a:pt x="0" y="23761"/>
                </a:lnTo>
                <a:lnTo>
                  <a:pt x="0" y="33438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14"/>
                </a:lnTo>
                <a:lnTo>
                  <a:pt x="46166" y="59436"/>
                </a:lnTo>
                <a:lnTo>
                  <a:pt x="20878" y="59436"/>
                </a:lnTo>
                <a:lnTo>
                  <a:pt x="16725" y="56946"/>
                </a:lnTo>
                <a:lnTo>
                  <a:pt x="10833" y="46913"/>
                </a:lnTo>
                <a:lnTo>
                  <a:pt x="9347" y="40665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3"/>
                </a:lnTo>
                <a:lnTo>
                  <a:pt x="41882" y="16926"/>
                </a:lnTo>
                <a:lnTo>
                  <a:pt x="44926" y="33098"/>
                </a:lnTo>
                <a:lnTo>
                  <a:pt x="44945" y="41503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36"/>
                </a:lnTo>
                <a:lnTo>
                  <a:pt x="46166" y="59436"/>
                </a:lnTo>
                <a:lnTo>
                  <a:pt x="47514" y="57742"/>
                </a:lnTo>
                <a:lnTo>
                  <a:pt x="52588" y="47080"/>
                </a:lnTo>
                <a:lnTo>
                  <a:pt x="54279" y="33098"/>
                </a:lnTo>
                <a:lnTo>
                  <a:pt x="52464" y="19217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681918" y="6311643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732611" y="6311643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7776806" y="6310752"/>
            <a:ext cx="53975" cy="66675"/>
          </a:xfrm>
          <a:custGeom>
            <a:avLst/>
            <a:gdLst/>
            <a:ahLst/>
            <a:cxnLst/>
            <a:rect l="l" t="t" r="r" b="b"/>
            <a:pathLst>
              <a:path w="53975" h="66675">
                <a:moveTo>
                  <a:pt x="28829" y="0"/>
                </a:moveTo>
                <a:lnTo>
                  <a:pt x="26466" y="0"/>
                </a:lnTo>
                <a:lnTo>
                  <a:pt x="0" y="66078"/>
                </a:lnTo>
                <a:lnTo>
                  <a:pt x="9969" y="66078"/>
                </a:lnTo>
                <a:lnTo>
                  <a:pt x="14770" y="52323"/>
                </a:lnTo>
                <a:lnTo>
                  <a:pt x="48278" y="52323"/>
                </a:lnTo>
                <a:lnTo>
                  <a:pt x="45847" y="45783"/>
                </a:lnTo>
                <a:lnTo>
                  <a:pt x="17132" y="45783"/>
                </a:lnTo>
                <a:lnTo>
                  <a:pt x="27228" y="17094"/>
                </a:lnTo>
                <a:lnTo>
                  <a:pt x="35183" y="17094"/>
                </a:lnTo>
                <a:lnTo>
                  <a:pt x="28829" y="0"/>
                </a:lnTo>
                <a:close/>
              </a:path>
              <a:path w="53975" h="66675">
                <a:moveTo>
                  <a:pt x="48278" y="52323"/>
                </a:moveTo>
                <a:lnTo>
                  <a:pt x="39014" y="52323"/>
                </a:lnTo>
                <a:lnTo>
                  <a:pt x="43510" y="66078"/>
                </a:lnTo>
                <a:lnTo>
                  <a:pt x="53390" y="66078"/>
                </a:lnTo>
                <a:lnTo>
                  <a:pt x="48278" y="52323"/>
                </a:lnTo>
                <a:close/>
              </a:path>
              <a:path w="53975" h="66675">
                <a:moveTo>
                  <a:pt x="35183" y="17094"/>
                </a:moveTo>
                <a:lnTo>
                  <a:pt x="27228" y="17094"/>
                </a:lnTo>
                <a:lnTo>
                  <a:pt x="36487" y="45783"/>
                </a:lnTo>
                <a:lnTo>
                  <a:pt x="45847" y="45783"/>
                </a:lnTo>
                <a:lnTo>
                  <a:pt x="35183" y="17094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842057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928106" y="6310529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7990721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36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8053889" y="631164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8072019" y="6311643"/>
            <a:ext cx="63500" cy="66675"/>
          </a:xfrm>
          <a:custGeom>
            <a:avLst/>
            <a:gdLst/>
            <a:ahLst/>
            <a:cxnLst/>
            <a:rect l="l" t="t" r="r" b="b"/>
            <a:pathLst>
              <a:path w="63500" h="66675">
                <a:moveTo>
                  <a:pt x="23849" y="23317"/>
                </a:moveTo>
                <a:lnTo>
                  <a:pt x="16001" y="23317"/>
                </a:lnTo>
                <a:lnTo>
                  <a:pt x="30645" y="66078"/>
                </a:lnTo>
                <a:lnTo>
                  <a:pt x="32867" y="66078"/>
                </a:lnTo>
                <a:lnTo>
                  <a:pt x="39033" y="47574"/>
                </a:lnTo>
                <a:lnTo>
                  <a:pt x="31762" y="47574"/>
                </a:lnTo>
                <a:lnTo>
                  <a:pt x="23849" y="23317"/>
                </a:lnTo>
                <a:close/>
              </a:path>
              <a:path w="63500" h="66675">
                <a:moveTo>
                  <a:pt x="16243" y="0"/>
                </a:moveTo>
                <a:lnTo>
                  <a:pt x="12179" y="0"/>
                </a:lnTo>
                <a:lnTo>
                  <a:pt x="0" y="65189"/>
                </a:lnTo>
                <a:lnTo>
                  <a:pt x="8458" y="65189"/>
                </a:lnTo>
                <a:lnTo>
                  <a:pt x="16001" y="23317"/>
                </a:lnTo>
                <a:lnTo>
                  <a:pt x="23849" y="23317"/>
                </a:lnTo>
                <a:lnTo>
                  <a:pt x="16243" y="0"/>
                </a:lnTo>
                <a:close/>
              </a:path>
              <a:path w="63500" h="66675">
                <a:moveTo>
                  <a:pt x="54817" y="23317"/>
                </a:moveTo>
                <a:lnTo>
                  <a:pt x="47116" y="23317"/>
                </a:lnTo>
                <a:lnTo>
                  <a:pt x="54851" y="65189"/>
                </a:lnTo>
                <a:lnTo>
                  <a:pt x="63309" y="65189"/>
                </a:lnTo>
                <a:lnTo>
                  <a:pt x="54817" y="23317"/>
                </a:lnTo>
                <a:close/>
              </a:path>
              <a:path w="63500" h="66675">
                <a:moveTo>
                  <a:pt x="50088" y="0"/>
                </a:moveTo>
                <a:lnTo>
                  <a:pt x="46088" y="0"/>
                </a:lnTo>
                <a:lnTo>
                  <a:pt x="31762" y="47574"/>
                </a:lnTo>
                <a:lnTo>
                  <a:pt x="39033" y="47574"/>
                </a:lnTo>
                <a:lnTo>
                  <a:pt x="47116" y="23317"/>
                </a:lnTo>
                <a:lnTo>
                  <a:pt x="54817" y="23317"/>
                </a:lnTo>
                <a:lnTo>
                  <a:pt x="5008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8146995" y="6311644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7240923" y="6451116"/>
            <a:ext cx="45720" cy="66040"/>
          </a:xfrm>
          <a:custGeom>
            <a:avLst/>
            <a:gdLst/>
            <a:ahLst/>
            <a:cxnLst/>
            <a:rect l="l" t="t" r="r" b="b"/>
            <a:pathLst>
              <a:path w="45720" h="66040">
                <a:moveTo>
                  <a:pt x="25171" y="0"/>
                </a:moveTo>
                <a:lnTo>
                  <a:pt x="13716" y="0"/>
                </a:lnTo>
                <a:lnTo>
                  <a:pt x="8369" y="139"/>
                </a:lnTo>
                <a:lnTo>
                  <a:pt x="0" y="457"/>
                </a:lnTo>
                <a:lnTo>
                  <a:pt x="0" y="65633"/>
                </a:lnTo>
                <a:lnTo>
                  <a:pt x="13131" y="65633"/>
                </a:lnTo>
                <a:lnTo>
                  <a:pt x="25109" y="64149"/>
                </a:lnTo>
                <a:lnTo>
                  <a:pt x="36518" y="57844"/>
                </a:lnTo>
                <a:lnTo>
                  <a:pt x="36647" y="57632"/>
                </a:lnTo>
                <a:lnTo>
                  <a:pt x="13347" y="57632"/>
                </a:lnTo>
                <a:lnTo>
                  <a:pt x="10883" y="57467"/>
                </a:lnTo>
                <a:lnTo>
                  <a:pt x="8902" y="57175"/>
                </a:lnTo>
                <a:lnTo>
                  <a:pt x="8902" y="8458"/>
                </a:lnTo>
                <a:lnTo>
                  <a:pt x="12484" y="8166"/>
                </a:lnTo>
                <a:lnTo>
                  <a:pt x="14706" y="8013"/>
                </a:lnTo>
                <a:lnTo>
                  <a:pt x="37413" y="8013"/>
                </a:lnTo>
                <a:lnTo>
                  <a:pt x="32372" y="2755"/>
                </a:lnTo>
                <a:lnTo>
                  <a:pt x="25171" y="0"/>
                </a:lnTo>
                <a:close/>
              </a:path>
              <a:path w="45720" h="66040">
                <a:moveTo>
                  <a:pt x="37413" y="8013"/>
                </a:moveTo>
                <a:lnTo>
                  <a:pt x="14706" y="8013"/>
                </a:lnTo>
                <a:lnTo>
                  <a:pt x="22437" y="8788"/>
                </a:lnTo>
                <a:lnTo>
                  <a:pt x="32839" y="16105"/>
                </a:lnTo>
                <a:lnTo>
                  <a:pt x="36309" y="31140"/>
                </a:lnTo>
                <a:lnTo>
                  <a:pt x="36309" y="39458"/>
                </a:lnTo>
                <a:lnTo>
                  <a:pt x="34531" y="45935"/>
                </a:lnTo>
                <a:lnTo>
                  <a:pt x="30975" y="50622"/>
                </a:lnTo>
                <a:lnTo>
                  <a:pt x="27406" y="55283"/>
                </a:lnTo>
                <a:lnTo>
                  <a:pt x="22517" y="57632"/>
                </a:lnTo>
                <a:lnTo>
                  <a:pt x="36647" y="57632"/>
                </a:lnTo>
                <a:lnTo>
                  <a:pt x="43362" y="46595"/>
                </a:lnTo>
                <a:lnTo>
                  <a:pt x="45540" y="31140"/>
                </a:lnTo>
                <a:lnTo>
                  <a:pt x="45643" y="21209"/>
                </a:lnTo>
                <a:lnTo>
                  <a:pt x="42989" y="13830"/>
                </a:lnTo>
                <a:lnTo>
                  <a:pt x="37413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307370" y="645157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7328166" y="6450441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29" y="55143"/>
                </a:moveTo>
                <a:lnTo>
                  <a:pt x="177" y="63322"/>
                </a:lnTo>
                <a:lnTo>
                  <a:pt x="4267" y="66052"/>
                </a:lnTo>
                <a:lnTo>
                  <a:pt x="9207" y="67424"/>
                </a:lnTo>
                <a:lnTo>
                  <a:pt x="21577" y="67424"/>
                </a:lnTo>
                <a:lnTo>
                  <a:pt x="26835" y="65722"/>
                </a:lnTo>
                <a:lnTo>
                  <a:pt x="34082" y="59423"/>
                </a:lnTo>
                <a:lnTo>
                  <a:pt x="14325" y="59423"/>
                </a:lnTo>
                <a:lnTo>
                  <a:pt x="12103" y="59004"/>
                </a:lnTo>
                <a:lnTo>
                  <a:pt x="7150" y="57365"/>
                </a:lnTo>
                <a:lnTo>
                  <a:pt x="5092" y="56349"/>
                </a:lnTo>
                <a:lnTo>
                  <a:pt x="3429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597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876" y="24345"/>
                </a:lnTo>
                <a:lnTo>
                  <a:pt x="4406" y="30035"/>
                </a:lnTo>
                <a:lnTo>
                  <a:pt x="7518" y="32499"/>
                </a:lnTo>
                <a:lnTo>
                  <a:pt x="21932" y="39255"/>
                </a:lnTo>
                <a:lnTo>
                  <a:pt x="24879" y="41300"/>
                </a:lnTo>
                <a:lnTo>
                  <a:pt x="27216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82" y="59423"/>
                </a:lnTo>
                <a:lnTo>
                  <a:pt x="34696" y="58889"/>
                </a:lnTo>
                <a:lnTo>
                  <a:pt x="36664" y="54736"/>
                </a:lnTo>
                <a:lnTo>
                  <a:pt x="36600" y="45072"/>
                </a:lnTo>
                <a:lnTo>
                  <a:pt x="35763" y="41617"/>
                </a:lnTo>
                <a:lnTo>
                  <a:pt x="32181" y="35775"/>
                </a:lnTo>
                <a:lnTo>
                  <a:pt x="29057" y="33261"/>
                </a:lnTo>
                <a:lnTo>
                  <a:pt x="15824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52" y="22682"/>
                </a:lnTo>
                <a:lnTo>
                  <a:pt x="9207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66" y="11861"/>
                </a:lnTo>
                <a:lnTo>
                  <a:pt x="13233" y="8432"/>
                </a:lnTo>
                <a:lnTo>
                  <a:pt x="15621" y="7569"/>
                </a:lnTo>
                <a:lnTo>
                  <a:pt x="32089" y="7569"/>
                </a:lnTo>
                <a:lnTo>
                  <a:pt x="33464" y="3517"/>
                </a:lnTo>
                <a:lnTo>
                  <a:pt x="30632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089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38" y="9588"/>
                </a:lnTo>
                <a:lnTo>
                  <a:pt x="29641" y="10401"/>
                </a:lnTo>
                <a:lnTo>
                  <a:pt x="30835" y="11264"/>
                </a:lnTo>
                <a:lnTo>
                  <a:pt x="32089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7379670" y="6451116"/>
            <a:ext cx="38735" cy="66040"/>
          </a:xfrm>
          <a:custGeom>
            <a:avLst/>
            <a:gdLst/>
            <a:ahLst/>
            <a:cxnLst/>
            <a:rect l="l" t="t" r="r" b="b"/>
            <a:pathLst>
              <a:path w="38734" h="66040">
                <a:moveTo>
                  <a:pt x="12192" y="0"/>
                </a:moveTo>
                <a:lnTo>
                  <a:pt x="10795" y="0"/>
                </a:lnTo>
                <a:lnTo>
                  <a:pt x="6731" y="139"/>
                </a:lnTo>
                <a:lnTo>
                  <a:pt x="0" y="457"/>
                </a:lnTo>
                <a:lnTo>
                  <a:pt x="0" y="65633"/>
                </a:lnTo>
                <a:lnTo>
                  <a:pt x="8902" y="65633"/>
                </a:lnTo>
                <a:lnTo>
                  <a:pt x="8902" y="40525"/>
                </a:lnTo>
                <a:lnTo>
                  <a:pt x="19871" y="40525"/>
                </a:lnTo>
                <a:lnTo>
                  <a:pt x="30715" y="37421"/>
                </a:lnTo>
                <a:lnTo>
                  <a:pt x="33873" y="32969"/>
                </a:lnTo>
                <a:lnTo>
                  <a:pt x="14655" y="32969"/>
                </a:lnTo>
                <a:lnTo>
                  <a:pt x="8902" y="32524"/>
                </a:lnTo>
                <a:lnTo>
                  <a:pt x="8902" y="8458"/>
                </a:lnTo>
                <a:lnTo>
                  <a:pt x="10947" y="8166"/>
                </a:lnTo>
                <a:lnTo>
                  <a:pt x="12560" y="8013"/>
                </a:lnTo>
                <a:lnTo>
                  <a:pt x="35769" y="8013"/>
                </a:lnTo>
                <a:lnTo>
                  <a:pt x="29369" y="2622"/>
                </a:lnTo>
                <a:lnTo>
                  <a:pt x="12192" y="0"/>
                </a:lnTo>
                <a:close/>
              </a:path>
              <a:path w="38734" h="66040">
                <a:moveTo>
                  <a:pt x="19871" y="40525"/>
                </a:moveTo>
                <a:lnTo>
                  <a:pt x="8902" y="40525"/>
                </a:lnTo>
                <a:lnTo>
                  <a:pt x="12280" y="40843"/>
                </a:lnTo>
                <a:lnTo>
                  <a:pt x="14478" y="40982"/>
                </a:lnTo>
                <a:lnTo>
                  <a:pt x="18597" y="40890"/>
                </a:lnTo>
                <a:lnTo>
                  <a:pt x="19871" y="40525"/>
                </a:lnTo>
                <a:close/>
              </a:path>
              <a:path w="38734" h="66040">
                <a:moveTo>
                  <a:pt x="35769" y="8013"/>
                </a:moveTo>
                <a:lnTo>
                  <a:pt x="25527" y="8013"/>
                </a:lnTo>
                <a:lnTo>
                  <a:pt x="31419" y="11988"/>
                </a:lnTo>
                <a:lnTo>
                  <a:pt x="31419" y="28625"/>
                </a:lnTo>
                <a:lnTo>
                  <a:pt x="25895" y="32969"/>
                </a:lnTo>
                <a:lnTo>
                  <a:pt x="33873" y="32969"/>
                </a:lnTo>
                <a:lnTo>
                  <a:pt x="37535" y="27806"/>
                </a:lnTo>
                <a:lnTo>
                  <a:pt x="38716" y="10496"/>
                </a:lnTo>
                <a:lnTo>
                  <a:pt x="35769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435029" y="6451574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7492792" y="6451575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7556129" y="6451575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641960" y="6450913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40">
                <a:moveTo>
                  <a:pt x="16281" y="0"/>
                </a:moveTo>
                <a:lnTo>
                  <a:pt x="11201" y="88"/>
                </a:lnTo>
                <a:lnTo>
                  <a:pt x="2641" y="546"/>
                </a:lnTo>
                <a:lnTo>
                  <a:pt x="0" y="660"/>
                </a:lnTo>
                <a:lnTo>
                  <a:pt x="0" y="65836"/>
                </a:lnTo>
                <a:lnTo>
                  <a:pt x="8902" y="65836"/>
                </a:lnTo>
                <a:lnTo>
                  <a:pt x="8902" y="37388"/>
                </a:lnTo>
                <a:lnTo>
                  <a:pt x="27969" y="37388"/>
                </a:lnTo>
                <a:lnTo>
                  <a:pt x="27000" y="35852"/>
                </a:lnTo>
                <a:lnTo>
                  <a:pt x="30467" y="35051"/>
                </a:lnTo>
                <a:lnTo>
                  <a:pt x="33477" y="33007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37"/>
                </a:lnTo>
                <a:lnTo>
                  <a:pt x="8902" y="29844"/>
                </a:lnTo>
                <a:lnTo>
                  <a:pt x="8902" y="8661"/>
                </a:lnTo>
                <a:lnTo>
                  <a:pt x="11493" y="8369"/>
                </a:lnTo>
                <a:lnTo>
                  <a:pt x="13258" y="8216"/>
                </a:lnTo>
                <a:lnTo>
                  <a:pt x="35502" y="8216"/>
                </a:lnTo>
                <a:lnTo>
                  <a:pt x="31959" y="3333"/>
                </a:lnTo>
                <a:lnTo>
                  <a:pt x="16281" y="0"/>
                </a:lnTo>
                <a:close/>
              </a:path>
              <a:path w="46354" h="66040">
                <a:moveTo>
                  <a:pt x="27969" y="37388"/>
                </a:moveTo>
                <a:lnTo>
                  <a:pt x="8902" y="37388"/>
                </a:lnTo>
                <a:lnTo>
                  <a:pt x="13195" y="37706"/>
                </a:lnTo>
                <a:lnTo>
                  <a:pt x="16344" y="37845"/>
                </a:lnTo>
                <a:lnTo>
                  <a:pt x="18326" y="37845"/>
                </a:lnTo>
                <a:lnTo>
                  <a:pt x="35725" y="65836"/>
                </a:lnTo>
                <a:lnTo>
                  <a:pt x="45910" y="65836"/>
                </a:lnTo>
                <a:lnTo>
                  <a:pt x="27969" y="37388"/>
                </a:lnTo>
                <a:close/>
              </a:path>
              <a:path w="46354" h="66040">
                <a:moveTo>
                  <a:pt x="35502" y="8216"/>
                </a:moveTo>
                <a:lnTo>
                  <a:pt x="19773" y="8216"/>
                </a:lnTo>
                <a:lnTo>
                  <a:pt x="23914" y="9016"/>
                </a:lnTo>
                <a:lnTo>
                  <a:pt x="29121" y="12217"/>
                </a:lnTo>
                <a:lnTo>
                  <a:pt x="30429" y="14846"/>
                </a:lnTo>
                <a:lnTo>
                  <a:pt x="30429" y="22910"/>
                </a:lnTo>
                <a:lnTo>
                  <a:pt x="29222" y="25971"/>
                </a:lnTo>
                <a:lnTo>
                  <a:pt x="24345" y="29425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41"/>
                </a:lnTo>
                <a:lnTo>
                  <a:pt x="39789" y="22758"/>
                </a:lnTo>
                <a:lnTo>
                  <a:pt x="39231" y="13357"/>
                </a:lnTo>
                <a:lnTo>
                  <a:pt x="35502" y="8216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7699112" y="6451575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749355" y="6450441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41" y="55143"/>
                </a:moveTo>
                <a:lnTo>
                  <a:pt x="177" y="63322"/>
                </a:lnTo>
                <a:lnTo>
                  <a:pt x="4279" y="66052"/>
                </a:lnTo>
                <a:lnTo>
                  <a:pt x="9220" y="67424"/>
                </a:lnTo>
                <a:lnTo>
                  <a:pt x="21590" y="67424"/>
                </a:lnTo>
                <a:lnTo>
                  <a:pt x="26847" y="65722"/>
                </a:lnTo>
                <a:lnTo>
                  <a:pt x="34095" y="59423"/>
                </a:lnTo>
                <a:lnTo>
                  <a:pt x="14325" y="59423"/>
                </a:lnTo>
                <a:lnTo>
                  <a:pt x="12128" y="59004"/>
                </a:lnTo>
                <a:lnTo>
                  <a:pt x="7162" y="57365"/>
                </a:lnTo>
                <a:lnTo>
                  <a:pt x="5092" y="56349"/>
                </a:lnTo>
                <a:lnTo>
                  <a:pt x="3441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610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901" y="24345"/>
                </a:lnTo>
                <a:lnTo>
                  <a:pt x="4419" y="30035"/>
                </a:lnTo>
                <a:lnTo>
                  <a:pt x="7531" y="32499"/>
                </a:lnTo>
                <a:lnTo>
                  <a:pt x="21945" y="39255"/>
                </a:lnTo>
                <a:lnTo>
                  <a:pt x="24892" y="41300"/>
                </a:lnTo>
                <a:lnTo>
                  <a:pt x="27228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95" y="59423"/>
                </a:lnTo>
                <a:lnTo>
                  <a:pt x="34709" y="58889"/>
                </a:lnTo>
                <a:lnTo>
                  <a:pt x="36677" y="54736"/>
                </a:lnTo>
                <a:lnTo>
                  <a:pt x="36612" y="45072"/>
                </a:lnTo>
                <a:lnTo>
                  <a:pt x="35775" y="41617"/>
                </a:lnTo>
                <a:lnTo>
                  <a:pt x="32194" y="35775"/>
                </a:lnTo>
                <a:lnTo>
                  <a:pt x="29070" y="33261"/>
                </a:lnTo>
                <a:lnTo>
                  <a:pt x="15836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64" y="22682"/>
                </a:lnTo>
                <a:lnTo>
                  <a:pt x="9220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79" y="11861"/>
                </a:lnTo>
                <a:lnTo>
                  <a:pt x="13258" y="8432"/>
                </a:lnTo>
                <a:lnTo>
                  <a:pt x="15621" y="7569"/>
                </a:lnTo>
                <a:lnTo>
                  <a:pt x="32102" y="7569"/>
                </a:lnTo>
                <a:lnTo>
                  <a:pt x="33477" y="3517"/>
                </a:lnTo>
                <a:lnTo>
                  <a:pt x="30645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102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63" y="9588"/>
                </a:lnTo>
                <a:lnTo>
                  <a:pt x="29654" y="10401"/>
                </a:lnTo>
                <a:lnTo>
                  <a:pt x="30848" y="11264"/>
                </a:lnTo>
                <a:lnTo>
                  <a:pt x="32102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797730" y="6450408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866810" y="6451574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76"/>
                </a:lnTo>
                <a:lnTo>
                  <a:pt x="38354" y="65176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7917521" y="6451574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7975284" y="6451575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8044630" y="645157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065425" y="6450408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8134510" y="6451570"/>
            <a:ext cx="45085" cy="66675"/>
          </a:xfrm>
          <a:custGeom>
            <a:avLst/>
            <a:gdLst/>
            <a:ahLst/>
            <a:cxnLst/>
            <a:rect l="l" t="t" r="r" b="b"/>
            <a:pathLst>
              <a:path w="45084" h="66675">
                <a:moveTo>
                  <a:pt x="16945" y="18415"/>
                </a:moveTo>
                <a:lnTo>
                  <a:pt x="8445" y="18415"/>
                </a:lnTo>
                <a:lnTo>
                  <a:pt x="42138" y="66078"/>
                </a:lnTo>
                <a:lnTo>
                  <a:pt x="44792" y="66078"/>
                </a:lnTo>
                <a:lnTo>
                  <a:pt x="44792" y="45072"/>
                </a:lnTo>
                <a:lnTo>
                  <a:pt x="36347" y="45072"/>
                </a:lnTo>
                <a:lnTo>
                  <a:pt x="16945" y="18415"/>
                </a:lnTo>
                <a:close/>
              </a:path>
              <a:path w="45084" h="66675">
                <a:moveTo>
                  <a:pt x="3543" y="0"/>
                </a:moveTo>
                <a:lnTo>
                  <a:pt x="0" y="0"/>
                </a:lnTo>
                <a:lnTo>
                  <a:pt x="0" y="65176"/>
                </a:lnTo>
                <a:lnTo>
                  <a:pt x="8445" y="65176"/>
                </a:lnTo>
                <a:lnTo>
                  <a:pt x="8445" y="18415"/>
                </a:lnTo>
                <a:lnTo>
                  <a:pt x="16945" y="18415"/>
                </a:lnTo>
                <a:lnTo>
                  <a:pt x="3543" y="0"/>
                </a:lnTo>
                <a:close/>
              </a:path>
              <a:path w="45084" h="66675">
                <a:moveTo>
                  <a:pt x="44792" y="0"/>
                </a:moveTo>
                <a:lnTo>
                  <a:pt x="36347" y="0"/>
                </a:lnTo>
                <a:lnTo>
                  <a:pt x="36347" y="45072"/>
                </a:lnTo>
                <a:lnTo>
                  <a:pt x="44792" y="45072"/>
                </a:lnTo>
                <a:lnTo>
                  <a:pt x="447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1836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F9F6D6-6EA7-0968-9AE8-B9F7677E1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1A6694-D3DF-9D71-5ABE-F6AA6AA816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46DA349-C59A-39F3-AACF-007272F393DF}"/>
              </a:ext>
            </a:extLst>
          </p:cNvPr>
          <p:cNvSpPr/>
          <p:nvPr/>
        </p:nvSpPr>
        <p:spPr>
          <a:xfrm>
            <a:off x="0" y="0"/>
            <a:ext cx="9144000" cy="68453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A5DBA3C-D727-0859-11FB-5FAAE23C34E8}"/>
              </a:ext>
            </a:extLst>
          </p:cNvPr>
          <p:cNvSpPr txBox="1">
            <a:spLocks/>
          </p:cNvSpPr>
          <p:nvPr/>
        </p:nvSpPr>
        <p:spPr>
          <a:xfrm>
            <a:off x="884642" y="2611569"/>
            <a:ext cx="7620000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2100" b="1" i="0">
                <a:solidFill>
                  <a:srgbClr val="A92B45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algn="ctr"/>
            <a:r>
              <a:rPr lang="ru-RU" sz="3600" i="1" kern="0" dirty="0">
                <a:solidFill>
                  <a:schemeClr val="bg1"/>
                </a:solidFill>
                <a:latin typeface="Trebuchet MS" panose="020B0603020202020204" pitchFamily="34" charset="0"/>
              </a:rPr>
              <a:t>«</a:t>
            </a:r>
            <a:r>
              <a:rPr lang="ru-RU" sz="3600" i="1" kern="0" dirty="0" err="1">
                <a:solidFill>
                  <a:schemeClr val="bg1"/>
                </a:solidFill>
                <a:latin typeface="Trebuchet MS" panose="020B0603020202020204" pitchFamily="34" charset="0"/>
              </a:rPr>
              <a:t>Війна</a:t>
            </a:r>
            <a:r>
              <a:rPr lang="ru-RU" sz="3600" i="1" kern="0" dirty="0">
                <a:solidFill>
                  <a:schemeClr val="bg1"/>
                </a:solidFill>
                <a:latin typeface="Trebuchet MS" panose="020B0603020202020204" pitchFamily="34" charset="0"/>
              </a:rPr>
              <a:t> все </a:t>
            </a:r>
            <a:r>
              <a:rPr lang="ru-RU" sz="3600" i="1" kern="0" dirty="0" err="1">
                <a:solidFill>
                  <a:schemeClr val="bg1"/>
                </a:solidFill>
                <a:latin typeface="Trebuchet MS" panose="020B0603020202020204" pitchFamily="34" charset="0"/>
              </a:rPr>
              <a:t>спише</a:t>
            </a:r>
            <a:r>
              <a:rPr lang="ru-RU" sz="3600" i="1" kern="0" dirty="0">
                <a:solidFill>
                  <a:schemeClr val="bg1"/>
                </a:solidFill>
                <a:latin typeface="Trebuchet MS" panose="020B0603020202020204" pitchFamily="34" charset="0"/>
              </a:rPr>
              <a:t>» </a:t>
            </a:r>
            <a:r>
              <a:rPr lang="uk-UA" sz="3600" dirty="0">
                <a:solidFill>
                  <a:schemeClr val="bg1"/>
                </a:solidFill>
                <a:latin typeface="Trebuchet MS" panose="020B0603020202020204" pitchFamily="34" charset="0"/>
                <a:ea typeface="Cambria" panose="02040503050406030204" pitchFamily="18" charset="0"/>
              </a:rPr>
              <a:t>–</a:t>
            </a:r>
            <a:endParaRPr lang="ru-RU" sz="3600" i="1" kern="0" dirty="0">
              <a:solidFill>
                <a:schemeClr val="bg1"/>
              </a:solidFill>
              <a:latin typeface="Trebuchet MS" panose="020B0603020202020204" pitchFamily="34" charset="0"/>
              <a:ea typeface="Cambria" panose="02040503050406030204" pitchFamily="18" charset="0"/>
            </a:endParaRPr>
          </a:p>
          <a:p>
            <a:pPr algn="ctr"/>
            <a:r>
              <a:rPr lang="ru-RU" sz="3600" kern="0" dirty="0" err="1">
                <a:solidFill>
                  <a:schemeClr val="bg1"/>
                </a:solidFill>
                <a:latin typeface="Trebuchet MS" panose="020B0603020202020204" pitchFamily="34" charset="0"/>
              </a:rPr>
              <a:t>позиція</a:t>
            </a:r>
            <a:r>
              <a:rPr lang="ru-RU" sz="3600" kern="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600" kern="0" dirty="0" err="1">
                <a:solidFill>
                  <a:schemeClr val="bg1"/>
                </a:solidFill>
                <a:latin typeface="Trebuchet MS" panose="020B0603020202020204" pitchFamily="34" charset="0"/>
              </a:rPr>
              <a:t>правоохоронців</a:t>
            </a:r>
            <a:r>
              <a:rPr lang="ru-RU" sz="3600" kern="0" dirty="0">
                <a:solidFill>
                  <a:schemeClr val="bg1"/>
                </a:solidFill>
                <a:latin typeface="Trebuchet MS" panose="020B0603020202020204" pitchFamily="34" charset="0"/>
              </a:rPr>
              <a:t> та </a:t>
            </a:r>
            <a:r>
              <a:rPr lang="ru-RU" sz="3600" kern="0" dirty="0" err="1">
                <a:solidFill>
                  <a:schemeClr val="bg1"/>
                </a:solidFill>
                <a:latin typeface="Trebuchet MS" panose="020B0603020202020204" pitchFamily="34" charset="0"/>
              </a:rPr>
              <a:t>суддів</a:t>
            </a:r>
            <a:br>
              <a:rPr lang="ru-RU" sz="3600" kern="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endParaRPr lang="ru-RU" sz="3600" kern="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059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8349" y="1089563"/>
            <a:ext cx="6684216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2200" dirty="0" err="1">
                <a:solidFill>
                  <a:srgbClr val="990033"/>
                </a:solidFill>
              </a:rPr>
              <a:t>Зловживання</a:t>
            </a:r>
            <a:r>
              <a:rPr lang="ru-RU" sz="2200" dirty="0">
                <a:solidFill>
                  <a:srgbClr val="990033"/>
                </a:solidFill>
              </a:rPr>
              <a:t> </a:t>
            </a:r>
            <a:r>
              <a:rPr lang="ru-RU" sz="2200" dirty="0" err="1">
                <a:solidFill>
                  <a:srgbClr val="990033"/>
                </a:solidFill>
              </a:rPr>
              <a:t>правоохоронців</a:t>
            </a:r>
            <a:br>
              <a:rPr lang="ru-RU" sz="2200" dirty="0"/>
            </a:br>
            <a:endParaRPr sz="2200" dirty="0"/>
          </a:p>
        </p:txBody>
      </p:sp>
      <p:sp>
        <p:nvSpPr>
          <p:cNvPr id="5" name="object 5"/>
          <p:cNvSpPr/>
          <p:nvPr/>
        </p:nvSpPr>
        <p:spPr>
          <a:xfrm>
            <a:off x="1359314" y="2"/>
            <a:ext cx="46355" cy="1428115"/>
          </a:xfrm>
          <a:custGeom>
            <a:avLst/>
            <a:gdLst/>
            <a:ahLst/>
            <a:cxnLst/>
            <a:rect l="l" t="t" r="r" b="b"/>
            <a:pathLst>
              <a:path w="46355" h="1428115">
                <a:moveTo>
                  <a:pt x="0" y="4"/>
                </a:moveTo>
                <a:lnTo>
                  <a:pt x="0" y="1427543"/>
                </a:lnTo>
                <a:lnTo>
                  <a:pt x="45986" y="1378623"/>
                </a:lnTo>
                <a:lnTo>
                  <a:pt x="45986" y="4"/>
                </a:lnTo>
                <a:lnTo>
                  <a:pt x="0" y="4"/>
                </a:lnTo>
              </a:path>
            </a:pathLst>
          </a:custGeom>
          <a:solidFill>
            <a:srgbClr val="A92B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284416" y="6270012"/>
            <a:ext cx="455930" cy="288925"/>
          </a:xfrm>
          <a:custGeom>
            <a:avLst/>
            <a:gdLst/>
            <a:ahLst/>
            <a:cxnLst/>
            <a:rect l="l" t="t" r="r" b="b"/>
            <a:pathLst>
              <a:path w="455929" h="288925">
                <a:moveTo>
                  <a:pt x="59131" y="0"/>
                </a:moveTo>
                <a:lnTo>
                  <a:pt x="21958" y="0"/>
                </a:lnTo>
                <a:lnTo>
                  <a:pt x="0" y="23558"/>
                </a:lnTo>
                <a:lnTo>
                  <a:pt x="36791" y="23558"/>
                </a:lnTo>
                <a:lnTo>
                  <a:pt x="124929" y="288328"/>
                </a:lnTo>
                <a:lnTo>
                  <a:pt x="153746" y="288328"/>
                </a:lnTo>
                <a:lnTo>
                  <a:pt x="166641" y="249351"/>
                </a:lnTo>
                <a:lnTo>
                  <a:pt x="139128" y="249351"/>
                </a:lnTo>
                <a:lnTo>
                  <a:pt x="59131" y="0"/>
                </a:lnTo>
                <a:close/>
              </a:path>
              <a:path w="455929" h="288925">
                <a:moveTo>
                  <a:pt x="420312" y="23558"/>
                </a:moveTo>
                <a:lnTo>
                  <a:pt x="334784" y="23558"/>
                </a:lnTo>
                <a:lnTo>
                  <a:pt x="347863" y="23801"/>
                </a:lnTo>
                <a:lnTo>
                  <a:pt x="360312" y="24529"/>
                </a:lnTo>
                <a:lnTo>
                  <a:pt x="399351" y="39065"/>
                </a:lnTo>
                <a:lnTo>
                  <a:pt x="409457" y="69937"/>
                </a:lnTo>
                <a:lnTo>
                  <a:pt x="408496" y="85114"/>
                </a:lnTo>
                <a:lnTo>
                  <a:pt x="376593" y="120998"/>
                </a:lnTo>
                <a:lnTo>
                  <a:pt x="316903" y="125488"/>
                </a:lnTo>
                <a:lnTo>
                  <a:pt x="316903" y="147421"/>
                </a:lnTo>
                <a:lnTo>
                  <a:pt x="350227" y="147421"/>
                </a:lnTo>
                <a:lnTo>
                  <a:pt x="363274" y="147888"/>
                </a:lnTo>
                <a:lnTo>
                  <a:pt x="401111" y="157018"/>
                </a:lnTo>
                <a:lnTo>
                  <a:pt x="425400" y="186476"/>
                </a:lnTo>
                <a:lnTo>
                  <a:pt x="427787" y="198703"/>
                </a:lnTo>
                <a:lnTo>
                  <a:pt x="427430" y="215630"/>
                </a:lnTo>
                <a:lnTo>
                  <a:pt x="400029" y="257723"/>
                </a:lnTo>
                <a:lnTo>
                  <a:pt x="281177" y="264782"/>
                </a:lnTo>
                <a:lnTo>
                  <a:pt x="222694" y="264782"/>
                </a:lnTo>
                <a:lnTo>
                  <a:pt x="222694" y="288328"/>
                </a:lnTo>
                <a:lnTo>
                  <a:pt x="365645" y="288328"/>
                </a:lnTo>
                <a:lnTo>
                  <a:pt x="378458" y="287802"/>
                </a:lnTo>
                <a:lnTo>
                  <a:pt x="418071" y="277903"/>
                </a:lnTo>
                <a:lnTo>
                  <a:pt x="450687" y="241917"/>
                </a:lnTo>
                <a:lnTo>
                  <a:pt x="455802" y="206298"/>
                </a:lnTo>
                <a:lnTo>
                  <a:pt x="454885" y="191054"/>
                </a:lnTo>
                <a:lnTo>
                  <a:pt x="432164" y="149408"/>
                </a:lnTo>
                <a:lnTo>
                  <a:pt x="409643" y="137432"/>
                </a:lnTo>
                <a:lnTo>
                  <a:pt x="413975" y="127553"/>
                </a:lnTo>
                <a:lnTo>
                  <a:pt x="434885" y="94350"/>
                </a:lnTo>
                <a:lnTo>
                  <a:pt x="437121" y="69849"/>
                </a:lnTo>
                <a:lnTo>
                  <a:pt x="436100" y="55235"/>
                </a:lnTo>
                <a:lnTo>
                  <a:pt x="433039" y="42780"/>
                </a:lnTo>
                <a:lnTo>
                  <a:pt x="427940" y="32488"/>
                </a:lnTo>
                <a:lnTo>
                  <a:pt x="420312" y="23558"/>
                </a:lnTo>
                <a:close/>
              </a:path>
              <a:path w="455929" h="288925">
                <a:moveTo>
                  <a:pt x="281012" y="63372"/>
                </a:moveTo>
                <a:lnTo>
                  <a:pt x="253415" y="92748"/>
                </a:lnTo>
                <a:lnTo>
                  <a:pt x="253555" y="264782"/>
                </a:lnTo>
                <a:lnTo>
                  <a:pt x="281177" y="264782"/>
                </a:lnTo>
                <a:lnTo>
                  <a:pt x="281012" y="63372"/>
                </a:lnTo>
                <a:close/>
              </a:path>
              <a:path w="455929" h="288925">
                <a:moveTo>
                  <a:pt x="275589" y="0"/>
                </a:moveTo>
                <a:lnTo>
                  <a:pt x="220357" y="0"/>
                </a:lnTo>
                <a:lnTo>
                  <a:pt x="139128" y="249351"/>
                </a:lnTo>
                <a:lnTo>
                  <a:pt x="166641" y="249351"/>
                </a:lnTo>
                <a:lnTo>
                  <a:pt x="177888" y="215630"/>
                </a:lnTo>
                <a:lnTo>
                  <a:pt x="189934" y="179811"/>
                </a:lnTo>
                <a:lnTo>
                  <a:pt x="208316" y="125460"/>
                </a:lnTo>
                <a:lnTo>
                  <a:pt x="219786" y="91318"/>
                </a:lnTo>
                <a:lnTo>
                  <a:pt x="231285" y="56817"/>
                </a:lnTo>
                <a:lnTo>
                  <a:pt x="238690" y="34443"/>
                </a:lnTo>
                <a:lnTo>
                  <a:pt x="247738" y="23558"/>
                </a:lnTo>
                <a:lnTo>
                  <a:pt x="420312" y="23558"/>
                </a:lnTo>
                <a:lnTo>
                  <a:pt x="419057" y="22089"/>
                </a:lnTo>
                <a:lnTo>
                  <a:pt x="383012" y="4049"/>
                </a:lnTo>
                <a:lnTo>
                  <a:pt x="345525" y="143"/>
                </a:lnTo>
                <a:lnTo>
                  <a:pt x="275589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767799" y="6270011"/>
            <a:ext cx="27940" cy="67310"/>
          </a:xfrm>
          <a:custGeom>
            <a:avLst/>
            <a:gdLst/>
            <a:ahLst/>
            <a:cxnLst/>
            <a:rect l="l" t="t" r="r" b="b"/>
            <a:pathLst>
              <a:path w="27940" h="67310">
                <a:moveTo>
                  <a:pt x="27571" y="0"/>
                </a:moveTo>
                <a:lnTo>
                  <a:pt x="0" y="0"/>
                </a:lnTo>
                <a:lnTo>
                  <a:pt x="0" y="66954"/>
                </a:lnTo>
                <a:lnTo>
                  <a:pt x="27571" y="37604"/>
                </a:lnTo>
                <a:lnTo>
                  <a:pt x="27571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7231663" y="6311641"/>
            <a:ext cx="76835" cy="66675"/>
          </a:xfrm>
          <a:custGeom>
            <a:avLst/>
            <a:gdLst/>
            <a:ahLst/>
            <a:cxnLst/>
            <a:rect l="l" t="t" r="r" b="b"/>
            <a:pathLst>
              <a:path w="76834" h="66675">
                <a:moveTo>
                  <a:pt x="9258" y="0"/>
                </a:moveTo>
                <a:lnTo>
                  <a:pt x="0" y="0"/>
                </a:lnTo>
                <a:lnTo>
                  <a:pt x="20561" y="66078"/>
                </a:lnTo>
                <a:lnTo>
                  <a:pt x="23367" y="66078"/>
                </a:lnTo>
                <a:lnTo>
                  <a:pt x="30000" y="45529"/>
                </a:lnTo>
                <a:lnTo>
                  <a:pt x="22339" y="45529"/>
                </a:lnTo>
                <a:lnTo>
                  <a:pt x="9258" y="0"/>
                </a:lnTo>
                <a:close/>
              </a:path>
              <a:path w="76834" h="66675">
                <a:moveTo>
                  <a:pt x="46365" y="21145"/>
                </a:moveTo>
                <a:lnTo>
                  <a:pt x="37871" y="21145"/>
                </a:lnTo>
                <a:lnTo>
                  <a:pt x="53390" y="66078"/>
                </a:lnTo>
                <a:lnTo>
                  <a:pt x="56197" y="66078"/>
                </a:lnTo>
                <a:lnTo>
                  <a:pt x="62535" y="45440"/>
                </a:lnTo>
                <a:lnTo>
                  <a:pt x="53936" y="45440"/>
                </a:lnTo>
                <a:lnTo>
                  <a:pt x="46365" y="21145"/>
                </a:lnTo>
                <a:close/>
              </a:path>
              <a:path w="76834" h="66675">
                <a:moveTo>
                  <a:pt x="39776" y="0"/>
                </a:moveTo>
                <a:lnTo>
                  <a:pt x="36664" y="0"/>
                </a:lnTo>
                <a:lnTo>
                  <a:pt x="22339" y="45529"/>
                </a:lnTo>
                <a:lnTo>
                  <a:pt x="30000" y="45529"/>
                </a:lnTo>
                <a:lnTo>
                  <a:pt x="37871" y="21145"/>
                </a:lnTo>
                <a:lnTo>
                  <a:pt x="46365" y="21145"/>
                </a:lnTo>
                <a:lnTo>
                  <a:pt x="39776" y="0"/>
                </a:lnTo>
                <a:close/>
              </a:path>
              <a:path w="76834" h="66675">
                <a:moveTo>
                  <a:pt x="76492" y="0"/>
                </a:moveTo>
                <a:lnTo>
                  <a:pt x="67233" y="0"/>
                </a:lnTo>
                <a:lnTo>
                  <a:pt x="53936" y="45440"/>
                </a:lnTo>
                <a:lnTo>
                  <a:pt x="62535" y="45440"/>
                </a:lnTo>
                <a:lnTo>
                  <a:pt x="764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319956" y="6311643"/>
            <a:ext cx="46355" cy="65405"/>
          </a:xfrm>
          <a:custGeom>
            <a:avLst/>
            <a:gdLst/>
            <a:ahLst/>
            <a:cxnLst/>
            <a:rect l="l" t="t" r="r" b="b"/>
            <a:pathLst>
              <a:path w="4635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8902" y="65189"/>
                </a:lnTo>
                <a:lnTo>
                  <a:pt x="8902" y="33680"/>
                </a:lnTo>
                <a:lnTo>
                  <a:pt x="46278" y="33680"/>
                </a:lnTo>
                <a:lnTo>
                  <a:pt x="46278" y="26123"/>
                </a:lnTo>
                <a:lnTo>
                  <a:pt x="8902" y="26123"/>
                </a:lnTo>
                <a:lnTo>
                  <a:pt x="8902" y="0"/>
                </a:lnTo>
                <a:close/>
              </a:path>
              <a:path w="46354" h="65404">
                <a:moveTo>
                  <a:pt x="46278" y="33680"/>
                </a:moveTo>
                <a:lnTo>
                  <a:pt x="37376" y="33680"/>
                </a:lnTo>
                <a:lnTo>
                  <a:pt x="37376" y="65189"/>
                </a:lnTo>
                <a:lnTo>
                  <a:pt x="46278" y="65189"/>
                </a:lnTo>
                <a:lnTo>
                  <a:pt x="46278" y="33680"/>
                </a:lnTo>
                <a:close/>
              </a:path>
              <a:path w="46354" h="65404">
                <a:moveTo>
                  <a:pt x="46278" y="0"/>
                </a:moveTo>
                <a:lnTo>
                  <a:pt x="37376" y="0"/>
                </a:lnTo>
                <a:lnTo>
                  <a:pt x="37376" y="26123"/>
                </a:lnTo>
                <a:lnTo>
                  <a:pt x="46278" y="26123"/>
                </a:lnTo>
                <a:lnTo>
                  <a:pt x="4627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390148" y="631164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7408186" y="6311644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16" y="8013"/>
                </a:moveTo>
                <a:lnTo>
                  <a:pt x="20726" y="8013"/>
                </a:lnTo>
                <a:lnTo>
                  <a:pt x="20726" y="65189"/>
                </a:lnTo>
                <a:lnTo>
                  <a:pt x="29616" y="65189"/>
                </a:lnTo>
                <a:lnTo>
                  <a:pt x="29616" y="8013"/>
                </a:lnTo>
                <a:close/>
              </a:path>
              <a:path w="51434" h="65404">
                <a:moveTo>
                  <a:pt x="51282" y="0"/>
                </a:moveTo>
                <a:lnTo>
                  <a:pt x="0" y="0"/>
                </a:lnTo>
                <a:lnTo>
                  <a:pt x="0" y="8013"/>
                </a:lnTo>
                <a:lnTo>
                  <a:pt x="51282" y="8013"/>
                </a:lnTo>
                <a:lnTo>
                  <a:pt x="5128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471510" y="6311644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553774" y="6310529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7612838" y="6310489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75"/>
                </a:lnTo>
                <a:lnTo>
                  <a:pt x="0" y="23761"/>
                </a:lnTo>
                <a:lnTo>
                  <a:pt x="0" y="33438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14"/>
                </a:lnTo>
                <a:lnTo>
                  <a:pt x="46166" y="59436"/>
                </a:lnTo>
                <a:lnTo>
                  <a:pt x="20878" y="59436"/>
                </a:lnTo>
                <a:lnTo>
                  <a:pt x="16725" y="56946"/>
                </a:lnTo>
                <a:lnTo>
                  <a:pt x="10833" y="46913"/>
                </a:lnTo>
                <a:lnTo>
                  <a:pt x="9347" y="40665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3"/>
                </a:lnTo>
                <a:lnTo>
                  <a:pt x="41882" y="16926"/>
                </a:lnTo>
                <a:lnTo>
                  <a:pt x="44926" y="33098"/>
                </a:lnTo>
                <a:lnTo>
                  <a:pt x="44945" y="41503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36"/>
                </a:lnTo>
                <a:lnTo>
                  <a:pt x="46166" y="59436"/>
                </a:lnTo>
                <a:lnTo>
                  <a:pt x="47514" y="57742"/>
                </a:lnTo>
                <a:lnTo>
                  <a:pt x="52588" y="47080"/>
                </a:lnTo>
                <a:lnTo>
                  <a:pt x="54279" y="33098"/>
                </a:lnTo>
                <a:lnTo>
                  <a:pt x="52464" y="19217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681918" y="6311643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732611" y="6311643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7776806" y="6310752"/>
            <a:ext cx="53975" cy="66675"/>
          </a:xfrm>
          <a:custGeom>
            <a:avLst/>
            <a:gdLst/>
            <a:ahLst/>
            <a:cxnLst/>
            <a:rect l="l" t="t" r="r" b="b"/>
            <a:pathLst>
              <a:path w="53975" h="66675">
                <a:moveTo>
                  <a:pt x="28829" y="0"/>
                </a:moveTo>
                <a:lnTo>
                  <a:pt x="26466" y="0"/>
                </a:lnTo>
                <a:lnTo>
                  <a:pt x="0" y="66078"/>
                </a:lnTo>
                <a:lnTo>
                  <a:pt x="9969" y="66078"/>
                </a:lnTo>
                <a:lnTo>
                  <a:pt x="14770" y="52323"/>
                </a:lnTo>
                <a:lnTo>
                  <a:pt x="48278" y="52323"/>
                </a:lnTo>
                <a:lnTo>
                  <a:pt x="45847" y="45783"/>
                </a:lnTo>
                <a:lnTo>
                  <a:pt x="17132" y="45783"/>
                </a:lnTo>
                <a:lnTo>
                  <a:pt x="27228" y="17094"/>
                </a:lnTo>
                <a:lnTo>
                  <a:pt x="35183" y="17094"/>
                </a:lnTo>
                <a:lnTo>
                  <a:pt x="28829" y="0"/>
                </a:lnTo>
                <a:close/>
              </a:path>
              <a:path w="53975" h="66675">
                <a:moveTo>
                  <a:pt x="48278" y="52323"/>
                </a:moveTo>
                <a:lnTo>
                  <a:pt x="39014" y="52323"/>
                </a:lnTo>
                <a:lnTo>
                  <a:pt x="43510" y="66078"/>
                </a:lnTo>
                <a:lnTo>
                  <a:pt x="53390" y="66078"/>
                </a:lnTo>
                <a:lnTo>
                  <a:pt x="48278" y="52323"/>
                </a:lnTo>
                <a:close/>
              </a:path>
              <a:path w="53975" h="66675">
                <a:moveTo>
                  <a:pt x="35183" y="17094"/>
                </a:moveTo>
                <a:lnTo>
                  <a:pt x="27228" y="17094"/>
                </a:lnTo>
                <a:lnTo>
                  <a:pt x="36487" y="45783"/>
                </a:lnTo>
                <a:lnTo>
                  <a:pt x="45847" y="45783"/>
                </a:lnTo>
                <a:lnTo>
                  <a:pt x="35183" y="17094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842057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928106" y="6310529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7990721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36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8053889" y="631164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8072019" y="6311643"/>
            <a:ext cx="63500" cy="66675"/>
          </a:xfrm>
          <a:custGeom>
            <a:avLst/>
            <a:gdLst/>
            <a:ahLst/>
            <a:cxnLst/>
            <a:rect l="l" t="t" r="r" b="b"/>
            <a:pathLst>
              <a:path w="63500" h="66675">
                <a:moveTo>
                  <a:pt x="23849" y="23317"/>
                </a:moveTo>
                <a:lnTo>
                  <a:pt x="16001" y="23317"/>
                </a:lnTo>
                <a:lnTo>
                  <a:pt x="30645" y="66078"/>
                </a:lnTo>
                <a:lnTo>
                  <a:pt x="32867" y="66078"/>
                </a:lnTo>
                <a:lnTo>
                  <a:pt x="39033" y="47574"/>
                </a:lnTo>
                <a:lnTo>
                  <a:pt x="31762" y="47574"/>
                </a:lnTo>
                <a:lnTo>
                  <a:pt x="23849" y="23317"/>
                </a:lnTo>
                <a:close/>
              </a:path>
              <a:path w="63500" h="66675">
                <a:moveTo>
                  <a:pt x="16243" y="0"/>
                </a:moveTo>
                <a:lnTo>
                  <a:pt x="12179" y="0"/>
                </a:lnTo>
                <a:lnTo>
                  <a:pt x="0" y="65189"/>
                </a:lnTo>
                <a:lnTo>
                  <a:pt x="8458" y="65189"/>
                </a:lnTo>
                <a:lnTo>
                  <a:pt x="16001" y="23317"/>
                </a:lnTo>
                <a:lnTo>
                  <a:pt x="23849" y="23317"/>
                </a:lnTo>
                <a:lnTo>
                  <a:pt x="16243" y="0"/>
                </a:lnTo>
                <a:close/>
              </a:path>
              <a:path w="63500" h="66675">
                <a:moveTo>
                  <a:pt x="54817" y="23317"/>
                </a:moveTo>
                <a:lnTo>
                  <a:pt x="47116" y="23317"/>
                </a:lnTo>
                <a:lnTo>
                  <a:pt x="54851" y="65189"/>
                </a:lnTo>
                <a:lnTo>
                  <a:pt x="63309" y="65189"/>
                </a:lnTo>
                <a:lnTo>
                  <a:pt x="54817" y="23317"/>
                </a:lnTo>
                <a:close/>
              </a:path>
              <a:path w="63500" h="66675">
                <a:moveTo>
                  <a:pt x="50088" y="0"/>
                </a:moveTo>
                <a:lnTo>
                  <a:pt x="46088" y="0"/>
                </a:lnTo>
                <a:lnTo>
                  <a:pt x="31762" y="47574"/>
                </a:lnTo>
                <a:lnTo>
                  <a:pt x="39033" y="47574"/>
                </a:lnTo>
                <a:lnTo>
                  <a:pt x="47116" y="23317"/>
                </a:lnTo>
                <a:lnTo>
                  <a:pt x="54817" y="23317"/>
                </a:lnTo>
                <a:lnTo>
                  <a:pt x="5008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8146995" y="6311644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7240923" y="6451116"/>
            <a:ext cx="45720" cy="66040"/>
          </a:xfrm>
          <a:custGeom>
            <a:avLst/>
            <a:gdLst/>
            <a:ahLst/>
            <a:cxnLst/>
            <a:rect l="l" t="t" r="r" b="b"/>
            <a:pathLst>
              <a:path w="45720" h="66040">
                <a:moveTo>
                  <a:pt x="25171" y="0"/>
                </a:moveTo>
                <a:lnTo>
                  <a:pt x="13716" y="0"/>
                </a:lnTo>
                <a:lnTo>
                  <a:pt x="8369" y="139"/>
                </a:lnTo>
                <a:lnTo>
                  <a:pt x="0" y="457"/>
                </a:lnTo>
                <a:lnTo>
                  <a:pt x="0" y="65633"/>
                </a:lnTo>
                <a:lnTo>
                  <a:pt x="13131" y="65633"/>
                </a:lnTo>
                <a:lnTo>
                  <a:pt x="25109" y="64149"/>
                </a:lnTo>
                <a:lnTo>
                  <a:pt x="36518" y="57844"/>
                </a:lnTo>
                <a:lnTo>
                  <a:pt x="36647" y="57632"/>
                </a:lnTo>
                <a:lnTo>
                  <a:pt x="13347" y="57632"/>
                </a:lnTo>
                <a:lnTo>
                  <a:pt x="10883" y="57467"/>
                </a:lnTo>
                <a:lnTo>
                  <a:pt x="8902" y="57175"/>
                </a:lnTo>
                <a:lnTo>
                  <a:pt x="8902" y="8458"/>
                </a:lnTo>
                <a:lnTo>
                  <a:pt x="12484" y="8166"/>
                </a:lnTo>
                <a:lnTo>
                  <a:pt x="14706" y="8013"/>
                </a:lnTo>
                <a:lnTo>
                  <a:pt x="37413" y="8013"/>
                </a:lnTo>
                <a:lnTo>
                  <a:pt x="32372" y="2755"/>
                </a:lnTo>
                <a:lnTo>
                  <a:pt x="25171" y="0"/>
                </a:lnTo>
                <a:close/>
              </a:path>
              <a:path w="45720" h="66040">
                <a:moveTo>
                  <a:pt x="37413" y="8013"/>
                </a:moveTo>
                <a:lnTo>
                  <a:pt x="14706" y="8013"/>
                </a:lnTo>
                <a:lnTo>
                  <a:pt x="22437" y="8788"/>
                </a:lnTo>
                <a:lnTo>
                  <a:pt x="32839" y="16105"/>
                </a:lnTo>
                <a:lnTo>
                  <a:pt x="36309" y="31140"/>
                </a:lnTo>
                <a:lnTo>
                  <a:pt x="36309" y="39458"/>
                </a:lnTo>
                <a:lnTo>
                  <a:pt x="34531" y="45935"/>
                </a:lnTo>
                <a:lnTo>
                  <a:pt x="30975" y="50622"/>
                </a:lnTo>
                <a:lnTo>
                  <a:pt x="27406" y="55283"/>
                </a:lnTo>
                <a:lnTo>
                  <a:pt x="22517" y="57632"/>
                </a:lnTo>
                <a:lnTo>
                  <a:pt x="36647" y="57632"/>
                </a:lnTo>
                <a:lnTo>
                  <a:pt x="43362" y="46595"/>
                </a:lnTo>
                <a:lnTo>
                  <a:pt x="45540" y="31140"/>
                </a:lnTo>
                <a:lnTo>
                  <a:pt x="45643" y="21209"/>
                </a:lnTo>
                <a:lnTo>
                  <a:pt x="42989" y="13830"/>
                </a:lnTo>
                <a:lnTo>
                  <a:pt x="37413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307370" y="645157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7328166" y="6450441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29" y="55143"/>
                </a:moveTo>
                <a:lnTo>
                  <a:pt x="177" y="63322"/>
                </a:lnTo>
                <a:lnTo>
                  <a:pt x="4267" y="66052"/>
                </a:lnTo>
                <a:lnTo>
                  <a:pt x="9207" y="67424"/>
                </a:lnTo>
                <a:lnTo>
                  <a:pt x="21577" y="67424"/>
                </a:lnTo>
                <a:lnTo>
                  <a:pt x="26835" y="65722"/>
                </a:lnTo>
                <a:lnTo>
                  <a:pt x="34082" y="59423"/>
                </a:lnTo>
                <a:lnTo>
                  <a:pt x="14325" y="59423"/>
                </a:lnTo>
                <a:lnTo>
                  <a:pt x="12103" y="59004"/>
                </a:lnTo>
                <a:lnTo>
                  <a:pt x="7150" y="57365"/>
                </a:lnTo>
                <a:lnTo>
                  <a:pt x="5092" y="56349"/>
                </a:lnTo>
                <a:lnTo>
                  <a:pt x="3429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597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876" y="24345"/>
                </a:lnTo>
                <a:lnTo>
                  <a:pt x="4406" y="30035"/>
                </a:lnTo>
                <a:lnTo>
                  <a:pt x="7518" y="32499"/>
                </a:lnTo>
                <a:lnTo>
                  <a:pt x="21932" y="39255"/>
                </a:lnTo>
                <a:lnTo>
                  <a:pt x="24879" y="41300"/>
                </a:lnTo>
                <a:lnTo>
                  <a:pt x="27216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82" y="59423"/>
                </a:lnTo>
                <a:lnTo>
                  <a:pt x="34696" y="58889"/>
                </a:lnTo>
                <a:lnTo>
                  <a:pt x="36664" y="54736"/>
                </a:lnTo>
                <a:lnTo>
                  <a:pt x="36600" y="45072"/>
                </a:lnTo>
                <a:lnTo>
                  <a:pt x="35763" y="41617"/>
                </a:lnTo>
                <a:lnTo>
                  <a:pt x="32181" y="35775"/>
                </a:lnTo>
                <a:lnTo>
                  <a:pt x="29057" y="33261"/>
                </a:lnTo>
                <a:lnTo>
                  <a:pt x="15824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52" y="22682"/>
                </a:lnTo>
                <a:lnTo>
                  <a:pt x="9207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66" y="11861"/>
                </a:lnTo>
                <a:lnTo>
                  <a:pt x="13233" y="8432"/>
                </a:lnTo>
                <a:lnTo>
                  <a:pt x="15621" y="7569"/>
                </a:lnTo>
                <a:lnTo>
                  <a:pt x="32089" y="7569"/>
                </a:lnTo>
                <a:lnTo>
                  <a:pt x="33464" y="3517"/>
                </a:lnTo>
                <a:lnTo>
                  <a:pt x="30632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089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38" y="9588"/>
                </a:lnTo>
                <a:lnTo>
                  <a:pt x="29641" y="10401"/>
                </a:lnTo>
                <a:lnTo>
                  <a:pt x="30835" y="11264"/>
                </a:lnTo>
                <a:lnTo>
                  <a:pt x="32089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7379670" y="6451116"/>
            <a:ext cx="38735" cy="66040"/>
          </a:xfrm>
          <a:custGeom>
            <a:avLst/>
            <a:gdLst/>
            <a:ahLst/>
            <a:cxnLst/>
            <a:rect l="l" t="t" r="r" b="b"/>
            <a:pathLst>
              <a:path w="38734" h="66040">
                <a:moveTo>
                  <a:pt x="12192" y="0"/>
                </a:moveTo>
                <a:lnTo>
                  <a:pt x="10795" y="0"/>
                </a:lnTo>
                <a:lnTo>
                  <a:pt x="6731" y="139"/>
                </a:lnTo>
                <a:lnTo>
                  <a:pt x="0" y="457"/>
                </a:lnTo>
                <a:lnTo>
                  <a:pt x="0" y="65633"/>
                </a:lnTo>
                <a:lnTo>
                  <a:pt x="8902" y="65633"/>
                </a:lnTo>
                <a:lnTo>
                  <a:pt x="8902" y="40525"/>
                </a:lnTo>
                <a:lnTo>
                  <a:pt x="19871" y="40525"/>
                </a:lnTo>
                <a:lnTo>
                  <a:pt x="30715" y="37421"/>
                </a:lnTo>
                <a:lnTo>
                  <a:pt x="33873" y="32969"/>
                </a:lnTo>
                <a:lnTo>
                  <a:pt x="14655" y="32969"/>
                </a:lnTo>
                <a:lnTo>
                  <a:pt x="8902" y="32524"/>
                </a:lnTo>
                <a:lnTo>
                  <a:pt x="8902" y="8458"/>
                </a:lnTo>
                <a:lnTo>
                  <a:pt x="10947" y="8166"/>
                </a:lnTo>
                <a:lnTo>
                  <a:pt x="12560" y="8013"/>
                </a:lnTo>
                <a:lnTo>
                  <a:pt x="35769" y="8013"/>
                </a:lnTo>
                <a:lnTo>
                  <a:pt x="29369" y="2622"/>
                </a:lnTo>
                <a:lnTo>
                  <a:pt x="12192" y="0"/>
                </a:lnTo>
                <a:close/>
              </a:path>
              <a:path w="38734" h="66040">
                <a:moveTo>
                  <a:pt x="19871" y="40525"/>
                </a:moveTo>
                <a:lnTo>
                  <a:pt x="8902" y="40525"/>
                </a:lnTo>
                <a:lnTo>
                  <a:pt x="12280" y="40843"/>
                </a:lnTo>
                <a:lnTo>
                  <a:pt x="14478" y="40982"/>
                </a:lnTo>
                <a:lnTo>
                  <a:pt x="18597" y="40890"/>
                </a:lnTo>
                <a:lnTo>
                  <a:pt x="19871" y="40525"/>
                </a:lnTo>
                <a:close/>
              </a:path>
              <a:path w="38734" h="66040">
                <a:moveTo>
                  <a:pt x="35769" y="8013"/>
                </a:moveTo>
                <a:lnTo>
                  <a:pt x="25527" y="8013"/>
                </a:lnTo>
                <a:lnTo>
                  <a:pt x="31419" y="11988"/>
                </a:lnTo>
                <a:lnTo>
                  <a:pt x="31419" y="28625"/>
                </a:lnTo>
                <a:lnTo>
                  <a:pt x="25895" y="32969"/>
                </a:lnTo>
                <a:lnTo>
                  <a:pt x="33873" y="32969"/>
                </a:lnTo>
                <a:lnTo>
                  <a:pt x="37535" y="27806"/>
                </a:lnTo>
                <a:lnTo>
                  <a:pt x="38716" y="10496"/>
                </a:lnTo>
                <a:lnTo>
                  <a:pt x="35769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435029" y="6451574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7492792" y="6451575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7556129" y="6451575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641960" y="6450913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40">
                <a:moveTo>
                  <a:pt x="16281" y="0"/>
                </a:moveTo>
                <a:lnTo>
                  <a:pt x="11201" y="88"/>
                </a:lnTo>
                <a:lnTo>
                  <a:pt x="2641" y="546"/>
                </a:lnTo>
                <a:lnTo>
                  <a:pt x="0" y="660"/>
                </a:lnTo>
                <a:lnTo>
                  <a:pt x="0" y="65836"/>
                </a:lnTo>
                <a:lnTo>
                  <a:pt x="8902" y="65836"/>
                </a:lnTo>
                <a:lnTo>
                  <a:pt x="8902" y="37388"/>
                </a:lnTo>
                <a:lnTo>
                  <a:pt x="27969" y="37388"/>
                </a:lnTo>
                <a:lnTo>
                  <a:pt x="27000" y="35852"/>
                </a:lnTo>
                <a:lnTo>
                  <a:pt x="30467" y="35051"/>
                </a:lnTo>
                <a:lnTo>
                  <a:pt x="33477" y="33007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37"/>
                </a:lnTo>
                <a:lnTo>
                  <a:pt x="8902" y="29844"/>
                </a:lnTo>
                <a:lnTo>
                  <a:pt x="8902" y="8661"/>
                </a:lnTo>
                <a:lnTo>
                  <a:pt x="11493" y="8369"/>
                </a:lnTo>
                <a:lnTo>
                  <a:pt x="13258" y="8216"/>
                </a:lnTo>
                <a:lnTo>
                  <a:pt x="35502" y="8216"/>
                </a:lnTo>
                <a:lnTo>
                  <a:pt x="31959" y="3333"/>
                </a:lnTo>
                <a:lnTo>
                  <a:pt x="16281" y="0"/>
                </a:lnTo>
                <a:close/>
              </a:path>
              <a:path w="46354" h="66040">
                <a:moveTo>
                  <a:pt x="27969" y="37388"/>
                </a:moveTo>
                <a:lnTo>
                  <a:pt x="8902" y="37388"/>
                </a:lnTo>
                <a:lnTo>
                  <a:pt x="13195" y="37706"/>
                </a:lnTo>
                <a:lnTo>
                  <a:pt x="16344" y="37845"/>
                </a:lnTo>
                <a:lnTo>
                  <a:pt x="18326" y="37845"/>
                </a:lnTo>
                <a:lnTo>
                  <a:pt x="35725" y="65836"/>
                </a:lnTo>
                <a:lnTo>
                  <a:pt x="45910" y="65836"/>
                </a:lnTo>
                <a:lnTo>
                  <a:pt x="27969" y="37388"/>
                </a:lnTo>
                <a:close/>
              </a:path>
              <a:path w="46354" h="66040">
                <a:moveTo>
                  <a:pt x="35502" y="8216"/>
                </a:moveTo>
                <a:lnTo>
                  <a:pt x="19773" y="8216"/>
                </a:lnTo>
                <a:lnTo>
                  <a:pt x="23914" y="9016"/>
                </a:lnTo>
                <a:lnTo>
                  <a:pt x="29121" y="12217"/>
                </a:lnTo>
                <a:lnTo>
                  <a:pt x="30429" y="14846"/>
                </a:lnTo>
                <a:lnTo>
                  <a:pt x="30429" y="22910"/>
                </a:lnTo>
                <a:lnTo>
                  <a:pt x="29222" y="25971"/>
                </a:lnTo>
                <a:lnTo>
                  <a:pt x="24345" y="29425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41"/>
                </a:lnTo>
                <a:lnTo>
                  <a:pt x="39789" y="22758"/>
                </a:lnTo>
                <a:lnTo>
                  <a:pt x="39231" y="13357"/>
                </a:lnTo>
                <a:lnTo>
                  <a:pt x="35502" y="8216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7699112" y="6451575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749355" y="6450441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41" y="55143"/>
                </a:moveTo>
                <a:lnTo>
                  <a:pt x="177" y="63322"/>
                </a:lnTo>
                <a:lnTo>
                  <a:pt x="4279" y="66052"/>
                </a:lnTo>
                <a:lnTo>
                  <a:pt x="9220" y="67424"/>
                </a:lnTo>
                <a:lnTo>
                  <a:pt x="21590" y="67424"/>
                </a:lnTo>
                <a:lnTo>
                  <a:pt x="26847" y="65722"/>
                </a:lnTo>
                <a:lnTo>
                  <a:pt x="34095" y="59423"/>
                </a:lnTo>
                <a:lnTo>
                  <a:pt x="14325" y="59423"/>
                </a:lnTo>
                <a:lnTo>
                  <a:pt x="12128" y="59004"/>
                </a:lnTo>
                <a:lnTo>
                  <a:pt x="7162" y="57365"/>
                </a:lnTo>
                <a:lnTo>
                  <a:pt x="5092" y="56349"/>
                </a:lnTo>
                <a:lnTo>
                  <a:pt x="3441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610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901" y="24345"/>
                </a:lnTo>
                <a:lnTo>
                  <a:pt x="4419" y="30035"/>
                </a:lnTo>
                <a:lnTo>
                  <a:pt x="7531" y="32499"/>
                </a:lnTo>
                <a:lnTo>
                  <a:pt x="21945" y="39255"/>
                </a:lnTo>
                <a:lnTo>
                  <a:pt x="24892" y="41300"/>
                </a:lnTo>
                <a:lnTo>
                  <a:pt x="27228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95" y="59423"/>
                </a:lnTo>
                <a:lnTo>
                  <a:pt x="34709" y="58889"/>
                </a:lnTo>
                <a:lnTo>
                  <a:pt x="36677" y="54736"/>
                </a:lnTo>
                <a:lnTo>
                  <a:pt x="36612" y="45072"/>
                </a:lnTo>
                <a:lnTo>
                  <a:pt x="35775" y="41617"/>
                </a:lnTo>
                <a:lnTo>
                  <a:pt x="32194" y="35775"/>
                </a:lnTo>
                <a:lnTo>
                  <a:pt x="29070" y="33261"/>
                </a:lnTo>
                <a:lnTo>
                  <a:pt x="15836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64" y="22682"/>
                </a:lnTo>
                <a:lnTo>
                  <a:pt x="9220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79" y="11861"/>
                </a:lnTo>
                <a:lnTo>
                  <a:pt x="13258" y="8432"/>
                </a:lnTo>
                <a:lnTo>
                  <a:pt x="15621" y="7569"/>
                </a:lnTo>
                <a:lnTo>
                  <a:pt x="32102" y="7569"/>
                </a:lnTo>
                <a:lnTo>
                  <a:pt x="33477" y="3517"/>
                </a:lnTo>
                <a:lnTo>
                  <a:pt x="30645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102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63" y="9588"/>
                </a:lnTo>
                <a:lnTo>
                  <a:pt x="29654" y="10401"/>
                </a:lnTo>
                <a:lnTo>
                  <a:pt x="30848" y="11264"/>
                </a:lnTo>
                <a:lnTo>
                  <a:pt x="32102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797730" y="6450408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866810" y="6451574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76"/>
                </a:lnTo>
                <a:lnTo>
                  <a:pt x="38354" y="65176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7917521" y="6451574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7975284" y="6451575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8044630" y="645157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065425" y="6450408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8134510" y="6451570"/>
            <a:ext cx="45085" cy="66675"/>
          </a:xfrm>
          <a:custGeom>
            <a:avLst/>
            <a:gdLst/>
            <a:ahLst/>
            <a:cxnLst/>
            <a:rect l="l" t="t" r="r" b="b"/>
            <a:pathLst>
              <a:path w="45084" h="66675">
                <a:moveTo>
                  <a:pt x="16945" y="18415"/>
                </a:moveTo>
                <a:lnTo>
                  <a:pt x="8445" y="18415"/>
                </a:lnTo>
                <a:lnTo>
                  <a:pt x="42138" y="66078"/>
                </a:lnTo>
                <a:lnTo>
                  <a:pt x="44792" y="66078"/>
                </a:lnTo>
                <a:lnTo>
                  <a:pt x="44792" y="45072"/>
                </a:lnTo>
                <a:lnTo>
                  <a:pt x="36347" y="45072"/>
                </a:lnTo>
                <a:lnTo>
                  <a:pt x="16945" y="18415"/>
                </a:lnTo>
                <a:close/>
              </a:path>
              <a:path w="45084" h="66675">
                <a:moveTo>
                  <a:pt x="3543" y="0"/>
                </a:moveTo>
                <a:lnTo>
                  <a:pt x="0" y="0"/>
                </a:lnTo>
                <a:lnTo>
                  <a:pt x="0" y="65176"/>
                </a:lnTo>
                <a:lnTo>
                  <a:pt x="8445" y="65176"/>
                </a:lnTo>
                <a:lnTo>
                  <a:pt x="8445" y="18415"/>
                </a:lnTo>
                <a:lnTo>
                  <a:pt x="16945" y="18415"/>
                </a:lnTo>
                <a:lnTo>
                  <a:pt x="3543" y="0"/>
                </a:lnTo>
                <a:close/>
              </a:path>
              <a:path w="45084" h="66675">
                <a:moveTo>
                  <a:pt x="44792" y="0"/>
                </a:moveTo>
                <a:lnTo>
                  <a:pt x="36347" y="0"/>
                </a:lnTo>
                <a:lnTo>
                  <a:pt x="36347" y="45072"/>
                </a:lnTo>
                <a:lnTo>
                  <a:pt x="44792" y="45072"/>
                </a:lnTo>
                <a:lnTo>
                  <a:pt x="447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9B2DAC-90FC-490B-880D-E643979D6C5F}"/>
              </a:ext>
            </a:extLst>
          </p:cNvPr>
          <p:cNvSpPr txBox="1"/>
          <p:nvPr/>
        </p:nvSpPr>
        <p:spPr>
          <a:xfrm>
            <a:off x="1066799" y="2127250"/>
            <a:ext cx="7610045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 algn="just">
              <a:spcAft>
                <a:spcPts val="600"/>
              </a:spcAft>
              <a:buClr>
                <a:srgbClr val="990033"/>
              </a:buClr>
              <a:buSzPct val="120000"/>
              <a:buFont typeface="+mj-lt"/>
              <a:buAutoNum type="arabicPeriod"/>
            </a:pPr>
            <a:r>
              <a:rPr lang="uk-UA" spc="3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Проведення невідкладних обшуків за відсутності підстав.</a:t>
            </a:r>
          </a:p>
          <a:p>
            <a:pPr lvl="1" indent="-457200" algn="just">
              <a:spcAft>
                <a:spcPts val="600"/>
              </a:spcAft>
              <a:buClr>
                <a:srgbClr val="990033"/>
              </a:buClr>
              <a:buSzPct val="120000"/>
              <a:buFont typeface="+mj-lt"/>
              <a:buAutoNum type="arabicPeriod"/>
            </a:pPr>
            <a:endParaRPr lang="ru-RU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indent="-457200" algn="just">
              <a:spcAft>
                <a:spcPts val="600"/>
              </a:spcAft>
              <a:buClr>
                <a:srgbClr val="990033"/>
              </a:buClr>
              <a:buSzPct val="120000"/>
              <a:buFont typeface="+mj-lt"/>
              <a:buAutoNum type="arabicPeriod"/>
            </a:pPr>
            <a:r>
              <a:rPr lang="uk-UA" spc="3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Пониження рівня доказування (на прикладі справ </a:t>
            </a:r>
            <a:r>
              <a:rPr lang="uk-UA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щодо</a:t>
            </a:r>
            <a:r>
              <a:rPr lang="uk-UA" spc="3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ухилення від сплати податків). </a:t>
            </a:r>
          </a:p>
          <a:p>
            <a:pPr lvl="1" indent="-457200" algn="just">
              <a:spcAft>
                <a:spcPts val="600"/>
              </a:spcAft>
              <a:buClr>
                <a:srgbClr val="990033"/>
              </a:buClr>
              <a:buSzPct val="120000"/>
              <a:buFont typeface="+mj-lt"/>
              <a:buAutoNum type="arabicPeriod"/>
            </a:pPr>
            <a:endParaRPr lang="uk-UA" spc="3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1" indent="-457200" algn="just">
              <a:spcAft>
                <a:spcPts val="600"/>
              </a:spcAft>
              <a:buClr>
                <a:srgbClr val="990033"/>
              </a:buClr>
              <a:buSzPct val="120000"/>
              <a:buFont typeface="+mj-lt"/>
              <a:buAutoNum type="arabicPeriod"/>
            </a:pPr>
            <a:r>
              <a:rPr lang="uk-UA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Погіршення якості судового контролю на стадії слідства. </a:t>
            </a:r>
            <a:endParaRPr lang="uk-UA" dirty="0"/>
          </a:p>
          <a:p>
            <a:pPr marL="360000" indent="-360000">
              <a:spcAft>
                <a:spcPts val="60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356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22689</TotalTime>
  <Words>356</Words>
  <Application>Microsoft Office PowerPoint</Application>
  <PresentationFormat>Произвольный</PresentationFormat>
  <Paragraphs>78</Paragraphs>
  <Slides>12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</vt:lpstr>
      <vt:lpstr>Trebuchet MS</vt:lpstr>
      <vt:lpstr>Office Theme</vt:lpstr>
      <vt:lpstr> </vt:lpstr>
      <vt:lpstr>Презентация PowerPoint</vt:lpstr>
      <vt:lpstr> Правовий «туризм» правоохоронців</vt:lpstr>
      <vt:lpstr>Правоохоронна дипломатія </vt:lpstr>
      <vt:lpstr>Зміна підходів міжнародного співробітництва   </vt:lpstr>
      <vt:lpstr>«Світ навиворіт»</vt:lpstr>
      <vt:lpstr>Ризики для бізнесу </vt:lpstr>
      <vt:lpstr>Презентация PowerPoint</vt:lpstr>
      <vt:lpstr>Зловживання правоохоронців </vt:lpstr>
      <vt:lpstr>Презентация PowerPoint</vt:lpstr>
      <vt:lpstr>Поради бізнесу  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Presentation_v3 копія</dc:title>
  <dc:creator>k.nikitenko</dc:creator>
  <cp:lastModifiedBy> </cp:lastModifiedBy>
  <cp:revision>181</cp:revision>
  <cp:lastPrinted>2023-09-12T07:14:42Z</cp:lastPrinted>
  <dcterms:created xsi:type="dcterms:W3CDTF">2017-09-26T14:27:42Z</dcterms:created>
  <dcterms:modified xsi:type="dcterms:W3CDTF">2023-09-12T07:41:36Z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2017-09-26T00:00:00Z</vt:filetime>
  </property>
  <property fmtid="{D5CDD505-2E9C-101B-9397-08002B2CF9AE}" pid="3" name="LastSaved">
    <vt:filetime>2017-09-26T00:00:00Z</vt:filetime>
  </property>
</Properties>
</file>