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  <p:sldMasterId id="2147483659" r:id="rId4"/>
    <p:sldMasterId id="214748367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6858000" cx="12192000"/>
  <p:notesSz cx="6670675" cy="99298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g6VLMl/6MG76pM7UCkhzYEAYyX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4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customschemas.google.com/relationships/presentationmetadata" Target="metadata"/><Relationship Id="rId14" Type="http://schemas.openxmlformats.org/officeDocument/2006/relationships/font" Target="fonts/Roboto-boldItalic.fntdata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890626" cy="498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778505" y="0"/>
            <a:ext cx="2890626" cy="498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57188" y="1241425"/>
            <a:ext cx="5956300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67068" y="4778722"/>
            <a:ext cx="5336540" cy="3909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31600"/>
            <a:ext cx="2890626" cy="4982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778505" y="9431600"/>
            <a:ext cx="2890626" cy="4982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:notes"/>
          <p:cNvSpPr txBox="1"/>
          <p:nvPr>
            <p:ph idx="1" type="body"/>
          </p:nvPr>
        </p:nvSpPr>
        <p:spPr>
          <a:xfrm>
            <a:off x="667068" y="4778722"/>
            <a:ext cx="5336540" cy="390986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1:notes"/>
          <p:cNvSpPr/>
          <p:nvPr>
            <p:ph idx="2" type="sldImg"/>
          </p:nvPr>
        </p:nvSpPr>
        <p:spPr>
          <a:xfrm>
            <a:off x="357188" y="1241425"/>
            <a:ext cx="5956300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:notes"/>
          <p:cNvSpPr txBox="1"/>
          <p:nvPr>
            <p:ph idx="1" type="body"/>
          </p:nvPr>
        </p:nvSpPr>
        <p:spPr>
          <a:xfrm>
            <a:off x="667068" y="4778722"/>
            <a:ext cx="5336540" cy="390986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:notes"/>
          <p:cNvSpPr/>
          <p:nvPr>
            <p:ph idx="2" type="sldImg"/>
          </p:nvPr>
        </p:nvSpPr>
        <p:spPr>
          <a:xfrm>
            <a:off x="357188" y="1241425"/>
            <a:ext cx="5956300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:notes"/>
          <p:cNvSpPr txBox="1"/>
          <p:nvPr>
            <p:ph idx="1" type="body"/>
          </p:nvPr>
        </p:nvSpPr>
        <p:spPr>
          <a:xfrm>
            <a:off x="667068" y="4778722"/>
            <a:ext cx="5336540" cy="390986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3:notes"/>
          <p:cNvSpPr/>
          <p:nvPr>
            <p:ph idx="2" type="sldImg"/>
          </p:nvPr>
        </p:nvSpPr>
        <p:spPr>
          <a:xfrm>
            <a:off x="357188" y="1241425"/>
            <a:ext cx="5956300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:notes"/>
          <p:cNvSpPr txBox="1"/>
          <p:nvPr>
            <p:ph idx="1" type="body"/>
          </p:nvPr>
        </p:nvSpPr>
        <p:spPr>
          <a:xfrm>
            <a:off x="667068" y="4778722"/>
            <a:ext cx="5336540" cy="390986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4:notes"/>
          <p:cNvSpPr/>
          <p:nvPr>
            <p:ph idx="2" type="sldImg"/>
          </p:nvPr>
        </p:nvSpPr>
        <p:spPr>
          <a:xfrm>
            <a:off x="357188" y="1241425"/>
            <a:ext cx="5956300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y Dark Cover MIH">
  <p:cSld name="Grey Dark Cover MIH">
    <p:bg>
      <p:bgPr>
        <a:solidFill>
          <a:srgbClr val="3F3F49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6"/>
          <p:cNvSpPr/>
          <p:nvPr/>
        </p:nvSpPr>
        <p:spPr>
          <a:xfrm>
            <a:off x="11449050" y="0"/>
            <a:ext cx="742950" cy="6858000"/>
          </a:xfrm>
          <a:prstGeom prst="rect">
            <a:avLst/>
          </a:prstGeom>
          <a:solidFill>
            <a:srgbClr val="3F3F4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800" u="none" cap="none" strike="noStrike">
                <a:latin typeface="Roboto"/>
                <a:ea typeface="Roboto"/>
                <a:cs typeface="Roboto"/>
                <a:sym typeface="Roboto"/>
              </a:rPr>
              <a:t>м</a:t>
            </a:r>
            <a:endParaRPr/>
          </a:p>
        </p:txBody>
      </p:sp>
      <p:grpSp>
        <p:nvGrpSpPr>
          <p:cNvPr id="14" name="Google Shape;14;p6"/>
          <p:cNvGrpSpPr/>
          <p:nvPr/>
        </p:nvGrpSpPr>
        <p:grpSpPr>
          <a:xfrm>
            <a:off x="-6768" y="355917"/>
            <a:ext cx="3308385" cy="6190933"/>
            <a:chOff x="147603" y="355917"/>
            <a:chExt cx="3308385" cy="6190933"/>
          </a:xfrm>
        </p:grpSpPr>
        <p:sp>
          <p:nvSpPr>
            <p:cNvPr id="15" name="Google Shape;15;p6"/>
            <p:cNvSpPr/>
            <p:nvPr/>
          </p:nvSpPr>
          <p:spPr>
            <a:xfrm>
              <a:off x="147603" y="355917"/>
              <a:ext cx="1831564" cy="2292034"/>
            </a:xfrm>
            <a:custGeom>
              <a:rect b="b" l="l" r="r" t="t"/>
              <a:pathLst>
                <a:path extrusionOk="0" h="10000" w="9232">
                  <a:moveTo>
                    <a:pt x="1724" y="7209"/>
                  </a:moveTo>
                  <a:cubicBezTo>
                    <a:pt x="1888" y="7209"/>
                    <a:pt x="2080" y="7162"/>
                    <a:pt x="2244" y="7115"/>
                  </a:cubicBezTo>
                  <a:cubicBezTo>
                    <a:pt x="2436" y="7066"/>
                    <a:pt x="2600" y="6972"/>
                    <a:pt x="2792" y="6807"/>
                  </a:cubicBezTo>
                  <a:lnTo>
                    <a:pt x="4819" y="5057"/>
                  </a:lnTo>
                  <a:lnTo>
                    <a:pt x="4819" y="10000"/>
                  </a:lnTo>
                  <a:lnTo>
                    <a:pt x="9228" y="7824"/>
                  </a:lnTo>
                  <a:lnTo>
                    <a:pt x="9228" y="2170"/>
                  </a:lnTo>
                  <a:cubicBezTo>
                    <a:pt x="9282" y="1603"/>
                    <a:pt x="8871" y="1153"/>
                    <a:pt x="8296" y="988"/>
                  </a:cubicBezTo>
                  <a:cubicBezTo>
                    <a:pt x="8296" y="988"/>
                    <a:pt x="6105" y="184"/>
                    <a:pt x="5777" y="89"/>
                  </a:cubicBezTo>
                  <a:cubicBezTo>
                    <a:pt x="5476" y="-5"/>
                    <a:pt x="5175" y="-29"/>
                    <a:pt x="4873" y="42"/>
                  </a:cubicBezTo>
                  <a:cubicBezTo>
                    <a:pt x="4490" y="89"/>
                    <a:pt x="4298" y="279"/>
                    <a:pt x="4134" y="349"/>
                  </a:cubicBezTo>
                  <a:cubicBezTo>
                    <a:pt x="4052" y="444"/>
                    <a:pt x="383" y="3516"/>
                    <a:pt x="0" y="3847"/>
                  </a:cubicBezTo>
                  <a:cubicBezTo>
                    <a:pt x="0" y="6544"/>
                    <a:pt x="77" y="7176"/>
                    <a:pt x="77" y="7176"/>
                  </a:cubicBezTo>
                  <a:cubicBezTo>
                    <a:pt x="908" y="7176"/>
                    <a:pt x="893" y="7209"/>
                    <a:pt x="1724" y="7209"/>
                  </a:cubicBezTo>
                  <a:close/>
                </a:path>
              </a:pathLst>
            </a:custGeom>
            <a:solidFill>
              <a:srgbClr val="53535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" name="Google Shape;16;p6"/>
            <p:cNvSpPr/>
            <p:nvPr/>
          </p:nvSpPr>
          <p:spPr>
            <a:xfrm>
              <a:off x="163513" y="2441575"/>
              <a:ext cx="3292475" cy="4105275"/>
            </a:xfrm>
            <a:custGeom>
              <a:rect b="b" l="l" r="r" t="t"/>
              <a:pathLst>
                <a:path extrusionOk="0" h="757" w="606">
                  <a:moveTo>
                    <a:pt x="599" y="141"/>
                  </a:moveTo>
                  <a:cubicBezTo>
                    <a:pt x="595" y="132"/>
                    <a:pt x="588" y="126"/>
                    <a:pt x="578" y="120"/>
                  </a:cubicBezTo>
                  <a:cubicBezTo>
                    <a:pt x="580" y="122"/>
                    <a:pt x="368" y="0"/>
                    <a:pt x="368" y="0"/>
                  </a:cubicBezTo>
                  <a:cubicBezTo>
                    <a:pt x="206" y="92"/>
                    <a:pt x="206" y="92"/>
                    <a:pt x="206" y="92"/>
                  </a:cubicBezTo>
                  <a:cubicBezTo>
                    <a:pt x="390" y="197"/>
                    <a:pt x="390" y="197"/>
                    <a:pt x="390" y="197"/>
                  </a:cubicBezTo>
                  <a:cubicBezTo>
                    <a:pt x="287" y="224"/>
                    <a:pt x="287" y="224"/>
                    <a:pt x="287" y="224"/>
                  </a:cubicBezTo>
                  <a:cubicBezTo>
                    <a:pt x="280" y="225"/>
                    <a:pt x="272" y="229"/>
                    <a:pt x="266" y="235"/>
                  </a:cubicBezTo>
                  <a:cubicBezTo>
                    <a:pt x="261" y="239"/>
                    <a:pt x="259" y="242"/>
                    <a:pt x="253" y="250"/>
                  </a:cubicBezTo>
                  <a:cubicBezTo>
                    <a:pt x="250" y="257"/>
                    <a:pt x="161" y="406"/>
                    <a:pt x="161" y="406"/>
                  </a:cubicBezTo>
                  <a:cubicBezTo>
                    <a:pt x="158" y="411"/>
                    <a:pt x="156" y="417"/>
                    <a:pt x="156" y="422"/>
                  </a:cubicBezTo>
                  <a:cubicBezTo>
                    <a:pt x="154" y="430"/>
                    <a:pt x="154" y="437"/>
                    <a:pt x="158" y="447"/>
                  </a:cubicBezTo>
                  <a:cubicBezTo>
                    <a:pt x="160" y="456"/>
                    <a:pt x="184" y="546"/>
                    <a:pt x="184" y="546"/>
                  </a:cubicBezTo>
                  <a:cubicBezTo>
                    <a:pt x="0" y="441"/>
                    <a:pt x="0" y="441"/>
                    <a:pt x="0" y="441"/>
                  </a:cubicBezTo>
                  <a:cubicBezTo>
                    <a:pt x="0" y="625"/>
                    <a:pt x="0" y="625"/>
                    <a:pt x="0" y="625"/>
                  </a:cubicBezTo>
                  <a:cubicBezTo>
                    <a:pt x="0" y="625"/>
                    <a:pt x="188" y="732"/>
                    <a:pt x="210" y="743"/>
                  </a:cubicBezTo>
                  <a:cubicBezTo>
                    <a:pt x="231" y="757"/>
                    <a:pt x="255" y="753"/>
                    <a:pt x="272" y="740"/>
                  </a:cubicBezTo>
                  <a:cubicBezTo>
                    <a:pt x="272" y="740"/>
                    <a:pt x="342" y="687"/>
                    <a:pt x="351" y="680"/>
                  </a:cubicBezTo>
                  <a:cubicBezTo>
                    <a:pt x="360" y="672"/>
                    <a:pt x="366" y="663"/>
                    <a:pt x="372" y="651"/>
                  </a:cubicBezTo>
                  <a:cubicBezTo>
                    <a:pt x="375" y="640"/>
                    <a:pt x="373" y="629"/>
                    <a:pt x="372" y="623"/>
                  </a:cubicBezTo>
                  <a:cubicBezTo>
                    <a:pt x="370" y="618"/>
                    <a:pt x="306" y="381"/>
                    <a:pt x="306" y="381"/>
                  </a:cubicBezTo>
                  <a:cubicBezTo>
                    <a:pt x="306" y="381"/>
                    <a:pt x="542" y="319"/>
                    <a:pt x="550" y="317"/>
                  </a:cubicBezTo>
                  <a:cubicBezTo>
                    <a:pt x="557" y="316"/>
                    <a:pt x="565" y="314"/>
                    <a:pt x="576" y="302"/>
                  </a:cubicBezTo>
                  <a:cubicBezTo>
                    <a:pt x="587" y="291"/>
                    <a:pt x="589" y="280"/>
                    <a:pt x="591" y="272"/>
                  </a:cubicBezTo>
                  <a:cubicBezTo>
                    <a:pt x="593" y="265"/>
                    <a:pt x="602" y="184"/>
                    <a:pt x="604" y="175"/>
                  </a:cubicBezTo>
                  <a:cubicBezTo>
                    <a:pt x="606" y="163"/>
                    <a:pt x="604" y="152"/>
                    <a:pt x="599" y="141"/>
                  </a:cubicBezTo>
                  <a:close/>
                </a:path>
              </a:pathLst>
            </a:custGeom>
            <a:solidFill>
              <a:srgbClr val="53535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7" name="Google Shape;17;p6"/>
          <p:cNvSpPr txBox="1"/>
          <p:nvPr>
            <p:ph type="title"/>
          </p:nvPr>
        </p:nvSpPr>
        <p:spPr>
          <a:xfrm>
            <a:off x="4764088" y="2603500"/>
            <a:ext cx="5184775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8" name="Google Shape;18;p6"/>
          <p:cNvGrpSpPr/>
          <p:nvPr/>
        </p:nvGrpSpPr>
        <p:grpSpPr>
          <a:xfrm>
            <a:off x="4762372" y="1611821"/>
            <a:ext cx="2287135" cy="381711"/>
            <a:chOff x="2044700" y="1449387"/>
            <a:chExt cx="3481388" cy="581026"/>
          </a:xfrm>
        </p:grpSpPr>
        <p:grpSp>
          <p:nvGrpSpPr>
            <p:cNvPr id="19" name="Google Shape;19;p6"/>
            <p:cNvGrpSpPr/>
            <p:nvPr/>
          </p:nvGrpSpPr>
          <p:grpSpPr>
            <a:xfrm>
              <a:off x="2843213" y="1582738"/>
              <a:ext cx="2682875" cy="312738"/>
              <a:chOff x="2843213" y="1582738"/>
              <a:chExt cx="2682875" cy="312738"/>
            </a:xfrm>
          </p:grpSpPr>
          <p:sp>
            <p:nvSpPr>
              <p:cNvPr id="20" name="Google Shape;20;p6"/>
              <p:cNvSpPr/>
              <p:nvPr/>
            </p:nvSpPr>
            <p:spPr>
              <a:xfrm>
                <a:off x="3265488" y="1582738"/>
                <a:ext cx="247650" cy="309563"/>
              </a:xfrm>
              <a:custGeom>
                <a:rect b="b" l="l" r="r" t="t"/>
                <a:pathLst>
                  <a:path extrusionOk="0" h="195" w="156">
                    <a:moveTo>
                      <a:pt x="0" y="0"/>
                    </a:moveTo>
                    <a:lnTo>
                      <a:pt x="0" y="195"/>
                    </a:lnTo>
                    <a:lnTo>
                      <a:pt x="156" y="195"/>
                    </a:lnTo>
                    <a:lnTo>
                      <a:pt x="156" y="162"/>
                    </a:lnTo>
                    <a:lnTo>
                      <a:pt x="43" y="162"/>
                    </a:lnTo>
                    <a:lnTo>
                      <a:pt x="43" y="114"/>
                    </a:lnTo>
                    <a:lnTo>
                      <a:pt x="156" y="114"/>
                    </a:lnTo>
                    <a:lnTo>
                      <a:pt x="156" y="79"/>
                    </a:lnTo>
                    <a:lnTo>
                      <a:pt x="43" y="79"/>
                    </a:lnTo>
                    <a:lnTo>
                      <a:pt x="43" y="34"/>
                    </a:lnTo>
                    <a:lnTo>
                      <a:pt x="156" y="34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1" name="Google Shape;21;p6"/>
              <p:cNvSpPr/>
              <p:nvPr/>
            </p:nvSpPr>
            <p:spPr>
              <a:xfrm>
                <a:off x="3849688" y="1582738"/>
                <a:ext cx="66675" cy="30956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2" name="Google Shape;22;p6"/>
              <p:cNvSpPr/>
              <p:nvPr/>
            </p:nvSpPr>
            <p:spPr>
              <a:xfrm>
                <a:off x="2843213" y="1582738"/>
                <a:ext cx="354013" cy="309563"/>
              </a:xfrm>
              <a:custGeom>
                <a:rect b="b" l="l" r="r" t="t"/>
                <a:pathLst>
                  <a:path extrusionOk="0" h="195" w="223">
                    <a:moveTo>
                      <a:pt x="61" y="0"/>
                    </a:moveTo>
                    <a:lnTo>
                      <a:pt x="110" y="153"/>
                    </a:lnTo>
                    <a:lnTo>
                      <a:pt x="162" y="0"/>
                    </a:lnTo>
                    <a:lnTo>
                      <a:pt x="223" y="0"/>
                    </a:lnTo>
                    <a:lnTo>
                      <a:pt x="223" y="195"/>
                    </a:lnTo>
                    <a:lnTo>
                      <a:pt x="182" y="195"/>
                    </a:lnTo>
                    <a:lnTo>
                      <a:pt x="182" y="49"/>
                    </a:lnTo>
                    <a:lnTo>
                      <a:pt x="130" y="195"/>
                    </a:lnTo>
                    <a:lnTo>
                      <a:pt x="89" y="195"/>
                    </a:lnTo>
                    <a:lnTo>
                      <a:pt x="40" y="49"/>
                    </a:lnTo>
                    <a:lnTo>
                      <a:pt x="40" y="195"/>
                    </a:lnTo>
                    <a:lnTo>
                      <a:pt x="0" y="195"/>
                    </a:lnTo>
                    <a:lnTo>
                      <a:pt x="0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3" name="Google Shape;23;p6"/>
              <p:cNvSpPr/>
              <p:nvPr/>
            </p:nvSpPr>
            <p:spPr>
              <a:xfrm>
                <a:off x="3548063" y="1582738"/>
                <a:ext cx="268288" cy="309563"/>
              </a:xfrm>
              <a:custGeom>
                <a:rect b="b" l="l" r="r" t="t"/>
                <a:pathLst>
                  <a:path extrusionOk="0" h="195" w="169">
                    <a:moveTo>
                      <a:pt x="62" y="36"/>
                    </a:moveTo>
                    <a:lnTo>
                      <a:pt x="0" y="36"/>
                    </a:lnTo>
                    <a:lnTo>
                      <a:pt x="0" y="0"/>
                    </a:lnTo>
                    <a:lnTo>
                      <a:pt x="169" y="0"/>
                    </a:lnTo>
                    <a:lnTo>
                      <a:pt x="169" y="36"/>
                    </a:lnTo>
                    <a:lnTo>
                      <a:pt x="104" y="36"/>
                    </a:lnTo>
                    <a:lnTo>
                      <a:pt x="104" y="195"/>
                    </a:lnTo>
                    <a:lnTo>
                      <a:pt x="62" y="195"/>
                    </a:lnTo>
                    <a:lnTo>
                      <a:pt x="62" y="36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4" name="Google Shape;24;p6"/>
              <p:cNvSpPr/>
              <p:nvPr/>
            </p:nvSpPr>
            <p:spPr>
              <a:xfrm>
                <a:off x="4649788" y="1582738"/>
                <a:ext cx="249238" cy="309563"/>
              </a:xfrm>
              <a:custGeom>
                <a:rect b="b" l="l" r="r" t="t"/>
                <a:pathLst>
                  <a:path extrusionOk="0" h="195" w="157">
                    <a:moveTo>
                      <a:pt x="0" y="0"/>
                    </a:moveTo>
                    <a:lnTo>
                      <a:pt x="0" y="195"/>
                    </a:lnTo>
                    <a:lnTo>
                      <a:pt x="157" y="195"/>
                    </a:lnTo>
                    <a:lnTo>
                      <a:pt x="157" y="162"/>
                    </a:lnTo>
                    <a:lnTo>
                      <a:pt x="43" y="162"/>
                    </a:lnTo>
                    <a:lnTo>
                      <a:pt x="43" y="114"/>
                    </a:lnTo>
                    <a:lnTo>
                      <a:pt x="157" y="114"/>
                    </a:lnTo>
                    <a:lnTo>
                      <a:pt x="157" y="79"/>
                    </a:lnTo>
                    <a:lnTo>
                      <a:pt x="43" y="79"/>
                    </a:lnTo>
                    <a:lnTo>
                      <a:pt x="43" y="34"/>
                    </a:lnTo>
                    <a:lnTo>
                      <a:pt x="157" y="34"/>
                    </a:lnTo>
                    <a:lnTo>
                      <a:pt x="15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5" name="Google Shape;25;p6"/>
              <p:cNvSpPr/>
              <p:nvPr/>
            </p:nvSpPr>
            <p:spPr>
              <a:xfrm>
                <a:off x="5257800" y="1582738"/>
                <a:ext cx="268288" cy="309563"/>
              </a:xfrm>
              <a:custGeom>
                <a:rect b="b" l="l" r="r" t="t"/>
                <a:pathLst>
                  <a:path extrusionOk="0" h="195" w="169">
                    <a:moveTo>
                      <a:pt x="62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169" y="0"/>
                    </a:lnTo>
                    <a:lnTo>
                      <a:pt x="169" y="34"/>
                    </a:lnTo>
                    <a:lnTo>
                      <a:pt x="104" y="34"/>
                    </a:lnTo>
                    <a:lnTo>
                      <a:pt x="104" y="195"/>
                    </a:lnTo>
                    <a:lnTo>
                      <a:pt x="62" y="195"/>
                    </a:lnTo>
                    <a:lnTo>
                      <a:pt x="62" y="3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" name="Google Shape;26;p6"/>
              <p:cNvSpPr/>
              <p:nvPr/>
            </p:nvSpPr>
            <p:spPr>
              <a:xfrm>
                <a:off x="3984625" y="1582738"/>
                <a:ext cx="276225" cy="309563"/>
              </a:xfrm>
              <a:custGeom>
                <a:rect b="b" l="l" r="r" t="t"/>
                <a:pathLst>
                  <a:path extrusionOk="0" h="195" w="174">
                    <a:moveTo>
                      <a:pt x="133" y="141"/>
                    </a:moveTo>
                    <a:lnTo>
                      <a:pt x="53" y="0"/>
                    </a:lnTo>
                    <a:lnTo>
                      <a:pt x="0" y="0"/>
                    </a:lnTo>
                    <a:lnTo>
                      <a:pt x="0" y="195"/>
                    </a:lnTo>
                    <a:lnTo>
                      <a:pt x="43" y="195"/>
                    </a:lnTo>
                    <a:lnTo>
                      <a:pt x="41" y="48"/>
                    </a:lnTo>
                    <a:lnTo>
                      <a:pt x="126" y="195"/>
                    </a:lnTo>
                    <a:lnTo>
                      <a:pt x="174" y="195"/>
                    </a:lnTo>
                    <a:lnTo>
                      <a:pt x="174" y="0"/>
                    </a:lnTo>
                    <a:lnTo>
                      <a:pt x="132" y="0"/>
                    </a:lnTo>
                    <a:lnTo>
                      <a:pt x="133" y="14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7" name="Google Shape;27;p6"/>
              <p:cNvSpPr/>
              <p:nvPr/>
            </p:nvSpPr>
            <p:spPr>
              <a:xfrm>
                <a:off x="4287838" y="1582738"/>
                <a:ext cx="333375" cy="309563"/>
              </a:xfrm>
              <a:custGeom>
                <a:rect b="b" l="l" r="r" t="t"/>
                <a:pathLst>
                  <a:path extrusionOk="0" h="195" w="210">
                    <a:moveTo>
                      <a:pt x="106" y="145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85" y="195"/>
                    </a:lnTo>
                    <a:lnTo>
                      <a:pt x="128" y="195"/>
                    </a:lnTo>
                    <a:lnTo>
                      <a:pt x="210" y="0"/>
                    </a:lnTo>
                    <a:lnTo>
                      <a:pt x="167" y="0"/>
                    </a:lnTo>
                    <a:lnTo>
                      <a:pt x="106" y="145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8" name="Google Shape;28;p6"/>
              <p:cNvSpPr/>
              <p:nvPr/>
            </p:nvSpPr>
            <p:spPr>
              <a:xfrm>
                <a:off x="4941888" y="1582738"/>
                <a:ext cx="295275" cy="312738"/>
              </a:xfrm>
              <a:custGeom>
                <a:rect b="b" l="l" r="r" t="t"/>
                <a:pathLst>
                  <a:path extrusionOk="0" h="131" w="125">
                    <a:moveTo>
                      <a:pt x="83" y="55"/>
                    </a:moveTo>
                    <a:cubicBezTo>
                      <a:pt x="46" y="55"/>
                      <a:pt x="46" y="55"/>
                      <a:pt x="46" y="55"/>
                    </a:cubicBezTo>
                    <a:cubicBezTo>
                      <a:pt x="35" y="55"/>
                      <a:pt x="29" y="50"/>
                      <a:pt x="29" y="40"/>
                    </a:cubicBezTo>
                    <a:cubicBezTo>
                      <a:pt x="29" y="29"/>
                      <a:pt x="36" y="23"/>
                      <a:pt x="50" y="23"/>
                    </a:cubicBezTo>
                    <a:cubicBezTo>
                      <a:pt x="119" y="23"/>
                      <a:pt x="119" y="23"/>
                      <a:pt x="119" y="23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30" y="0"/>
                      <a:pt x="18" y="3"/>
                      <a:pt x="11" y="10"/>
                    </a:cubicBezTo>
                    <a:cubicBezTo>
                      <a:pt x="3" y="16"/>
                      <a:pt x="0" y="26"/>
                      <a:pt x="0" y="40"/>
                    </a:cubicBezTo>
                    <a:cubicBezTo>
                      <a:pt x="0" y="66"/>
                      <a:pt x="13" y="78"/>
                      <a:pt x="44" y="78"/>
                    </a:cubicBezTo>
                    <a:cubicBezTo>
                      <a:pt x="76" y="78"/>
                      <a:pt x="76" y="78"/>
                      <a:pt x="76" y="78"/>
                    </a:cubicBezTo>
                    <a:cubicBezTo>
                      <a:pt x="91" y="78"/>
                      <a:pt x="96" y="82"/>
                      <a:pt x="96" y="93"/>
                    </a:cubicBezTo>
                    <a:cubicBezTo>
                      <a:pt x="96" y="104"/>
                      <a:pt x="90" y="108"/>
                      <a:pt x="74" y="108"/>
                    </a:cubicBezTo>
                    <a:cubicBezTo>
                      <a:pt x="5" y="108"/>
                      <a:pt x="5" y="108"/>
                      <a:pt x="5" y="108"/>
                    </a:cubicBezTo>
                    <a:cubicBezTo>
                      <a:pt x="5" y="131"/>
                      <a:pt x="5" y="131"/>
                      <a:pt x="5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111" y="131"/>
                      <a:pt x="125" y="119"/>
                      <a:pt x="125" y="92"/>
                    </a:cubicBezTo>
                    <a:cubicBezTo>
                      <a:pt x="125" y="78"/>
                      <a:pt x="122" y="69"/>
                      <a:pt x="116" y="63"/>
                    </a:cubicBezTo>
                    <a:cubicBezTo>
                      <a:pt x="109" y="58"/>
                      <a:pt x="98" y="55"/>
                      <a:pt x="83" y="55"/>
                    </a:cubicBezTo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29" name="Google Shape;29;p6"/>
            <p:cNvGrpSpPr/>
            <p:nvPr/>
          </p:nvGrpSpPr>
          <p:grpSpPr>
            <a:xfrm>
              <a:off x="2044700" y="1449387"/>
              <a:ext cx="642938" cy="581026"/>
              <a:chOff x="2044700" y="1449387"/>
              <a:chExt cx="642938" cy="581026"/>
            </a:xfrm>
          </p:grpSpPr>
          <p:sp>
            <p:nvSpPr>
              <p:cNvPr id="30" name="Google Shape;30;p6"/>
              <p:cNvSpPr/>
              <p:nvPr/>
            </p:nvSpPr>
            <p:spPr>
              <a:xfrm>
                <a:off x="2182813" y="1449387"/>
                <a:ext cx="366713" cy="214313"/>
              </a:xfrm>
              <a:custGeom>
                <a:rect b="b" l="l" r="r" t="t"/>
                <a:pathLst>
                  <a:path extrusionOk="0" h="90" w="156">
                    <a:moveTo>
                      <a:pt x="148" y="9"/>
                    </a:moveTo>
                    <a:cubicBezTo>
                      <a:pt x="148" y="9"/>
                      <a:pt x="131" y="2"/>
                      <a:pt x="129" y="1"/>
                    </a:cubicBezTo>
                    <a:cubicBezTo>
                      <a:pt x="126" y="0"/>
                      <a:pt x="124" y="0"/>
                      <a:pt x="122" y="1"/>
                    </a:cubicBezTo>
                    <a:cubicBezTo>
                      <a:pt x="119" y="1"/>
                      <a:pt x="117" y="3"/>
                      <a:pt x="116" y="4"/>
                    </a:cubicBezTo>
                    <a:cubicBezTo>
                      <a:pt x="115" y="4"/>
                      <a:pt x="78" y="41"/>
                      <a:pt x="78" y="41"/>
                    </a:cubicBezTo>
                    <a:cubicBezTo>
                      <a:pt x="78" y="41"/>
                      <a:pt x="41" y="5"/>
                      <a:pt x="40" y="4"/>
                    </a:cubicBezTo>
                    <a:cubicBezTo>
                      <a:pt x="38" y="2"/>
                      <a:pt x="37" y="1"/>
                      <a:pt x="34" y="0"/>
                    </a:cubicBezTo>
                    <a:cubicBezTo>
                      <a:pt x="31" y="0"/>
                      <a:pt x="28" y="0"/>
                      <a:pt x="27" y="1"/>
                    </a:cubicBezTo>
                    <a:cubicBezTo>
                      <a:pt x="25" y="2"/>
                      <a:pt x="9" y="8"/>
                      <a:pt x="7" y="9"/>
                    </a:cubicBezTo>
                    <a:cubicBezTo>
                      <a:pt x="5" y="10"/>
                      <a:pt x="3" y="11"/>
                      <a:pt x="2" y="14"/>
                    </a:cubicBezTo>
                    <a:cubicBezTo>
                      <a:pt x="0" y="15"/>
                      <a:pt x="0" y="18"/>
                      <a:pt x="0" y="20"/>
                    </a:cubicBezTo>
                    <a:cubicBezTo>
                      <a:pt x="0" y="17"/>
                      <a:pt x="0" y="71"/>
                      <a:pt x="0" y="71"/>
                    </a:cubicBezTo>
                    <a:cubicBezTo>
                      <a:pt x="34" y="90"/>
                      <a:pt x="34" y="90"/>
                      <a:pt x="34" y="90"/>
                    </a:cubicBezTo>
                    <a:cubicBezTo>
                      <a:pt x="34" y="46"/>
                      <a:pt x="34" y="46"/>
                      <a:pt x="34" y="46"/>
                    </a:cubicBezTo>
                    <a:cubicBezTo>
                      <a:pt x="50" y="62"/>
                      <a:pt x="50" y="62"/>
                      <a:pt x="50" y="62"/>
                    </a:cubicBezTo>
                    <a:cubicBezTo>
                      <a:pt x="52" y="63"/>
                      <a:pt x="53" y="64"/>
                      <a:pt x="54" y="64"/>
                    </a:cubicBezTo>
                    <a:cubicBezTo>
                      <a:pt x="56" y="65"/>
                      <a:pt x="56" y="65"/>
                      <a:pt x="58" y="65"/>
                    </a:cubicBezTo>
                    <a:cubicBezTo>
                      <a:pt x="97" y="65"/>
                      <a:pt x="97" y="65"/>
                      <a:pt x="97" y="65"/>
                    </a:cubicBezTo>
                    <a:cubicBezTo>
                      <a:pt x="98" y="65"/>
                      <a:pt x="100" y="65"/>
                      <a:pt x="101" y="64"/>
                    </a:cubicBezTo>
                    <a:cubicBezTo>
                      <a:pt x="103" y="64"/>
                      <a:pt x="104" y="63"/>
                      <a:pt x="106" y="62"/>
                    </a:cubicBezTo>
                    <a:cubicBezTo>
                      <a:pt x="107" y="60"/>
                      <a:pt x="121" y="46"/>
                      <a:pt x="121" y="46"/>
                    </a:cubicBezTo>
                    <a:cubicBezTo>
                      <a:pt x="121" y="90"/>
                      <a:pt x="121" y="90"/>
                      <a:pt x="121" y="90"/>
                    </a:cubicBezTo>
                    <a:cubicBezTo>
                      <a:pt x="156" y="71"/>
                      <a:pt x="156" y="71"/>
                      <a:pt x="156" y="71"/>
                    </a:cubicBezTo>
                    <a:cubicBezTo>
                      <a:pt x="156" y="20"/>
                      <a:pt x="156" y="20"/>
                      <a:pt x="156" y="20"/>
                    </a:cubicBezTo>
                    <a:cubicBezTo>
                      <a:pt x="156" y="15"/>
                      <a:pt x="153" y="11"/>
                      <a:pt x="148" y="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1" name="Google Shape;31;p6"/>
              <p:cNvSpPr/>
              <p:nvPr/>
            </p:nvSpPr>
            <p:spPr>
              <a:xfrm>
                <a:off x="2044700" y="1644650"/>
                <a:ext cx="303213" cy="384175"/>
              </a:xfrm>
              <a:custGeom>
                <a:rect b="b" l="l" r="r" t="t"/>
                <a:pathLst>
                  <a:path extrusionOk="0" h="161" w="128">
                    <a:moveTo>
                      <a:pt x="0" y="37"/>
                    </a:moveTo>
                    <a:cubicBezTo>
                      <a:pt x="0" y="37"/>
                      <a:pt x="3" y="56"/>
                      <a:pt x="3" y="58"/>
                    </a:cubicBezTo>
                    <a:cubicBezTo>
                      <a:pt x="4" y="60"/>
                      <a:pt x="4" y="63"/>
                      <a:pt x="6" y="65"/>
                    </a:cubicBezTo>
                    <a:cubicBezTo>
                      <a:pt x="8" y="67"/>
                      <a:pt x="10" y="68"/>
                      <a:pt x="12" y="68"/>
                    </a:cubicBezTo>
                    <a:cubicBezTo>
                      <a:pt x="13" y="68"/>
                      <a:pt x="64" y="82"/>
                      <a:pt x="64" y="82"/>
                    </a:cubicBezTo>
                    <a:cubicBezTo>
                      <a:pt x="64" y="82"/>
                      <a:pt x="50" y="132"/>
                      <a:pt x="50" y="133"/>
                    </a:cubicBezTo>
                    <a:cubicBezTo>
                      <a:pt x="50" y="135"/>
                      <a:pt x="49" y="136"/>
                      <a:pt x="50" y="140"/>
                    </a:cubicBezTo>
                    <a:cubicBezTo>
                      <a:pt x="51" y="143"/>
                      <a:pt x="53" y="144"/>
                      <a:pt x="54" y="146"/>
                    </a:cubicBezTo>
                    <a:cubicBezTo>
                      <a:pt x="55" y="147"/>
                      <a:pt x="69" y="157"/>
                      <a:pt x="71" y="158"/>
                    </a:cubicBezTo>
                    <a:cubicBezTo>
                      <a:pt x="73" y="160"/>
                      <a:pt x="75" y="161"/>
                      <a:pt x="78" y="161"/>
                    </a:cubicBezTo>
                    <a:cubicBezTo>
                      <a:pt x="80" y="161"/>
                      <a:pt x="82" y="160"/>
                      <a:pt x="84" y="159"/>
                    </a:cubicBezTo>
                    <a:cubicBezTo>
                      <a:pt x="82" y="160"/>
                      <a:pt x="128" y="134"/>
                      <a:pt x="128" y="134"/>
                    </a:cubicBezTo>
                    <a:cubicBezTo>
                      <a:pt x="128" y="94"/>
                      <a:pt x="128" y="94"/>
                      <a:pt x="128" y="94"/>
                    </a:cubicBezTo>
                    <a:cubicBezTo>
                      <a:pt x="89" y="117"/>
                      <a:pt x="89" y="117"/>
                      <a:pt x="89" y="117"/>
                    </a:cubicBezTo>
                    <a:cubicBezTo>
                      <a:pt x="95" y="95"/>
                      <a:pt x="95" y="95"/>
                      <a:pt x="95" y="95"/>
                    </a:cubicBezTo>
                    <a:cubicBezTo>
                      <a:pt x="96" y="94"/>
                      <a:pt x="96" y="92"/>
                      <a:pt x="96" y="90"/>
                    </a:cubicBezTo>
                    <a:cubicBezTo>
                      <a:pt x="95" y="89"/>
                      <a:pt x="95" y="88"/>
                      <a:pt x="94" y="86"/>
                    </a:cubicBezTo>
                    <a:cubicBezTo>
                      <a:pt x="94" y="85"/>
                      <a:pt x="75" y="53"/>
                      <a:pt x="75" y="53"/>
                    </a:cubicBezTo>
                    <a:cubicBezTo>
                      <a:pt x="74" y="52"/>
                      <a:pt x="73" y="51"/>
                      <a:pt x="72" y="50"/>
                    </a:cubicBezTo>
                    <a:cubicBezTo>
                      <a:pt x="71" y="49"/>
                      <a:pt x="69" y="48"/>
                      <a:pt x="67" y="48"/>
                    </a:cubicBezTo>
                    <a:cubicBezTo>
                      <a:pt x="65" y="47"/>
                      <a:pt x="46" y="42"/>
                      <a:pt x="46" y="42"/>
                    </a:cubicBezTo>
                    <a:cubicBezTo>
                      <a:pt x="85" y="20"/>
                      <a:pt x="85" y="20"/>
                      <a:pt x="85" y="2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10" y="23"/>
                      <a:pt x="6" y="26"/>
                    </a:cubicBezTo>
                    <a:cubicBezTo>
                      <a:pt x="2" y="28"/>
                      <a:pt x="0" y="33"/>
                      <a:pt x="0" y="37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2" name="Google Shape;32;p6"/>
              <p:cNvSpPr/>
              <p:nvPr/>
            </p:nvSpPr>
            <p:spPr>
              <a:xfrm>
                <a:off x="2379663" y="1644650"/>
                <a:ext cx="307975" cy="385763"/>
              </a:xfrm>
              <a:custGeom>
                <a:rect b="b" l="l" r="r" t="t"/>
                <a:pathLst>
                  <a:path extrusionOk="0" h="162" w="130">
                    <a:moveTo>
                      <a:pt x="58" y="158"/>
                    </a:moveTo>
                    <a:cubicBezTo>
                      <a:pt x="58" y="158"/>
                      <a:pt x="73" y="147"/>
                      <a:pt x="75" y="145"/>
                    </a:cubicBezTo>
                    <a:cubicBezTo>
                      <a:pt x="77" y="144"/>
                      <a:pt x="78" y="142"/>
                      <a:pt x="80" y="139"/>
                    </a:cubicBezTo>
                    <a:cubicBezTo>
                      <a:pt x="80" y="137"/>
                      <a:pt x="80" y="134"/>
                      <a:pt x="80" y="133"/>
                    </a:cubicBezTo>
                    <a:cubicBezTo>
                      <a:pt x="79" y="132"/>
                      <a:pt x="66" y="82"/>
                      <a:pt x="66" y="82"/>
                    </a:cubicBezTo>
                    <a:cubicBezTo>
                      <a:pt x="66" y="82"/>
                      <a:pt x="116" y="68"/>
                      <a:pt x="118" y="68"/>
                    </a:cubicBezTo>
                    <a:cubicBezTo>
                      <a:pt x="119" y="68"/>
                      <a:pt x="121" y="67"/>
                      <a:pt x="123" y="65"/>
                    </a:cubicBezTo>
                    <a:cubicBezTo>
                      <a:pt x="126" y="62"/>
                      <a:pt x="126" y="60"/>
                      <a:pt x="126" y="58"/>
                    </a:cubicBezTo>
                    <a:cubicBezTo>
                      <a:pt x="127" y="57"/>
                      <a:pt x="129" y="40"/>
                      <a:pt x="129" y="38"/>
                    </a:cubicBezTo>
                    <a:cubicBezTo>
                      <a:pt x="130" y="35"/>
                      <a:pt x="129" y="33"/>
                      <a:pt x="128" y="30"/>
                    </a:cubicBezTo>
                    <a:cubicBezTo>
                      <a:pt x="127" y="28"/>
                      <a:pt x="126" y="27"/>
                      <a:pt x="124" y="26"/>
                    </a:cubicBezTo>
                    <a:cubicBezTo>
                      <a:pt x="126" y="27"/>
                      <a:pt x="79" y="0"/>
                      <a:pt x="79" y="0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84" y="42"/>
                      <a:pt x="84" y="42"/>
                      <a:pt x="84" y="42"/>
                    </a:cubicBezTo>
                    <a:cubicBezTo>
                      <a:pt x="62" y="48"/>
                      <a:pt x="62" y="48"/>
                      <a:pt x="62" y="48"/>
                    </a:cubicBezTo>
                    <a:cubicBezTo>
                      <a:pt x="60" y="48"/>
                      <a:pt x="58" y="49"/>
                      <a:pt x="57" y="50"/>
                    </a:cubicBezTo>
                    <a:cubicBezTo>
                      <a:pt x="56" y="51"/>
                      <a:pt x="56" y="52"/>
                      <a:pt x="54" y="54"/>
                    </a:cubicBezTo>
                    <a:cubicBezTo>
                      <a:pt x="54" y="55"/>
                      <a:pt x="35" y="87"/>
                      <a:pt x="35" y="87"/>
                    </a:cubicBezTo>
                    <a:cubicBezTo>
                      <a:pt x="34" y="88"/>
                      <a:pt x="34" y="89"/>
                      <a:pt x="34" y="90"/>
                    </a:cubicBezTo>
                    <a:cubicBezTo>
                      <a:pt x="33" y="92"/>
                      <a:pt x="33" y="94"/>
                      <a:pt x="34" y="96"/>
                    </a:cubicBezTo>
                    <a:cubicBezTo>
                      <a:pt x="34" y="98"/>
                      <a:pt x="40" y="117"/>
                      <a:pt x="40" y="117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34"/>
                      <a:pt x="40" y="156"/>
                      <a:pt x="45" y="159"/>
                    </a:cubicBezTo>
                    <a:cubicBezTo>
                      <a:pt x="50" y="162"/>
                      <a:pt x="55" y="161"/>
                      <a:pt x="58" y="158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4762372" y="5594818"/>
            <a:ext cx="4478337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5963"/>
              </a:buClr>
              <a:buSzPts val="1800"/>
              <a:buNone/>
              <a:defRPr sz="1800">
                <a:solidFill>
                  <a:srgbClr val="4E596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vider with Image light">
  <p:cSld name="Devider with Image light">
    <p:bg>
      <p:bgPr>
        <a:solidFill>
          <a:schemeClr val="lt1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/>
          <p:nvPr/>
        </p:nvSpPr>
        <p:spPr>
          <a:xfrm>
            <a:off x="3303588" y="3092450"/>
            <a:ext cx="0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2" name="Google Shape;142;p17"/>
          <p:cNvSpPr/>
          <p:nvPr>
            <p:ph idx="2" type="pic"/>
          </p:nvPr>
        </p:nvSpPr>
        <p:spPr>
          <a:xfrm>
            <a:off x="1" y="0"/>
            <a:ext cx="544830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17"/>
          <p:cNvSpPr txBox="1"/>
          <p:nvPr>
            <p:ph type="title"/>
          </p:nvPr>
        </p:nvSpPr>
        <p:spPr>
          <a:xfrm>
            <a:off x="6096000" y="3061174"/>
            <a:ext cx="4740275" cy="7356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Roboto"/>
              <a:buNone/>
              <a:defRPr sz="32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44" name="Google Shape;144;p17"/>
          <p:cNvCxnSpPr/>
          <p:nvPr/>
        </p:nvCxnSpPr>
        <p:spPr>
          <a:xfrm rot="10800000">
            <a:off x="1148865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45" name="Google Shape;145;p17"/>
          <p:cNvGrpSpPr/>
          <p:nvPr/>
        </p:nvGrpSpPr>
        <p:grpSpPr>
          <a:xfrm>
            <a:off x="11721581" y="552423"/>
            <a:ext cx="247813" cy="217998"/>
            <a:chOff x="8716963" y="1482725"/>
            <a:chExt cx="762000" cy="687388"/>
          </a:xfrm>
        </p:grpSpPr>
        <p:sp>
          <p:nvSpPr>
            <p:cNvPr id="146" name="Google Shape;146;p17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7" name="Google Shape;147;p17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8" name="Google Shape;148;p17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49" name="Google Shape;149;p17"/>
          <p:cNvSpPr txBox="1"/>
          <p:nvPr/>
        </p:nvSpPr>
        <p:spPr>
          <a:xfrm rot="-5400000">
            <a:off x="911163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sp>
        <p:nvSpPr>
          <p:cNvPr id="150" name="Google Shape;150;p17"/>
          <p:cNvSpPr txBox="1"/>
          <p:nvPr/>
        </p:nvSpPr>
        <p:spPr>
          <a:xfrm>
            <a:off x="11488650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6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sic Left SideBar">
  <p:cSld name="Basic Left SideBar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 txBox="1"/>
          <p:nvPr>
            <p:ph type="title"/>
          </p:nvPr>
        </p:nvSpPr>
        <p:spPr>
          <a:xfrm>
            <a:off x="1235075" y="479607"/>
            <a:ext cx="7199312" cy="7888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  <a:defRPr b="1" sz="26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8"/>
          <p:cNvSpPr txBox="1"/>
          <p:nvPr>
            <p:ph idx="1" type="body"/>
          </p:nvPr>
        </p:nvSpPr>
        <p:spPr>
          <a:xfrm>
            <a:off x="1249469" y="1484113"/>
            <a:ext cx="3398837" cy="4753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000"/>
              <a:buNone/>
              <a:defRPr sz="10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157" name="Google Shape;157;p8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158" name="Google Shape;158;p8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9" name="Google Shape;159;p8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0" name="Google Shape;160;p8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61" name="Google Shape;161;p8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162" name="Google Shape;162;p8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3" name="Google Shape;163;p8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4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ght Cover MIH">
  <p:cSld name="Light Cover MIH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6" name="Google Shape;166;p18"/>
          <p:cNvSpPr/>
          <p:nvPr/>
        </p:nvSpPr>
        <p:spPr>
          <a:xfrm>
            <a:off x="11449050" y="0"/>
            <a:ext cx="74295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latin typeface="Roboto"/>
                <a:ea typeface="Roboto"/>
                <a:cs typeface="Roboto"/>
                <a:sym typeface="Roboto"/>
              </a:rPr>
              <a:t>м</a:t>
            </a:r>
            <a:endParaRPr/>
          </a:p>
        </p:txBody>
      </p:sp>
      <p:grpSp>
        <p:nvGrpSpPr>
          <p:cNvPr id="167" name="Google Shape;167;p18"/>
          <p:cNvGrpSpPr/>
          <p:nvPr/>
        </p:nvGrpSpPr>
        <p:grpSpPr>
          <a:xfrm>
            <a:off x="-18848" y="355917"/>
            <a:ext cx="3292475" cy="6190933"/>
            <a:chOff x="163513" y="355917"/>
            <a:chExt cx="3292475" cy="6190933"/>
          </a:xfrm>
        </p:grpSpPr>
        <p:sp>
          <p:nvSpPr>
            <p:cNvPr id="168" name="Google Shape;168;p18"/>
            <p:cNvSpPr/>
            <p:nvPr/>
          </p:nvSpPr>
          <p:spPr>
            <a:xfrm>
              <a:off x="176171" y="355917"/>
              <a:ext cx="1802996" cy="2292034"/>
            </a:xfrm>
            <a:custGeom>
              <a:rect b="b" l="l" r="r" t="t"/>
              <a:pathLst>
                <a:path extrusionOk="0" h="10000" w="9088">
                  <a:moveTo>
                    <a:pt x="1580" y="7209"/>
                  </a:moveTo>
                  <a:cubicBezTo>
                    <a:pt x="1744" y="7209"/>
                    <a:pt x="1936" y="7162"/>
                    <a:pt x="2100" y="7115"/>
                  </a:cubicBezTo>
                  <a:cubicBezTo>
                    <a:pt x="2292" y="7066"/>
                    <a:pt x="2456" y="6972"/>
                    <a:pt x="2648" y="6807"/>
                  </a:cubicBezTo>
                  <a:lnTo>
                    <a:pt x="4675" y="5057"/>
                  </a:lnTo>
                  <a:lnTo>
                    <a:pt x="4675" y="10000"/>
                  </a:lnTo>
                  <a:lnTo>
                    <a:pt x="9084" y="7824"/>
                  </a:lnTo>
                  <a:lnTo>
                    <a:pt x="9084" y="2170"/>
                  </a:lnTo>
                  <a:cubicBezTo>
                    <a:pt x="9138" y="1603"/>
                    <a:pt x="8727" y="1153"/>
                    <a:pt x="8152" y="988"/>
                  </a:cubicBezTo>
                  <a:cubicBezTo>
                    <a:pt x="8152" y="988"/>
                    <a:pt x="5961" y="184"/>
                    <a:pt x="5633" y="89"/>
                  </a:cubicBezTo>
                  <a:cubicBezTo>
                    <a:pt x="5332" y="-5"/>
                    <a:pt x="5031" y="-29"/>
                    <a:pt x="4729" y="42"/>
                  </a:cubicBezTo>
                  <a:cubicBezTo>
                    <a:pt x="4346" y="89"/>
                    <a:pt x="4154" y="279"/>
                    <a:pt x="3990" y="349"/>
                  </a:cubicBezTo>
                  <a:cubicBezTo>
                    <a:pt x="3908" y="444"/>
                    <a:pt x="383" y="3392"/>
                    <a:pt x="1" y="3723"/>
                  </a:cubicBezTo>
                  <a:cubicBezTo>
                    <a:pt x="1" y="6420"/>
                    <a:pt x="0" y="7209"/>
                    <a:pt x="0" y="7209"/>
                  </a:cubicBezTo>
                  <a:lnTo>
                    <a:pt x="1580" y="72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9" name="Google Shape;169;p18"/>
            <p:cNvSpPr/>
            <p:nvPr/>
          </p:nvSpPr>
          <p:spPr>
            <a:xfrm>
              <a:off x="163513" y="2441575"/>
              <a:ext cx="3292475" cy="4105275"/>
            </a:xfrm>
            <a:custGeom>
              <a:rect b="b" l="l" r="r" t="t"/>
              <a:pathLst>
                <a:path extrusionOk="0" h="757" w="606">
                  <a:moveTo>
                    <a:pt x="599" y="141"/>
                  </a:moveTo>
                  <a:cubicBezTo>
                    <a:pt x="595" y="132"/>
                    <a:pt x="588" y="126"/>
                    <a:pt x="578" y="120"/>
                  </a:cubicBezTo>
                  <a:cubicBezTo>
                    <a:pt x="580" y="122"/>
                    <a:pt x="368" y="0"/>
                    <a:pt x="368" y="0"/>
                  </a:cubicBezTo>
                  <a:cubicBezTo>
                    <a:pt x="206" y="92"/>
                    <a:pt x="206" y="92"/>
                    <a:pt x="206" y="92"/>
                  </a:cubicBezTo>
                  <a:cubicBezTo>
                    <a:pt x="390" y="197"/>
                    <a:pt x="390" y="197"/>
                    <a:pt x="390" y="197"/>
                  </a:cubicBezTo>
                  <a:cubicBezTo>
                    <a:pt x="287" y="224"/>
                    <a:pt x="287" y="224"/>
                    <a:pt x="287" y="224"/>
                  </a:cubicBezTo>
                  <a:cubicBezTo>
                    <a:pt x="280" y="225"/>
                    <a:pt x="272" y="229"/>
                    <a:pt x="266" y="235"/>
                  </a:cubicBezTo>
                  <a:cubicBezTo>
                    <a:pt x="261" y="239"/>
                    <a:pt x="259" y="242"/>
                    <a:pt x="253" y="250"/>
                  </a:cubicBezTo>
                  <a:cubicBezTo>
                    <a:pt x="250" y="257"/>
                    <a:pt x="161" y="406"/>
                    <a:pt x="161" y="406"/>
                  </a:cubicBezTo>
                  <a:cubicBezTo>
                    <a:pt x="158" y="411"/>
                    <a:pt x="156" y="417"/>
                    <a:pt x="156" y="422"/>
                  </a:cubicBezTo>
                  <a:cubicBezTo>
                    <a:pt x="154" y="430"/>
                    <a:pt x="154" y="437"/>
                    <a:pt x="158" y="447"/>
                  </a:cubicBezTo>
                  <a:cubicBezTo>
                    <a:pt x="160" y="456"/>
                    <a:pt x="184" y="546"/>
                    <a:pt x="184" y="546"/>
                  </a:cubicBezTo>
                  <a:cubicBezTo>
                    <a:pt x="0" y="441"/>
                    <a:pt x="0" y="441"/>
                    <a:pt x="0" y="441"/>
                  </a:cubicBezTo>
                  <a:cubicBezTo>
                    <a:pt x="0" y="625"/>
                    <a:pt x="0" y="625"/>
                    <a:pt x="0" y="625"/>
                  </a:cubicBezTo>
                  <a:cubicBezTo>
                    <a:pt x="0" y="625"/>
                    <a:pt x="188" y="732"/>
                    <a:pt x="210" y="743"/>
                  </a:cubicBezTo>
                  <a:cubicBezTo>
                    <a:pt x="231" y="757"/>
                    <a:pt x="255" y="753"/>
                    <a:pt x="272" y="740"/>
                  </a:cubicBezTo>
                  <a:cubicBezTo>
                    <a:pt x="272" y="740"/>
                    <a:pt x="342" y="687"/>
                    <a:pt x="351" y="680"/>
                  </a:cubicBezTo>
                  <a:cubicBezTo>
                    <a:pt x="360" y="672"/>
                    <a:pt x="366" y="663"/>
                    <a:pt x="372" y="651"/>
                  </a:cubicBezTo>
                  <a:cubicBezTo>
                    <a:pt x="375" y="640"/>
                    <a:pt x="373" y="629"/>
                    <a:pt x="372" y="623"/>
                  </a:cubicBezTo>
                  <a:cubicBezTo>
                    <a:pt x="370" y="618"/>
                    <a:pt x="306" y="381"/>
                    <a:pt x="306" y="381"/>
                  </a:cubicBezTo>
                  <a:cubicBezTo>
                    <a:pt x="306" y="381"/>
                    <a:pt x="542" y="319"/>
                    <a:pt x="550" y="317"/>
                  </a:cubicBezTo>
                  <a:cubicBezTo>
                    <a:pt x="557" y="316"/>
                    <a:pt x="565" y="314"/>
                    <a:pt x="576" y="302"/>
                  </a:cubicBezTo>
                  <a:cubicBezTo>
                    <a:pt x="587" y="291"/>
                    <a:pt x="589" y="280"/>
                    <a:pt x="591" y="272"/>
                  </a:cubicBezTo>
                  <a:cubicBezTo>
                    <a:pt x="593" y="265"/>
                    <a:pt x="602" y="184"/>
                    <a:pt x="604" y="175"/>
                  </a:cubicBezTo>
                  <a:cubicBezTo>
                    <a:pt x="606" y="163"/>
                    <a:pt x="604" y="152"/>
                    <a:pt x="599" y="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70" name="Google Shape;170;p18"/>
          <p:cNvSpPr txBox="1"/>
          <p:nvPr>
            <p:ph type="title"/>
          </p:nvPr>
        </p:nvSpPr>
        <p:spPr>
          <a:xfrm>
            <a:off x="4765804" y="2781300"/>
            <a:ext cx="5184775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Roboto"/>
              <a:buNone/>
              <a:defRPr b="1" sz="32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71" name="Google Shape;171;p18"/>
          <p:cNvGrpSpPr/>
          <p:nvPr/>
        </p:nvGrpSpPr>
        <p:grpSpPr>
          <a:xfrm>
            <a:off x="4764088" y="1640530"/>
            <a:ext cx="2296682" cy="381711"/>
            <a:chOff x="2044700" y="1449387"/>
            <a:chExt cx="3481388" cy="581026"/>
          </a:xfrm>
        </p:grpSpPr>
        <p:grpSp>
          <p:nvGrpSpPr>
            <p:cNvPr id="172" name="Google Shape;172;p18"/>
            <p:cNvGrpSpPr/>
            <p:nvPr/>
          </p:nvGrpSpPr>
          <p:grpSpPr>
            <a:xfrm>
              <a:off x="2843213" y="1582738"/>
              <a:ext cx="2682875" cy="312738"/>
              <a:chOff x="2843213" y="1582738"/>
              <a:chExt cx="2682875" cy="312738"/>
            </a:xfrm>
          </p:grpSpPr>
          <p:sp>
            <p:nvSpPr>
              <p:cNvPr id="173" name="Google Shape;173;p18"/>
              <p:cNvSpPr/>
              <p:nvPr/>
            </p:nvSpPr>
            <p:spPr>
              <a:xfrm>
                <a:off x="3265488" y="1582738"/>
                <a:ext cx="247650" cy="309563"/>
              </a:xfrm>
              <a:custGeom>
                <a:rect b="b" l="l" r="r" t="t"/>
                <a:pathLst>
                  <a:path extrusionOk="0" h="195" w="156">
                    <a:moveTo>
                      <a:pt x="0" y="0"/>
                    </a:moveTo>
                    <a:lnTo>
                      <a:pt x="0" y="195"/>
                    </a:lnTo>
                    <a:lnTo>
                      <a:pt x="156" y="195"/>
                    </a:lnTo>
                    <a:lnTo>
                      <a:pt x="156" y="162"/>
                    </a:lnTo>
                    <a:lnTo>
                      <a:pt x="43" y="162"/>
                    </a:lnTo>
                    <a:lnTo>
                      <a:pt x="43" y="114"/>
                    </a:lnTo>
                    <a:lnTo>
                      <a:pt x="156" y="114"/>
                    </a:lnTo>
                    <a:lnTo>
                      <a:pt x="156" y="79"/>
                    </a:lnTo>
                    <a:lnTo>
                      <a:pt x="43" y="79"/>
                    </a:lnTo>
                    <a:lnTo>
                      <a:pt x="43" y="34"/>
                    </a:lnTo>
                    <a:lnTo>
                      <a:pt x="156" y="34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74" name="Google Shape;174;p18"/>
              <p:cNvSpPr/>
              <p:nvPr/>
            </p:nvSpPr>
            <p:spPr>
              <a:xfrm>
                <a:off x="3849688" y="1582738"/>
                <a:ext cx="66675" cy="309563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75" name="Google Shape;175;p18"/>
              <p:cNvSpPr/>
              <p:nvPr/>
            </p:nvSpPr>
            <p:spPr>
              <a:xfrm>
                <a:off x="2843213" y="1582738"/>
                <a:ext cx="354013" cy="309563"/>
              </a:xfrm>
              <a:custGeom>
                <a:rect b="b" l="l" r="r" t="t"/>
                <a:pathLst>
                  <a:path extrusionOk="0" h="195" w="223">
                    <a:moveTo>
                      <a:pt x="61" y="0"/>
                    </a:moveTo>
                    <a:lnTo>
                      <a:pt x="110" y="153"/>
                    </a:lnTo>
                    <a:lnTo>
                      <a:pt x="162" y="0"/>
                    </a:lnTo>
                    <a:lnTo>
                      <a:pt x="223" y="0"/>
                    </a:lnTo>
                    <a:lnTo>
                      <a:pt x="223" y="195"/>
                    </a:lnTo>
                    <a:lnTo>
                      <a:pt x="182" y="195"/>
                    </a:lnTo>
                    <a:lnTo>
                      <a:pt x="182" y="49"/>
                    </a:lnTo>
                    <a:lnTo>
                      <a:pt x="130" y="195"/>
                    </a:lnTo>
                    <a:lnTo>
                      <a:pt x="89" y="195"/>
                    </a:lnTo>
                    <a:lnTo>
                      <a:pt x="40" y="49"/>
                    </a:lnTo>
                    <a:lnTo>
                      <a:pt x="40" y="195"/>
                    </a:lnTo>
                    <a:lnTo>
                      <a:pt x="0" y="195"/>
                    </a:lnTo>
                    <a:lnTo>
                      <a:pt x="0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76" name="Google Shape;176;p18"/>
              <p:cNvSpPr/>
              <p:nvPr/>
            </p:nvSpPr>
            <p:spPr>
              <a:xfrm>
                <a:off x="3548063" y="1582738"/>
                <a:ext cx="268288" cy="309563"/>
              </a:xfrm>
              <a:custGeom>
                <a:rect b="b" l="l" r="r" t="t"/>
                <a:pathLst>
                  <a:path extrusionOk="0" h="195" w="169">
                    <a:moveTo>
                      <a:pt x="62" y="36"/>
                    </a:moveTo>
                    <a:lnTo>
                      <a:pt x="0" y="36"/>
                    </a:lnTo>
                    <a:lnTo>
                      <a:pt x="0" y="0"/>
                    </a:lnTo>
                    <a:lnTo>
                      <a:pt x="169" y="0"/>
                    </a:lnTo>
                    <a:lnTo>
                      <a:pt x="169" y="36"/>
                    </a:lnTo>
                    <a:lnTo>
                      <a:pt x="104" y="36"/>
                    </a:lnTo>
                    <a:lnTo>
                      <a:pt x="104" y="195"/>
                    </a:lnTo>
                    <a:lnTo>
                      <a:pt x="62" y="195"/>
                    </a:lnTo>
                    <a:lnTo>
                      <a:pt x="62" y="36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77" name="Google Shape;177;p18"/>
              <p:cNvSpPr/>
              <p:nvPr/>
            </p:nvSpPr>
            <p:spPr>
              <a:xfrm>
                <a:off x="4649788" y="1582738"/>
                <a:ext cx="249238" cy="309563"/>
              </a:xfrm>
              <a:custGeom>
                <a:rect b="b" l="l" r="r" t="t"/>
                <a:pathLst>
                  <a:path extrusionOk="0" h="195" w="157">
                    <a:moveTo>
                      <a:pt x="0" y="0"/>
                    </a:moveTo>
                    <a:lnTo>
                      <a:pt x="0" y="195"/>
                    </a:lnTo>
                    <a:lnTo>
                      <a:pt x="157" y="195"/>
                    </a:lnTo>
                    <a:lnTo>
                      <a:pt x="157" y="162"/>
                    </a:lnTo>
                    <a:lnTo>
                      <a:pt x="43" y="162"/>
                    </a:lnTo>
                    <a:lnTo>
                      <a:pt x="43" y="114"/>
                    </a:lnTo>
                    <a:lnTo>
                      <a:pt x="157" y="114"/>
                    </a:lnTo>
                    <a:lnTo>
                      <a:pt x="157" y="79"/>
                    </a:lnTo>
                    <a:lnTo>
                      <a:pt x="43" y="79"/>
                    </a:lnTo>
                    <a:lnTo>
                      <a:pt x="43" y="34"/>
                    </a:lnTo>
                    <a:lnTo>
                      <a:pt x="157" y="34"/>
                    </a:lnTo>
                    <a:lnTo>
                      <a:pt x="15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78" name="Google Shape;178;p18"/>
              <p:cNvSpPr/>
              <p:nvPr/>
            </p:nvSpPr>
            <p:spPr>
              <a:xfrm>
                <a:off x="5257800" y="1582738"/>
                <a:ext cx="268288" cy="309563"/>
              </a:xfrm>
              <a:custGeom>
                <a:rect b="b" l="l" r="r" t="t"/>
                <a:pathLst>
                  <a:path extrusionOk="0" h="195" w="169">
                    <a:moveTo>
                      <a:pt x="62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169" y="0"/>
                    </a:lnTo>
                    <a:lnTo>
                      <a:pt x="169" y="34"/>
                    </a:lnTo>
                    <a:lnTo>
                      <a:pt x="104" y="34"/>
                    </a:lnTo>
                    <a:lnTo>
                      <a:pt x="104" y="195"/>
                    </a:lnTo>
                    <a:lnTo>
                      <a:pt x="62" y="195"/>
                    </a:lnTo>
                    <a:lnTo>
                      <a:pt x="62" y="3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79" name="Google Shape;179;p18"/>
              <p:cNvSpPr/>
              <p:nvPr/>
            </p:nvSpPr>
            <p:spPr>
              <a:xfrm>
                <a:off x="3984625" y="1582738"/>
                <a:ext cx="276225" cy="309563"/>
              </a:xfrm>
              <a:custGeom>
                <a:rect b="b" l="l" r="r" t="t"/>
                <a:pathLst>
                  <a:path extrusionOk="0" h="195" w="174">
                    <a:moveTo>
                      <a:pt x="133" y="141"/>
                    </a:moveTo>
                    <a:lnTo>
                      <a:pt x="53" y="0"/>
                    </a:lnTo>
                    <a:lnTo>
                      <a:pt x="0" y="0"/>
                    </a:lnTo>
                    <a:lnTo>
                      <a:pt x="0" y="195"/>
                    </a:lnTo>
                    <a:lnTo>
                      <a:pt x="43" y="195"/>
                    </a:lnTo>
                    <a:lnTo>
                      <a:pt x="41" y="48"/>
                    </a:lnTo>
                    <a:lnTo>
                      <a:pt x="126" y="195"/>
                    </a:lnTo>
                    <a:lnTo>
                      <a:pt x="174" y="195"/>
                    </a:lnTo>
                    <a:lnTo>
                      <a:pt x="174" y="0"/>
                    </a:lnTo>
                    <a:lnTo>
                      <a:pt x="132" y="0"/>
                    </a:lnTo>
                    <a:lnTo>
                      <a:pt x="133" y="14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80" name="Google Shape;180;p18"/>
              <p:cNvSpPr/>
              <p:nvPr/>
            </p:nvSpPr>
            <p:spPr>
              <a:xfrm>
                <a:off x="4287838" y="1582738"/>
                <a:ext cx="333375" cy="309563"/>
              </a:xfrm>
              <a:custGeom>
                <a:rect b="b" l="l" r="r" t="t"/>
                <a:pathLst>
                  <a:path extrusionOk="0" h="195" w="210">
                    <a:moveTo>
                      <a:pt x="106" y="145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85" y="195"/>
                    </a:lnTo>
                    <a:lnTo>
                      <a:pt x="128" y="195"/>
                    </a:lnTo>
                    <a:lnTo>
                      <a:pt x="210" y="0"/>
                    </a:lnTo>
                    <a:lnTo>
                      <a:pt x="167" y="0"/>
                    </a:lnTo>
                    <a:lnTo>
                      <a:pt x="106" y="1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81" name="Google Shape;181;p18"/>
              <p:cNvSpPr/>
              <p:nvPr/>
            </p:nvSpPr>
            <p:spPr>
              <a:xfrm>
                <a:off x="4941888" y="1582738"/>
                <a:ext cx="295275" cy="312738"/>
              </a:xfrm>
              <a:custGeom>
                <a:rect b="b" l="l" r="r" t="t"/>
                <a:pathLst>
                  <a:path extrusionOk="0" h="131" w="125">
                    <a:moveTo>
                      <a:pt x="83" y="55"/>
                    </a:moveTo>
                    <a:cubicBezTo>
                      <a:pt x="46" y="55"/>
                      <a:pt x="46" y="55"/>
                      <a:pt x="46" y="55"/>
                    </a:cubicBezTo>
                    <a:cubicBezTo>
                      <a:pt x="35" y="55"/>
                      <a:pt x="29" y="50"/>
                      <a:pt x="29" y="40"/>
                    </a:cubicBezTo>
                    <a:cubicBezTo>
                      <a:pt x="29" y="29"/>
                      <a:pt x="36" y="23"/>
                      <a:pt x="50" y="23"/>
                    </a:cubicBezTo>
                    <a:cubicBezTo>
                      <a:pt x="119" y="23"/>
                      <a:pt x="119" y="23"/>
                      <a:pt x="119" y="23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30" y="0"/>
                      <a:pt x="18" y="3"/>
                      <a:pt x="11" y="10"/>
                    </a:cubicBezTo>
                    <a:cubicBezTo>
                      <a:pt x="3" y="16"/>
                      <a:pt x="0" y="26"/>
                      <a:pt x="0" y="40"/>
                    </a:cubicBezTo>
                    <a:cubicBezTo>
                      <a:pt x="0" y="66"/>
                      <a:pt x="13" y="78"/>
                      <a:pt x="44" y="78"/>
                    </a:cubicBezTo>
                    <a:cubicBezTo>
                      <a:pt x="76" y="78"/>
                      <a:pt x="76" y="78"/>
                      <a:pt x="76" y="78"/>
                    </a:cubicBezTo>
                    <a:cubicBezTo>
                      <a:pt x="91" y="78"/>
                      <a:pt x="96" y="82"/>
                      <a:pt x="96" y="93"/>
                    </a:cubicBezTo>
                    <a:cubicBezTo>
                      <a:pt x="96" y="104"/>
                      <a:pt x="90" y="108"/>
                      <a:pt x="74" y="108"/>
                    </a:cubicBezTo>
                    <a:cubicBezTo>
                      <a:pt x="5" y="108"/>
                      <a:pt x="5" y="108"/>
                      <a:pt x="5" y="108"/>
                    </a:cubicBezTo>
                    <a:cubicBezTo>
                      <a:pt x="5" y="131"/>
                      <a:pt x="5" y="131"/>
                      <a:pt x="5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111" y="131"/>
                      <a:pt x="125" y="119"/>
                      <a:pt x="125" y="92"/>
                    </a:cubicBezTo>
                    <a:cubicBezTo>
                      <a:pt x="125" y="78"/>
                      <a:pt x="122" y="69"/>
                      <a:pt x="116" y="63"/>
                    </a:cubicBezTo>
                    <a:cubicBezTo>
                      <a:pt x="109" y="58"/>
                      <a:pt x="98" y="55"/>
                      <a:pt x="83" y="55"/>
                    </a:cubicBez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182" name="Google Shape;182;p18"/>
            <p:cNvGrpSpPr/>
            <p:nvPr/>
          </p:nvGrpSpPr>
          <p:grpSpPr>
            <a:xfrm>
              <a:off x="2044700" y="1449387"/>
              <a:ext cx="642938" cy="581026"/>
              <a:chOff x="2044700" y="1449387"/>
              <a:chExt cx="642938" cy="581026"/>
            </a:xfrm>
          </p:grpSpPr>
          <p:sp>
            <p:nvSpPr>
              <p:cNvPr id="183" name="Google Shape;183;p18"/>
              <p:cNvSpPr/>
              <p:nvPr/>
            </p:nvSpPr>
            <p:spPr>
              <a:xfrm>
                <a:off x="2182813" y="1449387"/>
                <a:ext cx="366713" cy="214313"/>
              </a:xfrm>
              <a:custGeom>
                <a:rect b="b" l="l" r="r" t="t"/>
                <a:pathLst>
                  <a:path extrusionOk="0" h="90" w="156">
                    <a:moveTo>
                      <a:pt x="148" y="9"/>
                    </a:moveTo>
                    <a:cubicBezTo>
                      <a:pt x="148" y="9"/>
                      <a:pt x="131" y="2"/>
                      <a:pt x="129" y="1"/>
                    </a:cubicBezTo>
                    <a:cubicBezTo>
                      <a:pt x="126" y="0"/>
                      <a:pt x="124" y="0"/>
                      <a:pt x="122" y="1"/>
                    </a:cubicBezTo>
                    <a:cubicBezTo>
                      <a:pt x="119" y="1"/>
                      <a:pt x="117" y="3"/>
                      <a:pt x="116" y="4"/>
                    </a:cubicBezTo>
                    <a:cubicBezTo>
                      <a:pt x="115" y="4"/>
                      <a:pt x="78" y="41"/>
                      <a:pt x="78" y="41"/>
                    </a:cubicBezTo>
                    <a:cubicBezTo>
                      <a:pt x="78" y="41"/>
                      <a:pt x="41" y="5"/>
                      <a:pt x="40" y="4"/>
                    </a:cubicBezTo>
                    <a:cubicBezTo>
                      <a:pt x="38" y="2"/>
                      <a:pt x="37" y="1"/>
                      <a:pt x="34" y="0"/>
                    </a:cubicBezTo>
                    <a:cubicBezTo>
                      <a:pt x="31" y="0"/>
                      <a:pt x="28" y="0"/>
                      <a:pt x="27" y="1"/>
                    </a:cubicBezTo>
                    <a:cubicBezTo>
                      <a:pt x="25" y="2"/>
                      <a:pt x="9" y="8"/>
                      <a:pt x="7" y="9"/>
                    </a:cubicBezTo>
                    <a:cubicBezTo>
                      <a:pt x="5" y="10"/>
                      <a:pt x="3" y="11"/>
                      <a:pt x="2" y="14"/>
                    </a:cubicBezTo>
                    <a:cubicBezTo>
                      <a:pt x="0" y="15"/>
                      <a:pt x="0" y="18"/>
                      <a:pt x="0" y="20"/>
                    </a:cubicBezTo>
                    <a:cubicBezTo>
                      <a:pt x="0" y="17"/>
                      <a:pt x="0" y="71"/>
                      <a:pt x="0" y="71"/>
                    </a:cubicBezTo>
                    <a:cubicBezTo>
                      <a:pt x="34" y="90"/>
                      <a:pt x="34" y="90"/>
                      <a:pt x="34" y="90"/>
                    </a:cubicBezTo>
                    <a:cubicBezTo>
                      <a:pt x="34" y="46"/>
                      <a:pt x="34" y="46"/>
                      <a:pt x="34" y="46"/>
                    </a:cubicBezTo>
                    <a:cubicBezTo>
                      <a:pt x="50" y="62"/>
                      <a:pt x="50" y="62"/>
                      <a:pt x="50" y="62"/>
                    </a:cubicBezTo>
                    <a:cubicBezTo>
                      <a:pt x="52" y="63"/>
                      <a:pt x="53" y="64"/>
                      <a:pt x="54" y="64"/>
                    </a:cubicBezTo>
                    <a:cubicBezTo>
                      <a:pt x="56" y="65"/>
                      <a:pt x="56" y="65"/>
                      <a:pt x="58" y="65"/>
                    </a:cubicBezTo>
                    <a:cubicBezTo>
                      <a:pt x="97" y="65"/>
                      <a:pt x="97" y="65"/>
                      <a:pt x="97" y="65"/>
                    </a:cubicBezTo>
                    <a:cubicBezTo>
                      <a:pt x="98" y="65"/>
                      <a:pt x="100" y="65"/>
                      <a:pt x="101" y="64"/>
                    </a:cubicBezTo>
                    <a:cubicBezTo>
                      <a:pt x="103" y="64"/>
                      <a:pt x="104" y="63"/>
                      <a:pt x="106" y="62"/>
                    </a:cubicBezTo>
                    <a:cubicBezTo>
                      <a:pt x="107" y="60"/>
                      <a:pt x="121" y="46"/>
                      <a:pt x="121" y="46"/>
                    </a:cubicBezTo>
                    <a:cubicBezTo>
                      <a:pt x="121" y="90"/>
                      <a:pt x="121" y="90"/>
                      <a:pt x="121" y="90"/>
                    </a:cubicBezTo>
                    <a:cubicBezTo>
                      <a:pt x="156" y="71"/>
                      <a:pt x="156" y="71"/>
                      <a:pt x="156" y="71"/>
                    </a:cubicBezTo>
                    <a:cubicBezTo>
                      <a:pt x="156" y="20"/>
                      <a:pt x="156" y="20"/>
                      <a:pt x="156" y="20"/>
                    </a:cubicBezTo>
                    <a:cubicBezTo>
                      <a:pt x="156" y="15"/>
                      <a:pt x="153" y="11"/>
                      <a:pt x="148" y="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84" name="Google Shape;184;p18"/>
              <p:cNvSpPr/>
              <p:nvPr/>
            </p:nvSpPr>
            <p:spPr>
              <a:xfrm>
                <a:off x="2044700" y="1644650"/>
                <a:ext cx="303213" cy="384175"/>
              </a:xfrm>
              <a:custGeom>
                <a:rect b="b" l="l" r="r" t="t"/>
                <a:pathLst>
                  <a:path extrusionOk="0" h="161" w="128">
                    <a:moveTo>
                      <a:pt x="0" y="37"/>
                    </a:moveTo>
                    <a:cubicBezTo>
                      <a:pt x="0" y="37"/>
                      <a:pt x="3" y="56"/>
                      <a:pt x="3" y="58"/>
                    </a:cubicBezTo>
                    <a:cubicBezTo>
                      <a:pt x="4" y="60"/>
                      <a:pt x="4" y="63"/>
                      <a:pt x="6" y="65"/>
                    </a:cubicBezTo>
                    <a:cubicBezTo>
                      <a:pt x="8" y="67"/>
                      <a:pt x="10" y="68"/>
                      <a:pt x="12" y="68"/>
                    </a:cubicBezTo>
                    <a:cubicBezTo>
                      <a:pt x="13" y="68"/>
                      <a:pt x="64" y="82"/>
                      <a:pt x="64" y="82"/>
                    </a:cubicBezTo>
                    <a:cubicBezTo>
                      <a:pt x="64" y="82"/>
                      <a:pt x="50" y="132"/>
                      <a:pt x="50" y="133"/>
                    </a:cubicBezTo>
                    <a:cubicBezTo>
                      <a:pt x="50" y="135"/>
                      <a:pt x="49" y="136"/>
                      <a:pt x="50" y="140"/>
                    </a:cubicBezTo>
                    <a:cubicBezTo>
                      <a:pt x="51" y="143"/>
                      <a:pt x="53" y="144"/>
                      <a:pt x="54" y="146"/>
                    </a:cubicBezTo>
                    <a:cubicBezTo>
                      <a:pt x="55" y="147"/>
                      <a:pt x="69" y="157"/>
                      <a:pt x="71" y="158"/>
                    </a:cubicBezTo>
                    <a:cubicBezTo>
                      <a:pt x="73" y="160"/>
                      <a:pt x="75" y="161"/>
                      <a:pt x="78" y="161"/>
                    </a:cubicBezTo>
                    <a:cubicBezTo>
                      <a:pt x="80" y="161"/>
                      <a:pt x="82" y="160"/>
                      <a:pt x="84" y="159"/>
                    </a:cubicBezTo>
                    <a:cubicBezTo>
                      <a:pt x="82" y="160"/>
                      <a:pt x="128" y="134"/>
                      <a:pt x="128" y="134"/>
                    </a:cubicBezTo>
                    <a:cubicBezTo>
                      <a:pt x="128" y="94"/>
                      <a:pt x="128" y="94"/>
                      <a:pt x="128" y="94"/>
                    </a:cubicBezTo>
                    <a:cubicBezTo>
                      <a:pt x="89" y="117"/>
                      <a:pt x="89" y="117"/>
                      <a:pt x="89" y="117"/>
                    </a:cubicBezTo>
                    <a:cubicBezTo>
                      <a:pt x="95" y="95"/>
                      <a:pt x="95" y="95"/>
                      <a:pt x="95" y="95"/>
                    </a:cubicBezTo>
                    <a:cubicBezTo>
                      <a:pt x="96" y="94"/>
                      <a:pt x="96" y="92"/>
                      <a:pt x="96" y="90"/>
                    </a:cubicBezTo>
                    <a:cubicBezTo>
                      <a:pt x="95" y="89"/>
                      <a:pt x="95" y="88"/>
                      <a:pt x="94" y="86"/>
                    </a:cubicBezTo>
                    <a:cubicBezTo>
                      <a:pt x="94" y="85"/>
                      <a:pt x="75" y="53"/>
                      <a:pt x="75" y="53"/>
                    </a:cubicBezTo>
                    <a:cubicBezTo>
                      <a:pt x="74" y="52"/>
                      <a:pt x="73" y="51"/>
                      <a:pt x="72" y="50"/>
                    </a:cubicBezTo>
                    <a:cubicBezTo>
                      <a:pt x="71" y="49"/>
                      <a:pt x="69" y="48"/>
                      <a:pt x="67" y="48"/>
                    </a:cubicBezTo>
                    <a:cubicBezTo>
                      <a:pt x="65" y="47"/>
                      <a:pt x="46" y="42"/>
                      <a:pt x="46" y="42"/>
                    </a:cubicBezTo>
                    <a:cubicBezTo>
                      <a:pt x="85" y="20"/>
                      <a:pt x="85" y="20"/>
                      <a:pt x="85" y="2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10" y="23"/>
                      <a:pt x="6" y="26"/>
                    </a:cubicBezTo>
                    <a:cubicBezTo>
                      <a:pt x="2" y="28"/>
                      <a:pt x="0" y="33"/>
                      <a:pt x="0" y="37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85" name="Google Shape;185;p18"/>
              <p:cNvSpPr/>
              <p:nvPr/>
            </p:nvSpPr>
            <p:spPr>
              <a:xfrm>
                <a:off x="2379663" y="1644650"/>
                <a:ext cx="307975" cy="385763"/>
              </a:xfrm>
              <a:custGeom>
                <a:rect b="b" l="l" r="r" t="t"/>
                <a:pathLst>
                  <a:path extrusionOk="0" h="162" w="130">
                    <a:moveTo>
                      <a:pt x="58" y="158"/>
                    </a:moveTo>
                    <a:cubicBezTo>
                      <a:pt x="58" y="158"/>
                      <a:pt x="73" y="147"/>
                      <a:pt x="75" y="145"/>
                    </a:cubicBezTo>
                    <a:cubicBezTo>
                      <a:pt x="77" y="144"/>
                      <a:pt x="78" y="142"/>
                      <a:pt x="80" y="139"/>
                    </a:cubicBezTo>
                    <a:cubicBezTo>
                      <a:pt x="80" y="137"/>
                      <a:pt x="80" y="134"/>
                      <a:pt x="80" y="133"/>
                    </a:cubicBezTo>
                    <a:cubicBezTo>
                      <a:pt x="79" y="132"/>
                      <a:pt x="66" y="82"/>
                      <a:pt x="66" y="82"/>
                    </a:cubicBezTo>
                    <a:cubicBezTo>
                      <a:pt x="66" y="82"/>
                      <a:pt x="116" y="68"/>
                      <a:pt x="118" y="68"/>
                    </a:cubicBezTo>
                    <a:cubicBezTo>
                      <a:pt x="119" y="68"/>
                      <a:pt x="121" y="67"/>
                      <a:pt x="123" y="65"/>
                    </a:cubicBezTo>
                    <a:cubicBezTo>
                      <a:pt x="126" y="62"/>
                      <a:pt x="126" y="60"/>
                      <a:pt x="126" y="58"/>
                    </a:cubicBezTo>
                    <a:cubicBezTo>
                      <a:pt x="127" y="57"/>
                      <a:pt x="129" y="40"/>
                      <a:pt x="129" y="38"/>
                    </a:cubicBezTo>
                    <a:cubicBezTo>
                      <a:pt x="130" y="35"/>
                      <a:pt x="129" y="33"/>
                      <a:pt x="128" y="30"/>
                    </a:cubicBezTo>
                    <a:cubicBezTo>
                      <a:pt x="127" y="28"/>
                      <a:pt x="126" y="27"/>
                      <a:pt x="124" y="26"/>
                    </a:cubicBezTo>
                    <a:cubicBezTo>
                      <a:pt x="126" y="27"/>
                      <a:pt x="79" y="0"/>
                      <a:pt x="79" y="0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84" y="42"/>
                      <a:pt x="84" y="42"/>
                      <a:pt x="84" y="42"/>
                    </a:cubicBezTo>
                    <a:cubicBezTo>
                      <a:pt x="62" y="48"/>
                      <a:pt x="62" y="48"/>
                      <a:pt x="62" y="48"/>
                    </a:cubicBezTo>
                    <a:cubicBezTo>
                      <a:pt x="60" y="48"/>
                      <a:pt x="58" y="49"/>
                      <a:pt x="57" y="50"/>
                    </a:cubicBezTo>
                    <a:cubicBezTo>
                      <a:pt x="56" y="51"/>
                      <a:pt x="56" y="52"/>
                      <a:pt x="54" y="54"/>
                    </a:cubicBezTo>
                    <a:cubicBezTo>
                      <a:pt x="54" y="55"/>
                      <a:pt x="35" y="87"/>
                      <a:pt x="35" y="87"/>
                    </a:cubicBezTo>
                    <a:cubicBezTo>
                      <a:pt x="34" y="88"/>
                      <a:pt x="34" y="89"/>
                      <a:pt x="34" y="90"/>
                    </a:cubicBezTo>
                    <a:cubicBezTo>
                      <a:pt x="33" y="92"/>
                      <a:pt x="33" y="94"/>
                      <a:pt x="34" y="96"/>
                    </a:cubicBezTo>
                    <a:cubicBezTo>
                      <a:pt x="34" y="98"/>
                      <a:pt x="40" y="117"/>
                      <a:pt x="40" y="117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34"/>
                      <a:pt x="40" y="156"/>
                      <a:pt x="45" y="159"/>
                    </a:cubicBezTo>
                    <a:cubicBezTo>
                      <a:pt x="50" y="162"/>
                      <a:pt x="55" y="161"/>
                      <a:pt x="58" y="158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sp>
        <p:nvSpPr>
          <p:cNvPr id="186" name="Google Shape;186;p18"/>
          <p:cNvSpPr txBox="1"/>
          <p:nvPr>
            <p:ph idx="1" type="body"/>
          </p:nvPr>
        </p:nvSpPr>
        <p:spPr>
          <a:xfrm>
            <a:off x="4764088" y="5594818"/>
            <a:ext cx="4478337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9BAA"/>
              </a:buClr>
              <a:buSzPts val="1800"/>
              <a:buNone/>
              <a:defRPr sz="1800">
                <a:solidFill>
                  <a:srgbClr val="9B9BAA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 Cover MIH">
  <p:cSld name="Dark Cover MIH">
    <p:bg>
      <p:bgPr>
        <a:solidFill>
          <a:srgbClr val="3F3F49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9"/>
          <p:cNvSpPr/>
          <p:nvPr/>
        </p:nvSpPr>
        <p:spPr>
          <a:xfrm>
            <a:off x="11449050" y="0"/>
            <a:ext cx="742950" cy="6858000"/>
          </a:xfrm>
          <a:prstGeom prst="rect">
            <a:avLst/>
          </a:prstGeom>
          <a:solidFill>
            <a:srgbClr val="3F3F4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latin typeface="Roboto"/>
                <a:ea typeface="Roboto"/>
                <a:cs typeface="Roboto"/>
                <a:sym typeface="Roboto"/>
              </a:rPr>
              <a:t>м</a:t>
            </a:r>
            <a:endParaRPr/>
          </a:p>
        </p:txBody>
      </p:sp>
      <p:grpSp>
        <p:nvGrpSpPr>
          <p:cNvPr id="189" name="Google Shape;189;p19"/>
          <p:cNvGrpSpPr/>
          <p:nvPr/>
        </p:nvGrpSpPr>
        <p:grpSpPr>
          <a:xfrm>
            <a:off x="-6768" y="355917"/>
            <a:ext cx="3308385" cy="6190933"/>
            <a:chOff x="147603" y="355917"/>
            <a:chExt cx="3308385" cy="6190933"/>
          </a:xfrm>
        </p:grpSpPr>
        <p:sp>
          <p:nvSpPr>
            <p:cNvPr id="190" name="Google Shape;190;p19"/>
            <p:cNvSpPr/>
            <p:nvPr/>
          </p:nvSpPr>
          <p:spPr>
            <a:xfrm>
              <a:off x="147603" y="355917"/>
              <a:ext cx="1831564" cy="2292034"/>
            </a:xfrm>
            <a:custGeom>
              <a:rect b="b" l="l" r="r" t="t"/>
              <a:pathLst>
                <a:path extrusionOk="0" h="10000" w="9232">
                  <a:moveTo>
                    <a:pt x="1724" y="7209"/>
                  </a:moveTo>
                  <a:cubicBezTo>
                    <a:pt x="1888" y="7209"/>
                    <a:pt x="2080" y="7162"/>
                    <a:pt x="2244" y="7115"/>
                  </a:cubicBezTo>
                  <a:cubicBezTo>
                    <a:pt x="2436" y="7066"/>
                    <a:pt x="2600" y="6972"/>
                    <a:pt x="2792" y="6807"/>
                  </a:cubicBezTo>
                  <a:lnTo>
                    <a:pt x="4819" y="5057"/>
                  </a:lnTo>
                  <a:lnTo>
                    <a:pt x="4819" y="10000"/>
                  </a:lnTo>
                  <a:lnTo>
                    <a:pt x="9228" y="7824"/>
                  </a:lnTo>
                  <a:lnTo>
                    <a:pt x="9228" y="2170"/>
                  </a:lnTo>
                  <a:cubicBezTo>
                    <a:pt x="9282" y="1603"/>
                    <a:pt x="8871" y="1153"/>
                    <a:pt x="8296" y="988"/>
                  </a:cubicBezTo>
                  <a:cubicBezTo>
                    <a:pt x="8296" y="988"/>
                    <a:pt x="6105" y="184"/>
                    <a:pt x="5777" y="89"/>
                  </a:cubicBezTo>
                  <a:cubicBezTo>
                    <a:pt x="5476" y="-5"/>
                    <a:pt x="5175" y="-29"/>
                    <a:pt x="4873" y="42"/>
                  </a:cubicBezTo>
                  <a:cubicBezTo>
                    <a:pt x="4490" y="89"/>
                    <a:pt x="4298" y="279"/>
                    <a:pt x="4134" y="349"/>
                  </a:cubicBezTo>
                  <a:cubicBezTo>
                    <a:pt x="4052" y="444"/>
                    <a:pt x="383" y="3516"/>
                    <a:pt x="0" y="3847"/>
                  </a:cubicBezTo>
                  <a:cubicBezTo>
                    <a:pt x="0" y="6544"/>
                    <a:pt x="77" y="7176"/>
                    <a:pt x="77" y="7176"/>
                  </a:cubicBezTo>
                  <a:cubicBezTo>
                    <a:pt x="908" y="7176"/>
                    <a:pt x="893" y="7209"/>
                    <a:pt x="1724" y="7209"/>
                  </a:cubicBezTo>
                  <a:close/>
                </a:path>
              </a:pathLst>
            </a:custGeom>
            <a:solidFill>
              <a:srgbClr val="53535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1" name="Google Shape;191;p19"/>
            <p:cNvSpPr/>
            <p:nvPr/>
          </p:nvSpPr>
          <p:spPr>
            <a:xfrm>
              <a:off x="163513" y="2441575"/>
              <a:ext cx="3292475" cy="4105275"/>
            </a:xfrm>
            <a:custGeom>
              <a:rect b="b" l="l" r="r" t="t"/>
              <a:pathLst>
                <a:path extrusionOk="0" h="757" w="606">
                  <a:moveTo>
                    <a:pt x="599" y="141"/>
                  </a:moveTo>
                  <a:cubicBezTo>
                    <a:pt x="595" y="132"/>
                    <a:pt x="588" y="126"/>
                    <a:pt x="578" y="120"/>
                  </a:cubicBezTo>
                  <a:cubicBezTo>
                    <a:pt x="580" y="122"/>
                    <a:pt x="368" y="0"/>
                    <a:pt x="368" y="0"/>
                  </a:cubicBezTo>
                  <a:cubicBezTo>
                    <a:pt x="206" y="92"/>
                    <a:pt x="206" y="92"/>
                    <a:pt x="206" y="92"/>
                  </a:cubicBezTo>
                  <a:cubicBezTo>
                    <a:pt x="390" y="197"/>
                    <a:pt x="390" y="197"/>
                    <a:pt x="390" y="197"/>
                  </a:cubicBezTo>
                  <a:cubicBezTo>
                    <a:pt x="287" y="224"/>
                    <a:pt x="287" y="224"/>
                    <a:pt x="287" y="224"/>
                  </a:cubicBezTo>
                  <a:cubicBezTo>
                    <a:pt x="280" y="225"/>
                    <a:pt x="272" y="229"/>
                    <a:pt x="266" y="235"/>
                  </a:cubicBezTo>
                  <a:cubicBezTo>
                    <a:pt x="261" y="239"/>
                    <a:pt x="259" y="242"/>
                    <a:pt x="253" y="250"/>
                  </a:cubicBezTo>
                  <a:cubicBezTo>
                    <a:pt x="250" y="257"/>
                    <a:pt x="161" y="406"/>
                    <a:pt x="161" y="406"/>
                  </a:cubicBezTo>
                  <a:cubicBezTo>
                    <a:pt x="158" y="411"/>
                    <a:pt x="156" y="417"/>
                    <a:pt x="156" y="422"/>
                  </a:cubicBezTo>
                  <a:cubicBezTo>
                    <a:pt x="154" y="430"/>
                    <a:pt x="154" y="437"/>
                    <a:pt x="158" y="447"/>
                  </a:cubicBezTo>
                  <a:cubicBezTo>
                    <a:pt x="160" y="456"/>
                    <a:pt x="184" y="546"/>
                    <a:pt x="184" y="546"/>
                  </a:cubicBezTo>
                  <a:cubicBezTo>
                    <a:pt x="0" y="441"/>
                    <a:pt x="0" y="441"/>
                    <a:pt x="0" y="441"/>
                  </a:cubicBezTo>
                  <a:cubicBezTo>
                    <a:pt x="0" y="625"/>
                    <a:pt x="0" y="625"/>
                    <a:pt x="0" y="625"/>
                  </a:cubicBezTo>
                  <a:cubicBezTo>
                    <a:pt x="0" y="625"/>
                    <a:pt x="188" y="732"/>
                    <a:pt x="210" y="743"/>
                  </a:cubicBezTo>
                  <a:cubicBezTo>
                    <a:pt x="231" y="757"/>
                    <a:pt x="255" y="753"/>
                    <a:pt x="272" y="740"/>
                  </a:cubicBezTo>
                  <a:cubicBezTo>
                    <a:pt x="272" y="740"/>
                    <a:pt x="342" y="687"/>
                    <a:pt x="351" y="680"/>
                  </a:cubicBezTo>
                  <a:cubicBezTo>
                    <a:pt x="360" y="672"/>
                    <a:pt x="366" y="663"/>
                    <a:pt x="372" y="651"/>
                  </a:cubicBezTo>
                  <a:cubicBezTo>
                    <a:pt x="375" y="640"/>
                    <a:pt x="373" y="629"/>
                    <a:pt x="372" y="623"/>
                  </a:cubicBezTo>
                  <a:cubicBezTo>
                    <a:pt x="370" y="618"/>
                    <a:pt x="306" y="381"/>
                    <a:pt x="306" y="381"/>
                  </a:cubicBezTo>
                  <a:cubicBezTo>
                    <a:pt x="306" y="381"/>
                    <a:pt x="542" y="319"/>
                    <a:pt x="550" y="317"/>
                  </a:cubicBezTo>
                  <a:cubicBezTo>
                    <a:pt x="557" y="316"/>
                    <a:pt x="565" y="314"/>
                    <a:pt x="576" y="302"/>
                  </a:cubicBezTo>
                  <a:cubicBezTo>
                    <a:pt x="587" y="291"/>
                    <a:pt x="589" y="280"/>
                    <a:pt x="591" y="272"/>
                  </a:cubicBezTo>
                  <a:cubicBezTo>
                    <a:pt x="593" y="265"/>
                    <a:pt x="602" y="184"/>
                    <a:pt x="604" y="175"/>
                  </a:cubicBezTo>
                  <a:cubicBezTo>
                    <a:pt x="606" y="163"/>
                    <a:pt x="604" y="152"/>
                    <a:pt x="599" y="141"/>
                  </a:cubicBezTo>
                  <a:close/>
                </a:path>
              </a:pathLst>
            </a:custGeom>
            <a:solidFill>
              <a:srgbClr val="53535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92" name="Google Shape;192;p19"/>
          <p:cNvSpPr txBox="1"/>
          <p:nvPr>
            <p:ph type="title"/>
          </p:nvPr>
        </p:nvSpPr>
        <p:spPr>
          <a:xfrm>
            <a:off x="4764088" y="2603500"/>
            <a:ext cx="5940425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93" name="Google Shape;193;p19"/>
          <p:cNvGrpSpPr/>
          <p:nvPr/>
        </p:nvGrpSpPr>
        <p:grpSpPr>
          <a:xfrm>
            <a:off x="4762372" y="1611821"/>
            <a:ext cx="2287135" cy="381711"/>
            <a:chOff x="2044700" y="1449387"/>
            <a:chExt cx="3481388" cy="581026"/>
          </a:xfrm>
        </p:grpSpPr>
        <p:grpSp>
          <p:nvGrpSpPr>
            <p:cNvPr id="194" name="Google Shape;194;p19"/>
            <p:cNvGrpSpPr/>
            <p:nvPr/>
          </p:nvGrpSpPr>
          <p:grpSpPr>
            <a:xfrm>
              <a:off x="2843213" y="1582738"/>
              <a:ext cx="2682875" cy="312738"/>
              <a:chOff x="2843213" y="1582738"/>
              <a:chExt cx="2682875" cy="312738"/>
            </a:xfrm>
          </p:grpSpPr>
          <p:sp>
            <p:nvSpPr>
              <p:cNvPr id="195" name="Google Shape;195;p19"/>
              <p:cNvSpPr/>
              <p:nvPr/>
            </p:nvSpPr>
            <p:spPr>
              <a:xfrm>
                <a:off x="3265488" y="1582738"/>
                <a:ext cx="247650" cy="309563"/>
              </a:xfrm>
              <a:custGeom>
                <a:rect b="b" l="l" r="r" t="t"/>
                <a:pathLst>
                  <a:path extrusionOk="0" h="195" w="156">
                    <a:moveTo>
                      <a:pt x="0" y="0"/>
                    </a:moveTo>
                    <a:lnTo>
                      <a:pt x="0" y="195"/>
                    </a:lnTo>
                    <a:lnTo>
                      <a:pt x="156" y="195"/>
                    </a:lnTo>
                    <a:lnTo>
                      <a:pt x="156" y="162"/>
                    </a:lnTo>
                    <a:lnTo>
                      <a:pt x="43" y="162"/>
                    </a:lnTo>
                    <a:lnTo>
                      <a:pt x="43" y="114"/>
                    </a:lnTo>
                    <a:lnTo>
                      <a:pt x="156" y="114"/>
                    </a:lnTo>
                    <a:lnTo>
                      <a:pt x="156" y="79"/>
                    </a:lnTo>
                    <a:lnTo>
                      <a:pt x="43" y="79"/>
                    </a:lnTo>
                    <a:lnTo>
                      <a:pt x="43" y="34"/>
                    </a:lnTo>
                    <a:lnTo>
                      <a:pt x="156" y="34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96" name="Google Shape;196;p19"/>
              <p:cNvSpPr/>
              <p:nvPr/>
            </p:nvSpPr>
            <p:spPr>
              <a:xfrm>
                <a:off x="3849688" y="1582738"/>
                <a:ext cx="66675" cy="30956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97" name="Google Shape;197;p19"/>
              <p:cNvSpPr/>
              <p:nvPr/>
            </p:nvSpPr>
            <p:spPr>
              <a:xfrm>
                <a:off x="2843213" y="1582738"/>
                <a:ext cx="354013" cy="309563"/>
              </a:xfrm>
              <a:custGeom>
                <a:rect b="b" l="l" r="r" t="t"/>
                <a:pathLst>
                  <a:path extrusionOk="0" h="195" w="223">
                    <a:moveTo>
                      <a:pt x="61" y="0"/>
                    </a:moveTo>
                    <a:lnTo>
                      <a:pt x="110" y="153"/>
                    </a:lnTo>
                    <a:lnTo>
                      <a:pt x="162" y="0"/>
                    </a:lnTo>
                    <a:lnTo>
                      <a:pt x="223" y="0"/>
                    </a:lnTo>
                    <a:lnTo>
                      <a:pt x="223" y="195"/>
                    </a:lnTo>
                    <a:lnTo>
                      <a:pt x="182" y="195"/>
                    </a:lnTo>
                    <a:lnTo>
                      <a:pt x="182" y="49"/>
                    </a:lnTo>
                    <a:lnTo>
                      <a:pt x="130" y="195"/>
                    </a:lnTo>
                    <a:lnTo>
                      <a:pt x="89" y="195"/>
                    </a:lnTo>
                    <a:lnTo>
                      <a:pt x="40" y="49"/>
                    </a:lnTo>
                    <a:lnTo>
                      <a:pt x="40" y="195"/>
                    </a:lnTo>
                    <a:lnTo>
                      <a:pt x="0" y="195"/>
                    </a:lnTo>
                    <a:lnTo>
                      <a:pt x="0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98" name="Google Shape;198;p19"/>
              <p:cNvSpPr/>
              <p:nvPr/>
            </p:nvSpPr>
            <p:spPr>
              <a:xfrm>
                <a:off x="3548063" y="1582738"/>
                <a:ext cx="268288" cy="309563"/>
              </a:xfrm>
              <a:custGeom>
                <a:rect b="b" l="l" r="r" t="t"/>
                <a:pathLst>
                  <a:path extrusionOk="0" h="195" w="169">
                    <a:moveTo>
                      <a:pt x="62" y="36"/>
                    </a:moveTo>
                    <a:lnTo>
                      <a:pt x="0" y="36"/>
                    </a:lnTo>
                    <a:lnTo>
                      <a:pt x="0" y="0"/>
                    </a:lnTo>
                    <a:lnTo>
                      <a:pt x="169" y="0"/>
                    </a:lnTo>
                    <a:lnTo>
                      <a:pt x="169" y="36"/>
                    </a:lnTo>
                    <a:lnTo>
                      <a:pt x="104" y="36"/>
                    </a:lnTo>
                    <a:lnTo>
                      <a:pt x="104" y="195"/>
                    </a:lnTo>
                    <a:lnTo>
                      <a:pt x="62" y="195"/>
                    </a:lnTo>
                    <a:lnTo>
                      <a:pt x="62" y="36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99" name="Google Shape;199;p19"/>
              <p:cNvSpPr/>
              <p:nvPr/>
            </p:nvSpPr>
            <p:spPr>
              <a:xfrm>
                <a:off x="4649788" y="1582738"/>
                <a:ext cx="249238" cy="309563"/>
              </a:xfrm>
              <a:custGeom>
                <a:rect b="b" l="l" r="r" t="t"/>
                <a:pathLst>
                  <a:path extrusionOk="0" h="195" w="157">
                    <a:moveTo>
                      <a:pt x="0" y="0"/>
                    </a:moveTo>
                    <a:lnTo>
                      <a:pt x="0" y="195"/>
                    </a:lnTo>
                    <a:lnTo>
                      <a:pt x="157" y="195"/>
                    </a:lnTo>
                    <a:lnTo>
                      <a:pt x="157" y="162"/>
                    </a:lnTo>
                    <a:lnTo>
                      <a:pt x="43" y="162"/>
                    </a:lnTo>
                    <a:lnTo>
                      <a:pt x="43" y="114"/>
                    </a:lnTo>
                    <a:lnTo>
                      <a:pt x="157" y="114"/>
                    </a:lnTo>
                    <a:lnTo>
                      <a:pt x="157" y="79"/>
                    </a:lnTo>
                    <a:lnTo>
                      <a:pt x="43" y="79"/>
                    </a:lnTo>
                    <a:lnTo>
                      <a:pt x="43" y="34"/>
                    </a:lnTo>
                    <a:lnTo>
                      <a:pt x="157" y="34"/>
                    </a:lnTo>
                    <a:lnTo>
                      <a:pt x="15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00" name="Google Shape;200;p19"/>
              <p:cNvSpPr/>
              <p:nvPr/>
            </p:nvSpPr>
            <p:spPr>
              <a:xfrm>
                <a:off x="5257800" y="1582738"/>
                <a:ext cx="268288" cy="309563"/>
              </a:xfrm>
              <a:custGeom>
                <a:rect b="b" l="l" r="r" t="t"/>
                <a:pathLst>
                  <a:path extrusionOk="0" h="195" w="169">
                    <a:moveTo>
                      <a:pt x="62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169" y="0"/>
                    </a:lnTo>
                    <a:lnTo>
                      <a:pt x="169" y="34"/>
                    </a:lnTo>
                    <a:lnTo>
                      <a:pt x="104" y="34"/>
                    </a:lnTo>
                    <a:lnTo>
                      <a:pt x="104" y="195"/>
                    </a:lnTo>
                    <a:lnTo>
                      <a:pt x="62" y="195"/>
                    </a:lnTo>
                    <a:lnTo>
                      <a:pt x="62" y="3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01" name="Google Shape;201;p19"/>
              <p:cNvSpPr/>
              <p:nvPr/>
            </p:nvSpPr>
            <p:spPr>
              <a:xfrm>
                <a:off x="3984625" y="1582738"/>
                <a:ext cx="276225" cy="309563"/>
              </a:xfrm>
              <a:custGeom>
                <a:rect b="b" l="l" r="r" t="t"/>
                <a:pathLst>
                  <a:path extrusionOk="0" h="195" w="174">
                    <a:moveTo>
                      <a:pt x="133" y="141"/>
                    </a:moveTo>
                    <a:lnTo>
                      <a:pt x="53" y="0"/>
                    </a:lnTo>
                    <a:lnTo>
                      <a:pt x="0" y="0"/>
                    </a:lnTo>
                    <a:lnTo>
                      <a:pt x="0" y="195"/>
                    </a:lnTo>
                    <a:lnTo>
                      <a:pt x="43" y="195"/>
                    </a:lnTo>
                    <a:lnTo>
                      <a:pt x="41" y="48"/>
                    </a:lnTo>
                    <a:lnTo>
                      <a:pt x="126" y="195"/>
                    </a:lnTo>
                    <a:lnTo>
                      <a:pt x="174" y="195"/>
                    </a:lnTo>
                    <a:lnTo>
                      <a:pt x="174" y="0"/>
                    </a:lnTo>
                    <a:lnTo>
                      <a:pt x="132" y="0"/>
                    </a:lnTo>
                    <a:lnTo>
                      <a:pt x="133" y="14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02" name="Google Shape;202;p19"/>
              <p:cNvSpPr/>
              <p:nvPr/>
            </p:nvSpPr>
            <p:spPr>
              <a:xfrm>
                <a:off x="4287838" y="1582738"/>
                <a:ext cx="333375" cy="309563"/>
              </a:xfrm>
              <a:custGeom>
                <a:rect b="b" l="l" r="r" t="t"/>
                <a:pathLst>
                  <a:path extrusionOk="0" h="195" w="210">
                    <a:moveTo>
                      <a:pt x="106" y="145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85" y="195"/>
                    </a:lnTo>
                    <a:lnTo>
                      <a:pt x="128" y="195"/>
                    </a:lnTo>
                    <a:lnTo>
                      <a:pt x="210" y="0"/>
                    </a:lnTo>
                    <a:lnTo>
                      <a:pt x="167" y="0"/>
                    </a:lnTo>
                    <a:lnTo>
                      <a:pt x="106" y="145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03" name="Google Shape;203;p19"/>
              <p:cNvSpPr/>
              <p:nvPr/>
            </p:nvSpPr>
            <p:spPr>
              <a:xfrm>
                <a:off x="4941888" y="1582738"/>
                <a:ext cx="295275" cy="312738"/>
              </a:xfrm>
              <a:custGeom>
                <a:rect b="b" l="l" r="r" t="t"/>
                <a:pathLst>
                  <a:path extrusionOk="0" h="131" w="125">
                    <a:moveTo>
                      <a:pt x="83" y="55"/>
                    </a:moveTo>
                    <a:cubicBezTo>
                      <a:pt x="46" y="55"/>
                      <a:pt x="46" y="55"/>
                      <a:pt x="46" y="55"/>
                    </a:cubicBezTo>
                    <a:cubicBezTo>
                      <a:pt x="35" y="55"/>
                      <a:pt x="29" y="50"/>
                      <a:pt x="29" y="40"/>
                    </a:cubicBezTo>
                    <a:cubicBezTo>
                      <a:pt x="29" y="29"/>
                      <a:pt x="36" y="23"/>
                      <a:pt x="50" y="23"/>
                    </a:cubicBezTo>
                    <a:cubicBezTo>
                      <a:pt x="119" y="23"/>
                      <a:pt x="119" y="23"/>
                      <a:pt x="119" y="23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30" y="0"/>
                      <a:pt x="18" y="3"/>
                      <a:pt x="11" y="10"/>
                    </a:cubicBezTo>
                    <a:cubicBezTo>
                      <a:pt x="3" y="16"/>
                      <a:pt x="0" y="26"/>
                      <a:pt x="0" y="40"/>
                    </a:cubicBezTo>
                    <a:cubicBezTo>
                      <a:pt x="0" y="66"/>
                      <a:pt x="13" y="78"/>
                      <a:pt x="44" y="78"/>
                    </a:cubicBezTo>
                    <a:cubicBezTo>
                      <a:pt x="76" y="78"/>
                      <a:pt x="76" y="78"/>
                      <a:pt x="76" y="78"/>
                    </a:cubicBezTo>
                    <a:cubicBezTo>
                      <a:pt x="91" y="78"/>
                      <a:pt x="96" y="82"/>
                      <a:pt x="96" y="93"/>
                    </a:cubicBezTo>
                    <a:cubicBezTo>
                      <a:pt x="96" y="104"/>
                      <a:pt x="90" y="108"/>
                      <a:pt x="74" y="108"/>
                    </a:cubicBezTo>
                    <a:cubicBezTo>
                      <a:pt x="5" y="108"/>
                      <a:pt x="5" y="108"/>
                      <a:pt x="5" y="108"/>
                    </a:cubicBezTo>
                    <a:cubicBezTo>
                      <a:pt x="5" y="131"/>
                      <a:pt x="5" y="131"/>
                      <a:pt x="5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111" y="131"/>
                      <a:pt x="125" y="119"/>
                      <a:pt x="125" y="92"/>
                    </a:cubicBezTo>
                    <a:cubicBezTo>
                      <a:pt x="125" y="78"/>
                      <a:pt x="122" y="69"/>
                      <a:pt x="116" y="63"/>
                    </a:cubicBezTo>
                    <a:cubicBezTo>
                      <a:pt x="109" y="58"/>
                      <a:pt x="98" y="55"/>
                      <a:pt x="83" y="55"/>
                    </a:cubicBezTo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204" name="Google Shape;204;p19"/>
            <p:cNvGrpSpPr/>
            <p:nvPr/>
          </p:nvGrpSpPr>
          <p:grpSpPr>
            <a:xfrm>
              <a:off x="2044700" y="1449387"/>
              <a:ext cx="642938" cy="581026"/>
              <a:chOff x="2044700" y="1449387"/>
              <a:chExt cx="642938" cy="581026"/>
            </a:xfrm>
          </p:grpSpPr>
          <p:sp>
            <p:nvSpPr>
              <p:cNvPr id="205" name="Google Shape;205;p19"/>
              <p:cNvSpPr/>
              <p:nvPr/>
            </p:nvSpPr>
            <p:spPr>
              <a:xfrm>
                <a:off x="2182813" y="1449387"/>
                <a:ext cx="366713" cy="214313"/>
              </a:xfrm>
              <a:custGeom>
                <a:rect b="b" l="l" r="r" t="t"/>
                <a:pathLst>
                  <a:path extrusionOk="0" h="90" w="156">
                    <a:moveTo>
                      <a:pt x="148" y="9"/>
                    </a:moveTo>
                    <a:cubicBezTo>
                      <a:pt x="148" y="9"/>
                      <a:pt x="131" y="2"/>
                      <a:pt x="129" y="1"/>
                    </a:cubicBezTo>
                    <a:cubicBezTo>
                      <a:pt x="126" y="0"/>
                      <a:pt x="124" y="0"/>
                      <a:pt x="122" y="1"/>
                    </a:cubicBezTo>
                    <a:cubicBezTo>
                      <a:pt x="119" y="1"/>
                      <a:pt x="117" y="3"/>
                      <a:pt x="116" y="4"/>
                    </a:cubicBezTo>
                    <a:cubicBezTo>
                      <a:pt x="115" y="4"/>
                      <a:pt x="78" y="41"/>
                      <a:pt x="78" y="41"/>
                    </a:cubicBezTo>
                    <a:cubicBezTo>
                      <a:pt x="78" y="41"/>
                      <a:pt x="41" y="5"/>
                      <a:pt x="40" y="4"/>
                    </a:cubicBezTo>
                    <a:cubicBezTo>
                      <a:pt x="38" y="2"/>
                      <a:pt x="37" y="1"/>
                      <a:pt x="34" y="0"/>
                    </a:cubicBezTo>
                    <a:cubicBezTo>
                      <a:pt x="31" y="0"/>
                      <a:pt x="28" y="0"/>
                      <a:pt x="27" y="1"/>
                    </a:cubicBezTo>
                    <a:cubicBezTo>
                      <a:pt x="25" y="2"/>
                      <a:pt x="9" y="8"/>
                      <a:pt x="7" y="9"/>
                    </a:cubicBezTo>
                    <a:cubicBezTo>
                      <a:pt x="5" y="10"/>
                      <a:pt x="3" y="11"/>
                      <a:pt x="2" y="14"/>
                    </a:cubicBezTo>
                    <a:cubicBezTo>
                      <a:pt x="0" y="15"/>
                      <a:pt x="0" y="18"/>
                      <a:pt x="0" y="20"/>
                    </a:cubicBezTo>
                    <a:cubicBezTo>
                      <a:pt x="0" y="17"/>
                      <a:pt x="0" y="71"/>
                      <a:pt x="0" y="71"/>
                    </a:cubicBezTo>
                    <a:cubicBezTo>
                      <a:pt x="34" y="90"/>
                      <a:pt x="34" y="90"/>
                      <a:pt x="34" y="90"/>
                    </a:cubicBezTo>
                    <a:cubicBezTo>
                      <a:pt x="34" y="46"/>
                      <a:pt x="34" y="46"/>
                      <a:pt x="34" y="46"/>
                    </a:cubicBezTo>
                    <a:cubicBezTo>
                      <a:pt x="50" y="62"/>
                      <a:pt x="50" y="62"/>
                      <a:pt x="50" y="62"/>
                    </a:cubicBezTo>
                    <a:cubicBezTo>
                      <a:pt x="52" y="63"/>
                      <a:pt x="53" y="64"/>
                      <a:pt x="54" y="64"/>
                    </a:cubicBezTo>
                    <a:cubicBezTo>
                      <a:pt x="56" y="65"/>
                      <a:pt x="56" y="65"/>
                      <a:pt x="58" y="65"/>
                    </a:cubicBezTo>
                    <a:cubicBezTo>
                      <a:pt x="97" y="65"/>
                      <a:pt x="97" y="65"/>
                      <a:pt x="97" y="65"/>
                    </a:cubicBezTo>
                    <a:cubicBezTo>
                      <a:pt x="98" y="65"/>
                      <a:pt x="100" y="65"/>
                      <a:pt x="101" y="64"/>
                    </a:cubicBezTo>
                    <a:cubicBezTo>
                      <a:pt x="103" y="64"/>
                      <a:pt x="104" y="63"/>
                      <a:pt x="106" y="62"/>
                    </a:cubicBezTo>
                    <a:cubicBezTo>
                      <a:pt x="107" y="60"/>
                      <a:pt x="121" y="46"/>
                      <a:pt x="121" y="46"/>
                    </a:cubicBezTo>
                    <a:cubicBezTo>
                      <a:pt x="121" y="90"/>
                      <a:pt x="121" y="90"/>
                      <a:pt x="121" y="90"/>
                    </a:cubicBezTo>
                    <a:cubicBezTo>
                      <a:pt x="156" y="71"/>
                      <a:pt x="156" y="71"/>
                      <a:pt x="156" y="71"/>
                    </a:cubicBezTo>
                    <a:cubicBezTo>
                      <a:pt x="156" y="20"/>
                      <a:pt x="156" y="20"/>
                      <a:pt x="156" y="20"/>
                    </a:cubicBezTo>
                    <a:cubicBezTo>
                      <a:pt x="156" y="15"/>
                      <a:pt x="153" y="11"/>
                      <a:pt x="148" y="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06" name="Google Shape;206;p19"/>
              <p:cNvSpPr/>
              <p:nvPr/>
            </p:nvSpPr>
            <p:spPr>
              <a:xfrm>
                <a:off x="2044700" y="1644650"/>
                <a:ext cx="303213" cy="384175"/>
              </a:xfrm>
              <a:custGeom>
                <a:rect b="b" l="l" r="r" t="t"/>
                <a:pathLst>
                  <a:path extrusionOk="0" h="161" w="128">
                    <a:moveTo>
                      <a:pt x="0" y="37"/>
                    </a:moveTo>
                    <a:cubicBezTo>
                      <a:pt x="0" y="37"/>
                      <a:pt x="3" y="56"/>
                      <a:pt x="3" y="58"/>
                    </a:cubicBezTo>
                    <a:cubicBezTo>
                      <a:pt x="4" y="60"/>
                      <a:pt x="4" y="63"/>
                      <a:pt x="6" y="65"/>
                    </a:cubicBezTo>
                    <a:cubicBezTo>
                      <a:pt x="8" y="67"/>
                      <a:pt x="10" y="68"/>
                      <a:pt x="12" y="68"/>
                    </a:cubicBezTo>
                    <a:cubicBezTo>
                      <a:pt x="13" y="68"/>
                      <a:pt x="64" y="82"/>
                      <a:pt x="64" y="82"/>
                    </a:cubicBezTo>
                    <a:cubicBezTo>
                      <a:pt x="64" y="82"/>
                      <a:pt x="50" y="132"/>
                      <a:pt x="50" y="133"/>
                    </a:cubicBezTo>
                    <a:cubicBezTo>
                      <a:pt x="50" y="135"/>
                      <a:pt x="49" y="136"/>
                      <a:pt x="50" y="140"/>
                    </a:cubicBezTo>
                    <a:cubicBezTo>
                      <a:pt x="51" y="143"/>
                      <a:pt x="53" y="144"/>
                      <a:pt x="54" y="146"/>
                    </a:cubicBezTo>
                    <a:cubicBezTo>
                      <a:pt x="55" y="147"/>
                      <a:pt x="69" y="157"/>
                      <a:pt x="71" y="158"/>
                    </a:cubicBezTo>
                    <a:cubicBezTo>
                      <a:pt x="73" y="160"/>
                      <a:pt x="75" y="161"/>
                      <a:pt x="78" y="161"/>
                    </a:cubicBezTo>
                    <a:cubicBezTo>
                      <a:pt x="80" y="161"/>
                      <a:pt x="82" y="160"/>
                      <a:pt x="84" y="159"/>
                    </a:cubicBezTo>
                    <a:cubicBezTo>
                      <a:pt x="82" y="160"/>
                      <a:pt x="128" y="134"/>
                      <a:pt x="128" y="134"/>
                    </a:cubicBezTo>
                    <a:cubicBezTo>
                      <a:pt x="128" y="94"/>
                      <a:pt x="128" y="94"/>
                      <a:pt x="128" y="94"/>
                    </a:cubicBezTo>
                    <a:cubicBezTo>
                      <a:pt x="89" y="117"/>
                      <a:pt x="89" y="117"/>
                      <a:pt x="89" y="117"/>
                    </a:cubicBezTo>
                    <a:cubicBezTo>
                      <a:pt x="95" y="95"/>
                      <a:pt x="95" y="95"/>
                      <a:pt x="95" y="95"/>
                    </a:cubicBezTo>
                    <a:cubicBezTo>
                      <a:pt x="96" y="94"/>
                      <a:pt x="96" y="92"/>
                      <a:pt x="96" y="90"/>
                    </a:cubicBezTo>
                    <a:cubicBezTo>
                      <a:pt x="95" y="89"/>
                      <a:pt x="95" y="88"/>
                      <a:pt x="94" y="86"/>
                    </a:cubicBezTo>
                    <a:cubicBezTo>
                      <a:pt x="94" y="85"/>
                      <a:pt x="75" y="53"/>
                      <a:pt x="75" y="53"/>
                    </a:cubicBezTo>
                    <a:cubicBezTo>
                      <a:pt x="74" y="52"/>
                      <a:pt x="73" y="51"/>
                      <a:pt x="72" y="50"/>
                    </a:cubicBezTo>
                    <a:cubicBezTo>
                      <a:pt x="71" y="49"/>
                      <a:pt x="69" y="48"/>
                      <a:pt x="67" y="48"/>
                    </a:cubicBezTo>
                    <a:cubicBezTo>
                      <a:pt x="65" y="47"/>
                      <a:pt x="46" y="42"/>
                      <a:pt x="46" y="42"/>
                    </a:cubicBezTo>
                    <a:cubicBezTo>
                      <a:pt x="85" y="20"/>
                      <a:pt x="85" y="20"/>
                      <a:pt x="85" y="2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10" y="23"/>
                      <a:pt x="6" y="26"/>
                    </a:cubicBezTo>
                    <a:cubicBezTo>
                      <a:pt x="2" y="28"/>
                      <a:pt x="0" y="33"/>
                      <a:pt x="0" y="37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07" name="Google Shape;207;p19"/>
              <p:cNvSpPr/>
              <p:nvPr/>
            </p:nvSpPr>
            <p:spPr>
              <a:xfrm>
                <a:off x="2379663" y="1644650"/>
                <a:ext cx="307975" cy="385763"/>
              </a:xfrm>
              <a:custGeom>
                <a:rect b="b" l="l" r="r" t="t"/>
                <a:pathLst>
                  <a:path extrusionOk="0" h="162" w="130">
                    <a:moveTo>
                      <a:pt x="58" y="158"/>
                    </a:moveTo>
                    <a:cubicBezTo>
                      <a:pt x="58" y="158"/>
                      <a:pt x="73" y="147"/>
                      <a:pt x="75" y="145"/>
                    </a:cubicBezTo>
                    <a:cubicBezTo>
                      <a:pt x="77" y="144"/>
                      <a:pt x="78" y="142"/>
                      <a:pt x="80" y="139"/>
                    </a:cubicBezTo>
                    <a:cubicBezTo>
                      <a:pt x="80" y="137"/>
                      <a:pt x="80" y="134"/>
                      <a:pt x="80" y="133"/>
                    </a:cubicBezTo>
                    <a:cubicBezTo>
                      <a:pt x="79" y="132"/>
                      <a:pt x="66" y="82"/>
                      <a:pt x="66" y="82"/>
                    </a:cubicBezTo>
                    <a:cubicBezTo>
                      <a:pt x="66" y="82"/>
                      <a:pt x="116" y="68"/>
                      <a:pt x="118" y="68"/>
                    </a:cubicBezTo>
                    <a:cubicBezTo>
                      <a:pt x="119" y="68"/>
                      <a:pt x="121" y="67"/>
                      <a:pt x="123" y="65"/>
                    </a:cubicBezTo>
                    <a:cubicBezTo>
                      <a:pt x="126" y="62"/>
                      <a:pt x="126" y="60"/>
                      <a:pt x="126" y="58"/>
                    </a:cubicBezTo>
                    <a:cubicBezTo>
                      <a:pt x="127" y="57"/>
                      <a:pt x="129" y="40"/>
                      <a:pt x="129" y="38"/>
                    </a:cubicBezTo>
                    <a:cubicBezTo>
                      <a:pt x="130" y="35"/>
                      <a:pt x="129" y="33"/>
                      <a:pt x="128" y="30"/>
                    </a:cubicBezTo>
                    <a:cubicBezTo>
                      <a:pt x="127" y="28"/>
                      <a:pt x="126" y="27"/>
                      <a:pt x="124" y="26"/>
                    </a:cubicBezTo>
                    <a:cubicBezTo>
                      <a:pt x="126" y="27"/>
                      <a:pt x="79" y="0"/>
                      <a:pt x="79" y="0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84" y="42"/>
                      <a:pt x="84" y="42"/>
                      <a:pt x="84" y="42"/>
                    </a:cubicBezTo>
                    <a:cubicBezTo>
                      <a:pt x="62" y="48"/>
                      <a:pt x="62" y="48"/>
                      <a:pt x="62" y="48"/>
                    </a:cubicBezTo>
                    <a:cubicBezTo>
                      <a:pt x="60" y="48"/>
                      <a:pt x="58" y="49"/>
                      <a:pt x="57" y="50"/>
                    </a:cubicBezTo>
                    <a:cubicBezTo>
                      <a:pt x="56" y="51"/>
                      <a:pt x="56" y="52"/>
                      <a:pt x="54" y="54"/>
                    </a:cubicBezTo>
                    <a:cubicBezTo>
                      <a:pt x="54" y="55"/>
                      <a:pt x="35" y="87"/>
                      <a:pt x="35" y="87"/>
                    </a:cubicBezTo>
                    <a:cubicBezTo>
                      <a:pt x="34" y="88"/>
                      <a:pt x="34" y="89"/>
                      <a:pt x="34" y="90"/>
                    </a:cubicBezTo>
                    <a:cubicBezTo>
                      <a:pt x="33" y="92"/>
                      <a:pt x="33" y="94"/>
                      <a:pt x="34" y="96"/>
                    </a:cubicBezTo>
                    <a:cubicBezTo>
                      <a:pt x="34" y="98"/>
                      <a:pt x="40" y="117"/>
                      <a:pt x="40" y="117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34"/>
                      <a:pt x="40" y="156"/>
                      <a:pt x="45" y="159"/>
                    </a:cubicBezTo>
                    <a:cubicBezTo>
                      <a:pt x="50" y="162"/>
                      <a:pt x="55" y="161"/>
                      <a:pt x="58" y="158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sp>
        <p:nvSpPr>
          <p:cNvPr id="208" name="Google Shape;208;p19"/>
          <p:cNvSpPr txBox="1"/>
          <p:nvPr>
            <p:ph idx="1" type="body"/>
          </p:nvPr>
        </p:nvSpPr>
        <p:spPr>
          <a:xfrm>
            <a:off x="4762372" y="5594818"/>
            <a:ext cx="4478337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5963"/>
              </a:buClr>
              <a:buSzPts val="1800"/>
              <a:buNone/>
              <a:defRPr sz="1800">
                <a:solidFill>
                  <a:srgbClr val="4E596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sic Right SideBar">
  <p:cSld name="Basic Right SideBar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"/>
          <p:cNvSpPr txBox="1"/>
          <p:nvPr>
            <p:ph type="title"/>
          </p:nvPr>
        </p:nvSpPr>
        <p:spPr>
          <a:xfrm>
            <a:off x="716718" y="445663"/>
            <a:ext cx="7199312" cy="822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  <a:defRPr b="1" sz="26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20"/>
          <p:cNvSpPr txBox="1"/>
          <p:nvPr>
            <p:ph idx="1" type="body"/>
          </p:nvPr>
        </p:nvSpPr>
        <p:spPr>
          <a:xfrm>
            <a:off x="731112" y="1484113"/>
            <a:ext cx="3398837" cy="4753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700"/>
              <a:buNone/>
              <a:defRPr sz="7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12" name="Google Shape;212;p20"/>
          <p:cNvCxnSpPr/>
          <p:nvPr/>
        </p:nvCxnSpPr>
        <p:spPr>
          <a:xfrm rot="10800000">
            <a:off x="1148865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213" name="Google Shape;213;p20"/>
          <p:cNvGrpSpPr/>
          <p:nvPr/>
        </p:nvGrpSpPr>
        <p:grpSpPr>
          <a:xfrm>
            <a:off x="11721581" y="552423"/>
            <a:ext cx="247813" cy="217998"/>
            <a:chOff x="8716963" y="1482725"/>
            <a:chExt cx="762000" cy="687388"/>
          </a:xfrm>
        </p:grpSpPr>
        <p:sp>
          <p:nvSpPr>
            <p:cNvPr id="214" name="Google Shape;214;p20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5" name="Google Shape;215;p20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6" name="Google Shape;216;p20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17" name="Google Shape;217;p20"/>
          <p:cNvSpPr txBox="1"/>
          <p:nvPr/>
        </p:nvSpPr>
        <p:spPr>
          <a:xfrm rot="-5400000">
            <a:off x="911163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sp>
        <p:nvSpPr>
          <p:cNvPr id="218" name="Google Shape;218;p20"/>
          <p:cNvSpPr txBox="1"/>
          <p:nvPr/>
        </p:nvSpPr>
        <p:spPr>
          <a:xfrm>
            <a:off x="11488650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sz="16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and Data Light">
  <p:cSld name="Text and Data Light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1"/>
          <p:cNvSpPr txBox="1"/>
          <p:nvPr>
            <p:ph type="title"/>
          </p:nvPr>
        </p:nvSpPr>
        <p:spPr>
          <a:xfrm>
            <a:off x="1230312" y="468965"/>
            <a:ext cx="7199312" cy="7994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  <a:defRPr b="1" sz="26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21"/>
          <p:cNvSpPr txBox="1"/>
          <p:nvPr>
            <p:ph idx="1" type="body"/>
          </p:nvPr>
        </p:nvSpPr>
        <p:spPr>
          <a:xfrm>
            <a:off x="1244706" y="1484113"/>
            <a:ext cx="3230457" cy="4753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sz="10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Arial"/>
              <a:buNone/>
              <a:defRPr sz="7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2" name="Google Shape;222;p21"/>
          <p:cNvSpPr/>
          <p:nvPr>
            <p:ph idx="2" type="chart"/>
          </p:nvPr>
        </p:nvSpPr>
        <p:spPr>
          <a:xfrm>
            <a:off x="4764088" y="1857753"/>
            <a:ext cx="3276600" cy="17287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23" name="Google Shape;223;p21"/>
          <p:cNvSpPr/>
          <p:nvPr>
            <p:ph idx="3" type="chart"/>
          </p:nvPr>
        </p:nvSpPr>
        <p:spPr>
          <a:xfrm>
            <a:off x="8328025" y="1876487"/>
            <a:ext cx="3240088" cy="17287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24" name="Google Shape;224;p21"/>
          <p:cNvSpPr/>
          <p:nvPr>
            <p:ph idx="4" type="chart"/>
          </p:nvPr>
        </p:nvSpPr>
        <p:spPr>
          <a:xfrm>
            <a:off x="4764088" y="4450080"/>
            <a:ext cx="3276600" cy="17287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25" name="Google Shape;225;p21"/>
          <p:cNvSpPr/>
          <p:nvPr>
            <p:ph idx="5" type="chart"/>
          </p:nvPr>
        </p:nvSpPr>
        <p:spPr>
          <a:xfrm>
            <a:off x="8328025" y="4468814"/>
            <a:ext cx="3240088" cy="17287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26" name="Google Shape;226;p21"/>
          <p:cNvSpPr txBox="1"/>
          <p:nvPr>
            <p:ph idx="6" type="body"/>
          </p:nvPr>
        </p:nvSpPr>
        <p:spPr>
          <a:xfrm>
            <a:off x="4764088" y="1483519"/>
            <a:ext cx="327660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7" name="Google Shape;227;p21"/>
          <p:cNvSpPr txBox="1"/>
          <p:nvPr>
            <p:ph idx="7" type="body"/>
          </p:nvPr>
        </p:nvSpPr>
        <p:spPr>
          <a:xfrm>
            <a:off x="8342313" y="1502253"/>
            <a:ext cx="3240088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8" name="Google Shape;228;p21"/>
          <p:cNvSpPr txBox="1"/>
          <p:nvPr>
            <p:ph idx="8" type="body"/>
          </p:nvPr>
        </p:nvSpPr>
        <p:spPr>
          <a:xfrm>
            <a:off x="4764088" y="4084449"/>
            <a:ext cx="327660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9" name="Google Shape;229;p21"/>
          <p:cNvSpPr txBox="1"/>
          <p:nvPr>
            <p:ph idx="9" type="body"/>
          </p:nvPr>
        </p:nvSpPr>
        <p:spPr>
          <a:xfrm>
            <a:off x="8342313" y="4103183"/>
            <a:ext cx="3240088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230" name="Google Shape;230;p21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231" name="Google Shape;231;p21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2" name="Google Shape;232;p21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3" name="Google Shape;233;p21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34" name="Google Shape;234;p21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235" name="Google Shape;235;p21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6" name="Google Shape;236;p21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6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">
  <p:cSld name="3 col">
    <p:bg>
      <p:bgPr>
        <a:solidFill>
          <a:schemeClr val="lt1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2"/>
          <p:cNvSpPr txBox="1"/>
          <p:nvPr>
            <p:ph type="title"/>
          </p:nvPr>
        </p:nvSpPr>
        <p:spPr>
          <a:xfrm>
            <a:off x="1224977" y="552423"/>
            <a:ext cx="7180836" cy="715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  <a:defRPr sz="26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9" name="Google Shape;239;p22"/>
          <p:cNvSpPr txBox="1"/>
          <p:nvPr>
            <p:ph idx="1" type="body"/>
          </p:nvPr>
        </p:nvSpPr>
        <p:spPr>
          <a:xfrm>
            <a:off x="1235076" y="1484313"/>
            <a:ext cx="3240088" cy="47529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0" name="Google Shape;240;p22"/>
          <p:cNvSpPr txBox="1"/>
          <p:nvPr>
            <p:ph idx="2" type="body"/>
          </p:nvPr>
        </p:nvSpPr>
        <p:spPr>
          <a:xfrm>
            <a:off x="4764088" y="1484313"/>
            <a:ext cx="3276600" cy="47529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22"/>
          <p:cNvSpPr txBox="1"/>
          <p:nvPr>
            <p:ph idx="3" type="body"/>
          </p:nvPr>
        </p:nvSpPr>
        <p:spPr>
          <a:xfrm>
            <a:off x="8328024" y="1484313"/>
            <a:ext cx="3240089" cy="47529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242" name="Google Shape;242;p22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243" name="Google Shape;243;p22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4" name="Google Shape;244;p22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5" name="Google Shape;245;p22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46" name="Google Shape;246;p22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247" name="Google Shape;247;p22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8" name="Google Shape;248;p22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6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allery">
  <p:cSld name="Gallery"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oogle Shape;250;p23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251" name="Google Shape;251;p23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2" name="Google Shape;252;p23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3" name="Google Shape;253;p23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54" name="Google Shape;254;p23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255" name="Google Shape;255;p23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6" name="Google Shape;256;p23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6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7" name="Google Shape;257;p23"/>
          <p:cNvSpPr/>
          <p:nvPr>
            <p:ph idx="2" type="pic"/>
          </p:nvPr>
        </p:nvSpPr>
        <p:spPr>
          <a:xfrm>
            <a:off x="1235075" y="1484313"/>
            <a:ext cx="3240400" cy="1822725"/>
          </a:xfrm>
          <a:prstGeom prst="rect">
            <a:avLst/>
          </a:prstGeom>
          <a:noFill/>
          <a:ln>
            <a:noFill/>
          </a:ln>
        </p:spPr>
      </p:sp>
      <p:sp>
        <p:nvSpPr>
          <p:cNvPr id="258" name="Google Shape;258;p23"/>
          <p:cNvSpPr/>
          <p:nvPr>
            <p:ph idx="3" type="pic"/>
          </p:nvPr>
        </p:nvSpPr>
        <p:spPr>
          <a:xfrm>
            <a:off x="4764088" y="1484313"/>
            <a:ext cx="3240400" cy="1822725"/>
          </a:xfrm>
          <a:prstGeom prst="rect">
            <a:avLst/>
          </a:prstGeom>
          <a:noFill/>
          <a:ln>
            <a:noFill/>
          </a:ln>
        </p:spPr>
      </p:sp>
      <p:sp>
        <p:nvSpPr>
          <p:cNvPr id="259" name="Google Shape;259;p23"/>
          <p:cNvSpPr/>
          <p:nvPr>
            <p:ph idx="4" type="pic"/>
          </p:nvPr>
        </p:nvSpPr>
        <p:spPr>
          <a:xfrm>
            <a:off x="8328025" y="1484313"/>
            <a:ext cx="3240400" cy="1822725"/>
          </a:xfrm>
          <a:prstGeom prst="rect">
            <a:avLst/>
          </a:prstGeom>
          <a:noFill/>
          <a:ln>
            <a:noFill/>
          </a:ln>
        </p:spPr>
      </p:sp>
      <p:sp>
        <p:nvSpPr>
          <p:cNvPr id="260" name="Google Shape;260;p23"/>
          <p:cNvSpPr/>
          <p:nvPr>
            <p:ph idx="5" type="pic"/>
          </p:nvPr>
        </p:nvSpPr>
        <p:spPr>
          <a:xfrm>
            <a:off x="1235075" y="3860800"/>
            <a:ext cx="3240400" cy="1822725"/>
          </a:xfrm>
          <a:prstGeom prst="rect">
            <a:avLst/>
          </a:prstGeom>
          <a:noFill/>
          <a:ln>
            <a:noFill/>
          </a:ln>
        </p:spPr>
      </p:sp>
      <p:sp>
        <p:nvSpPr>
          <p:cNvPr id="261" name="Google Shape;261;p23"/>
          <p:cNvSpPr/>
          <p:nvPr>
            <p:ph idx="6" type="pic"/>
          </p:nvPr>
        </p:nvSpPr>
        <p:spPr>
          <a:xfrm>
            <a:off x="4764088" y="3860800"/>
            <a:ext cx="3240400" cy="1822725"/>
          </a:xfrm>
          <a:prstGeom prst="rect">
            <a:avLst/>
          </a:prstGeom>
          <a:noFill/>
          <a:ln>
            <a:noFill/>
          </a:ln>
        </p:spPr>
      </p:sp>
      <p:sp>
        <p:nvSpPr>
          <p:cNvPr id="262" name="Google Shape;262;p23"/>
          <p:cNvSpPr/>
          <p:nvPr>
            <p:ph idx="7" type="pic"/>
          </p:nvPr>
        </p:nvSpPr>
        <p:spPr>
          <a:xfrm>
            <a:off x="8328025" y="3860800"/>
            <a:ext cx="3240400" cy="1822725"/>
          </a:xfrm>
          <a:prstGeom prst="rect">
            <a:avLst/>
          </a:prstGeom>
          <a:noFill/>
          <a:ln>
            <a:noFill/>
          </a:ln>
        </p:spPr>
      </p:sp>
      <p:sp>
        <p:nvSpPr>
          <p:cNvPr id="263" name="Google Shape;263;p23"/>
          <p:cNvSpPr txBox="1"/>
          <p:nvPr>
            <p:ph type="title"/>
          </p:nvPr>
        </p:nvSpPr>
        <p:spPr>
          <a:xfrm>
            <a:off x="1235075" y="479607"/>
            <a:ext cx="7199312" cy="7888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  <a:defRPr b="1" sz="26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vider NoImage Light">
  <p:cSld name="Devider NoImage Light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24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266" name="Google Shape;266;p24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7" name="Google Shape;267;p24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8" name="Google Shape;268;p24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69" name="Google Shape;269;p24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270" name="Google Shape;270;p24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1" name="Google Shape;271;p24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6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2" name="Google Shape;272;p24"/>
          <p:cNvSpPr txBox="1"/>
          <p:nvPr>
            <p:ph type="title"/>
          </p:nvPr>
        </p:nvSpPr>
        <p:spPr>
          <a:xfrm>
            <a:off x="2114746" y="2349500"/>
            <a:ext cx="7962508" cy="21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Roboto"/>
              <a:buNone/>
              <a:defRPr sz="32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asic Right SideBar">
  <p:cSld name="1_Basic Right SideBar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4" name="Google Shape;274;p25"/>
          <p:cNvCxnSpPr/>
          <p:nvPr/>
        </p:nvCxnSpPr>
        <p:spPr>
          <a:xfrm rot="10800000">
            <a:off x="1148865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275" name="Google Shape;275;p25"/>
          <p:cNvGrpSpPr/>
          <p:nvPr/>
        </p:nvGrpSpPr>
        <p:grpSpPr>
          <a:xfrm>
            <a:off x="11721581" y="552423"/>
            <a:ext cx="247813" cy="217998"/>
            <a:chOff x="8716963" y="1482725"/>
            <a:chExt cx="762000" cy="687388"/>
          </a:xfrm>
        </p:grpSpPr>
        <p:sp>
          <p:nvSpPr>
            <p:cNvPr id="276" name="Google Shape;276;p25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7" name="Google Shape;277;p25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8" name="Google Shape;278;p25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79" name="Google Shape;279;p25"/>
          <p:cNvSpPr txBox="1"/>
          <p:nvPr/>
        </p:nvSpPr>
        <p:spPr>
          <a:xfrm rot="-5400000">
            <a:off x="911163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sp>
        <p:nvSpPr>
          <p:cNvPr id="280" name="Google Shape;280;p25"/>
          <p:cNvSpPr txBox="1"/>
          <p:nvPr/>
        </p:nvSpPr>
        <p:spPr>
          <a:xfrm>
            <a:off x="11488650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sz="16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1" name="Google Shape;281;p25"/>
          <p:cNvSpPr/>
          <p:nvPr>
            <p:ph idx="2" type="pic"/>
          </p:nvPr>
        </p:nvSpPr>
        <p:spPr>
          <a:xfrm>
            <a:off x="1" y="0"/>
            <a:ext cx="5340349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282" name="Google Shape;282;p25"/>
          <p:cNvSpPr txBox="1"/>
          <p:nvPr>
            <p:ph type="title"/>
          </p:nvPr>
        </p:nvSpPr>
        <p:spPr>
          <a:xfrm>
            <a:off x="6096000" y="2349500"/>
            <a:ext cx="4608513" cy="237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Roboto"/>
              <a:buNone/>
              <a:defRPr sz="3200">
                <a:solidFill>
                  <a:srgbClr val="3F3F3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sic Left SideBar">
  <p:cSld name="Basic Left SideBa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1235075" y="479607"/>
            <a:ext cx="7199312" cy="7888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  <a:defRPr b="1" sz="26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1249470" y="1484113"/>
            <a:ext cx="3225694" cy="4753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 sz="14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 sz="12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000"/>
              <a:buNone/>
              <a:defRPr sz="10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37" name="Google Shape;37;p9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38" name="Google Shape;38;p9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9" name="Google Shape;39;p9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" name="Google Shape;40;p9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1" name="Google Shape;41;p9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42" name="Google Shape;42;p9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3" name="Google Shape;43;p9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4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6"/>
          <p:cNvSpPr txBox="1"/>
          <p:nvPr>
            <p:ph type="title"/>
          </p:nvPr>
        </p:nvSpPr>
        <p:spPr>
          <a:xfrm>
            <a:off x="1235075" y="488314"/>
            <a:ext cx="6218237" cy="7451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5" name="Google Shape;285;p26"/>
          <p:cNvSpPr txBox="1"/>
          <p:nvPr>
            <p:ph idx="1" type="body"/>
          </p:nvPr>
        </p:nvSpPr>
        <p:spPr>
          <a:xfrm>
            <a:off x="1235075" y="1484314"/>
            <a:ext cx="3529013" cy="47529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6" name="Google Shape;286;p26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87" name="Google Shape;287;p26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88" name="Google Shape;288;p26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y Dark Cover">
  <p:cSld name="Grey Dark Cover">
    <p:bg>
      <p:bgPr>
        <a:solidFill>
          <a:srgbClr val="3F3F49"/>
        </a:solidFill>
      </p:bgPr>
    </p:bg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8"/>
          <p:cNvSpPr/>
          <p:nvPr/>
        </p:nvSpPr>
        <p:spPr>
          <a:xfrm>
            <a:off x="11449050" y="0"/>
            <a:ext cx="742950" cy="6858000"/>
          </a:xfrm>
          <a:prstGeom prst="rect">
            <a:avLst/>
          </a:prstGeom>
          <a:solidFill>
            <a:srgbClr val="3F3F4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latin typeface="Roboto"/>
                <a:ea typeface="Roboto"/>
                <a:cs typeface="Roboto"/>
                <a:sym typeface="Roboto"/>
              </a:rPr>
              <a:t>м</a:t>
            </a:r>
            <a:endParaRPr/>
          </a:p>
        </p:txBody>
      </p:sp>
      <p:grpSp>
        <p:nvGrpSpPr>
          <p:cNvPr id="294" name="Google Shape;294;p28"/>
          <p:cNvGrpSpPr/>
          <p:nvPr/>
        </p:nvGrpSpPr>
        <p:grpSpPr>
          <a:xfrm>
            <a:off x="-6768" y="355917"/>
            <a:ext cx="3308385" cy="6190933"/>
            <a:chOff x="147603" y="355917"/>
            <a:chExt cx="3308385" cy="6190933"/>
          </a:xfrm>
        </p:grpSpPr>
        <p:sp>
          <p:nvSpPr>
            <p:cNvPr id="295" name="Google Shape;295;p28"/>
            <p:cNvSpPr/>
            <p:nvPr/>
          </p:nvSpPr>
          <p:spPr>
            <a:xfrm>
              <a:off x="147603" y="355917"/>
              <a:ext cx="1831564" cy="2292034"/>
            </a:xfrm>
            <a:custGeom>
              <a:rect b="b" l="l" r="r" t="t"/>
              <a:pathLst>
                <a:path extrusionOk="0" h="10000" w="9232">
                  <a:moveTo>
                    <a:pt x="1724" y="7209"/>
                  </a:moveTo>
                  <a:cubicBezTo>
                    <a:pt x="1888" y="7209"/>
                    <a:pt x="2080" y="7162"/>
                    <a:pt x="2244" y="7115"/>
                  </a:cubicBezTo>
                  <a:cubicBezTo>
                    <a:pt x="2436" y="7066"/>
                    <a:pt x="2600" y="6972"/>
                    <a:pt x="2792" y="6807"/>
                  </a:cubicBezTo>
                  <a:lnTo>
                    <a:pt x="4819" y="5057"/>
                  </a:lnTo>
                  <a:lnTo>
                    <a:pt x="4819" y="10000"/>
                  </a:lnTo>
                  <a:lnTo>
                    <a:pt x="9228" y="7824"/>
                  </a:lnTo>
                  <a:lnTo>
                    <a:pt x="9228" y="2170"/>
                  </a:lnTo>
                  <a:cubicBezTo>
                    <a:pt x="9282" y="1603"/>
                    <a:pt x="8871" y="1153"/>
                    <a:pt x="8296" y="988"/>
                  </a:cubicBezTo>
                  <a:cubicBezTo>
                    <a:pt x="8296" y="988"/>
                    <a:pt x="6105" y="184"/>
                    <a:pt x="5777" y="89"/>
                  </a:cubicBezTo>
                  <a:cubicBezTo>
                    <a:pt x="5476" y="-5"/>
                    <a:pt x="5175" y="-29"/>
                    <a:pt x="4873" y="42"/>
                  </a:cubicBezTo>
                  <a:cubicBezTo>
                    <a:pt x="4490" y="89"/>
                    <a:pt x="4298" y="279"/>
                    <a:pt x="4134" y="349"/>
                  </a:cubicBezTo>
                  <a:cubicBezTo>
                    <a:pt x="4052" y="444"/>
                    <a:pt x="383" y="3516"/>
                    <a:pt x="0" y="3847"/>
                  </a:cubicBezTo>
                  <a:cubicBezTo>
                    <a:pt x="0" y="6544"/>
                    <a:pt x="77" y="7176"/>
                    <a:pt x="77" y="7176"/>
                  </a:cubicBezTo>
                  <a:cubicBezTo>
                    <a:pt x="908" y="7176"/>
                    <a:pt x="893" y="7209"/>
                    <a:pt x="1724" y="7209"/>
                  </a:cubicBezTo>
                  <a:close/>
                </a:path>
              </a:pathLst>
            </a:custGeom>
            <a:solidFill>
              <a:srgbClr val="53535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6" name="Google Shape;296;p28"/>
            <p:cNvSpPr/>
            <p:nvPr/>
          </p:nvSpPr>
          <p:spPr>
            <a:xfrm>
              <a:off x="163513" y="2441575"/>
              <a:ext cx="3292475" cy="4105275"/>
            </a:xfrm>
            <a:custGeom>
              <a:rect b="b" l="l" r="r" t="t"/>
              <a:pathLst>
                <a:path extrusionOk="0" h="757" w="606">
                  <a:moveTo>
                    <a:pt x="599" y="141"/>
                  </a:moveTo>
                  <a:cubicBezTo>
                    <a:pt x="595" y="132"/>
                    <a:pt x="588" y="126"/>
                    <a:pt x="578" y="120"/>
                  </a:cubicBezTo>
                  <a:cubicBezTo>
                    <a:pt x="580" y="122"/>
                    <a:pt x="368" y="0"/>
                    <a:pt x="368" y="0"/>
                  </a:cubicBezTo>
                  <a:cubicBezTo>
                    <a:pt x="206" y="92"/>
                    <a:pt x="206" y="92"/>
                    <a:pt x="206" y="92"/>
                  </a:cubicBezTo>
                  <a:cubicBezTo>
                    <a:pt x="390" y="197"/>
                    <a:pt x="390" y="197"/>
                    <a:pt x="390" y="197"/>
                  </a:cubicBezTo>
                  <a:cubicBezTo>
                    <a:pt x="287" y="224"/>
                    <a:pt x="287" y="224"/>
                    <a:pt x="287" y="224"/>
                  </a:cubicBezTo>
                  <a:cubicBezTo>
                    <a:pt x="280" y="225"/>
                    <a:pt x="272" y="229"/>
                    <a:pt x="266" y="235"/>
                  </a:cubicBezTo>
                  <a:cubicBezTo>
                    <a:pt x="261" y="239"/>
                    <a:pt x="259" y="242"/>
                    <a:pt x="253" y="250"/>
                  </a:cubicBezTo>
                  <a:cubicBezTo>
                    <a:pt x="250" y="257"/>
                    <a:pt x="161" y="406"/>
                    <a:pt x="161" y="406"/>
                  </a:cubicBezTo>
                  <a:cubicBezTo>
                    <a:pt x="158" y="411"/>
                    <a:pt x="156" y="417"/>
                    <a:pt x="156" y="422"/>
                  </a:cubicBezTo>
                  <a:cubicBezTo>
                    <a:pt x="154" y="430"/>
                    <a:pt x="154" y="437"/>
                    <a:pt x="158" y="447"/>
                  </a:cubicBezTo>
                  <a:cubicBezTo>
                    <a:pt x="160" y="456"/>
                    <a:pt x="184" y="546"/>
                    <a:pt x="184" y="546"/>
                  </a:cubicBezTo>
                  <a:cubicBezTo>
                    <a:pt x="0" y="441"/>
                    <a:pt x="0" y="441"/>
                    <a:pt x="0" y="441"/>
                  </a:cubicBezTo>
                  <a:cubicBezTo>
                    <a:pt x="0" y="625"/>
                    <a:pt x="0" y="625"/>
                    <a:pt x="0" y="625"/>
                  </a:cubicBezTo>
                  <a:cubicBezTo>
                    <a:pt x="0" y="625"/>
                    <a:pt x="188" y="732"/>
                    <a:pt x="210" y="743"/>
                  </a:cubicBezTo>
                  <a:cubicBezTo>
                    <a:pt x="231" y="757"/>
                    <a:pt x="255" y="753"/>
                    <a:pt x="272" y="740"/>
                  </a:cubicBezTo>
                  <a:cubicBezTo>
                    <a:pt x="272" y="740"/>
                    <a:pt x="342" y="687"/>
                    <a:pt x="351" y="680"/>
                  </a:cubicBezTo>
                  <a:cubicBezTo>
                    <a:pt x="360" y="672"/>
                    <a:pt x="366" y="663"/>
                    <a:pt x="372" y="651"/>
                  </a:cubicBezTo>
                  <a:cubicBezTo>
                    <a:pt x="375" y="640"/>
                    <a:pt x="373" y="629"/>
                    <a:pt x="372" y="623"/>
                  </a:cubicBezTo>
                  <a:cubicBezTo>
                    <a:pt x="370" y="618"/>
                    <a:pt x="306" y="381"/>
                    <a:pt x="306" y="381"/>
                  </a:cubicBezTo>
                  <a:cubicBezTo>
                    <a:pt x="306" y="381"/>
                    <a:pt x="542" y="319"/>
                    <a:pt x="550" y="317"/>
                  </a:cubicBezTo>
                  <a:cubicBezTo>
                    <a:pt x="557" y="316"/>
                    <a:pt x="565" y="314"/>
                    <a:pt x="576" y="302"/>
                  </a:cubicBezTo>
                  <a:cubicBezTo>
                    <a:pt x="587" y="291"/>
                    <a:pt x="589" y="280"/>
                    <a:pt x="591" y="272"/>
                  </a:cubicBezTo>
                  <a:cubicBezTo>
                    <a:pt x="593" y="265"/>
                    <a:pt x="602" y="184"/>
                    <a:pt x="604" y="175"/>
                  </a:cubicBezTo>
                  <a:cubicBezTo>
                    <a:pt x="606" y="163"/>
                    <a:pt x="604" y="152"/>
                    <a:pt x="599" y="141"/>
                  </a:cubicBezTo>
                  <a:close/>
                </a:path>
              </a:pathLst>
            </a:custGeom>
            <a:solidFill>
              <a:srgbClr val="53535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97" name="Google Shape;297;p28"/>
          <p:cNvSpPr txBox="1"/>
          <p:nvPr>
            <p:ph type="title"/>
          </p:nvPr>
        </p:nvSpPr>
        <p:spPr>
          <a:xfrm>
            <a:off x="4764088" y="2781300"/>
            <a:ext cx="5184775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98" name="Google Shape;298;p28"/>
          <p:cNvGrpSpPr/>
          <p:nvPr/>
        </p:nvGrpSpPr>
        <p:grpSpPr>
          <a:xfrm>
            <a:off x="4762372" y="1197000"/>
            <a:ext cx="2287135" cy="381711"/>
            <a:chOff x="2044700" y="1449387"/>
            <a:chExt cx="3481388" cy="581026"/>
          </a:xfrm>
        </p:grpSpPr>
        <p:grpSp>
          <p:nvGrpSpPr>
            <p:cNvPr id="299" name="Google Shape;299;p28"/>
            <p:cNvGrpSpPr/>
            <p:nvPr/>
          </p:nvGrpSpPr>
          <p:grpSpPr>
            <a:xfrm>
              <a:off x="2843213" y="1582738"/>
              <a:ext cx="2682875" cy="312738"/>
              <a:chOff x="2843213" y="1582738"/>
              <a:chExt cx="2682875" cy="312738"/>
            </a:xfrm>
          </p:grpSpPr>
          <p:sp>
            <p:nvSpPr>
              <p:cNvPr id="300" name="Google Shape;300;p28"/>
              <p:cNvSpPr/>
              <p:nvPr/>
            </p:nvSpPr>
            <p:spPr>
              <a:xfrm>
                <a:off x="3265488" y="1582738"/>
                <a:ext cx="247650" cy="309563"/>
              </a:xfrm>
              <a:custGeom>
                <a:rect b="b" l="l" r="r" t="t"/>
                <a:pathLst>
                  <a:path extrusionOk="0" h="195" w="156">
                    <a:moveTo>
                      <a:pt x="0" y="0"/>
                    </a:moveTo>
                    <a:lnTo>
                      <a:pt x="0" y="195"/>
                    </a:lnTo>
                    <a:lnTo>
                      <a:pt x="156" y="195"/>
                    </a:lnTo>
                    <a:lnTo>
                      <a:pt x="156" y="162"/>
                    </a:lnTo>
                    <a:lnTo>
                      <a:pt x="43" y="162"/>
                    </a:lnTo>
                    <a:lnTo>
                      <a:pt x="43" y="114"/>
                    </a:lnTo>
                    <a:lnTo>
                      <a:pt x="156" y="114"/>
                    </a:lnTo>
                    <a:lnTo>
                      <a:pt x="156" y="79"/>
                    </a:lnTo>
                    <a:lnTo>
                      <a:pt x="43" y="79"/>
                    </a:lnTo>
                    <a:lnTo>
                      <a:pt x="43" y="34"/>
                    </a:lnTo>
                    <a:lnTo>
                      <a:pt x="156" y="34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01" name="Google Shape;301;p28"/>
              <p:cNvSpPr/>
              <p:nvPr/>
            </p:nvSpPr>
            <p:spPr>
              <a:xfrm>
                <a:off x="3849688" y="1582738"/>
                <a:ext cx="66675" cy="30956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02" name="Google Shape;302;p28"/>
              <p:cNvSpPr/>
              <p:nvPr/>
            </p:nvSpPr>
            <p:spPr>
              <a:xfrm>
                <a:off x="2843213" y="1582738"/>
                <a:ext cx="354013" cy="309563"/>
              </a:xfrm>
              <a:custGeom>
                <a:rect b="b" l="l" r="r" t="t"/>
                <a:pathLst>
                  <a:path extrusionOk="0" h="195" w="223">
                    <a:moveTo>
                      <a:pt x="61" y="0"/>
                    </a:moveTo>
                    <a:lnTo>
                      <a:pt x="110" y="153"/>
                    </a:lnTo>
                    <a:lnTo>
                      <a:pt x="162" y="0"/>
                    </a:lnTo>
                    <a:lnTo>
                      <a:pt x="223" y="0"/>
                    </a:lnTo>
                    <a:lnTo>
                      <a:pt x="223" y="195"/>
                    </a:lnTo>
                    <a:lnTo>
                      <a:pt x="182" y="195"/>
                    </a:lnTo>
                    <a:lnTo>
                      <a:pt x="182" y="49"/>
                    </a:lnTo>
                    <a:lnTo>
                      <a:pt x="130" y="195"/>
                    </a:lnTo>
                    <a:lnTo>
                      <a:pt x="89" y="195"/>
                    </a:lnTo>
                    <a:lnTo>
                      <a:pt x="40" y="49"/>
                    </a:lnTo>
                    <a:lnTo>
                      <a:pt x="40" y="195"/>
                    </a:lnTo>
                    <a:lnTo>
                      <a:pt x="0" y="195"/>
                    </a:lnTo>
                    <a:lnTo>
                      <a:pt x="0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03" name="Google Shape;303;p28"/>
              <p:cNvSpPr/>
              <p:nvPr/>
            </p:nvSpPr>
            <p:spPr>
              <a:xfrm>
                <a:off x="3548063" y="1582738"/>
                <a:ext cx="268288" cy="309563"/>
              </a:xfrm>
              <a:custGeom>
                <a:rect b="b" l="l" r="r" t="t"/>
                <a:pathLst>
                  <a:path extrusionOk="0" h="195" w="169">
                    <a:moveTo>
                      <a:pt x="62" y="36"/>
                    </a:moveTo>
                    <a:lnTo>
                      <a:pt x="0" y="36"/>
                    </a:lnTo>
                    <a:lnTo>
                      <a:pt x="0" y="0"/>
                    </a:lnTo>
                    <a:lnTo>
                      <a:pt x="169" y="0"/>
                    </a:lnTo>
                    <a:lnTo>
                      <a:pt x="169" y="36"/>
                    </a:lnTo>
                    <a:lnTo>
                      <a:pt x="104" y="36"/>
                    </a:lnTo>
                    <a:lnTo>
                      <a:pt x="104" y="195"/>
                    </a:lnTo>
                    <a:lnTo>
                      <a:pt x="62" y="195"/>
                    </a:lnTo>
                    <a:lnTo>
                      <a:pt x="62" y="36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04" name="Google Shape;304;p28"/>
              <p:cNvSpPr/>
              <p:nvPr/>
            </p:nvSpPr>
            <p:spPr>
              <a:xfrm>
                <a:off x="4649788" y="1582738"/>
                <a:ext cx="249238" cy="309563"/>
              </a:xfrm>
              <a:custGeom>
                <a:rect b="b" l="l" r="r" t="t"/>
                <a:pathLst>
                  <a:path extrusionOk="0" h="195" w="157">
                    <a:moveTo>
                      <a:pt x="0" y="0"/>
                    </a:moveTo>
                    <a:lnTo>
                      <a:pt x="0" y="195"/>
                    </a:lnTo>
                    <a:lnTo>
                      <a:pt x="157" y="195"/>
                    </a:lnTo>
                    <a:lnTo>
                      <a:pt x="157" y="162"/>
                    </a:lnTo>
                    <a:lnTo>
                      <a:pt x="43" y="162"/>
                    </a:lnTo>
                    <a:lnTo>
                      <a:pt x="43" y="114"/>
                    </a:lnTo>
                    <a:lnTo>
                      <a:pt x="157" y="114"/>
                    </a:lnTo>
                    <a:lnTo>
                      <a:pt x="157" y="79"/>
                    </a:lnTo>
                    <a:lnTo>
                      <a:pt x="43" y="79"/>
                    </a:lnTo>
                    <a:lnTo>
                      <a:pt x="43" y="34"/>
                    </a:lnTo>
                    <a:lnTo>
                      <a:pt x="157" y="34"/>
                    </a:lnTo>
                    <a:lnTo>
                      <a:pt x="15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05" name="Google Shape;305;p28"/>
              <p:cNvSpPr/>
              <p:nvPr/>
            </p:nvSpPr>
            <p:spPr>
              <a:xfrm>
                <a:off x="5257800" y="1582738"/>
                <a:ext cx="268288" cy="309563"/>
              </a:xfrm>
              <a:custGeom>
                <a:rect b="b" l="l" r="r" t="t"/>
                <a:pathLst>
                  <a:path extrusionOk="0" h="195" w="169">
                    <a:moveTo>
                      <a:pt x="62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169" y="0"/>
                    </a:lnTo>
                    <a:lnTo>
                      <a:pt x="169" y="34"/>
                    </a:lnTo>
                    <a:lnTo>
                      <a:pt x="104" y="34"/>
                    </a:lnTo>
                    <a:lnTo>
                      <a:pt x="104" y="195"/>
                    </a:lnTo>
                    <a:lnTo>
                      <a:pt x="62" y="195"/>
                    </a:lnTo>
                    <a:lnTo>
                      <a:pt x="62" y="3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06" name="Google Shape;306;p28"/>
              <p:cNvSpPr/>
              <p:nvPr/>
            </p:nvSpPr>
            <p:spPr>
              <a:xfrm>
                <a:off x="3984625" y="1582738"/>
                <a:ext cx="276225" cy="309563"/>
              </a:xfrm>
              <a:custGeom>
                <a:rect b="b" l="l" r="r" t="t"/>
                <a:pathLst>
                  <a:path extrusionOk="0" h="195" w="174">
                    <a:moveTo>
                      <a:pt x="133" y="141"/>
                    </a:moveTo>
                    <a:lnTo>
                      <a:pt x="53" y="0"/>
                    </a:lnTo>
                    <a:lnTo>
                      <a:pt x="0" y="0"/>
                    </a:lnTo>
                    <a:lnTo>
                      <a:pt x="0" y="195"/>
                    </a:lnTo>
                    <a:lnTo>
                      <a:pt x="43" y="195"/>
                    </a:lnTo>
                    <a:lnTo>
                      <a:pt x="41" y="48"/>
                    </a:lnTo>
                    <a:lnTo>
                      <a:pt x="126" y="195"/>
                    </a:lnTo>
                    <a:lnTo>
                      <a:pt x="174" y="195"/>
                    </a:lnTo>
                    <a:lnTo>
                      <a:pt x="174" y="0"/>
                    </a:lnTo>
                    <a:lnTo>
                      <a:pt x="132" y="0"/>
                    </a:lnTo>
                    <a:lnTo>
                      <a:pt x="133" y="14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07" name="Google Shape;307;p28"/>
              <p:cNvSpPr/>
              <p:nvPr/>
            </p:nvSpPr>
            <p:spPr>
              <a:xfrm>
                <a:off x="4287838" y="1582738"/>
                <a:ext cx="333375" cy="309563"/>
              </a:xfrm>
              <a:custGeom>
                <a:rect b="b" l="l" r="r" t="t"/>
                <a:pathLst>
                  <a:path extrusionOk="0" h="195" w="210">
                    <a:moveTo>
                      <a:pt x="106" y="145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85" y="195"/>
                    </a:lnTo>
                    <a:lnTo>
                      <a:pt x="128" y="195"/>
                    </a:lnTo>
                    <a:lnTo>
                      <a:pt x="210" y="0"/>
                    </a:lnTo>
                    <a:lnTo>
                      <a:pt x="167" y="0"/>
                    </a:lnTo>
                    <a:lnTo>
                      <a:pt x="106" y="145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08" name="Google Shape;308;p28"/>
              <p:cNvSpPr/>
              <p:nvPr/>
            </p:nvSpPr>
            <p:spPr>
              <a:xfrm>
                <a:off x="4941888" y="1582738"/>
                <a:ext cx="295275" cy="312738"/>
              </a:xfrm>
              <a:custGeom>
                <a:rect b="b" l="l" r="r" t="t"/>
                <a:pathLst>
                  <a:path extrusionOk="0" h="131" w="125">
                    <a:moveTo>
                      <a:pt x="83" y="55"/>
                    </a:moveTo>
                    <a:cubicBezTo>
                      <a:pt x="46" y="55"/>
                      <a:pt x="46" y="55"/>
                      <a:pt x="46" y="55"/>
                    </a:cubicBezTo>
                    <a:cubicBezTo>
                      <a:pt x="35" y="55"/>
                      <a:pt x="29" y="50"/>
                      <a:pt x="29" y="40"/>
                    </a:cubicBezTo>
                    <a:cubicBezTo>
                      <a:pt x="29" y="29"/>
                      <a:pt x="36" y="23"/>
                      <a:pt x="50" y="23"/>
                    </a:cubicBezTo>
                    <a:cubicBezTo>
                      <a:pt x="119" y="23"/>
                      <a:pt x="119" y="23"/>
                      <a:pt x="119" y="23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30" y="0"/>
                      <a:pt x="18" y="3"/>
                      <a:pt x="11" y="10"/>
                    </a:cubicBezTo>
                    <a:cubicBezTo>
                      <a:pt x="3" y="16"/>
                      <a:pt x="0" y="26"/>
                      <a:pt x="0" y="40"/>
                    </a:cubicBezTo>
                    <a:cubicBezTo>
                      <a:pt x="0" y="66"/>
                      <a:pt x="13" y="78"/>
                      <a:pt x="44" y="78"/>
                    </a:cubicBezTo>
                    <a:cubicBezTo>
                      <a:pt x="76" y="78"/>
                      <a:pt x="76" y="78"/>
                      <a:pt x="76" y="78"/>
                    </a:cubicBezTo>
                    <a:cubicBezTo>
                      <a:pt x="91" y="78"/>
                      <a:pt x="96" y="82"/>
                      <a:pt x="96" y="93"/>
                    </a:cubicBezTo>
                    <a:cubicBezTo>
                      <a:pt x="96" y="104"/>
                      <a:pt x="90" y="108"/>
                      <a:pt x="74" y="108"/>
                    </a:cubicBezTo>
                    <a:cubicBezTo>
                      <a:pt x="5" y="108"/>
                      <a:pt x="5" y="108"/>
                      <a:pt x="5" y="108"/>
                    </a:cubicBezTo>
                    <a:cubicBezTo>
                      <a:pt x="5" y="131"/>
                      <a:pt x="5" y="131"/>
                      <a:pt x="5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111" y="131"/>
                      <a:pt x="125" y="119"/>
                      <a:pt x="125" y="92"/>
                    </a:cubicBezTo>
                    <a:cubicBezTo>
                      <a:pt x="125" y="78"/>
                      <a:pt x="122" y="69"/>
                      <a:pt x="116" y="63"/>
                    </a:cubicBezTo>
                    <a:cubicBezTo>
                      <a:pt x="109" y="58"/>
                      <a:pt x="98" y="55"/>
                      <a:pt x="83" y="55"/>
                    </a:cubicBezTo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309" name="Google Shape;309;p28"/>
            <p:cNvGrpSpPr/>
            <p:nvPr/>
          </p:nvGrpSpPr>
          <p:grpSpPr>
            <a:xfrm>
              <a:off x="2044700" y="1449387"/>
              <a:ext cx="642938" cy="581026"/>
              <a:chOff x="2044700" y="1449387"/>
              <a:chExt cx="642938" cy="581026"/>
            </a:xfrm>
          </p:grpSpPr>
          <p:sp>
            <p:nvSpPr>
              <p:cNvPr id="310" name="Google Shape;310;p28"/>
              <p:cNvSpPr/>
              <p:nvPr/>
            </p:nvSpPr>
            <p:spPr>
              <a:xfrm>
                <a:off x="2182813" y="1449387"/>
                <a:ext cx="366713" cy="214313"/>
              </a:xfrm>
              <a:custGeom>
                <a:rect b="b" l="l" r="r" t="t"/>
                <a:pathLst>
                  <a:path extrusionOk="0" h="90" w="156">
                    <a:moveTo>
                      <a:pt x="148" y="9"/>
                    </a:moveTo>
                    <a:cubicBezTo>
                      <a:pt x="148" y="9"/>
                      <a:pt x="131" y="2"/>
                      <a:pt x="129" y="1"/>
                    </a:cubicBezTo>
                    <a:cubicBezTo>
                      <a:pt x="126" y="0"/>
                      <a:pt x="124" y="0"/>
                      <a:pt x="122" y="1"/>
                    </a:cubicBezTo>
                    <a:cubicBezTo>
                      <a:pt x="119" y="1"/>
                      <a:pt x="117" y="3"/>
                      <a:pt x="116" y="4"/>
                    </a:cubicBezTo>
                    <a:cubicBezTo>
                      <a:pt x="115" y="4"/>
                      <a:pt x="78" y="41"/>
                      <a:pt x="78" y="41"/>
                    </a:cubicBezTo>
                    <a:cubicBezTo>
                      <a:pt x="78" y="41"/>
                      <a:pt x="41" y="5"/>
                      <a:pt x="40" y="4"/>
                    </a:cubicBezTo>
                    <a:cubicBezTo>
                      <a:pt x="38" y="2"/>
                      <a:pt x="37" y="1"/>
                      <a:pt x="34" y="0"/>
                    </a:cubicBezTo>
                    <a:cubicBezTo>
                      <a:pt x="31" y="0"/>
                      <a:pt x="28" y="0"/>
                      <a:pt x="27" y="1"/>
                    </a:cubicBezTo>
                    <a:cubicBezTo>
                      <a:pt x="25" y="2"/>
                      <a:pt x="9" y="8"/>
                      <a:pt x="7" y="9"/>
                    </a:cubicBezTo>
                    <a:cubicBezTo>
                      <a:pt x="5" y="10"/>
                      <a:pt x="3" y="11"/>
                      <a:pt x="2" y="14"/>
                    </a:cubicBezTo>
                    <a:cubicBezTo>
                      <a:pt x="0" y="15"/>
                      <a:pt x="0" y="18"/>
                      <a:pt x="0" y="20"/>
                    </a:cubicBezTo>
                    <a:cubicBezTo>
                      <a:pt x="0" y="17"/>
                      <a:pt x="0" y="71"/>
                      <a:pt x="0" y="71"/>
                    </a:cubicBezTo>
                    <a:cubicBezTo>
                      <a:pt x="34" y="90"/>
                      <a:pt x="34" y="90"/>
                      <a:pt x="34" y="90"/>
                    </a:cubicBezTo>
                    <a:cubicBezTo>
                      <a:pt x="34" y="46"/>
                      <a:pt x="34" y="46"/>
                      <a:pt x="34" y="46"/>
                    </a:cubicBezTo>
                    <a:cubicBezTo>
                      <a:pt x="50" y="62"/>
                      <a:pt x="50" y="62"/>
                      <a:pt x="50" y="62"/>
                    </a:cubicBezTo>
                    <a:cubicBezTo>
                      <a:pt x="52" y="63"/>
                      <a:pt x="53" y="64"/>
                      <a:pt x="54" y="64"/>
                    </a:cubicBezTo>
                    <a:cubicBezTo>
                      <a:pt x="56" y="65"/>
                      <a:pt x="56" y="65"/>
                      <a:pt x="58" y="65"/>
                    </a:cubicBezTo>
                    <a:cubicBezTo>
                      <a:pt x="97" y="65"/>
                      <a:pt x="97" y="65"/>
                      <a:pt x="97" y="65"/>
                    </a:cubicBezTo>
                    <a:cubicBezTo>
                      <a:pt x="98" y="65"/>
                      <a:pt x="100" y="65"/>
                      <a:pt x="101" y="64"/>
                    </a:cubicBezTo>
                    <a:cubicBezTo>
                      <a:pt x="103" y="64"/>
                      <a:pt x="104" y="63"/>
                      <a:pt x="106" y="62"/>
                    </a:cubicBezTo>
                    <a:cubicBezTo>
                      <a:pt x="107" y="60"/>
                      <a:pt x="121" y="46"/>
                      <a:pt x="121" y="46"/>
                    </a:cubicBezTo>
                    <a:cubicBezTo>
                      <a:pt x="121" y="90"/>
                      <a:pt x="121" y="90"/>
                      <a:pt x="121" y="90"/>
                    </a:cubicBezTo>
                    <a:cubicBezTo>
                      <a:pt x="156" y="71"/>
                      <a:pt x="156" y="71"/>
                      <a:pt x="156" y="71"/>
                    </a:cubicBezTo>
                    <a:cubicBezTo>
                      <a:pt x="156" y="20"/>
                      <a:pt x="156" y="20"/>
                      <a:pt x="156" y="20"/>
                    </a:cubicBezTo>
                    <a:cubicBezTo>
                      <a:pt x="156" y="15"/>
                      <a:pt x="153" y="11"/>
                      <a:pt x="148" y="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11" name="Google Shape;311;p28"/>
              <p:cNvSpPr/>
              <p:nvPr/>
            </p:nvSpPr>
            <p:spPr>
              <a:xfrm>
                <a:off x="2044700" y="1644650"/>
                <a:ext cx="303213" cy="384175"/>
              </a:xfrm>
              <a:custGeom>
                <a:rect b="b" l="l" r="r" t="t"/>
                <a:pathLst>
                  <a:path extrusionOk="0" h="161" w="128">
                    <a:moveTo>
                      <a:pt x="0" y="37"/>
                    </a:moveTo>
                    <a:cubicBezTo>
                      <a:pt x="0" y="37"/>
                      <a:pt x="3" y="56"/>
                      <a:pt x="3" y="58"/>
                    </a:cubicBezTo>
                    <a:cubicBezTo>
                      <a:pt x="4" y="60"/>
                      <a:pt x="4" y="63"/>
                      <a:pt x="6" y="65"/>
                    </a:cubicBezTo>
                    <a:cubicBezTo>
                      <a:pt x="8" y="67"/>
                      <a:pt x="10" y="68"/>
                      <a:pt x="12" y="68"/>
                    </a:cubicBezTo>
                    <a:cubicBezTo>
                      <a:pt x="13" y="68"/>
                      <a:pt x="64" y="82"/>
                      <a:pt x="64" y="82"/>
                    </a:cubicBezTo>
                    <a:cubicBezTo>
                      <a:pt x="64" y="82"/>
                      <a:pt x="50" y="132"/>
                      <a:pt x="50" y="133"/>
                    </a:cubicBezTo>
                    <a:cubicBezTo>
                      <a:pt x="50" y="135"/>
                      <a:pt x="49" y="136"/>
                      <a:pt x="50" y="140"/>
                    </a:cubicBezTo>
                    <a:cubicBezTo>
                      <a:pt x="51" y="143"/>
                      <a:pt x="53" y="144"/>
                      <a:pt x="54" y="146"/>
                    </a:cubicBezTo>
                    <a:cubicBezTo>
                      <a:pt x="55" y="147"/>
                      <a:pt x="69" y="157"/>
                      <a:pt x="71" y="158"/>
                    </a:cubicBezTo>
                    <a:cubicBezTo>
                      <a:pt x="73" y="160"/>
                      <a:pt x="75" y="161"/>
                      <a:pt x="78" y="161"/>
                    </a:cubicBezTo>
                    <a:cubicBezTo>
                      <a:pt x="80" y="161"/>
                      <a:pt x="82" y="160"/>
                      <a:pt x="84" y="159"/>
                    </a:cubicBezTo>
                    <a:cubicBezTo>
                      <a:pt x="82" y="160"/>
                      <a:pt x="128" y="134"/>
                      <a:pt x="128" y="134"/>
                    </a:cubicBezTo>
                    <a:cubicBezTo>
                      <a:pt x="128" y="94"/>
                      <a:pt x="128" y="94"/>
                      <a:pt x="128" y="94"/>
                    </a:cubicBezTo>
                    <a:cubicBezTo>
                      <a:pt x="89" y="117"/>
                      <a:pt x="89" y="117"/>
                      <a:pt x="89" y="117"/>
                    </a:cubicBezTo>
                    <a:cubicBezTo>
                      <a:pt x="95" y="95"/>
                      <a:pt x="95" y="95"/>
                      <a:pt x="95" y="95"/>
                    </a:cubicBezTo>
                    <a:cubicBezTo>
                      <a:pt x="96" y="94"/>
                      <a:pt x="96" y="92"/>
                      <a:pt x="96" y="90"/>
                    </a:cubicBezTo>
                    <a:cubicBezTo>
                      <a:pt x="95" y="89"/>
                      <a:pt x="95" y="88"/>
                      <a:pt x="94" y="86"/>
                    </a:cubicBezTo>
                    <a:cubicBezTo>
                      <a:pt x="94" y="85"/>
                      <a:pt x="75" y="53"/>
                      <a:pt x="75" y="53"/>
                    </a:cubicBezTo>
                    <a:cubicBezTo>
                      <a:pt x="74" y="52"/>
                      <a:pt x="73" y="51"/>
                      <a:pt x="72" y="50"/>
                    </a:cubicBezTo>
                    <a:cubicBezTo>
                      <a:pt x="71" y="49"/>
                      <a:pt x="69" y="48"/>
                      <a:pt x="67" y="48"/>
                    </a:cubicBezTo>
                    <a:cubicBezTo>
                      <a:pt x="65" y="47"/>
                      <a:pt x="46" y="42"/>
                      <a:pt x="46" y="42"/>
                    </a:cubicBezTo>
                    <a:cubicBezTo>
                      <a:pt x="85" y="20"/>
                      <a:pt x="85" y="20"/>
                      <a:pt x="85" y="2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10" y="23"/>
                      <a:pt x="6" y="26"/>
                    </a:cubicBezTo>
                    <a:cubicBezTo>
                      <a:pt x="2" y="28"/>
                      <a:pt x="0" y="33"/>
                      <a:pt x="0" y="37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12" name="Google Shape;312;p28"/>
              <p:cNvSpPr/>
              <p:nvPr/>
            </p:nvSpPr>
            <p:spPr>
              <a:xfrm>
                <a:off x="2379663" y="1644650"/>
                <a:ext cx="307975" cy="385763"/>
              </a:xfrm>
              <a:custGeom>
                <a:rect b="b" l="l" r="r" t="t"/>
                <a:pathLst>
                  <a:path extrusionOk="0" h="162" w="130">
                    <a:moveTo>
                      <a:pt x="58" y="158"/>
                    </a:moveTo>
                    <a:cubicBezTo>
                      <a:pt x="58" y="158"/>
                      <a:pt x="73" y="147"/>
                      <a:pt x="75" y="145"/>
                    </a:cubicBezTo>
                    <a:cubicBezTo>
                      <a:pt x="77" y="144"/>
                      <a:pt x="78" y="142"/>
                      <a:pt x="80" y="139"/>
                    </a:cubicBezTo>
                    <a:cubicBezTo>
                      <a:pt x="80" y="137"/>
                      <a:pt x="80" y="134"/>
                      <a:pt x="80" y="133"/>
                    </a:cubicBezTo>
                    <a:cubicBezTo>
                      <a:pt x="79" y="132"/>
                      <a:pt x="66" y="82"/>
                      <a:pt x="66" y="82"/>
                    </a:cubicBezTo>
                    <a:cubicBezTo>
                      <a:pt x="66" y="82"/>
                      <a:pt x="116" y="68"/>
                      <a:pt x="118" y="68"/>
                    </a:cubicBezTo>
                    <a:cubicBezTo>
                      <a:pt x="119" y="68"/>
                      <a:pt x="121" y="67"/>
                      <a:pt x="123" y="65"/>
                    </a:cubicBezTo>
                    <a:cubicBezTo>
                      <a:pt x="126" y="62"/>
                      <a:pt x="126" y="60"/>
                      <a:pt x="126" y="58"/>
                    </a:cubicBezTo>
                    <a:cubicBezTo>
                      <a:pt x="127" y="57"/>
                      <a:pt x="129" y="40"/>
                      <a:pt x="129" y="38"/>
                    </a:cubicBezTo>
                    <a:cubicBezTo>
                      <a:pt x="130" y="35"/>
                      <a:pt x="129" y="33"/>
                      <a:pt x="128" y="30"/>
                    </a:cubicBezTo>
                    <a:cubicBezTo>
                      <a:pt x="127" y="28"/>
                      <a:pt x="126" y="27"/>
                      <a:pt x="124" y="26"/>
                    </a:cubicBezTo>
                    <a:cubicBezTo>
                      <a:pt x="126" y="27"/>
                      <a:pt x="79" y="0"/>
                      <a:pt x="79" y="0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84" y="42"/>
                      <a:pt x="84" y="42"/>
                      <a:pt x="84" y="42"/>
                    </a:cubicBezTo>
                    <a:cubicBezTo>
                      <a:pt x="62" y="48"/>
                      <a:pt x="62" y="48"/>
                      <a:pt x="62" y="48"/>
                    </a:cubicBezTo>
                    <a:cubicBezTo>
                      <a:pt x="60" y="48"/>
                      <a:pt x="58" y="49"/>
                      <a:pt x="57" y="50"/>
                    </a:cubicBezTo>
                    <a:cubicBezTo>
                      <a:pt x="56" y="51"/>
                      <a:pt x="56" y="52"/>
                      <a:pt x="54" y="54"/>
                    </a:cubicBezTo>
                    <a:cubicBezTo>
                      <a:pt x="54" y="55"/>
                      <a:pt x="35" y="87"/>
                      <a:pt x="35" y="87"/>
                    </a:cubicBezTo>
                    <a:cubicBezTo>
                      <a:pt x="34" y="88"/>
                      <a:pt x="34" y="89"/>
                      <a:pt x="34" y="90"/>
                    </a:cubicBezTo>
                    <a:cubicBezTo>
                      <a:pt x="33" y="92"/>
                      <a:pt x="33" y="94"/>
                      <a:pt x="34" y="96"/>
                    </a:cubicBezTo>
                    <a:cubicBezTo>
                      <a:pt x="34" y="98"/>
                      <a:pt x="40" y="117"/>
                      <a:pt x="40" y="117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34"/>
                      <a:pt x="40" y="156"/>
                      <a:pt x="45" y="159"/>
                    </a:cubicBezTo>
                    <a:cubicBezTo>
                      <a:pt x="50" y="162"/>
                      <a:pt x="55" y="161"/>
                      <a:pt x="58" y="158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sp>
        <p:nvSpPr>
          <p:cNvPr id="313" name="Google Shape;313;p28"/>
          <p:cNvSpPr txBox="1"/>
          <p:nvPr>
            <p:ph idx="1" type="body"/>
          </p:nvPr>
        </p:nvSpPr>
        <p:spPr>
          <a:xfrm>
            <a:off x="4762372" y="5594818"/>
            <a:ext cx="4478337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5963"/>
              </a:buClr>
              <a:buSzPts val="1800"/>
              <a:buNone/>
              <a:defRPr sz="1800">
                <a:solidFill>
                  <a:srgbClr val="4E596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sic Left SideBar">
  <p:cSld name="Basic Left SideBar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9"/>
          <p:cNvSpPr txBox="1"/>
          <p:nvPr>
            <p:ph type="title"/>
          </p:nvPr>
        </p:nvSpPr>
        <p:spPr>
          <a:xfrm>
            <a:off x="1235075" y="449127"/>
            <a:ext cx="7199312" cy="7888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b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29"/>
          <p:cNvSpPr txBox="1"/>
          <p:nvPr>
            <p:ph idx="1" type="body"/>
          </p:nvPr>
        </p:nvSpPr>
        <p:spPr>
          <a:xfrm>
            <a:off x="1249469" y="1484113"/>
            <a:ext cx="3398837" cy="4753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4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2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000"/>
              <a:buNone/>
              <a:defRPr sz="1000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700"/>
              <a:buNone/>
              <a:defRPr sz="700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29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EAEB9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AEAEB9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318" name="Google Shape;318;p29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53535C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9" name="Google Shape;319;p29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AFAFBA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400">
              <a:solidFill>
                <a:srgbClr val="AFAFBA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320" name="Google Shape;320;p29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321" name="Google Shape;321;p29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2" name="Google Shape;322;p29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3" name="Google Shape;323;p29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asic Left SideBar">
  <p:cSld name="1_Basic Left SideBar"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0"/>
          <p:cNvSpPr txBox="1"/>
          <p:nvPr>
            <p:ph type="title"/>
          </p:nvPr>
        </p:nvSpPr>
        <p:spPr>
          <a:xfrm>
            <a:off x="704094" y="449127"/>
            <a:ext cx="7199312" cy="7888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b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6" name="Google Shape;326;p30"/>
          <p:cNvSpPr txBox="1"/>
          <p:nvPr>
            <p:ph idx="1" type="body"/>
          </p:nvPr>
        </p:nvSpPr>
        <p:spPr>
          <a:xfrm>
            <a:off x="718488" y="1484113"/>
            <a:ext cx="3398837" cy="4753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4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2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000"/>
              <a:buNone/>
              <a:defRPr sz="1000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700"/>
              <a:buNone/>
              <a:defRPr sz="700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7" name="Google Shape;327;p30"/>
          <p:cNvSpPr txBox="1"/>
          <p:nvPr/>
        </p:nvSpPr>
        <p:spPr>
          <a:xfrm rot="-5400000">
            <a:off x="9138413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EAEB9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AEAEB9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328" name="Google Shape;328;p30"/>
          <p:cNvCxnSpPr/>
          <p:nvPr/>
        </p:nvCxnSpPr>
        <p:spPr>
          <a:xfrm rot="10800000">
            <a:off x="11568113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53535C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9" name="Google Shape;329;p30"/>
          <p:cNvSpPr txBox="1"/>
          <p:nvPr/>
        </p:nvSpPr>
        <p:spPr>
          <a:xfrm>
            <a:off x="11515427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AFAFBA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400">
              <a:solidFill>
                <a:srgbClr val="AFAFBA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330" name="Google Shape;330;p30"/>
          <p:cNvGrpSpPr/>
          <p:nvPr/>
        </p:nvGrpSpPr>
        <p:grpSpPr>
          <a:xfrm>
            <a:off x="11748358" y="552423"/>
            <a:ext cx="247813" cy="217998"/>
            <a:chOff x="8716963" y="1482725"/>
            <a:chExt cx="762000" cy="687388"/>
          </a:xfrm>
        </p:grpSpPr>
        <p:sp>
          <p:nvSpPr>
            <p:cNvPr id="331" name="Google Shape;331;p30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32" name="Google Shape;332;p30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33" name="Google Shape;333;p30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asic Layout Light">
  <p:cSld name="1_Basic Layout Light"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1"/>
          <p:cNvSpPr txBox="1"/>
          <p:nvPr>
            <p:ph type="title"/>
          </p:nvPr>
        </p:nvSpPr>
        <p:spPr>
          <a:xfrm>
            <a:off x="1230312" y="468965"/>
            <a:ext cx="7199312" cy="7994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b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6" name="Google Shape;336;p31"/>
          <p:cNvSpPr txBox="1"/>
          <p:nvPr>
            <p:ph idx="1" type="body"/>
          </p:nvPr>
        </p:nvSpPr>
        <p:spPr>
          <a:xfrm>
            <a:off x="1244706" y="1484113"/>
            <a:ext cx="3230457" cy="4753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D6D6DB"/>
              </a:buClr>
              <a:buSzPts val="16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4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2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000"/>
              <a:buNone/>
              <a:defRPr sz="1000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700"/>
              <a:buNone/>
              <a:defRPr sz="700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7" name="Google Shape;337;p31"/>
          <p:cNvSpPr/>
          <p:nvPr>
            <p:ph idx="2" type="chart"/>
          </p:nvPr>
        </p:nvSpPr>
        <p:spPr>
          <a:xfrm>
            <a:off x="4764088" y="1857753"/>
            <a:ext cx="3276600" cy="17287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6D6DB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38" name="Google Shape;338;p31"/>
          <p:cNvSpPr/>
          <p:nvPr>
            <p:ph idx="3" type="chart"/>
          </p:nvPr>
        </p:nvSpPr>
        <p:spPr>
          <a:xfrm>
            <a:off x="8328025" y="1876487"/>
            <a:ext cx="3240088" cy="17287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6D6DB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39" name="Google Shape;339;p31"/>
          <p:cNvSpPr/>
          <p:nvPr>
            <p:ph idx="4" type="chart"/>
          </p:nvPr>
        </p:nvSpPr>
        <p:spPr>
          <a:xfrm>
            <a:off x="4764088" y="4450080"/>
            <a:ext cx="3276600" cy="17287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6D6DB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40" name="Google Shape;340;p31"/>
          <p:cNvSpPr/>
          <p:nvPr>
            <p:ph idx="5" type="chart"/>
          </p:nvPr>
        </p:nvSpPr>
        <p:spPr>
          <a:xfrm>
            <a:off x="8328025" y="4468814"/>
            <a:ext cx="3240088" cy="17287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6D6DB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41" name="Google Shape;341;p31"/>
          <p:cNvSpPr txBox="1"/>
          <p:nvPr>
            <p:ph idx="6" type="body"/>
          </p:nvPr>
        </p:nvSpPr>
        <p:spPr>
          <a:xfrm>
            <a:off x="4764088" y="1483519"/>
            <a:ext cx="327660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6D6DB"/>
              </a:buClr>
              <a:buSzPts val="1400"/>
              <a:buFont typeface="Arial"/>
              <a:buNone/>
              <a:defRPr sz="1400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2" name="Google Shape;342;p31"/>
          <p:cNvSpPr txBox="1"/>
          <p:nvPr>
            <p:ph idx="7" type="body"/>
          </p:nvPr>
        </p:nvSpPr>
        <p:spPr>
          <a:xfrm>
            <a:off x="8342313" y="1502253"/>
            <a:ext cx="3240088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6D6DB"/>
              </a:buClr>
              <a:buSzPts val="1400"/>
              <a:buFont typeface="Arial"/>
              <a:buNone/>
              <a:defRPr sz="1400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3" name="Google Shape;343;p31"/>
          <p:cNvSpPr txBox="1"/>
          <p:nvPr>
            <p:ph idx="8" type="body"/>
          </p:nvPr>
        </p:nvSpPr>
        <p:spPr>
          <a:xfrm>
            <a:off x="4764088" y="4084449"/>
            <a:ext cx="327660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6D6DB"/>
              </a:buClr>
              <a:buSzPts val="1400"/>
              <a:buFont typeface="Arial"/>
              <a:buNone/>
              <a:defRPr sz="1400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4" name="Google Shape;344;p31"/>
          <p:cNvSpPr txBox="1"/>
          <p:nvPr>
            <p:ph idx="9" type="body"/>
          </p:nvPr>
        </p:nvSpPr>
        <p:spPr>
          <a:xfrm>
            <a:off x="8342313" y="4103183"/>
            <a:ext cx="3240088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6D6DB"/>
              </a:buClr>
              <a:buSzPts val="1400"/>
              <a:buFont typeface="Arial"/>
              <a:buNone/>
              <a:defRPr sz="1400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345" name="Google Shape;345;p31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346" name="Google Shape;346;p31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7" name="Google Shape;347;p31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8" name="Google Shape;348;p31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49" name="Google Shape;349;p31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EAEB9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AEAEB9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350" name="Google Shape;350;p31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53535C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1" name="Google Shape;351;p31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AEAEB9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600">
              <a:solidFill>
                <a:srgbClr val="AEAEB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Разделитель с фото">
  <p:cSld name="2_Разделитель с фото">
    <p:bg>
      <p:bgPr>
        <a:solidFill>
          <a:schemeClr val="dk2"/>
        </a:solidFill>
      </p:bgPr>
    </p:bg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2"/>
          <p:cNvSpPr txBox="1"/>
          <p:nvPr>
            <p:ph type="title"/>
          </p:nvPr>
        </p:nvSpPr>
        <p:spPr>
          <a:xfrm>
            <a:off x="1235076" y="500001"/>
            <a:ext cx="7180836" cy="681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4" name="Google Shape;354;p32"/>
          <p:cNvSpPr txBox="1"/>
          <p:nvPr>
            <p:ph idx="1" type="body"/>
          </p:nvPr>
        </p:nvSpPr>
        <p:spPr>
          <a:xfrm>
            <a:off x="1235076" y="1484313"/>
            <a:ext cx="3240088" cy="47529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D6D6DB"/>
              </a:buClr>
              <a:buSzPts val="16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4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2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0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8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5" name="Google Shape;355;p32"/>
          <p:cNvSpPr txBox="1"/>
          <p:nvPr>
            <p:ph idx="2" type="body"/>
          </p:nvPr>
        </p:nvSpPr>
        <p:spPr>
          <a:xfrm>
            <a:off x="4764088" y="1484313"/>
            <a:ext cx="3276600" cy="47529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D6D6DB"/>
              </a:buClr>
              <a:buSzPts val="16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4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2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0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8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6" name="Google Shape;356;p32"/>
          <p:cNvSpPr txBox="1"/>
          <p:nvPr>
            <p:ph idx="3" type="body"/>
          </p:nvPr>
        </p:nvSpPr>
        <p:spPr>
          <a:xfrm>
            <a:off x="8328024" y="1484313"/>
            <a:ext cx="3240089" cy="47529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D6D6DB"/>
              </a:buClr>
              <a:buSzPts val="16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4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2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0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800"/>
              <a:buNone/>
              <a:defRPr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7" name="Google Shape;357;p32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EAEB9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AEAEB9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358" name="Google Shape;358;p32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53535C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9" name="Google Shape;359;p32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AEAEB9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600">
              <a:solidFill>
                <a:srgbClr val="AEAEB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360" name="Google Shape;360;p32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361" name="Google Shape;361;p32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62" name="Google Shape;362;p32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63" name="Google Shape;363;p32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3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EAEB9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AEAEB9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366" name="Google Shape;366;p33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53535C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67" name="Google Shape;367;p33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6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368" name="Google Shape;368;p33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369" name="Google Shape;369;p33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AEAEB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vider with Image light">
  <p:cSld name="Devider with Image light">
    <p:bg>
      <p:bgPr>
        <a:solidFill>
          <a:schemeClr val="dk2"/>
        </a:solidFill>
      </p:bgPr>
    </p:bg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4"/>
          <p:cNvSpPr/>
          <p:nvPr/>
        </p:nvSpPr>
        <p:spPr>
          <a:xfrm>
            <a:off x="3303588" y="3092450"/>
            <a:ext cx="0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4" name="Google Shape;374;p34"/>
          <p:cNvSpPr/>
          <p:nvPr>
            <p:ph idx="2" type="pic"/>
          </p:nvPr>
        </p:nvSpPr>
        <p:spPr>
          <a:xfrm>
            <a:off x="1" y="0"/>
            <a:ext cx="544830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375" name="Google Shape;375;p34"/>
          <p:cNvSpPr txBox="1"/>
          <p:nvPr>
            <p:ph type="title"/>
          </p:nvPr>
        </p:nvSpPr>
        <p:spPr>
          <a:xfrm>
            <a:off x="6096000" y="3061174"/>
            <a:ext cx="4740275" cy="7356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76" name="Google Shape;376;p34"/>
          <p:cNvCxnSpPr/>
          <p:nvPr/>
        </p:nvCxnSpPr>
        <p:spPr>
          <a:xfrm rot="10800000">
            <a:off x="1148865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53535C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377" name="Google Shape;377;p34"/>
          <p:cNvGrpSpPr/>
          <p:nvPr/>
        </p:nvGrpSpPr>
        <p:grpSpPr>
          <a:xfrm>
            <a:off x="11721581" y="552423"/>
            <a:ext cx="247813" cy="217998"/>
            <a:chOff x="8716963" y="1482725"/>
            <a:chExt cx="762000" cy="687388"/>
          </a:xfrm>
        </p:grpSpPr>
        <p:sp>
          <p:nvSpPr>
            <p:cNvPr id="378" name="Google Shape;378;p34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AFAFBA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79" name="Google Shape;379;p34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AFAFBA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80" name="Google Shape;380;p34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AFAFBA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81" name="Google Shape;381;p34"/>
          <p:cNvSpPr txBox="1"/>
          <p:nvPr/>
        </p:nvSpPr>
        <p:spPr>
          <a:xfrm rot="-5400000">
            <a:off x="911163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EAEB9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AEAEB9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sp>
        <p:nvSpPr>
          <p:cNvPr id="382" name="Google Shape;382;p34"/>
          <p:cNvSpPr txBox="1"/>
          <p:nvPr/>
        </p:nvSpPr>
        <p:spPr>
          <a:xfrm>
            <a:off x="11488650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AEAEB9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600">
              <a:solidFill>
                <a:srgbClr val="AEAEB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ght Cover MIH">
  <p:cSld name="Light Cover MIH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Google Shape;46;p10"/>
          <p:cNvSpPr/>
          <p:nvPr/>
        </p:nvSpPr>
        <p:spPr>
          <a:xfrm>
            <a:off x="11449050" y="0"/>
            <a:ext cx="74295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latin typeface="Roboto"/>
                <a:ea typeface="Roboto"/>
                <a:cs typeface="Roboto"/>
                <a:sym typeface="Roboto"/>
              </a:rPr>
              <a:t>м</a:t>
            </a:r>
            <a:endParaRPr/>
          </a:p>
        </p:txBody>
      </p:sp>
      <p:grpSp>
        <p:nvGrpSpPr>
          <p:cNvPr id="47" name="Google Shape;47;p10"/>
          <p:cNvGrpSpPr/>
          <p:nvPr/>
        </p:nvGrpSpPr>
        <p:grpSpPr>
          <a:xfrm>
            <a:off x="-18848" y="355917"/>
            <a:ext cx="3292475" cy="6190933"/>
            <a:chOff x="163513" y="355917"/>
            <a:chExt cx="3292475" cy="6190933"/>
          </a:xfrm>
        </p:grpSpPr>
        <p:sp>
          <p:nvSpPr>
            <p:cNvPr id="48" name="Google Shape;48;p10"/>
            <p:cNvSpPr/>
            <p:nvPr/>
          </p:nvSpPr>
          <p:spPr>
            <a:xfrm>
              <a:off x="176171" y="355917"/>
              <a:ext cx="1802996" cy="2292034"/>
            </a:xfrm>
            <a:custGeom>
              <a:rect b="b" l="l" r="r" t="t"/>
              <a:pathLst>
                <a:path extrusionOk="0" h="10000" w="9088">
                  <a:moveTo>
                    <a:pt x="1580" y="7209"/>
                  </a:moveTo>
                  <a:cubicBezTo>
                    <a:pt x="1744" y="7209"/>
                    <a:pt x="1936" y="7162"/>
                    <a:pt x="2100" y="7115"/>
                  </a:cubicBezTo>
                  <a:cubicBezTo>
                    <a:pt x="2292" y="7066"/>
                    <a:pt x="2456" y="6972"/>
                    <a:pt x="2648" y="6807"/>
                  </a:cubicBezTo>
                  <a:lnTo>
                    <a:pt x="4675" y="5057"/>
                  </a:lnTo>
                  <a:lnTo>
                    <a:pt x="4675" y="10000"/>
                  </a:lnTo>
                  <a:lnTo>
                    <a:pt x="9084" y="7824"/>
                  </a:lnTo>
                  <a:lnTo>
                    <a:pt x="9084" y="2170"/>
                  </a:lnTo>
                  <a:cubicBezTo>
                    <a:pt x="9138" y="1603"/>
                    <a:pt x="8727" y="1153"/>
                    <a:pt x="8152" y="988"/>
                  </a:cubicBezTo>
                  <a:cubicBezTo>
                    <a:pt x="8152" y="988"/>
                    <a:pt x="5961" y="184"/>
                    <a:pt x="5633" y="89"/>
                  </a:cubicBezTo>
                  <a:cubicBezTo>
                    <a:pt x="5332" y="-5"/>
                    <a:pt x="5031" y="-29"/>
                    <a:pt x="4729" y="42"/>
                  </a:cubicBezTo>
                  <a:cubicBezTo>
                    <a:pt x="4346" y="89"/>
                    <a:pt x="4154" y="279"/>
                    <a:pt x="3990" y="349"/>
                  </a:cubicBezTo>
                  <a:cubicBezTo>
                    <a:pt x="3908" y="444"/>
                    <a:pt x="383" y="3392"/>
                    <a:pt x="1" y="3723"/>
                  </a:cubicBezTo>
                  <a:cubicBezTo>
                    <a:pt x="1" y="6420"/>
                    <a:pt x="0" y="7209"/>
                    <a:pt x="0" y="7209"/>
                  </a:cubicBezTo>
                  <a:lnTo>
                    <a:pt x="1580" y="72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" name="Google Shape;49;p10"/>
            <p:cNvSpPr/>
            <p:nvPr/>
          </p:nvSpPr>
          <p:spPr>
            <a:xfrm>
              <a:off x="163513" y="2441575"/>
              <a:ext cx="3292475" cy="4105275"/>
            </a:xfrm>
            <a:custGeom>
              <a:rect b="b" l="l" r="r" t="t"/>
              <a:pathLst>
                <a:path extrusionOk="0" h="757" w="606">
                  <a:moveTo>
                    <a:pt x="599" y="141"/>
                  </a:moveTo>
                  <a:cubicBezTo>
                    <a:pt x="595" y="132"/>
                    <a:pt x="588" y="126"/>
                    <a:pt x="578" y="120"/>
                  </a:cubicBezTo>
                  <a:cubicBezTo>
                    <a:pt x="580" y="122"/>
                    <a:pt x="368" y="0"/>
                    <a:pt x="368" y="0"/>
                  </a:cubicBezTo>
                  <a:cubicBezTo>
                    <a:pt x="206" y="92"/>
                    <a:pt x="206" y="92"/>
                    <a:pt x="206" y="92"/>
                  </a:cubicBezTo>
                  <a:cubicBezTo>
                    <a:pt x="390" y="197"/>
                    <a:pt x="390" y="197"/>
                    <a:pt x="390" y="197"/>
                  </a:cubicBezTo>
                  <a:cubicBezTo>
                    <a:pt x="287" y="224"/>
                    <a:pt x="287" y="224"/>
                    <a:pt x="287" y="224"/>
                  </a:cubicBezTo>
                  <a:cubicBezTo>
                    <a:pt x="280" y="225"/>
                    <a:pt x="272" y="229"/>
                    <a:pt x="266" y="235"/>
                  </a:cubicBezTo>
                  <a:cubicBezTo>
                    <a:pt x="261" y="239"/>
                    <a:pt x="259" y="242"/>
                    <a:pt x="253" y="250"/>
                  </a:cubicBezTo>
                  <a:cubicBezTo>
                    <a:pt x="250" y="257"/>
                    <a:pt x="161" y="406"/>
                    <a:pt x="161" y="406"/>
                  </a:cubicBezTo>
                  <a:cubicBezTo>
                    <a:pt x="158" y="411"/>
                    <a:pt x="156" y="417"/>
                    <a:pt x="156" y="422"/>
                  </a:cubicBezTo>
                  <a:cubicBezTo>
                    <a:pt x="154" y="430"/>
                    <a:pt x="154" y="437"/>
                    <a:pt x="158" y="447"/>
                  </a:cubicBezTo>
                  <a:cubicBezTo>
                    <a:pt x="160" y="456"/>
                    <a:pt x="184" y="546"/>
                    <a:pt x="184" y="546"/>
                  </a:cubicBezTo>
                  <a:cubicBezTo>
                    <a:pt x="0" y="441"/>
                    <a:pt x="0" y="441"/>
                    <a:pt x="0" y="441"/>
                  </a:cubicBezTo>
                  <a:cubicBezTo>
                    <a:pt x="0" y="625"/>
                    <a:pt x="0" y="625"/>
                    <a:pt x="0" y="625"/>
                  </a:cubicBezTo>
                  <a:cubicBezTo>
                    <a:pt x="0" y="625"/>
                    <a:pt x="188" y="732"/>
                    <a:pt x="210" y="743"/>
                  </a:cubicBezTo>
                  <a:cubicBezTo>
                    <a:pt x="231" y="757"/>
                    <a:pt x="255" y="753"/>
                    <a:pt x="272" y="740"/>
                  </a:cubicBezTo>
                  <a:cubicBezTo>
                    <a:pt x="272" y="740"/>
                    <a:pt x="342" y="687"/>
                    <a:pt x="351" y="680"/>
                  </a:cubicBezTo>
                  <a:cubicBezTo>
                    <a:pt x="360" y="672"/>
                    <a:pt x="366" y="663"/>
                    <a:pt x="372" y="651"/>
                  </a:cubicBezTo>
                  <a:cubicBezTo>
                    <a:pt x="375" y="640"/>
                    <a:pt x="373" y="629"/>
                    <a:pt x="372" y="623"/>
                  </a:cubicBezTo>
                  <a:cubicBezTo>
                    <a:pt x="370" y="618"/>
                    <a:pt x="306" y="381"/>
                    <a:pt x="306" y="381"/>
                  </a:cubicBezTo>
                  <a:cubicBezTo>
                    <a:pt x="306" y="381"/>
                    <a:pt x="542" y="319"/>
                    <a:pt x="550" y="317"/>
                  </a:cubicBezTo>
                  <a:cubicBezTo>
                    <a:pt x="557" y="316"/>
                    <a:pt x="565" y="314"/>
                    <a:pt x="576" y="302"/>
                  </a:cubicBezTo>
                  <a:cubicBezTo>
                    <a:pt x="587" y="291"/>
                    <a:pt x="589" y="280"/>
                    <a:pt x="591" y="272"/>
                  </a:cubicBezTo>
                  <a:cubicBezTo>
                    <a:pt x="593" y="265"/>
                    <a:pt x="602" y="184"/>
                    <a:pt x="604" y="175"/>
                  </a:cubicBezTo>
                  <a:cubicBezTo>
                    <a:pt x="606" y="163"/>
                    <a:pt x="604" y="152"/>
                    <a:pt x="599" y="1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50" name="Google Shape;50;p10"/>
          <p:cNvSpPr txBox="1"/>
          <p:nvPr>
            <p:ph type="title"/>
          </p:nvPr>
        </p:nvSpPr>
        <p:spPr>
          <a:xfrm>
            <a:off x="4765804" y="2781300"/>
            <a:ext cx="5184775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Roboto"/>
              <a:buNone/>
              <a:defRPr b="1" sz="32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51" name="Google Shape;51;p10"/>
          <p:cNvGrpSpPr/>
          <p:nvPr/>
        </p:nvGrpSpPr>
        <p:grpSpPr>
          <a:xfrm>
            <a:off x="4764088" y="1640530"/>
            <a:ext cx="2296682" cy="381711"/>
            <a:chOff x="2044700" y="1449387"/>
            <a:chExt cx="3481388" cy="581026"/>
          </a:xfrm>
        </p:grpSpPr>
        <p:grpSp>
          <p:nvGrpSpPr>
            <p:cNvPr id="52" name="Google Shape;52;p10"/>
            <p:cNvGrpSpPr/>
            <p:nvPr/>
          </p:nvGrpSpPr>
          <p:grpSpPr>
            <a:xfrm>
              <a:off x="2843213" y="1582738"/>
              <a:ext cx="2682875" cy="312738"/>
              <a:chOff x="2843213" y="1582738"/>
              <a:chExt cx="2682875" cy="312738"/>
            </a:xfrm>
          </p:grpSpPr>
          <p:sp>
            <p:nvSpPr>
              <p:cNvPr id="53" name="Google Shape;53;p10"/>
              <p:cNvSpPr/>
              <p:nvPr/>
            </p:nvSpPr>
            <p:spPr>
              <a:xfrm>
                <a:off x="3265488" y="1582738"/>
                <a:ext cx="247650" cy="309563"/>
              </a:xfrm>
              <a:custGeom>
                <a:rect b="b" l="l" r="r" t="t"/>
                <a:pathLst>
                  <a:path extrusionOk="0" h="195" w="156">
                    <a:moveTo>
                      <a:pt x="0" y="0"/>
                    </a:moveTo>
                    <a:lnTo>
                      <a:pt x="0" y="195"/>
                    </a:lnTo>
                    <a:lnTo>
                      <a:pt x="156" y="195"/>
                    </a:lnTo>
                    <a:lnTo>
                      <a:pt x="156" y="162"/>
                    </a:lnTo>
                    <a:lnTo>
                      <a:pt x="43" y="162"/>
                    </a:lnTo>
                    <a:lnTo>
                      <a:pt x="43" y="114"/>
                    </a:lnTo>
                    <a:lnTo>
                      <a:pt x="156" y="114"/>
                    </a:lnTo>
                    <a:lnTo>
                      <a:pt x="156" y="79"/>
                    </a:lnTo>
                    <a:lnTo>
                      <a:pt x="43" y="79"/>
                    </a:lnTo>
                    <a:lnTo>
                      <a:pt x="43" y="34"/>
                    </a:lnTo>
                    <a:lnTo>
                      <a:pt x="156" y="34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54" name="Google Shape;54;p10"/>
              <p:cNvSpPr/>
              <p:nvPr/>
            </p:nvSpPr>
            <p:spPr>
              <a:xfrm>
                <a:off x="3849688" y="1582738"/>
                <a:ext cx="66675" cy="309563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55" name="Google Shape;55;p10"/>
              <p:cNvSpPr/>
              <p:nvPr/>
            </p:nvSpPr>
            <p:spPr>
              <a:xfrm>
                <a:off x="2843213" y="1582738"/>
                <a:ext cx="354013" cy="309563"/>
              </a:xfrm>
              <a:custGeom>
                <a:rect b="b" l="l" r="r" t="t"/>
                <a:pathLst>
                  <a:path extrusionOk="0" h="195" w="223">
                    <a:moveTo>
                      <a:pt x="61" y="0"/>
                    </a:moveTo>
                    <a:lnTo>
                      <a:pt x="110" y="153"/>
                    </a:lnTo>
                    <a:lnTo>
                      <a:pt x="162" y="0"/>
                    </a:lnTo>
                    <a:lnTo>
                      <a:pt x="223" y="0"/>
                    </a:lnTo>
                    <a:lnTo>
                      <a:pt x="223" y="195"/>
                    </a:lnTo>
                    <a:lnTo>
                      <a:pt x="182" y="195"/>
                    </a:lnTo>
                    <a:lnTo>
                      <a:pt x="182" y="49"/>
                    </a:lnTo>
                    <a:lnTo>
                      <a:pt x="130" y="195"/>
                    </a:lnTo>
                    <a:lnTo>
                      <a:pt x="89" y="195"/>
                    </a:lnTo>
                    <a:lnTo>
                      <a:pt x="40" y="49"/>
                    </a:lnTo>
                    <a:lnTo>
                      <a:pt x="40" y="195"/>
                    </a:lnTo>
                    <a:lnTo>
                      <a:pt x="0" y="195"/>
                    </a:lnTo>
                    <a:lnTo>
                      <a:pt x="0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56" name="Google Shape;56;p10"/>
              <p:cNvSpPr/>
              <p:nvPr/>
            </p:nvSpPr>
            <p:spPr>
              <a:xfrm>
                <a:off x="3548063" y="1582738"/>
                <a:ext cx="268288" cy="309563"/>
              </a:xfrm>
              <a:custGeom>
                <a:rect b="b" l="l" r="r" t="t"/>
                <a:pathLst>
                  <a:path extrusionOk="0" h="195" w="169">
                    <a:moveTo>
                      <a:pt x="62" y="36"/>
                    </a:moveTo>
                    <a:lnTo>
                      <a:pt x="0" y="36"/>
                    </a:lnTo>
                    <a:lnTo>
                      <a:pt x="0" y="0"/>
                    </a:lnTo>
                    <a:lnTo>
                      <a:pt x="169" y="0"/>
                    </a:lnTo>
                    <a:lnTo>
                      <a:pt x="169" y="36"/>
                    </a:lnTo>
                    <a:lnTo>
                      <a:pt x="104" y="36"/>
                    </a:lnTo>
                    <a:lnTo>
                      <a:pt x="104" y="195"/>
                    </a:lnTo>
                    <a:lnTo>
                      <a:pt x="62" y="195"/>
                    </a:lnTo>
                    <a:lnTo>
                      <a:pt x="62" y="36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57" name="Google Shape;57;p10"/>
              <p:cNvSpPr/>
              <p:nvPr/>
            </p:nvSpPr>
            <p:spPr>
              <a:xfrm>
                <a:off x="4649788" y="1582738"/>
                <a:ext cx="249238" cy="309563"/>
              </a:xfrm>
              <a:custGeom>
                <a:rect b="b" l="l" r="r" t="t"/>
                <a:pathLst>
                  <a:path extrusionOk="0" h="195" w="157">
                    <a:moveTo>
                      <a:pt x="0" y="0"/>
                    </a:moveTo>
                    <a:lnTo>
                      <a:pt x="0" y="195"/>
                    </a:lnTo>
                    <a:lnTo>
                      <a:pt x="157" y="195"/>
                    </a:lnTo>
                    <a:lnTo>
                      <a:pt x="157" y="162"/>
                    </a:lnTo>
                    <a:lnTo>
                      <a:pt x="43" y="162"/>
                    </a:lnTo>
                    <a:lnTo>
                      <a:pt x="43" y="114"/>
                    </a:lnTo>
                    <a:lnTo>
                      <a:pt x="157" y="114"/>
                    </a:lnTo>
                    <a:lnTo>
                      <a:pt x="157" y="79"/>
                    </a:lnTo>
                    <a:lnTo>
                      <a:pt x="43" y="79"/>
                    </a:lnTo>
                    <a:lnTo>
                      <a:pt x="43" y="34"/>
                    </a:lnTo>
                    <a:lnTo>
                      <a:pt x="157" y="34"/>
                    </a:lnTo>
                    <a:lnTo>
                      <a:pt x="15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58" name="Google Shape;58;p10"/>
              <p:cNvSpPr/>
              <p:nvPr/>
            </p:nvSpPr>
            <p:spPr>
              <a:xfrm>
                <a:off x="5257800" y="1582738"/>
                <a:ext cx="268288" cy="309563"/>
              </a:xfrm>
              <a:custGeom>
                <a:rect b="b" l="l" r="r" t="t"/>
                <a:pathLst>
                  <a:path extrusionOk="0" h="195" w="169">
                    <a:moveTo>
                      <a:pt x="62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169" y="0"/>
                    </a:lnTo>
                    <a:lnTo>
                      <a:pt x="169" y="34"/>
                    </a:lnTo>
                    <a:lnTo>
                      <a:pt x="104" y="34"/>
                    </a:lnTo>
                    <a:lnTo>
                      <a:pt x="104" y="195"/>
                    </a:lnTo>
                    <a:lnTo>
                      <a:pt x="62" y="195"/>
                    </a:lnTo>
                    <a:lnTo>
                      <a:pt x="62" y="3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59" name="Google Shape;59;p10"/>
              <p:cNvSpPr/>
              <p:nvPr/>
            </p:nvSpPr>
            <p:spPr>
              <a:xfrm>
                <a:off x="3984625" y="1582738"/>
                <a:ext cx="276225" cy="309563"/>
              </a:xfrm>
              <a:custGeom>
                <a:rect b="b" l="l" r="r" t="t"/>
                <a:pathLst>
                  <a:path extrusionOk="0" h="195" w="174">
                    <a:moveTo>
                      <a:pt x="133" y="141"/>
                    </a:moveTo>
                    <a:lnTo>
                      <a:pt x="53" y="0"/>
                    </a:lnTo>
                    <a:lnTo>
                      <a:pt x="0" y="0"/>
                    </a:lnTo>
                    <a:lnTo>
                      <a:pt x="0" y="195"/>
                    </a:lnTo>
                    <a:lnTo>
                      <a:pt x="43" y="195"/>
                    </a:lnTo>
                    <a:lnTo>
                      <a:pt x="41" y="48"/>
                    </a:lnTo>
                    <a:lnTo>
                      <a:pt x="126" y="195"/>
                    </a:lnTo>
                    <a:lnTo>
                      <a:pt x="174" y="195"/>
                    </a:lnTo>
                    <a:lnTo>
                      <a:pt x="174" y="0"/>
                    </a:lnTo>
                    <a:lnTo>
                      <a:pt x="132" y="0"/>
                    </a:lnTo>
                    <a:lnTo>
                      <a:pt x="133" y="14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60" name="Google Shape;60;p10"/>
              <p:cNvSpPr/>
              <p:nvPr/>
            </p:nvSpPr>
            <p:spPr>
              <a:xfrm>
                <a:off x="4287838" y="1582738"/>
                <a:ext cx="333375" cy="309563"/>
              </a:xfrm>
              <a:custGeom>
                <a:rect b="b" l="l" r="r" t="t"/>
                <a:pathLst>
                  <a:path extrusionOk="0" h="195" w="210">
                    <a:moveTo>
                      <a:pt x="106" y="145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85" y="195"/>
                    </a:lnTo>
                    <a:lnTo>
                      <a:pt x="128" y="195"/>
                    </a:lnTo>
                    <a:lnTo>
                      <a:pt x="210" y="0"/>
                    </a:lnTo>
                    <a:lnTo>
                      <a:pt x="167" y="0"/>
                    </a:lnTo>
                    <a:lnTo>
                      <a:pt x="106" y="1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61" name="Google Shape;61;p10"/>
              <p:cNvSpPr/>
              <p:nvPr/>
            </p:nvSpPr>
            <p:spPr>
              <a:xfrm>
                <a:off x="4941888" y="1582738"/>
                <a:ext cx="295275" cy="312738"/>
              </a:xfrm>
              <a:custGeom>
                <a:rect b="b" l="l" r="r" t="t"/>
                <a:pathLst>
                  <a:path extrusionOk="0" h="131" w="125">
                    <a:moveTo>
                      <a:pt x="83" y="55"/>
                    </a:moveTo>
                    <a:cubicBezTo>
                      <a:pt x="46" y="55"/>
                      <a:pt x="46" y="55"/>
                      <a:pt x="46" y="55"/>
                    </a:cubicBezTo>
                    <a:cubicBezTo>
                      <a:pt x="35" y="55"/>
                      <a:pt x="29" y="50"/>
                      <a:pt x="29" y="40"/>
                    </a:cubicBezTo>
                    <a:cubicBezTo>
                      <a:pt x="29" y="29"/>
                      <a:pt x="36" y="23"/>
                      <a:pt x="50" y="23"/>
                    </a:cubicBezTo>
                    <a:cubicBezTo>
                      <a:pt x="119" y="23"/>
                      <a:pt x="119" y="23"/>
                      <a:pt x="119" y="23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30" y="0"/>
                      <a:pt x="18" y="3"/>
                      <a:pt x="11" y="10"/>
                    </a:cubicBezTo>
                    <a:cubicBezTo>
                      <a:pt x="3" y="16"/>
                      <a:pt x="0" y="26"/>
                      <a:pt x="0" y="40"/>
                    </a:cubicBezTo>
                    <a:cubicBezTo>
                      <a:pt x="0" y="66"/>
                      <a:pt x="13" y="78"/>
                      <a:pt x="44" y="78"/>
                    </a:cubicBezTo>
                    <a:cubicBezTo>
                      <a:pt x="76" y="78"/>
                      <a:pt x="76" y="78"/>
                      <a:pt x="76" y="78"/>
                    </a:cubicBezTo>
                    <a:cubicBezTo>
                      <a:pt x="91" y="78"/>
                      <a:pt x="96" y="82"/>
                      <a:pt x="96" y="93"/>
                    </a:cubicBezTo>
                    <a:cubicBezTo>
                      <a:pt x="96" y="104"/>
                      <a:pt x="90" y="108"/>
                      <a:pt x="74" y="108"/>
                    </a:cubicBezTo>
                    <a:cubicBezTo>
                      <a:pt x="5" y="108"/>
                      <a:pt x="5" y="108"/>
                      <a:pt x="5" y="108"/>
                    </a:cubicBezTo>
                    <a:cubicBezTo>
                      <a:pt x="5" y="131"/>
                      <a:pt x="5" y="131"/>
                      <a:pt x="5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111" y="131"/>
                      <a:pt x="125" y="119"/>
                      <a:pt x="125" y="92"/>
                    </a:cubicBezTo>
                    <a:cubicBezTo>
                      <a:pt x="125" y="78"/>
                      <a:pt x="122" y="69"/>
                      <a:pt x="116" y="63"/>
                    </a:cubicBezTo>
                    <a:cubicBezTo>
                      <a:pt x="109" y="58"/>
                      <a:pt x="98" y="55"/>
                      <a:pt x="83" y="55"/>
                    </a:cubicBez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62" name="Google Shape;62;p10"/>
            <p:cNvGrpSpPr/>
            <p:nvPr/>
          </p:nvGrpSpPr>
          <p:grpSpPr>
            <a:xfrm>
              <a:off x="2044700" y="1449387"/>
              <a:ext cx="642938" cy="581026"/>
              <a:chOff x="2044700" y="1449387"/>
              <a:chExt cx="642938" cy="581026"/>
            </a:xfrm>
          </p:grpSpPr>
          <p:sp>
            <p:nvSpPr>
              <p:cNvPr id="63" name="Google Shape;63;p10"/>
              <p:cNvSpPr/>
              <p:nvPr/>
            </p:nvSpPr>
            <p:spPr>
              <a:xfrm>
                <a:off x="2182813" y="1449387"/>
                <a:ext cx="366713" cy="214313"/>
              </a:xfrm>
              <a:custGeom>
                <a:rect b="b" l="l" r="r" t="t"/>
                <a:pathLst>
                  <a:path extrusionOk="0" h="90" w="156">
                    <a:moveTo>
                      <a:pt x="148" y="9"/>
                    </a:moveTo>
                    <a:cubicBezTo>
                      <a:pt x="148" y="9"/>
                      <a:pt x="131" y="2"/>
                      <a:pt x="129" y="1"/>
                    </a:cubicBezTo>
                    <a:cubicBezTo>
                      <a:pt x="126" y="0"/>
                      <a:pt x="124" y="0"/>
                      <a:pt x="122" y="1"/>
                    </a:cubicBezTo>
                    <a:cubicBezTo>
                      <a:pt x="119" y="1"/>
                      <a:pt x="117" y="3"/>
                      <a:pt x="116" y="4"/>
                    </a:cubicBezTo>
                    <a:cubicBezTo>
                      <a:pt x="115" y="4"/>
                      <a:pt x="78" y="41"/>
                      <a:pt x="78" y="41"/>
                    </a:cubicBezTo>
                    <a:cubicBezTo>
                      <a:pt x="78" y="41"/>
                      <a:pt x="41" y="5"/>
                      <a:pt x="40" y="4"/>
                    </a:cubicBezTo>
                    <a:cubicBezTo>
                      <a:pt x="38" y="2"/>
                      <a:pt x="37" y="1"/>
                      <a:pt x="34" y="0"/>
                    </a:cubicBezTo>
                    <a:cubicBezTo>
                      <a:pt x="31" y="0"/>
                      <a:pt x="28" y="0"/>
                      <a:pt x="27" y="1"/>
                    </a:cubicBezTo>
                    <a:cubicBezTo>
                      <a:pt x="25" y="2"/>
                      <a:pt x="9" y="8"/>
                      <a:pt x="7" y="9"/>
                    </a:cubicBezTo>
                    <a:cubicBezTo>
                      <a:pt x="5" y="10"/>
                      <a:pt x="3" y="11"/>
                      <a:pt x="2" y="14"/>
                    </a:cubicBezTo>
                    <a:cubicBezTo>
                      <a:pt x="0" y="15"/>
                      <a:pt x="0" y="18"/>
                      <a:pt x="0" y="20"/>
                    </a:cubicBezTo>
                    <a:cubicBezTo>
                      <a:pt x="0" y="17"/>
                      <a:pt x="0" y="71"/>
                      <a:pt x="0" y="71"/>
                    </a:cubicBezTo>
                    <a:cubicBezTo>
                      <a:pt x="34" y="90"/>
                      <a:pt x="34" y="90"/>
                      <a:pt x="34" y="90"/>
                    </a:cubicBezTo>
                    <a:cubicBezTo>
                      <a:pt x="34" y="46"/>
                      <a:pt x="34" y="46"/>
                      <a:pt x="34" y="46"/>
                    </a:cubicBezTo>
                    <a:cubicBezTo>
                      <a:pt x="50" y="62"/>
                      <a:pt x="50" y="62"/>
                      <a:pt x="50" y="62"/>
                    </a:cubicBezTo>
                    <a:cubicBezTo>
                      <a:pt x="52" y="63"/>
                      <a:pt x="53" y="64"/>
                      <a:pt x="54" y="64"/>
                    </a:cubicBezTo>
                    <a:cubicBezTo>
                      <a:pt x="56" y="65"/>
                      <a:pt x="56" y="65"/>
                      <a:pt x="58" y="65"/>
                    </a:cubicBezTo>
                    <a:cubicBezTo>
                      <a:pt x="97" y="65"/>
                      <a:pt x="97" y="65"/>
                      <a:pt x="97" y="65"/>
                    </a:cubicBezTo>
                    <a:cubicBezTo>
                      <a:pt x="98" y="65"/>
                      <a:pt x="100" y="65"/>
                      <a:pt x="101" y="64"/>
                    </a:cubicBezTo>
                    <a:cubicBezTo>
                      <a:pt x="103" y="64"/>
                      <a:pt x="104" y="63"/>
                      <a:pt x="106" y="62"/>
                    </a:cubicBezTo>
                    <a:cubicBezTo>
                      <a:pt x="107" y="60"/>
                      <a:pt x="121" y="46"/>
                      <a:pt x="121" y="46"/>
                    </a:cubicBezTo>
                    <a:cubicBezTo>
                      <a:pt x="121" y="90"/>
                      <a:pt x="121" y="90"/>
                      <a:pt x="121" y="90"/>
                    </a:cubicBezTo>
                    <a:cubicBezTo>
                      <a:pt x="156" y="71"/>
                      <a:pt x="156" y="71"/>
                      <a:pt x="156" y="71"/>
                    </a:cubicBezTo>
                    <a:cubicBezTo>
                      <a:pt x="156" y="20"/>
                      <a:pt x="156" y="20"/>
                      <a:pt x="156" y="20"/>
                    </a:cubicBezTo>
                    <a:cubicBezTo>
                      <a:pt x="156" y="15"/>
                      <a:pt x="153" y="11"/>
                      <a:pt x="148" y="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64" name="Google Shape;64;p10"/>
              <p:cNvSpPr/>
              <p:nvPr/>
            </p:nvSpPr>
            <p:spPr>
              <a:xfrm>
                <a:off x="2044700" y="1644650"/>
                <a:ext cx="303213" cy="384175"/>
              </a:xfrm>
              <a:custGeom>
                <a:rect b="b" l="l" r="r" t="t"/>
                <a:pathLst>
                  <a:path extrusionOk="0" h="161" w="128">
                    <a:moveTo>
                      <a:pt x="0" y="37"/>
                    </a:moveTo>
                    <a:cubicBezTo>
                      <a:pt x="0" y="37"/>
                      <a:pt x="3" y="56"/>
                      <a:pt x="3" y="58"/>
                    </a:cubicBezTo>
                    <a:cubicBezTo>
                      <a:pt x="4" y="60"/>
                      <a:pt x="4" y="63"/>
                      <a:pt x="6" y="65"/>
                    </a:cubicBezTo>
                    <a:cubicBezTo>
                      <a:pt x="8" y="67"/>
                      <a:pt x="10" y="68"/>
                      <a:pt x="12" y="68"/>
                    </a:cubicBezTo>
                    <a:cubicBezTo>
                      <a:pt x="13" y="68"/>
                      <a:pt x="64" y="82"/>
                      <a:pt x="64" y="82"/>
                    </a:cubicBezTo>
                    <a:cubicBezTo>
                      <a:pt x="64" y="82"/>
                      <a:pt x="50" y="132"/>
                      <a:pt x="50" y="133"/>
                    </a:cubicBezTo>
                    <a:cubicBezTo>
                      <a:pt x="50" y="135"/>
                      <a:pt x="49" y="136"/>
                      <a:pt x="50" y="140"/>
                    </a:cubicBezTo>
                    <a:cubicBezTo>
                      <a:pt x="51" y="143"/>
                      <a:pt x="53" y="144"/>
                      <a:pt x="54" y="146"/>
                    </a:cubicBezTo>
                    <a:cubicBezTo>
                      <a:pt x="55" y="147"/>
                      <a:pt x="69" y="157"/>
                      <a:pt x="71" y="158"/>
                    </a:cubicBezTo>
                    <a:cubicBezTo>
                      <a:pt x="73" y="160"/>
                      <a:pt x="75" y="161"/>
                      <a:pt x="78" y="161"/>
                    </a:cubicBezTo>
                    <a:cubicBezTo>
                      <a:pt x="80" y="161"/>
                      <a:pt x="82" y="160"/>
                      <a:pt x="84" y="159"/>
                    </a:cubicBezTo>
                    <a:cubicBezTo>
                      <a:pt x="82" y="160"/>
                      <a:pt x="128" y="134"/>
                      <a:pt x="128" y="134"/>
                    </a:cubicBezTo>
                    <a:cubicBezTo>
                      <a:pt x="128" y="94"/>
                      <a:pt x="128" y="94"/>
                      <a:pt x="128" y="94"/>
                    </a:cubicBezTo>
                    <a:cubicBezTo>
                      <a:pt x="89" y="117"/>
                      <a:pt x="89" y="117"/>
                      <a:pt x="89" y="117"/>
                    </a:cubicBezTo>
                    <a:cubicBezTo>
                      <a:pt x="95" y="95"/>
                      <a:pt x="95" y="95"/>
                      <a:pt x="95" y="95"/>
                    </a:cubicBezTo>
                    <a:cubicBezTo>
                      <a:pt x="96" y="94"/>
                      <a:pt x="96" y="92"/>
                      <a:pt x="96" y="90"/>
                    </a:cubicBezTo>
                    <a:cubicBezTo>
                      <a:pt x="95" y="89"/>
                      <a:pt x="95" y="88"/>
                      <a:pt x="94" y="86"/>
                    </a:cubicBezTo>
                    <a:cubicBezTo>
                      <a:pt x="94" y="85"/>
                      <a:pt x="75" y="53"/>
                      <a:pt x="75" y="53"/>
                    </a:cubicBezTo>
                    <a:cubicBezTo>
                      <a:pt x="74" y="52"/>
                      <a:pt x="73" y="51"/>
                      <a:pt x="72" y="50"/>
                    </a:cubicBezTo>
                    <a:cubicBezTo>
                      <a:pt x="71" y="49"/>
                      <a:pt x="69" y="48"/>
                      <a:pt x="67" y="48"/>
                    </a:cubicBezTo>
                    <a:cubicBezTo>
                      <a:pt x="65" y="47"/>
                      <a:pt x="46" y="42"/>
                      <a:pt x="46" y="42"/>
                    </a:cubicBezTo>
                    <a:cubicBezTo>
                      <a:pt x="85" y="20"/>
                      <a:pt x="85" y="20"/>
                      <a:pt x="85" y="2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10" y="23"/>
                      <a:pt x="6" y="26"/>
                    </a:cubicBezTo>
                    <a:cubicBezTo>
                      <a:pt x="2" y="28"/>
                      <a:pt x="0" y="33"/>
                      <a:pt x="0" y="37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65" name="Google Shape;65;p10"/>
              <p:cNvSpPr/>
              <p:nvPr/>
            </p:nvSpPr>
            <p:spPr>
              <a:xfrm>
                <a:off x="2379663" y="1644650"/>
                <a:ext cx="307975" cy="385763"/>
              </a:xfrm>
              <a:custGeom>
                <a:rect b="b" l="l" r="r" t="t"/>
                <a:pathLst>
                  <a:path extrusionOk="0" h="162" w="130">
                    <a:moveTo>
                      <a:pt x="58" y="158"/>
                    </a:moveTo>
                    <a:cubicBezTo>
                      <a:pt x="58" y="158"/>
                      <a:pt x="73" y="147"/>
                      <a:pt x="75" y="145"/>
                    </a:cubicBezTo>
                    <a:cubicBezTo>
                      <a:pt x="77" y="144"/>
                      <a:pt x="78" y="142"/>
                      <a:pt x="80" y="139"/>
                    </a:cubicBezTo>
                    <a:cubicBezTo>
                      <a:pt x="80" y="137"/>
                      <a:pt x="80" y="134"/>
                      <a:pt x="80" y="133"/>
                    </a:cubicBezTo>
                    <a:cubicBezTo>
                      <a:pt x="79" y="132"/>
                      <a:pt x="66" y="82"/>
                      <a:pt x="66" y="82"/>
                    </a:cubicBezTo>
                    <a:cubicBezTo>
                      <a:pt x="66" y="82"/>
                      <a:pt x="116" y="68"/>
                      <a:pt x="118" y="68"/>
                    </a:cubicBezTo>
                    <a:cubicBezTo>
                      <a:pt x="119" y="68"/>
                      <a:pt x="121" y="67"/>
                      <a:pt x="123" y="65"/>
                    </a:cubicBezTo>
                    <a:cubicBezTo>
                      <a:pt x="126" y="62"/>
                      <a:pt x="126" y="60"/>
                      <a:pt x="126" y="58"/>
                    </a:cubicBezTo>
                    <a:cubicBezTo>
                      <a:pt x="127" y="57"/>
                      <a:pt x="129" y="40"/>
                      <a:pt x="129" y="38"/>
                    </a:cubicBezTo>
                    <a:cubicBezTo>
                      <a:pt x="130" y="35"/>
                      <a:pt x="129" y="33"/>
                      <a:pt x="128" y="30"/>
                    </a:cubicBezTo>
                    <a:cubicBezTo>
                      <a:pt x="127" y="28"/>
                      <a:pt x="126" y="27"/>
                      <a:pt x="124" y="26"/>
                    </a:cubicBezTo>
                    <a:cubicBezTo>
                      <a:pt x="126" y="27"/>
                      <a:pt x="79" y="0"/>
                      <a:pt x="79" y="0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84" y="42"/>
                      <a:pt x="84" y="42"/>
                      <a:pt x="84" y="42"/>
                    </a:cubicBezTo>
                    <a:cubicBezTo>
                      <a:pt x="62" y="48"/>
                      <a:pt x="62" y="48"/>
                      <a:pt x="62" y="48"/>
                    </a:cubicBezTo>
                    <a:cubicBezTo>
                      <a:pt x="60" y="48"/>
                      <a:pt x="58" y="49"/>
                      <a:pt x="57" y="50"/>
                    </a:cubicBezTo>
                    <a:cubicBezTo>
                      <a:pt x="56" y="51"/>
                      <a:pt x="56" y="52"/>
                      <a:pt x="54" y="54"/>
                    </a:cubicBezTo>
                    <a:cubicBezTo>
                      <a:pt x="54" y="55"/>
                      <a:pt x="35" y="87"/>
                      <a:pt x="35" y="87"/>
                    </a:cubicBezTo>
                    <a:cubicBezTo>
                      <a:pt x="34" y="88"/>
                      <a:pt x="34" y="89"/>
                      <a:pt x="34" y="90"/>
                    </a:cubicBezTo>
                    <a:cubicBezTo>
                      <a:pt x="33" y="92"/>
                      <a:pt x="33" y="94"/>
                      <a:pt x="34" y="96"/>
                    </a:cubicBezTo>
                    <a:cubicBezTo>
                      <a:pt x="34" y="98"/>
                      <a:pt x="40" y="117"/>
                      <a:pt x="40" y="117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34"/>
                      <a:pt x="40" y="156"/>
                      <a:pt x="45" y="159"/>
                    </a:cubicBezTo>
                    <a:cubicBezTo>
                      <a:pt x="50" y="162"/>
                      <a:pt x="55" y="161"/>
                      <a:pt x="58" y="158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764088" y="5594818"/>
            <a:ext cx="4478337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1800"/>
              <a:buNone/>
              <a:defRPr sz="1800">
                <a:solidFill>
                  <a:srgbClr val="32323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asic Left SideBar">
  <p:cSld name="1_Basic Left SideBar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1235075" y="479607"/>
            <a:ext cx="7199312" cy="7888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  <a:defRPr b="1" sz="26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1249469" y="1484113"/>
            <a:ext cx="3398837" cy="4753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700"/>
              <a:buNone/>
              <a:defRPr sz="7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70" name="Google Shape;70;p11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71" name="Google Shape;71;p11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4" name="Google Shape;74;p11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75" name="Google Shape;75;p11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6" name="Google Shape;76;p11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4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sic Right SideBar">
  <p:cSld name="Basic Right SideBar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>
            <a:off x="716718" y="445663"/>
            <a:ext cx="7199312" cy="822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  <a:defRPr b="1" sz="26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>
            <a:off x="731112" y="1484113"/>
            <a:ext cx="3398837" cy="4753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700"/>
              <a:buNone/>
              <a:defRPr sz="7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80" name="Google Shape;80;p12"/>
          <p:cNvCxnSpPr/>
          <p:nvPr/>
        </p:nvCxnSpPr>
        <p:spPr>
          <a:xfrm rot="10800000">
            <a:off x="1148865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81" name="Google Shape;81;p12"/>
          <p:cNvGrpSpPr/>
          <p:nvPr/>
        </p:nvGrpSpPr>
        <p:grpSpPr>
          <a:xfrm>
            <a:off x="11721581" y="552423"/>
            <a:ext cx="247813" cy="217998"/>
            <a:chOff x="8716963" y="1482725"/>
            <a:chExt cx="762000" cy="687388"/>
          </a:xfrm>
        </p:grpSpPr>
        <p:sp>
          <p:nvSpPr>
            <p:cNvPr id="82" name="Google Shape;82;p12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3" name="Google Shape;83;p12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4" name="Google Shape;84;p12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85" name="Google Shape;85;p12"/>
          <p:cNvSpPr txBox="1"/>
          <p:nvPr/>
        </p:nvSpPr>
        <p:spPr>
          <a:xfrm rot="-5400000">
            <a:off x="911163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sp>
        <p:nvSpPr>
          <p:cNvPr id="86" name="Google Shape;86;p12"/>
          <p:cNvSpPr txBox="1"/>
          <p:nvPr/>
        </p:nvSpPr>
        <p:spPr>
          <a:xfrm>
            <a:off x="11488650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sz="16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asic Layout Light">
  <p:cSld name="1_Basic Layout Ligh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1230312" y="468965"/>
            <a:ext cx="7199312" cy="7994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  <a:defRPr b="1" sz="26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1244706" y="1484113"/>
            <a:ext cx="3230457" cy="4753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sz="10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700"/>
              <a:buFont typeface="Arial"/>
              <a:buNone/>
              <a:defRPr sz="7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3"/>
          <p:cNvSpPr/>
          <p:nvPr>
            <p:ph idx="2" type="chart"/>
          </p:nvPr>
        </p:nvSpPr>
        <p:spPr>
          <a:xfrm>
            <a:off x="4764088" y="1857753"/>
            <a:ext cx="3276600" cy="17287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1" name="Google Shape;91;p13"/>
          <p:cNvSpPr/>
          <p:nvPr>
            <p:ph idx="3" type="chart"/>
          </p:nvPr>
        </p:nvSpPr>
        <p:spPr>
          <a:xfrm>
            <a:off x="8328025" y="1876487"/>
            <a:ext cx="3240088" cy="17287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2" name="Google Shape;92;p13"/>
          <p:cNvSpPr/>
          <p:nvPr>
            <p:ph idx="4" type="chart"/>
          </p:nvPr>
        </p:nvSpPr>
        <p:spPr>
          <a:xfrm>
            <a:off x="4764088" y="4450080"/>
            <a:ext cx="3276600" cy="17287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3" name="Google Shape;93;p13"/>
          <p:cNvSpPr/>
          <p:nvPr>
            <p:ph idx="5" type="chart"/>
          </p:nvPr>
        </p:nvSpPr>
        <p:spPr>
          <a:xfrm>
            <a:off x="8328025" y="4468814"/>
            <a:ext cx="3240088" cy="17287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4" name="Google Shape;94;p13"/>
          <p:cNvSpPr txBox="1"/>
          <p:nvPr>
            <p:ph idx="6" type="body"/>
          </p:nvPr>
        </p:nvSpPr>
        <p:spPr>
          <a:xfrm>
            <a:off x="4764088" y="1483519"/>
            <a:ext cx="327660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7" type="body"/>
          </p:nvPr>
        </p:nvSpPr>
        <p:spPr>
          <a:xfrm>
            <a:off x="8342313" y="1502253"/>
            <a:ext cx="3240088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8" type="body"/>
          </p:nvPr>
        </p:nvSpPr>
        <p:spPr>
          <a:xfrm>
            <a:off x="4764088" y="4084449"/>
            <a:ext cx="327660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9" type="body"/>
          </p:nvPr>
        </p:nvSpPr>
        <p:spPr>
          <a:xfrm>
            <a:off x="8342313" y="4103183"/>
            <a:ext cx="3240088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98" name="Google Shape;98;p13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99" name="Google Shape;99;p13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02" name="Google Shape;102;p13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103" name="Google Shape;103;p13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4" name="Google Shape;104;p13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6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Разделитель с фото">
  <p:cSld name="2_Разделитель с фото"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/>
          <p:nvPr>
            <p:ph type="title"/>
          </p:nvPr>
        </p:nvSpPr>
        <p:spPr>
          <a:xfrm>
            <a:off x="1224977" y="552423"/>
            <a:ext cx="7180836" cy="715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  <a:defRPr sz="26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4"/>
          <p:cNvSpPr txBox="1"/>
          <p:nvPr>
            <p:ph idx="1" type="body"/>
          </p:nvPr>
        </p:nvSpPr>
        <p:spPr>
          <a:xfrm>
            <a:off x="1235076" y="1484313"/>
            <a:ext cx="3240088" cy="47529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14"/>
          <p:cNvSpPr txBox="1"/>
          <p:nvPr>
            <p:ph idx="2" type="body"/>
          </p:nvPr>
        </p:nvSpPr>
        <p:spPr>
          <a:xfrm>
            <a:off x="4764088" y="1484313"/>
            <a:ext cx="3276600" cy="47529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14"/>
          <p:cNvSpPr txBox="1"/>
          <p:nvPr>
            <p:ph idx="3" type="body"/>
          </p:nvPr>
        </p:nvSpPr>
        <p:spPr>
          <a:xfrm>
            <a:off x="8328024" y="1484313"/>
            <a:ext cx="3240089" cy="47529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110" name="Google Shape;110;p14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111" name="Google Shape;111;p14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14" name="Google Shape;114;p14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115" name="Google Shape;115;p14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" name="Google Shape;116;p14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6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15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119" name="Google Shape;119;p15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22" name="Google Shape;122;p15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123" name="Google Shape;123;p15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4" name="Google Shape;124;p15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6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allery">
  <p:cSld name="Galler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6"/>
          <p:cNvGrpSpPr/>
          <p:nvPr/>
        </p:nvGrpSpPr>
        <p:grpSpPr>
          <a:xfrm>
            <a:off x="231969" y="552423"/>
            <a:ext cx="247813" cy="217998"/>
            <a:chOff x="8716963" y="1482725"/>
            <a:chExt cx="762000" cy="687388"/>
          </a:xfrm>
        </p:grpSpPr>
        <p:sp>
          <p:nvSpPr>
            <p:cNvPr id="127" name="Google Shape;127;p16"/>
            <p:cNvSpPr/>
            <p:nvPr/>
          </p:nvSpPr>
          <p:spPr>
            <a:xfrm>
              <a:off x="8880475" y="1482725"/>
              <a:ext cx="438150" cy="257175"/>
            </a:xfrm>
            <a:custGeom>
              <a:rect b="b" l="l" r="r" t="t"/>
              <a:pathLst>
                <a:path extrusionOk="0" h="67" w="115">
                  <a:moveTo>
                    <a:pt x="110" y="7"/>
                  </a:moveTo>
                  <a:cubicBezTo>
                    <a:pt x="110" y="7"/>
                    <a:pt x="97" y="2"/>
                    <a:pt x="95" y="1"/>
                  </a:cubicBezTo>
                  <a:cubicBezTo>
                    <a:pt x="93" y="0"/>
                    <a:pt x="92" y="0"/>
                    <a:pt x="90" y="1"/>
                  </a:cubicBezTo>
                  <a:cubicBezTo>
                    <a:pt x="88" y="1"/>
                    <a:pt x="86" y="2"/>
                    <a:pt x="86" y="3"/>
                  </a:cubicBezTo>
                  <a:cubicBezTo>
                    <a:pt x="85" y="4"/>
                    <a:pt x="57" y="31"/>
                    <a:pt x="57" y="31"/>
                  </a:cubicBezTo>
                  <a:cubicBezTo>
                    <a:pt x="57" y="31"/>
                    <a:pt x="30" y="4"/>
                    <a:pt x="29" y="3"/>
                  </a:cubicBezTo>
                  <a:cubicBezTo>
                    <a:pt x="29" y="2"/>
                    <a:pt x="27" y="1"/>
                    <a:pt x="25" y="1"/>
                  </a:cubicBezTo>
                  <a:cubicBezTo>
                    <a:pt x="23" y="0"/>
                    <a:pt x="21" y="1"/>
                    <a:pt x="20" y="1"/>
                  </a:cubicBezTo>
                  <a:cubicBezTo>
                    <a:pt x="19" y="2"/>
                    <a:pt x="7" y="6"/>
                    <a:pt x="5" y="7"/>
                  </a:cubicBezTo>
                  <a:cubicBezTo>
                    <a:pt x="4" y="8"/>
                    <a:pt x="2" y="9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3"/>
                    <a:pt x="0" y="53"/>
                    <a:pt x="0" y="53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1" y="48"/>
                    <a:pt x="42" y="48"/>
                    <a:pt x="43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3" y="48"/>
                    <a:pt x="74" y="48"/>
                    <a:pt x="75" y="48"/>
                  </a:cubicBezTo>
                  <a:cubicBezTo>
                    <a:pt x="76" y="47"/>
                    <a:pt x="77" y="47"/>
                    <a:pt x="78" y="46"/>
                  </a:cubicBezTo>
                  <a:cubicBezTo>
                    <a:pt x="79" y="45"/>
                    <a:pt x="90" y="34"/>
                    <a:pt x="90" y="34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11"/>
                    <a:pt x="113" y="8"/>
                    <a:pt x="110" y="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8716963" y="1716088"/>
              <a:ext cx="365125" cy="450850"/>
            </a:xfrm>
            <a:custGeom>
              <a:rect b="b" l="l" r="r" t="t"/>
              <a:pathLst>
                <a:path extrusionOk="0" h="118" w="96">
                  <a:moveTo>
                    <a:pt x="1" y="27"/>
                  </a:moveTo>
                  <a:cubicBezTo>
                    <a:pt x="1" y="27"/>
                    <a:pt x="2" y="41"/>
                    <a:pt x="3" y="43"/>
                  </a:cubicBezTo>
                  <a:cubicBezTo>
                    <a:pt x="3" y="45"/>
                    <a:pt x="4" y="46"/>
                    <a:pt x="5" y="48"/>
                  </a:cubicBezTo>
                  <a:cubicBezTo>
                    <a:pt x="6" y="49"/>
                    <a:pt x="8" y="50"/>
                    <a:pt x="9" y="50"/>
                  </a:cubicBezTo>
                  <a:cubicBezTo>
                    <a:pt x="10" y="50"/>
                    <a:pt x="48" y="60"/>
                    <a:pt x="48" y="60"/>
                  </a:cubicBezTo>
                  <a:cubicBezTo>
                    <a:pt x="48" y="60"/>
                    <a:pt x="38" y="97"/>
                    <a:pt x="37" y="98"/>
                  </a:cubicBezTo>
                  <a:cubicBezTo>
                    <a:pt x="37" y="99"/>
                    <a:pt x="37" y="100"/>
                    <a:pt x="37" y="103"/>
                  </a:cubicBezTo>
                  <a:cubicBezTo>
                    <a:pt x="38" y="105"/>
                    <a:pt x="39" y="106"/>
                    <a:pt x="40" y="107"/>
                  </a:cubicBezTo>
                  <a:cubicBezTo>
                    <a:pt x="41" y="108"/>
                    <a:pt x="51" y="115"/>
                    <a:pt x="53" y="116"/>
                  </a:cubicBezTo>
                  <a:cubicBezTo>
                    <a:pt x="54" y="117"/>
                    <a:pt x="56" y="118"/>
                    <a:pt x="58" y="118"/>
                  </a:cubicBezTo>
                  <a:cubicBezTo>
                    <a:pt x="59" y="118"/>
                    <a:pt x="61" y="118"/>
                    <a:pt x="62" y="117"/>
                  </a:cubicBezTo>
                  <a:cubicBezTo>
                    <a:pt x="61" y="118"/>
                    <a:pt x="96" y="98"/>
                    <a:pt x="96" y="98"/>
                  </a:cubicBezTo>
                  <a:cubicBezTo>
                    <a:pt x="96" y="69"/>
                    <a:pt x="96" y="69"/>
                    <a:pt x="96" y="69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69"/>
                    <a:pt x="71" y="68"/>
                    <a:pt x="71" y="66"/>
                  </a:cubicBezTo>
                  <a:cubicBezTo>
                    <a:pt x="71" y="65"/>
                    <a:pt x="71" y="65"/>
                    <a:pt x="70" y="63"/>
                  </a:cubicBezTo>
                  <a:cubicBezTo>
                    <a:pt x="69" y="62"/>
                    <a:pt x="56" y="39"/>
                    <a:pt x="56" y="39"/>
                  </a:cubicBezTo>
                  <a:cubicBezTo>
                    <a:pt x="55" y="38"/>
                    <a:pt x="55" y="37"/>
                    <a:pt x="54" y="37"/>
                  </a:cubicBezTo>
                  <a:cubicBezTo>
                    <a:pt x="53" y="36"/>
                    <a:pt x="52" y="35"/>
                    <a:pt x="50" y="35"/>
                  </a:cubicBezTo>
                  <a:cubicBezTo>
                    <a:pt x="49" y="35"/>
                    <a:pt x="34" y="31"/>
                    <a:pt x="34" y="31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8" y="17"/>
                    <a:pt x="5" y="19"/>
                  </a:cubicBezTo>
                  <a:cubicBezTo>
                    <a:pt x="2" y="21"/>
                    <a:pt x="0" y="24"/>
                    <a:pt x="1" y="27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9" name="Google Shape;129;p16"/>
            <p:cNvSpPr/>
            <p:nvPr/>
          </p:nvSpPr>
          <p:spPr>
            <a:xfrm>
              <a:off x="9117013" y="1716088"/>
              <a:ext cx="361950" cy="454025"/>
            </a:xfrm>
            <a:custGeom>
              <a:rect b="b" l="l" r="r" t="t"/>
              <a:pathLst>
                <a:path extrusionOk="0" h="119" w="95">
                  <a:moveTo>
                    <a:pt x="43" y="116"/>
                  </a:moveTo>
                  <a:cubicBezTo>
                    <a:pt x="43" y="116"/>
                    <a:pt x="54" y="108"/>
                    <a:pt x="55" y="107"/>
                  </a:cubicBezTo>
                  <a:cubicBezTo>
                    <a:pt x="57" y="106"/>
                    <a:pt x="58" y="104"/>
                    <a:pt x="59" y="103"/>
                  </a:cubicBezTo>
                  <a:cubicBezTo>
                    <a:pt x="59" y="101"/>
                    <a:pt x="59" y="99"/>
                    <a:pt x="59" y="98"/>
                  </a:cubicBezTo>
                  <a:cubicBezTo>
                    <a:pt x="58" y="97"/>
                    <a:pt x="48" y="60"/>
                    <a:pt x="48" y="60"/>
                  </a:cubicBezTo>
                  <a:cubicBezTo>
                    <a:pt x="48" y="60"/>
                    <a:pt x="86" y="50"/>
                    <a:pt x="87" y="50"/>
                  </a:cubicBezTo>
                  <a:cubicBezTo>
                    <a:pt x="88" y="50"/>
                    <a:pt x="89" y="49"/>
                    <a:pt x="91" y="48"/>
                  </a:cubicBezTo>
                  <a:cubicBezTo>
                    <a:pt x="92" y="46"/>
                    <a:pt x="93" y="44"/>
                    <a:pt x="93" y="43"/>
                  </a:cubicBezTo>
                  <a:cubicBezTo>
                    <a:pt x="93" y="42"/>
                    <a:pt x="95" y="29"/>
                    <a:pt x="95" y="27"/>
                  </a:cubicBezTo>
                  <a:cubicBezTo>
                    <a:pt x="95" y="26"/>
                    <a:pt x="95" y="24"/>
                    <a:pt x="94" y="22"/>
                  </a:cubicBezTo>
                  <a:cubicBezTo>
                    <a:pt x="93" y="21"/>
                    <a:pt x="92" y="20"/>
                    <a:pt x="91" y="19"/>
                  </a:cubicBezTo>
                  <a:cubicBezTo>
                    <a:pt x="92" y="20"/>
                    <a:pt x="58" y="0"/>
                    <a:pt x="58" y="0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35"/>
                    <a:pt x="43" y="36"/>
                    <a:pt x="42" y="37"/>
                  </a:cubicBezTo>
                  <a:cubicBezTo>
                    <a:pt x="41" y="37"/>
                    <a:pt x="41" y="38"/>
                    <a:pt x="40" y="39"/>
                  </a:cubicBezTo>
                  <a:cubicBezTo>
                    <a:pt x="39" y="40"/>
                    <a:pt x="26" y="64"/>
                    <a:pt x="26" y="64"/>
                  </a:cubicBezTo>
                  <a:cubicBezTo>
                    <a:pt x="25" y="64"/>
                    <a:pt x="25" y="65"/>
                    <a:pt x="25" y="66"/>
                  </a:cubicBezTo>
                  <a:cubicBezTo>
                    <a:pt x="24" y="67"/>
                    <a:pt x="24" y="69"/>
                    <a:pt x="25" y="70"/>
                  </a:cubicBezTo>
                  <a:cubicBezTo>
                    <a:pt x="25" y="72"/>
                    <a:pt x="29" y="86"/>
                    <a:pt x="29" y="8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30" y="115"/>
                    <a:pt x="33" y="117"/>
                  </a:cubicBezTo>
                  <a:cubicBezTo>
                    <a:pt x="37" y="119"/>
                    <a:pt x="40" y="118"/>
                    <a:pt x="43" y="116"/>
                  </a:cubicBezTo>
                </a:path>
              </a:pathLst>
            </a:custGeom>
            <a:solidFill>
              <a:srgbClr val="C2C2C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30" name="Google Shape;130;p16"/>
          <p:cNvSpPr txBox="1"/>
          <p:nvPr/>
        </p:nvSpPr>
        <p:spPr>
          <a:xfrm rot="-5400000">
            <a:off x="-2377976" y="3305007"/>
            <a:ext cx="5467875" cy="247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2C2CB"/>
              </a:buClr>
              <a:buSzPts val="700"/>
              <a:buFont typeface="Roboto"/>
              <a:buNone/>
            </a:pPr>
            <a:r>
              <a:rPr b="1" i="0" lang="uk-UA" sz="700" u="none" cap="none" strike="noStrike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METINVESTHOLDING.COM</a:t>
            </a:r>
            <a:endParaRPr/>
          </a:p>
        </p:txBody>
      </p:sp>
      <p:cxnSp>
        <p:nvCxnSpPr>
          <p:cNvPr id="131" name="Google Shape;131;p16"/>
          <p:cNvCxnSpPr/>
          <p:nvPr/>
        </p:nvCxnSpPr>
        <p:spPr>
          <a:xfrm rot="10800000">
            <a:off x="675611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C2C2C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2" name="Google Shape;132;p16"/>
          <p:cNvSpPr txBox="1"/>
          <p:nvPr/>
        </p:nvSpPr>
        <p:spPr>
          <a:xfrm>
            <a:off x="-962" y="6162938"/>
            <a:ext cx="703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uk-UA" sz="1400">
                <a:solidFill>
                  <a:srgbClr val="C2C2CB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b="1" sz="1600">
              <a:solidFill>
                <a:srgbClr val="C2C2C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" name="Google Shape;133;p16"/>
          <p:cNvSpPr/>
          <p:nvPr>
            <p:ph idx="2" type="pic"/>
          </p:nvPr>
        </p:nvSpPr>
        <p:spPr>
          <a:xfrm>
            <a:off x="1235075" y="1484313"/>
            <a:ext cx="3240400" cy="1822725"/>
          </a:xfrm>
          <a:prstGeom prst="rect">
            <a:avLst/>
          </a:prstGeom>
          <a:noFill/>
          <a:ln>
            <a:noFill/>
          </a:ln>
        </p:spPr>
      </p:sp>
      <p:sp>
        <p:nvSpPr>
          <p:cNvPr id="134" name="Google Shape;134;p16"/>
          <p:cNvSpPr/>
          <p:nvPr>
            <p:ph idx="3" type="pic"/>
          </p:nvPr>
        </p:nvSpPr>
        <p:spPr>
          <a:xfrm>
            <a:off x="4764088" y="1484313"/>
            <a:ext cx="3240400" cy="1822725"/>
          </a:xfrm>
          <a:prstGeom prst="rect">
            <a:avLst/>
          </a:prstGeom>
          <a:noFill/>
          <a:ln>
            <a:noFill/>
          </a:ln>
        </p:spPr>
      </p:sp>
      <p:sp>
        <p:nvSpPr>
          <p:cNvPr id="135" name="Google Shape;135;p16"/>
          <p:cNvSpPr/>
          <p:nvPr>
            <p:ph idx="4" type="pic"/>
          </p:nvPr>
        </p:nvSpPr>
        <p:spPr>
          <a:xfrm>
            <a:off x="8328025" y="1484313"/>
            <a:ext cx="3240400" cy="1822725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16"/>
          <p:cNvSpPr/>
          <p:nvPr>
            <p:ph idx="5" type="pic"/>
          </p:nvPr>
        </p:nvSpPr>
        <p:spPr>
          <a:xfrm>
            <a:off x="1235075" y="3860800"/>
            <a:ext cx="3240400" cy="1822725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Google Shape;137;p16"/>
          <p:cNvSpPr/>
          <p:nvPr>
            <p:ph idx="6" type="pic"/>
          </p:nvPr>
        </p:nvSpPr>
        <p:spPr>
          <a:xfrm>
            <a:off x="4764088" y="3860800"/>
            <a:ext cx="3240400" cy="1822725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Google Shape;138;p16"/>
          <p:cNvSpPr/>
          <p:nvPr>
            <p:ph idx="7" type="pic"/>
          </p:nvPr>
        </p:nvSpPr>
        <p:spPr>
          <a:xfrm>
            <a:off x="8328025" y="3860800"/>
            <a:ext cx="3240400" cy="1822725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16"/>
          <p:cNvSpPr txBox="1"/>
          <p:nvPr>
            <p:ph type="title"/>
          </p:nvPr>
        </p:nvSpPr>
        <p:spPr>
          <a:xfrm>
            <a:off x="1235075" y="479607"/>
            <a:ext cx="7199312" cy="7888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  <a:defRPr b="1" sz="26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20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idx="1" type="body"/>
          </p:nvPr>
        </p:nvSpPr>
        <p:spPr>
          <a:xfrm>
            <a:off x="1235076" y="1484314"/>
            <a:ext cx="3240087" cy="47529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type="title"/>
          </p:nvPr>
        </p:nvSpPr>
        <p:spPr>
          <a:xfrm>
            <a:off x="1235075" y="549275"/>
            <a:ext cx="6218237" cy="6842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  <a:defRPr b="1" i="0" sz="26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orient="horz" pos="482">
          <p15:clr>
            <a:srgbClr val="FDE53C"/>
          </p15:clr>
        </p15:guide>
        <p15:guide id="3" orient="horz" pos="935">
          <p15:clr>
            <a:srgbClr val="000000"/>
          </p15:clr>
        </p15:guide>
        <p15:guide id="4" orient="horz" pos="1071">
          <p15:clr>
            <a:srgbClr val="FBAE40"/>
          </p15:clr>
        </p15:guide>
        <p15:guide id="5" orient="horz" pos="1208">
          <p15:clr>
            <a:srgbClr val="FBAE40"/>
          </p15:clr>
        </p15:guide>
        <p15:guide id="6" orient="horz" pos="1344">
          <p15:clr>
            <a:srgbClr val="FBAE40"/>
          </p15:clr>
        </p15:guide>
        <p15:guide id="7" orient="horz" pos="1480">
          <p15:clr>
            <a:srgbClr val="FBAE40"/>
          </p15:clr>
        </p15:guide>
        <p15:guide id="8" orient="horz" pos="2160">
          <p15:clr>
            <a:srgbClr val="FBAE40"/>
          </p15:clr>
        </p15:guide>
        <p15:guide id="9" orient="horz" pos="2024">
          <p15:clr>
            <a:srgbClr val="FBAE40"/>
          </p15:clr>
        </p15:guide>
        <p15:guide id="10" orient="horz" pos="2296">
          <p15:clr>
            <a:srgbClr val="FBAE40"/>
          </p15:clr>
        </p15:guide>
        <p15:guide id="11" orient="horz" pos="2568">
          <p15:clr>
            <a:srgbClr val="FBAE40"/>
          </p15:clr>
        </p15:guide>
        <p15:guide id="12" orient="horz" pos="2704">
          <p15:clr>
            <a:srgbClr val="FBAE40"/>
          </p15:clr>
        </p15:guide>
        <p15:guide id="13" orient="horz" pos="2976">
          <p15:clr>
            <a:srgbClr val="FBAE40"/>
          </p15:clr>
        </p15:guide>
        <p15:guide id="14" orient="horz" pos="346">
          <p15:clr>
            <a:srgbClr val="000000"/>
          </p15:clr>
        </p15:guide>
        <p15:guide id="15" orient="horz" pos="777">
          <p15:clr>
            <a:srgbClr val="000000"/>
          </p15:clr>
        </p15:guide>
        <p15:guide id="16" orient="horz" pos="1616">
          <p15:clr>
            <a:srgbClr val="FBAE40"/>
          </p15:clr>
        </p15:guide>
        <p15:guide id="17" orient="horz" pos="1752">
          <p15:clr>
            <a:srgbClr val="FBAE40"/>
          </p15:clr>
        </p15:guide>
        <p15:guide id="18" orient="horz" pos="1888">
          <p15:clr>
            <a:srgbClr val="FBAE40"/>
          </p15:clr>
        </p15:guide>
        <p15:guide id="19" orient="horz" pos="2432">
          <p15:clr>
            <a:srgbClr val="FBAE40"/>
          </p15:clr>
        </p15:guide>
        <p15:guide id="20" orient="horz" pos="2840">
          <p15:clr>
            <a:srgbClr val="FBAE40"/>
          </p15:clr>
        </p15:guide>
        <p15:guide id="21" orient="horz" pos="3112">
          <p15:clr>
            <a:srgbClr val="FBAE40"/>
          </p15:clr>
        </p15:guide>
        <p15:guide id="22" orient="horz" pos="3249">
          <p15:clr>
            <a:srgbClr val="FBAE40"/>
          </p15:clr>
        </p15:guide>
        <p15:guide id="23" orient="horz" pos="3385">
          <p15:clr>
            <a:srgbClr val="FBAE40"/>
          </p15:clr>
        </p15:guide>
        <p15:guide id="24" orient="horz" pos="3521">
          <p15:clr>
            <a:srgbClr val="FBAE40"/>
          </p15:clr>
        </p15:guide>
        <p15:guide id="25" orient="horz" pos="3657">
          <p15:clr>
            <a:srgbClr val="FBAE40"/>
          </p15:clr>
        </p15:guide>
        <p15:guide id="26" orient="horz" pos="3793">
          <p15:clr>
            <a:srgbClr val="FBAE40"/>
          </p15:clr>
        </p15:guide>
        <p15:guide id="27" orient="horz" pos="3929">
          <p15:clr>
            <a:srgbClr val="000000"/>
          </p15:clr>
        </p15:guide>
        <p15:guide id="28" pos="438">
          <p15:clr>
            <a:srgbClr val="F26B43"/>
          </p15:clr>
        </p15:guide>
        <p15:guide id="29" orient="horz" pos="618">
          <p15:clr>
            <a:srgbClr val="FDE53C"/>
          </p15:clr>
        </p15:guide>
        <p15:guide id="30" pos="7680">
          <p15:clr>
            <a:srgbClr val="FBAE40"/>
          </p15:clr>
        </p15:guide>
        <p15:guide id="31" pos="778">
          <p15:clr>
            <a:srgbClr val="000000"/>
          </p15:clr>
        </p15:guide>
        <p15:guide id="32" pos="1164">
          <p15:clr>
            <a:srgbClr val="9FCC3B"/>
          </p15:clr>
        </p15:guide>
        <p15:guide id="33" pos="1345">
          <p15:clr>
            <a:srgbClr val="9FCC3B"/>
          </p15:clr>
        </p15:guide>
        <p15:guide id="34" pos="1708">
          <p15:clr>
            <a:srgbClr val="9FCC3B"/>
          </p15:clr>
        </p15:guide>
        <p15:guide id="35" pos="1890">
          <p15:clr>
            <a:srgbClr val="9FCC3B"/>
          </p15:clr>
        </p15:guide>
        <p15:guide id="36" pos="2230">
          <p15:clr>
            <a:srgbClr val="9FCC3B"/>
          </p15:clr>
        </p15:guide>
        <p15:guide id="37" pos="2434">
          <p15:clr>
            <a:srgbClr val="9FCC3B"/>
          </p15:clr>
        </p15:guide>
        <p15:guide id="38" pos="2819">
          <p15:clr>
            <a:srgbClr val="9FCC3B"/>
          </p15:clr>
        </p15:guide>
        <p15:guide id="39" pos="3364">
          <p15:clr>
            <a:srgbClr val="9FCC3B"/>
          </p15:clr>
        </p15:guide>
        <p15:guide id="40" pos="3552">
          <p15:clr>
            <a:srgbClr val="9FCC3B"/>
          </p15:clr>
        </p15:guide>
        <p15:guide id="41" pos="3001">
          <p15:clr>
            <a:srgbClr val="9FCC3B"/>
          </p15:clr>
        </p15:guide>
        <p15:guide id="42" pos="3936">
          <p15:clr>
            <a:srgbClr val="9FCC3B"/>
          </p15:clr>
        </p15:guide>
        <p15:guide id="43" pos="4112">
          <p15:clr>
            <a:srgbClr val="9FCC3B"/>
          </p15:clr>
        </p15:guide>
        <p15:guide id="44" pos="4498">
          <p15:clr>
            <a:srgbClr val="9FCC3B"/>
          </p15:clr>
        </p15:guide>
        <p15:guide id="45" pos="4679">
          <p15:clr>
            <a:srgbClr val="9FCC3B"/>
          </p15:clr>
        </p15:guide>
        <p15:guide id="46" pos="5065">
          <p15:clr>
            <a:srgbClr val="9FCC3B"/>
          </p15:clr>
        </p15:guide>
        <p15:guide id="47" pos="5246">
          <p15:clr>
            <a:srgbClr val="9FCC3B"/>
          </p15:clr>
        </p15:guide>
        <p15:guide id="48" pos="5609">
          <p15:clr>
            <a:srgbClr val="9FCC3B"/>
          </p15:clr>
        </p15:guide>
        <p15:guide id="49" pos="5790">
          <p15:clr>
            <a:srgbClr val="9FCC3B"/>
          </p15:clr>
        </p15:guide>
        <p15:guide id="50" pos="6357">
          <p15:clr>
            <a:srgbClr val="9FCC3B"/>
          </p15:clr>
        </p15:guide>
        <p15:guide id="51" pos="6176">
          <p15:clr>
            <a:srgbClr val="9FCC3B"/>
          </p15:clr>
        </p15:guide>
        <p15:guide id="52" pos="6743">
          <p15:clr>
            <a:srgbClr val="9FCC3B"/>
          </p15:clr>
        </p15:guide>
        <p15:guide id="53" pos="6924">
          <p15:clr>
            <a:srgbClr val="9FCC3B"/>
          </p15:clr>
        </p15:guide>
        <p15:guide id="54" pos="7287">
          <p15:clr>
            <a:srgbClr val="9FCC3B"/>
          </p15:clr>
        </p15:guide>
        <p15:guide id="55" pos="7469">
          <p15:clr>
            <a:srgbClr val="00000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"/>
          <p:cNvSpPr txBox="1"/>
          <p:nvPr>
            <p:ph idx="1" type="body"/>
          </p:nvPr>
        </p:nvSpPr>
        <p:spPr>
          <a:xfrm>
            <a:off x="1235075" y="1484314"/>
            <a:ext cx="3529013" cy="47529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53" name="Google Shape;153;p7"/>
          <p:cNvSpPr txBox="1"/>
          <p:nvPr>
            <p:ph type="title"/>
          </p:nvPr>
        </p:nvSpPr>
        <p:spPr>
          <a:xfrm>
            <a:off x="1235075" y="488314"/>
            <a:ext cx="6218237" cy="7451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  <a:defRPr b="1" i="0" sz="26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orient="horz" pos="482">
          <p15:clr>
            <a:srgbClr val="FDE53C"/>
          </p15:clr>
        </p15:guide>
        <p15:guide id="3" orient="horz" pos="935">
          <p15:clr>
            <a:srgbClr val="000000"/>
          </p15:clr>
        </p15:guide>
        <p15:guide id="4" orient="horz" pos="1071">
          <p15:clr>
            <a:srgbClr val="FBAE40"/>
          </p15:clr>
        </p15:guide>
        <p15:guide id="5" orient="horz" pos="1208">
          <p15:clr>
            <a:srgbClr val="FBAE40"/>
          </p15:clr>
        </p15:guide>
        <p15:guide id="6" orient="horz" pos="1344">
          <p15:clr>
            <a:srgbClr val="FBAE40"/>
          </p15:clr>
        </p15:guide>
        <p15:guide id="7" orient="horz" pos="1480">
          <p15:clr>
            <a:srgbClr val="FBAE40"/>
          </p15:clr>
        </p15:guide>
        <p15:guide id="8" orient="horz" pos="2160">
          <p15:clr>
            <a:srgbClr val="FBAE40"/>
          </p15:clr>
        </p15:guide>
        <p15:guide id="9" orient="horz" pos="2024">
          <p15:clr>
            <a:srgbClr val="FBAE40"/>
          </p15:clr>
        </p15:guide>
        <p15:guide id="10" orient="horz" pos="2296">
          <p15:clr>
            <a:srgbClr val="FBAE40"/>
          </p15:clr>
        </p15:guide>
        <p15:guide id="11" orient="horz" pos="2568">
          <p15:clr>
            <a:srgbClr val="FBAE40"/>
          </p15:clr>
        </p15:guide>
        <p15:guide id="12" orient="horz" pos="2704">
          <p15:clr>
            <a:srgbClr val="FBAE40"/>
          </p15:clr>
        </p15:guide>
        <p15:guide id="13" orient="horz" pos="2976">
          <p15:clr>
            <a:srgbClr val="FBAE40"/>
          </p15:clr>
        </p15:guide>
        <p15:guide id="14" orient="horz" pos="346">
          <p15:clr>
            <a:srgbClr val="000000"/>
          </p15:clr>
        </p15:guide>
        <p15:guide id="15" orient="horz" pos="777">
          <p15:clr>
            <a:srgbClr val="000000"/>
          </p15:clr>
        </p15:guide>
        <p15:guide id="16" orient="horz" pos="1616">
          <p15:clr>
            <a:srgbClr val="FBAE40"/>
          </p15:clr>
        </p15:guide>
        <p15:guide id="17" orient="horz" pos="1752">
          <p15:clr>
            <a:srgbClr val="FBAE40"/>
          </p15:clr>
        </p15:guide>
        <p15:guide id="18" orient="horz" pos="1888">
          <p15:clr>
            <a:srgbClr val="FBAE40"/>
          </p15:clr>
        </p15:guide>
        <p15:guide id="19" orient="horz" pos="2432">
          <p15:clr>
            <a:srgbClr val="FBAE40"/>
          </p15:clr>
        </p15:guide>
        <p15:guide id="20" orient="horz" pos="2840">
          <p15:clr>
            <a:srgbClr val="FBAE40"/>
          </p15:clr>
        </p15:guide>
        <p15:guide id="21" orient="horz" pos="3112">
          <p15:clr>
            <a:srgbClr val="FBAE40"/>
          </p15:clr>
        </p15:guide>
        <p15:guide id="22" orient="horz" pos="3249">
          <p15:clr>
            <a:srgbClr val="FBAE40"/>
          </p15:clr>
        </p15:guide>
        <p15:guide id="23" orient="horz" pos="3385">
          <p15:clr>
            <a:srgbClr val="FBAE40"/>
          </p15:clr>
        </p15:guide>
        <p15:guide id="24" orient="horz" pos="3521">
          <p15:clr>
            <a:srgbClr val="FBAE40"/>
          </p15:clr>
        </p15:guide>
        <p15:guide id="25" orient="horz" pos="3657">
          <p15:clr>
            <a:srgbClr val="FBAE40"/>
          </p15:clr>
        </p15:guide>
        <p15:guide id="26" orient="horz" pos="3793">
          <p15:clr>
            <a:srgbClr val="FBAE40"/>
          </p15:clr>
        </p15:guide>
        <p15:guide id="27" orient="horz" pos="3929">
          <p15:clr>
            <a:srgbClr val="000000"/>
          </p15:clr>
        </p15:guide>
        <p15:guide id="28" pos="438">
          <p15:clr>
            <a:srgbClr val="F26B43"/>
          </p15:clr>
        </p15:guide>
        <p15:guide id="29" orient="horz" pos="618">
          <p15:clr>
            <a:srgbClr val="FDE53C"/>
          </p15:clr>
        </p15:guide>
        <p15:guide id="30" pos="7680">
          <p15:clr>
            <a:srgbClr val="FBAE40"/>
          </p15:clr>
        </p15:guide>
        <p15:guide id="31" pos="778">
          <p15:clr>
            <a:srgbClr val="000000"/>
          </p15:clr>
        </p15:guide>
        <p15:guide id="32" pos="1164">
          <p15:clr>
            <a:srgbClr val="9FCC3B"/>
          </p15:clr>
        </p15:guide>
        <p15:guide id="33" pos="1345">
          <p15:clr>
            <a:srgbClr val="9FCC3B"/>
          </p15:clr>
        </p15:guide>
        <p15:guide id="34" pos="1708">
          <p15:clr>
            <a:srgbClr val="9FCC3B"/>
          </p15:clr>
        </p15:guide>
        <p15:guide id="35" pos="1890">
          <p15:clr>
            <a:srgbClr val="9FCC3B"/>
          </p15:clr>
        </p15:guide>
        <p15:guide id="36" pos="2252">
          <p15:clr>
            <a:srgbClr val="9FCC3B"/>
          </p15:clr>
        </p15:guide>
        <p15:guide id="37" pos="2434">
          <p15:clr>
            <a:srgbClr val="9FCC3B"/>
          </p15:clr>
        </p15:guide>
        <p15:guide id="38" pos="2819">
          <p15:clr>
            <a:srgbClr val="9FCC3B"/>
          </p15:clr>
        </p15:guide>
        <p15:guide id="39" pos="3364">
          <p15:clr>
            <a:srgbClr val="9FCC3B"/>
          </p15:clr>
        </p15:guide>
        <p15:guide id="40" pos="3552">
          <p15:clr>
            <a:srgbClr val="9FCC3B"/>
          </p15:clr>
        </p15:guide>
        <p15:guide id="41" pos="3001">
          <p15:clr>
            <a:srgbClr val="9FCC3B"/>
          </p15:clr>
        </p15:guide>
        <p15:guide id="42" pos="3936">
          <p15:clr>
            <a:srgbClr val="9FCC3B"/>
          </p15:clr>
        </p15:guide>
        <p15:guide id="43" pos="4112">
          <p15:clr>
            <a:srgbClr val="9FCC3B"/>
          </p15:clr>
        </p15:guide>
        <p15:guide id="44" pos="4498">
          <p15:clr>
            <a:srgbClr val="9FCC3B"/>
          </p15:clr>
        </p15:guide>
        <p15:guide id="45" pos="4679">
          <p15:clr>
            <a:srgbClr val="9FCC3B"/>
          </p15:clr>
        </p15:guide>
        <p15:guide id="46" pos="5065">
          <p15:clr>
            <a:srgbClr val="9FCC3B"/>
          </p15:clr>
        </p15:guide>
        <p15:guide id="47" pos="5246">
          <p15:clr>
            <a:srgbClr val="9FCC3B"/>
          </p15:clr>
        </p15:guide>
        <p15:guide id="48" pos="5609">
          <p15:clr>
            <a:srgbClr val="9FCC3B"/>
          </p15:clr>
        </p15:guide>
        <p15:guide id="49" pos="5790">
          <p15:clr>
            <a:srgbClr val="9FCC3B"/>
          </p15:clr>
        </p15:guide>
        <p15:guide id="50" pos="6357">
          <p15:clr>
            <a:srgbClr val="9FCC3B"/>
          </p15:clr>
        </p15:guide>
        <p15:guide id="51" pos="6176">
          <p15:clr>
            <a:srgbClr val="9FCC3B"/>
          </p15:clr>
        </p15:guide>
        <p15:guide id="52" pos="6743">
          <p15:clr>
            <a:srgbClr val="9FCC3B"/>
          </p15:clr>
        </p15:guide>
        <p15:guide id="53" pos="6924">
          <p15:clr>
            <a:srgbClr val="9FCC3B"/>
          </p15:clr>
        </p15:guide>
        <p15:guide id="54" pos="7287">
          <p15:clr>
            <a:srgbClr val="9FCC3B"/>
          </p15:clr>
        </p15:guide>
        <p15:guide id="55" pos="7469">
          <p15:clr>
            <a:srgbClr val="000000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7"/>
          <p:cNvSpPr txBox="1"/>
          <p:nvPr>
            <p:ph idx="1" type="body"/>
          </p:nvPr>
        </p:nvSpPr>
        <p:spPr>
          <a:xfrm>
            <a:off x="1235075" y="1484314"/>
            <a:ext cx="3529013" cy="47529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21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794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6D6DB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rgbClr val="D6D6DB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91" name="Google Shape;291;p27"/>
          <p:cNvSpPr txBox="1"/>
          <p:nvPr>
            <p:ph type="title"/>
          </p:nvPr>
        </p:nvSpPr>
        <p:spPr>
          <a:xfrm>
            <a:off x="1235075" y="488314"/>
            <a:ext cx="6218237" cy="7451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b="0" i="0" sz="2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orient="horz" pos="482">
          <p15:clr>
            <a:srgbClr val="FDE53C"/>
          </p15:clr>
        </p15:guide>
        <p15:guide id="3" orient="horz" pos="935">
          <p15:clr>
            <a:srgbClr val="000000"/>
          </p15:clr>
        </p15:guide>
        <p15:guide id="4" orient="horz" pos="1071">
          <p15:clr>
            <a:srgbClr val="FBAE40"/>
          </p15:clr>
        </p15:guide>
        <p15:guide id="5" orient="horz" pos="1208">
          <p15:clr>
            <a:srgbClr val="FBAE40"/>
          </p15:clr>
        </p15:guide>
        <p15:guide id="6" orient="horz" pos="1344">
          <p15:clr>
            <a:srgbClr val="FBAE40"/>
          </p15:clr>
        </p15:guide>
        <p15:guide id="7" orient="horz" pos="1480">
          <p15:clr>
            <a:srgbClr val="FBAE40"/>
          </p15:clr>
        </p15:guide>
        <p15:guide id="8" orient="horz" pos="2160">
          <p15:clr>
            <a:srgbClr val="FBAE40"/>
          </p15:clr>
        </p15:guide>
        <p15:guide id="9" orient="horz" pos="2024">
          <p15:clr>
            <a:srgbClr val="FBAE40"/>
          </p15:clr>
        </p15:guide>
        <p15:guide id="10" orient="horz" pos="2296">
          <p15:clr>
            <a:srgbClr val="FBAE40"/>
          </p15:clr>
        </p15:guide>
        <p15:guide id="11" orient="horz" pos="2568">
          <p15:clr>
            <a:srgbClr val="FBAE40"/>
          </p15:clr>
        </p15:guide>
        <p15:guide id="12" orient="horz" pos="2704">
          <p15:clr>
            <a:srgbClr val="FBAE40"/>
          </p15:clr>
        </p15:guide>
        <p15:guide id="13" orient="horz" pos="2976">
          <p15:clr>
            <a:srgbClr val="FBAE40"/>
          </p15:clr>
        </p15:guide>
        <p15:guide id="14" orient="horz" pos="346">
          <p15:clr>
            <a:srgbClr val="000000"/>
          </p15:clr>
        </p15:guide>
        <p15:guide id="15" orient="horz" pos="777">
          <p15:clr>
            <a:srgbClr val="000000"/>
          </p15:clr>
        </p15:guide>
        <p15:guide id="16" orient="horz" pos="1616">
          <p15:clr>
            <a:srgbClr val="FBAE40"/>
          </p15:clr>
        </p15:guide>
        <p15:guide id="17" orient="horz" pos="1752">
          <p15:clr>
            <a:srgbClr val="FBAE40"/>
          </p15:clr>
        </p15:guide>
        <p15:guide id="18" orient="horz" pos="1888">
          <p15:clr>
            <a:srgbClr val="FBAE40"/>
          </p15:clr>
        </p15:guide>
        <p15:guide id="19" orient="horz" pos="2432">
          <p15:clr>
            <a:srgbClr val="FBAE40"/>
          </p15:clr>
        </p15:guide>
        <p15:guide id="20" orient="horz" pos="2840">
          <p15:clr>
            <a:srgbClr val="FBAE40"/>
          </p15:clr>
        </p15:guide>
        <p15:guide id="21" orient="horz" pos="3112">
          <p15:clr>
            <a:srgbClr val="FBAE40"/>
          </p15:clr>
        </p15:guide>
        <p15:guide id="22" orient="horz" pos="3249">
          <p15:clr>
            <a:srgbClr val="FBAE40"/>
          </p15:clr>
        </p15:guide>
        <p15:guide id="23" orient="horz" pos="3385">
          <p15:clr>
            <a:srgbClr val="FBAE40"/>
          </p15:clr>
        </p15:guide>
        <p15:guide id="24" orient="horz" pos="3521">
          <p15:clr>
            <a:srgbClr val="FBAE40"/>
          </p15:clr>
        </p15:guide>
        <p15:guide id="25" orient="horz" pos="3657">
          <p15:clr>
            <a:srgbClr val="FBAE40"/>
          </p15:clr>
        </p15:guide>
        <p15:guide id="26" orient="horz" pos="3793">
          <p15:clr>
            <a:srgbClr val="FBAE40"/>
          </p15:clr>
        </p15:guide>
        <p15:guide id="27" orient="horz" pos="3929">
          <p15:clr>
            <a:srgbClr val="000000"/>
          </p15:clr>
        </p15:guide>
        <p15:guide id="28" pos="438">
          <p15:clr>
            <a:srgbClr val="F26B43"/>
          </p15:clr>
        </p15:guide>
        <p15:guide id="29" orient="horz" pos="618">
          <p15:clr>
            <a:srgbClr val="FDE53C"/>
          </p15:clr>
        </p15:guide>
        <p15:guide id="30" pos="7680">
          <p15:clr>
            <a:srgbClr val="FBAE40"/>
          </p15:clr>
        </p15:guide>
        <p15:guide id="31" pos="778">
          <p15:clr>
            <a:srgbClr val="000000"/>
          </p15:clr>
        </p15:guide>
        <p15:guide id="32" pos="1164">
          <p15:clr>
            <a:srgbClr val="9FCC3B"/>
          </p15:clr>
        </p15:guide>
        <p15:guide id="33" pos="1345">
          <p15:clr>
            <a:srgbClr val="9FCC3B"/>
          </p15:clr>
        </p15:guide>
        <p15:guide id="34" pos="1708">
          <p15:clr>
            <a:srgbClr val="9FCC3B"/>
          </p15:clr>
        </p15:guide>
        <p15:guide id="35" pos="1890">
          <p15:clr>
            <a:srgbClr val="9FCC3B"/>
          </p15:clr>
        </p15:guide>
        <p15:guide id="36" pos="2252">
          <p15:clr>
            <a:srgbClr val="9FCC3B"/>
          </p15:clr>
        </p15:guide>
        <p15:guide id="37" pos="2434">
          <p15:clr>
            <a:srgbClr val="9FCC3B"/>
          </p15:clr>
        </p15:guide>
        <p15:guide id="38" pos="2819">
          <p15:clr>
            <a:srgbClr val="9FCC3B"/>
          </p15:clr>
        </p15:guide>
        <p15:guide id="39" pos="3364">
          <p15:clr>
            <a:srgbClr val="9FCC3B"/>
          </p15:clr>
        </p15:guide>
        <p15:guide id="40" pos="3552">
          <p15:clr>
            <a:srgbClr val="9FCC3B"/>
          </p15:clr>
        </p15:guide>
        <p15:guide id="41" pos="3001">
          <p15:clr>
            <a:srgbClr val="9FCC3B"/>
          </p15:clr>
        </p15:guide>
        <p15:guide id="42" pos="3936">
          <p15:clr>
            <a:srgbClr val="9FCC3B"/>
          </p15:clr>
        </p15:guide>
        <p15:guide id="43" pos="4112">
          <p15:clr>
            <a:srgbClr val="9FCC3B"/>
          </p15:clr>
        </p15:guide>
        <p15:guide id="44" pos="4498">
          <p15:clr>
            <a:srgbClr val="9FCC3B"/>
          </p15:clr>
        </p15:guide>
        <p15:guide id="45" pos="4679">
          <p15:clr>
            <a:srgbClr val="9FCC3B"/>
          </p15:clr>
        </p15:guide>
        <p15:guide id="46" pos="5065">
          <p15:clr>
            <a:srgbClr val="9FCC3B"/>
          </p15:clr>
        </p15:guide>
        <p15:guide id="47" pos="5246">
          <p15:clr>
            <a:srgbClr val="9FCC3B"/>
          </p15:clr>
        </p15:guide>
        <p15:guide id="48" pos="5609">
          <p15:clr>
            <a:srgbClr val="9FCC3B"/>
          </p15:clr>
        </p15:guide>
        <p15:guide id="49" pos="5790">
          <p15:clr>
            <a:srgbClr val="9FCC3B"/>
          </p15:clr>
        </p15:guide>
        <p15:guide id="50" pos="6357">
          <p15:clr>
            <a:srgbClr val="9FCC3B"/>
          </p15:clr>
        </p15:guide>
        <p15:guide id="51" pos="6176">
          <p15:clr>
            <a:srgbClr val="9FCC3B"/>
          </p15:clr>
        </p15:guide>
        <p15:guide id="52" pos="6743">
          <p15:clr>
            <a:srgbClr val="9FCC3B"/>
          </p15:clr>
        </p15:guide>
        <p15:guide id="53" pos="6924">
          <p15:clr>
            <a:srgbClr val="9FCC3B"/>
          </p15:clr>
        </p15:guide>
        <p15:guide id="54" pos="7287">
          <p15:clr>
            <a:srgbClr val="9FCC3B"/>
          </p15:clr>
        </p15:guide>
        <p15:guide id="55" pos="7469">
          <p15:clr>
            <a:srgbClr val="000000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1"/>
          <p:cNvSpPr txBox="1"/>
          <p:nvPr>
            <p:ph type="title"/>
          </p:nvPr>
        </p:nvSpPr>
        <p:spPr>
          <a:xfrm>
            <a:off x="4845368" y="2781300"/>
            <a:ext cx="5767835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</a:pPr>
            <a:r>
              <a:rPr b="1" lang="uk-UA"/>
              <a:t>Наслідки санкційної політики для доброчесного бізнесу </a:t>
            </a:r>
            <a:endParaRPr b="1"/>
          </a:p>
        </p:txBody>
      </p:sp>
      <p:sp>
        <p:nvSpPr>
          <p:cNvPr id="388" name="Google Shape;388;p1"/>
          <p:cNvSpPr txBox="1"/>
          <p:nvPr>
            <p:ph idx="1" type="body"/>
          </p:nvPr>
        </p:nvSpPr>
        <p:spPr>
          <a:xfrm>
            <a:off x="4819522" y="5594818"/>
            <a:ext cx="4478337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9C9DA2"/>
              </a:buClr>
              <a:buSzPts val="1800"/>
              <a:buNone/>
            </a:pPr>
            <a:r>
              <a:rPr lang="uk-UA">
                <a:solidFill>
                  <a:srgbClr val="9C9DA2"/>
                </a:solidFill>
                <a:latin typeface="Roboto"/>
                <a:ea typeface="Roboto"/>
                <a:cs typeface="Roboto"/>
                <a:sym typeface="Roboto"/>
              </a:rPr>
              <a:t>Листопад 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"/>
          <p:cNvSpPr txBox="1"/>
          <p:nvPr/>
        </p:nvSpPr>
        <p:spPr>
          <a:xfrm>
            <a:off x="680741" y="167640"/>
            <a:ext cx="7231109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</a:pPr>
            <a:r>
              <a:rPr b="1" i="0" lang="uk-UA" sz="2600" u="none" cap="none" strike="noStrike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Виклики українського бізнесу 2022 - 2023</a:t>
            </a:r>
            <a:endParaRPr b="1" i="0" sz="2600" u="none" cap="none" strike="noStrike">
              <a:solidFill>
                <a:srgbClr val="26262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94" name="Google Shape;394;p2"/>
          <p:cNvSpPr/>
          <p:nvPr/>
        </p:nvSpPr>
        <p:spPr>
          <a:xfrm>
            <a:off x="1395177" y="3917974"/>
            <a:ext cx="3166587" cy="2658497"/>
          </a:xfrm>
          <a:custGeom>
            <a:rect b="b" l="l" r="r" t="t"/>
            <a:pathLst>
              <a:path extrusionOk="0" h="2980266" w="2980266">
                <a:moveTo>
                  <a:pt x="2115406" y="475169"/>
                </a:moveTo>
                <a:lnTo>
                  <a:pt x="2347223" y="280641"/>
                </a:lnTo>
                <a:lnTo>
                  <a:pt x="2532418" y="436038"/>
                </a:lnTo>
                <a:lnTo>
                  <a:pt x="2381100" y="698113"/>
                </a:lnTo>
                <a:cubicBezTo>
                  <a:pt x="2488696" y="819151"/>
                  <a:pt x="2570502" y="960843"/>
                  <a:pt x="2621526" y="1114543"/>
                </a:cubicBezTo>
                <a:lnTo>
                  <a:pt x="2924149" y="1114535"/>
                </a:lnTo>
                <a:lnTo>
                  <a:pt x="2966129" y="1352617"/>
                </a:lnTo>
                <a:lnTo>
                  <a:pt x="2681754" y="1456113"/>
                </a:lnTo>
                <a:cubicBezTo>
                  <a:pt x="2686376" y="1617995"/>
                  <a:pt x="2657965" y="1779121"/>
                  <a:pt x="2598255" y="1929659"/>
                </a:cubicBezTo>
                <a:lnTo>
                  <a:pt x="2830082" y="2124176"/>
                </a:lnTo>
                <a:lnTo>
                  <a:pt x="2709205" y="2333542"/>
                </a:lnTo>
                <a:lnTo>
                  <a:pt x="2424835" y="2230031"/>
                </a:lnTo>
                <a:cubicBezTo>
                  <a:pt x="2324320" y="2357010"/>
                  <a:pt x="2198986" y="2462178"/>
                  <a:pt x="2056481" y="2539116"/>
                </a:cubicBezTo>
                <a:lnTo>
                  <a:pt x="2109039" y="2837141"/>
                </a:lnTo>
                <a:lnTo>
                  <a:pt x="1881863" y="2919826"/>
                </a:lnTo>
                <a:lnTo>
                  <a:pt x="1730559" y="2657743"/>
                </a:lnTo>
                <a:cubicBezTo>
                  <a:pt x="1571939" y="2690405"/>
                  <a:pt x="1408327" y="2690405"/>
                  <a:pt x="1249707" y="2657743"/>
                </a:cubicBezTo>
                <a:lnTo>
                  <a:pt x="1098403" y="2919826"/>
                </a:lnTo>
                <a:lnTo>
                  <a:pt x="871227" y="2837141"/>
                </a:lnTo>
                <a:lnTo>
                  <a:pt x="923785" y="2539117"/>
                </a:lnTo>
                <a:cubicBezTo>
                  <a:pt x="781280" y="2462179"/>
                  <a:pt x="655947" y="2357011"/>
                  <a:pt x="555431" y="2230032"/>
                </a:cubicBezTo>
                <a:lnTo>
                  <a:pt x="271061" y="2333542"/>
                </a:lnTo>
                <a:lnTo>
                  <a:pt x="150184" y="2124176"/>
                </a:lnTo>
                <a:lnTo>
                  <a:pt x="382011" y="1929660"/>
                </a:lnTo>
                <a:cubicBezTo>
                  <a:pt x="322301" y="1779122"/>
                  <a:pt x="293890" y="1617995"/>
                  <a:pt x="298512" y="1456114"/>
                </a:cubicBezTo>
                <a:lnTo>
                  <a:pt x="14137" y="1352617"/>
                </a:lnTo>
                <a:lnTo>
                  <a:pt x="56117" y="1114535"/>
                </a:lnTo>
                <a:lnTo>
                  <a:pt x="358740" y="1114543"/>
                </a:lnTo>
                <a:cubicBezTo>
                  <a:pt x="409764" y="960843"/>
                  <a:pt x="491570" y="819151"/>
                  <a:pt x="599166" y="698113"/>
                </a:cubicBezTo>
                <a:lnTo>
                  <a:pt x="447848" y="436038"/>
                </a:lnTo>
                <a:lnTo>
                  <a:pt x="633043" y="280641"/>
                </a:lnTo>
                <a:lnTo>
                  <a:pt x="864860" y="475169"/>
                </a:lnTo>
                <a:cubicBezTo>
                  <a:pt x="1002743" y="390226"/>
                  <a:pt x="1156488" y="334267"/>
                  <a:pt x="1316713" y="310708"/>
                </a:cubicBezTo>
                <a:lnTo>
                  <a:pt x="1369255" y="12681"/>
                </a:lnTo>
                <a:lnTo>
                  <a:pt x="1611011" y="12681"/>
                </a:lnTo>
                <a:lnTo>
                  <a:pt x="1663553" y="310708"/>
                </a:lnTo>
                <a:cubicBezTo>
                  <a:pt x="1823778" y="334267"/>
                  <a:pt x="1977523" y="390226"/>
                  <a:pt x="2115406" y="475169"/>
                </a:cubicBezTo>
                <a:close/>
              </a:path>
            </a:pathLst>
          </a:custGeom>
          <a:solidFill>
            <a:srgbClr val="A6A6B0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7125" lIns="717125" spcFirstLastPara="1" rIns="717125" wrap="square" tIns="7171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None/>
            </a:pPr>
            <a:r>
              <a:rPr b="1" i="0" lang="uk-UA" sz="18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Санкції ЄС, США, Великобританії, Швейцарії та інших країн</a:t>
            </a:r>
            <a:endParaRPr/>
          </a:p>
        </p:txBody>
      </p:sp>
      <p:sp>
        <p:nvSpPr>
          <p:cNvPr id="395" name="Google Shape;395;p2"/>
          <p:cNvSpPr/>
          <p:nvPr/>
        </p:nvSpPr>
        <p:spPr>
          <a:xfrm rot="-6683669">
            <a:off x="982423" y="3339851"/>
            <a:ext cx="3814741" cy="3814741"/>
          </a:xfrm>
          <a:custGeom>
            <a:rect b="b" l="l" r="r" t="t"/>
            <a:pathLst>
              <a:path extrusionOk="0" h="120000" w="120000">
                <a:moveTo>
                  <a:pt x="53670" y="4107"/>
                </a:moveTo>
                <a:lnTo>
                  <a:pt x="53670" y="4107"/>
                </a:lnTo>
                <a:cubicBezTo>
                  <a:pt x="77077" y="1456"/>
                  <a:pt x="99656" y="13671"/>
                  <a:pt x="110245" y="34712"/>
                </a:cubicBezTo>
                <a:cubicBezTo>
                  <a:pt x="120835" y="55754"/>
                  <a:pt x="117192" y="81165"/>
                  <a:pt x="101118" y="98385"/>
                </a:cubicBezTo>
                <a:lnTo>
                  <a:pt x="103157" y="101435"/>
                </a:lnTo>
                <a:lnTo>
                  <a:pt x="89690" y="104430"/>
                </a:lnTo>
                <a:lnTo>
                  <a:pt x="95864" y="90522"/>
                </a:lnTo>
                <a:lnTo>
                  <a:pt x="97897" y="93565"/>
                </a:lnTo>
                <a:cubicBezTo>
                  <a:pt x="111793" y="77876"/>
                  <a:pt x="114585" y="55247"/>
                  <a:pt x="104919" y="36651"/>
                </a:cubicBezTo>
                <a:cubicBezTo>
                  <a:pt x="95253" y="18056"/>
                  <a:pt x="75128" y="7339"/>
                  <a:pt x="54303" y="9697"/>
                </a:cubicBez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"/>
          <p:cNvSpPr/>
          <p:nvPr/>
        </p:nvSpPr>
        <p:spPr>
          <a:xfrm>
            <a:off x="4913132" y="4583538"/>
            <a:ext cx="2556071" cy="2167466"/>
          </a:xfrm>
          <a:custGeom>
            <a:rect b="b" l="l" r="r" t="t"/>
            <a:pathLst>
              <a:path extrusionOk="0" h="2167466" w="2167466">
                <a:moveTo>
                  <a:pt x="1621800" y="548964"/>
                </a:moveTo>
                <a:lnTo>
                  <a:pt x="1941574" y="452590"/>
                </a:lnTo>
                <a:lnTo>
                  <a:pt x="2059240" y="656392"/>
                </a:lnTo>
                <a:lnTo>
                  <a:pt x="1815890" y="885138"/>
                </a:lnTo>
                <a:cubicBezTo>
                  <a:pt x="1851165" y="1015185"/>
                  <a:pt x="1851165" y="1152281"/>
                  <a:pt x="1815890" y="1282328"/>
                </a:cubicBezTo>
                <a:lnTo>
                  <a:pt x="2059240" y="1511074"/>
                </a:lnTo>
                <a:lnTo>
                  <a:pt x="1941574" y="1714876"/>
                </a:lnTo>
                <a:lnTo>
                  <a:pt x="1621800" y="1618502"/>
                </a:lnTo>
                <a:cubicBezTo>
                  <a:pt x="1526813" y="1714075"/>
                  <a:pt x="1408085" y="1782623"/>
                  <a:pt x="1277823" y="1817097"/>
                </a:cubicBezTo>
                <a:lnTo>
                  <a:pt x="1201398" y="2142217"/>
                </a:lnTo>
                <a:lnTo>
                  <a:pt x="966068" y="2142217"/>
                </a:lnTo>
                <a:lnTo>
                  <a:pt x="889643" y="1817097"/>
                </a:lnTo>
                <a:cubicBezTo>
                  <a:pt x="759381" y="1782622"/>
                  <a:pt x="640653" y="1714074"/>
                  <a:pt x="545666" y="1618502"/>
                </a:cubicBezTo>
                <a:lnTo>
                  <a:pt x="225892" y="1714876"/>
                </a:lnTo>
                <a:lnTo>
                  <a:pt x="108226" y="1511074"/>
                </a:lnTo>
                <a:lnTo>
                  <a:pt x="351576" y="1282328"/>
                </a:lnTo>
                <a:cubicBezTo>
                  <a:pt x="316301" y="1152281"/>
                  <a:pt x="316301" y="1015185"/>
                  <a:pt x="351576" y="885138"/>
                </a:cubicBezTo>
                <a:lnTo>
                  <a:pt x="108226" y="656392"/>
                </a:lnTo>
                <a:lnTo>
                  <a:pt x="225892" y="452590"/>
                </a:lnTo>
                <a:lnTo>
                  <a:pt x="545666" y="548964"/>
                </a:lnTo>
                <a:cubicBezTo>
                  <a:pt x="640653" y="453391"/>
                  <a:pt x="759381" y="384843"/>
                  <a:pt x="889643" y="350369"/>
                </a:cubicBezTo>
                <a:lnTo>
                  <a:pt x="966068" y="25249"/>
                </a:lnTo>
                <a:lnTo>
                  <a:pt x="1201398" y="25249"/>
                </a:lnTo>
                <a:lnTo>
                  <a:pt x="1277823" y="350369"/>
                </a:lnTo>
                <a:cubicBezTo>
                  <a:pt x="1408085" y="384844"/>
                  <a:pt x="1526813" y="453392"/>
                  <a:pt x="1621800" y="548964"/>
                </a:cubicBezTo>
                <a:close/>
              </a:path>
            </a:pathLst>
          </a:custGeom>
          <a:solidFill>
            <a:srgbClr val="A6A6B0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7125" lIns="717125" spcFirstLastPara="1" rIns="717125" wrap="square" tIns="7171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None/>
            </a:pPr>
            <a:r>
              <a:rPr b="1" i="0" lang="uk-UA" sz="18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Заборона бізнес операцій з рф/рб</a:t>
            </a:r>
            <a:endParaRPr b="1" i="0" sz="18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97" name="Google Shape;397;p2"/>
          <p:cNvSpPr/>
          <p:nvPr/>
        </p:nvSpPr>
        <p:spPr>
          <a:xfrm rot="7579727">
            <a:off x="4952793" y="4131755"/>
            <a:ext cx="2771648" cy="2771648"/>
          </a:xfrm>
          <a:custGeom>
            <a:rect b="b" l="l" r="r" t="t"/>
            <a:pathLst>
              <a:path extrusionOk="0" h="120000" w="120000">
                <a:moveTo>
                  <a:pt x="66743" y="5577"/>
                </a:moveTo>
                <a:lnTo>
                  <a:pt x="65791" y="13261"/>
                </a:lnTo>
                <a:lnTo>
                  <a:pt x="65791" y="13261"/>
                </a:lnTo>
                <a:cubicBezTo>
                  <a:pt x="51740" y="11520"/>
                  <a:pt x="37650" y="16193"/>
                  <a:pt x="27425" y="25986"/>
                </a:cubicBezTo>
                <a:cubicBezTo>
                  <a:pt x="17199" y="35780"/>
                  <a:pt x="11922" y="49654"/>
                  <a:pt x="13055" y="63768"/>
                </a:cubicBezTo>
                <a:lnTo>
                  <a:pt x="18064" y="62671"/>
                </a:lnTo>
                <a:lnTo>
                  <a:pt x="10211" y="70899"/>
                </a:lnTo>
                <a:lnTo>
                  <a:pt x="417" y="66534"/>
                </a:lnTo>
                <a:lnTo>
                  <a:pt x="5431" y="65437"/>
                </a:lnTo>
                <a:lnTo>
                  <a:pt x="5431" y="65437"/>
                </a:lnTo>
                <a:cubicBezTo>
                  <a:pt x="3779" y="48847"/>
                  <a:pt x="9762" y="32407"/>
                  <a:pt x="21691" y="20761"/>
                </a:cubicBezTo>
                <a:cubicBezTo>
                  <a:pt x="33620" y="9115"/>
                  <a:pt x="50199" y="3527"/>
                  <a:pt x="66743" y="5577"/>
                </a:cubicBez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"/>
          <p:cNvSpPr/>
          <p:nvPr/>
        </p:nvSpPr>
        <p:spPr>
          <a:xfrm>
            <a:off x="1156470" y="943164"/>
            <a:ext cx="2600961" cy="2600961"/>
          </a:xfrm>
          <a:custGeom>
            <a:rect b="b" l="l" r="r" t="t"/>
            <a:pathLst>
              <a:path extrusionOk="0" h="2123675" w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A6A6B0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7125" lIns="717125" spcFirstLastPara="1" rIns="717125" wrap="square" tIns="7171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None/>
            </a:pPr>
            <a:r>
              <a:rPr b="1" i="0" lang="uk-UA" sz="18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Санкції України</a:t>
            </a:r>
            <a:endParaRPr b="0" i="0" sz="18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99" name="Google Shape;399;p2"/>
          <p:cNvSpPr/>
          <p:nvPr/>
        </p:nvSpPr>
        <p:spPr>
          <a:xfrm rot="7706685">
            <a:off x="1096290" y="801002"/>
            <a:ext cx="2988394" cy="2988394"/>
          </a:xfrm>
          <a:custGeom>
            <a:rect b="b" l="l" r="r" t="t"/>
            <a:pathLst>
              <a:path extrusionOk="0" h="120000" w="120000">
                <a:moveTo>
                  <a:pt x="12466" y="88089"/>
                </a:moveTo>
                <a:lnTo>
                  <a:pt x="12466" y="88089"/>
                </a:lnTo>
                <a:cubicBezTo>
                  <a:pt x="26" y="67037"/>
                  <a:pt x="2915" y="40310"/>
                  <a:pt x="19566" y="22402"/>
                </a:cubicBezTo>
                <a:lnTo>
                  <a:pt x="17045" y="18480"/>
                </a:lnTo>
                <a:lnTo>
                  <a:pt x="32084" y="16577"/>
                </a:lnTo>
                <a:lnTo>
                  <a:pt x="26105" y="32573"/>
                </a:lnTo>
                <a:lnTo>
                  <a:pt x="23594" y="28668"/>
                </a:lnTo>
                <a:lnTo>
                  <a:pt x="23594" y="28668"/>
                </a:lnTo>
                <a:cubicBezTo>
                  <a:pt x="10162" y="44275"/>
                  <a:pt x="8172" y="66708"/>
                  <a:pt x="18648" y="84436"/>
                </a:cubicBez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"/>
          <p:cNvSpPr/>
          <p:nvPr/>
        </p:nvSpPr>
        <p:spPr>
          <a:xfrm>
            <a:off x="7878366" y="3581516"/>
            <a:ext cx="2680548" cy="2395060"/>
          </a:xfrm>
          <a:custGeom>
            <a:rect b="b" l="l" r="r" t="t"/>
            <a:pathLst>
              <a:path extrusionOk="0" h="2980266" w="2980266">
                <a:moveTo>
                  <a:pt x="2115406" y="475169"/>
                </a:moveTo>
                <a:lnTo>
                  <a:pt x="2347223" y="280641"/>
                </a:lnTo>
                <a:lnTo>
                  <a:pt x="2532418" y="436038"/>
                </a:lnTo>
                <a:lnTo>
                  <a:pt x="2381100" y="698113"/>
                </a:lnTo>
                <a:cubicBezTo>
                  <a:pt x="2488696" y="819151"/>
                  <a:pt x="2570502" y="960843"/>
                  <a:pt x="2621526" y="1114543"/>
                </a:cubicBezTo>
                <a:lnTo>
                  <a:pt x="2924149" y="1114535"/>
                </a:lnTo>
                <a:lnTo>
                  <a:pt x="2966129" y="1352617"/>
                </a:lnTo>
                <a:lnTo>
                  <a:pt x="2681754" y="1456113"/>
                </a:lnTo>
                <a:cubicBezTo>
                  <a:pt x="2686376" y="1617995"/>
                  <a:pt x="2657965" y="1779121"/>
                  <a:pt x="2598255" y="1929659"/>
                </a:cubicBezTo>
                <a:lnTo>
                  <a:pt x="2830082" y="2124176"/>
                </a:lnTo>
                <a:lnTo>
                  <a:pt x="2709205" y="2333542"/>
                </a:lnTo>
                <a:lnTo>
                  <a:pt x="2424835" y="2230031"/>
                </a:lnTo>
                <a:cubicBezTo>
                  <a:pt x="2324320" y="2357010"/>
                  <a:pt x="2198986" y="2462178"/>
                  <a:pt x="2056481" y="2539116"/>
                </a:cubicBezTo>
                <a:lnTo>
                  <a:pt x="2109039" y="2837141"/>
                </a:lnTo>
                <a:lnTo>
                  <a:pt x="1881863" y="2919826"/>
                </a:lnTo>
                <a:lnTo>
                  <a:pt x="1730559" y="2657743"/>
                </a:lnTo>
                <a:cubicBezTo>
                  <a:pt x="1571939" y="2690405"/>
                  <a:pt x="1408327" y="2690405"/>
                  <a:pt x="1249707" y="2657743"/>
                </a:cubicBezTo>
                <a:lnTo>
                  <a:pt x="1098403" y="2919826"/>
                </a:lnTo>
                <a:lnTo>
                  <a:pt x="871227" y="2837141"/>
                </a:lnTo>
                <a:lnTo>
                  <a:pt x="923785" y="2539117"/>
                </a:lnTo>
                <a:cubicBezTo>
                  <a:pt x="781280" y="2462179"/>
                  <a:pt x="655947" y="2357011"/>
                  <a:pt x="555431" y="2230032"/>
                </a:cubicBezTo>
                <a:lnTo>
                  <a:pt x="271061" y="2333542"/>
                </a:lnTo>
                <a:lnTo>
                  <a:pt x="150184" y="2124176"/>
                </a:lnTo>
                <a:lnTo>
                  <a:pt x="382011" y="1929660"/>
                </a:lnTo>
                <a:cubicBezTo>
                  <a:pt x="322301" y="1779122"/>
                  <a:pt x="293890" y="1617995"/>
                  <a:pt x="298512" y="1456114"/>
                </a:cubicBezTo>
                <a:lnTo>
                  <a:pt x="14137" y="1352617"/>
                </a:lnTo>
                <a:lnTo>
                  <a:pt x="56117" y="1114535"/>
                </a:lnTo>
                <a:lnTo>
                  <a:pt x="358740" y="1114543"/>
                </a:lnTo>
                <a:cubicBezTo>
                  <a:pt x="409764" y="960843"/>
                  <a:pt x="491570" y="819151"/>
                  <a:pt x="599166" y="698113"/>
                </a:cubicBezTo>
                <a:lnTo>
                  <a:pt x="447848" y="436038"/>
                </a:lnTo>
                <a:lnTo>
                  <a:pt x="633043" y="280641"/>
                </a:lnTo>
                <a:lnTo>
                  <a:pt x="864860" y="475169"/>
                </a:lnTo>
                <a:cubicBezTo>
                  <a:pt x="1002743" y="390226"/>
                  <a:pt x="1156488" y="334267"/>
                  <a:pt x="1316713" y="310708"/>
                </a:cubicBezTo>
                <a:lnTo>
                  <a:pt x="1369255" y="12681"/>
                </a:lnTo>
                <a:lnTo>
                  <a:pt x="1611011" y="12681"/>
                </a:lnTo>
                <a:lnTo>
                  <a:pt x="1663553" y="310708"/>
                </a:lnTo>
                <a:cubicBezTo>
                  <a:pt x="1823778" y="334267"/>
                  <a:pt x="1977523" y="390226"/>
                  <a:pt x="2115406" y="475169"/>
                </a:cubicBezTo>
                <a:close/>
              </a:path>
            </a:pathLst>
          </a:custGeom>
          <a:solidFill>
            <a:srgbClr val="A6A6B0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7125" lIns="717125" spcFirstLastPara="1" rIns="717125" wrap="square" tIns="7171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None/>
            </a:pPr>
            <a:r>
              <a:rPr b="1" i="0" lang="uk-UA" sz="18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Тимчасово окуповані території України</a:t>
            </a:r>
            <a:endParaRPr/>
          </a:p>
        </p:txBody>
      </p:sp>
      <p:sp>
        <p:nvSpPr>
          <p:cNvPr id="401" name="Google Shape;401;p2"/>
          <p:cNvSpPr/>
          <p:nvPr/>
        </p:nvSpPr>
        <p:spPr>
          <a:xfrm rot="3559066">
            <a:off x="7185509" y="2940979"/>
            <a:ext cx="3771480" cy="3625936"/>
          </a:xfrm>
          <a:custGeom>
            <a:rect b="b" l="l" r="r" t="t"/>
            <a:pathLst>
              <a:path extrusionOk="0" h="120000" w="120000">
                <a:moveTo>
                  <a:pt x="99038" y="21343"/>
                </a:moveTo>
                <a:lnTo>
                  <a:pt x="93642" y="26686"/>
                </a:lnTo>
                <a:lnTo>
                  <a:pt x="93642" y="26686"/>
                </a:lnTo>
                <a:cubicBezTo>
                  <a:pt x="79507" y="12709"/>
                  <a:pt x="58054" y="8957"/>
                  <a:pt x="39933" y="17294"/>
                </a:cubicBezTo>
                <a:cubicBezTo>
                  <a:pt x="21813" y="25631"/>
                  <a:pt x="10886" y="44281"/>
                  <a:pt x="12576" y="63984"/>
                </a:cubicBezTo>
                <a:lnTo>
                  <a:pt x="17397" y="62887"/>
                </a:lnTo>
                <a:lnTo>
                  <a:pt x="9981" y="71389"/>
                </a:lnTo>
                <a:lnTo>
                  <a:pt x="431" y="66750"/>
                </a:lnTo>
                <a:lnTo>
                  <a:pt x="5255" y="65651"/>
                </a:lnTo>
                <a:cubicBezTo>
                  <a:pt x="2851" y="42529"/>
                  <a:pt x="15339" y="20409"/>
                  <a:pt x="36419" y="10449"/>
                </a:cubicBezTo>
                <a:cubicBezTo>
                  <a:pt x="57500" y="490"/>
                  <a:pt x="82592" y="4855"/>
                  <a:pt x="99038" y="21343"/>
                </a:cubicBez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"/>
          <p:cNvSpPr/>
          <p:nvPr/>
        </p:nvSpPr>
        <p:spPr>
          <a:xfrm rot="415403">
            <a:off x="7327839" y="429642"/>
            <a:ext cx="2771648" cy="2771648"/>
          </a:xfrm>
          <a:custGeom>
            <a:rect b="b" l="l" r="r" t="t"/>
            <a:pathLst>
              <a:path extrusionOk="0" h="120000" w="120000">
                <a:moveTo>
                  <a:pt x="66743" y="5577"/>
                </a:moveTo>
                <a:lnTo>
                  <a:pt x="65791" y="13261"/>
                </a:lnTo>
                <a:lnTo>
                  <a:pt x="65791" y="13261"/>
                </a:lnTo>
                <a:cubicBezTo>
                  <a:pt x="51740" y="11520"/>
                  <a:pt x="37650" y="16193"/>
                  <a:pt x="27425" y="25986"/>
                </a:cubicBezTo>
                <a:cubicBezTo>
                  <a:pt x="17199" y="35780"/>
                  <a:pt x="11922" y="49654"/>
                  <a:pt x="13055" y="63768"/>
                </a:cubicBezTo>
                <a:lnTo>
                  <a:pt x="18064" y="62671"/>
                </a:lnTo>
                <a:lnTo>
                  <a:pt x="10211" y="70899"/>
                </a:lnTo>
                <a:lnTo>
                  <a:pt x="417" y="66534"/>
                </a:lnTo>
                <a:lnTo>
                  <a:pt x="5431" y="65437"/>
                </a:lnTo>
                <a:lnTo>
                  <a:pt x="5431" y="65437"/>
                </a:lnTo>
                <a:cubicBezTo>
                  <a:pt x="3779" y="48847"/>
                  <a:pt x="9762" y="32407"/>
                  <a:pt x="21691" y="20761"/>
                </a:cubicBezTo>
                <a:cubicBezTo>
                  <a:pt x="33620" y="9115"/>
                  <a:pt x="50199" y="3527"/>
                  <a:pt x="66743" y="5577"/>
                </a:cubicBez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"/>
          <p:cNvSpPr/>
          <p:nvPr/>
        </p:nvSpPr>
        <p:spPr>
          <a:xfrm>
            <a:off x="7824238" y="819629"/>
            <a:ext cx="2633786" cy="2167466"/>
          </a:xfrm>
          <a:custGeom>
            <a:rect b="b" l="l" r="r" t="t"/>
            <a:pathLst>
              <a:path extrusionOk="0" h="2167466" w="2167466">
                <a:moveTo>
                  <a:pt x="1621800" y="548964"/>
                </a:moveTo>
                <a:lnTo>
                  <a:pt x="1941574" y="452590"/>
                </a:lnTo>
                <a:lnTo>
                  <a:pt x="2059240" y="656392"/>
                </a:lnTo>
                <a:lnTo>
                  <a:pt x="1815890" y="885138"/>
                </a:lnTo>
                <a:cubicBezTo>
                  <a:pt x="1851165" y="1015185"/>
                  <a:pt x="1851165" y="1152281"/>
                  <a:pt x="1815890" y="1282328"/>
                </a:cubicBezTo>
                <a:lnTo>
                  <a:pt x="2059240" y="1511074"/>
                </a:lnTo>
                <a:lnTo>
                  <a:pt x="1941574" y="1714876"/>
                </a:lnTo>
                <a:lnTo>
                  <a:pt x="1621800" y="1618502"/>
                </a:lnTo>
                <a:cubicBezTo>
                  <a:pt x="1526813" y="1714075"/>
                  <a:pt x="1408085" y="1782623"/>
                  <a:pt x="1277823" y="1817097"/>
                </a:cubicBezTo>
                <a:lnTo>
                  <a:pt x="1201398" y="2142217"/>
                </a:lnTo>
                <a:lnTo>
                  <a:pt x="966068" y="2142217"/>
                </a:lnTo>
                <a:lnTo>
                  <a:pt x="889643" y="1817097"/>
                </a:lnTo>
                <a:cubicBezTo>
                  <a:pt x="759381" y="1782622"/>
                  <a:pt x="640653" y="1714074"/>
                  <a:pt x="545666" y="1618502"/>
                </a:cubicBezTo>
                <a:lnTo>
                  <a:pt x="225892" y="1714876"/>
                </a:lnTo>
                <a:lnTo>
                  <a:pt x="108226" y="1511074"/>
                </a:lnTo>
                <a:lnTo>
                  <a:pt x="351576" y="1282328"/>
                </a:lnTo>
                <a:cubicBezTo>
                  <a:pt x="316301" y="1152281"/>
                  <a:pt x="316301" y="1015185"/>
                  <a:pt x="351576" y="885138"/>
                </a:cubicBezTo>
                <a:lnTo>
                  <a:pt x="108226" y="656392"/>
                </a:lnTo>
                <a:lnTo>
                  <a:pt x="225892" y="452590"/>
                </a:lnTo>
                <a:lnTo>
                  <a:pt x="545666" y="548964"/>
                </a:lnTo>
                <a:cubicBezTo>
                  <a:pt x="640653" y="453391"/>
                  <a:pt x="759381" y="384843"/>
                  <a:pt x="889643" y="350369"/>
                </a:cubicBezTo>
                <a:lnTo>
                  <a:pt x="966068" y="25249"/>
                </a:lnTo>
                <a:lnTo>
                  <a:pt x="1201398" y="25249"/>
                </a:lnTo>
                <a:lnTo>
                  <a:pt x="1277823" y="350369"/>
                </a:lnTo>
                <a:cubicBezTo>
                  <a:pt x="1408085" y="384844"/>
                  <a:pt x="1526813" y="453392"/>
                  <a:pt x="1621800" y="548964"/>
                </a:cubicBezTo>
                <a:close/>
              </a:path>
            </a:pathLst>
          </a:custGeom>
          <a:solidFill>
            <a:srgbClr val="A6A6B0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7125" lIns="717125" spcFirstLastPara="1" rIns="717125" wrap="square" tIns="7171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None/>
            </a:pPr>
            <a:r>
              <a:rPr b="1" i="0" lang="uk-UA" sz="18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Банківські контролі </a:t>
            </a:r>
            <a:endParaRPr b="1" i="0" sz="18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4" name="Google Shape;404;p2"/>
          <p:cNvSpPr/>
          <p:nvPr/>
        </p:nvSpPr>
        <p:spPr>
          <a:xfrm>
            <a:off x="4254366" y="488898"/>
            <a:ext cx="2867594" cy="2498197"/>
          </a:xfrm>
          <a:custGeom>
            <a:rect b="b" l="l" r="r" t="t"/>
            <a:pathLst>
              <a:path extrusionOk="0" h="2123675" w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A6A6B0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7125" lIns="717125" spcFirstLastPara="1" rIns="717125" wrap="square" tIns="7171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None/>
            </a:pPr>
            <a:r>
              <a:rPr b="1" i="0" lang="uk-UA" sz="18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Ускладнення логістики</a:t>
            </a:r>
            <a:endParaRPr b="1" i="0" sz="18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5" name="Google Shape;405;p2"/>
          <p:cNvSpPr/>
          <p:nvPr/>
        </p:nvSpPr>
        <p:spPr>
          <a:xfrm rot="9814480">
            <a:off x="4492971" y="518593"/>
            <a:ext cx="2870322" cy="2988394"/>
          </a:xfrm>
          <a:custGeom>
            <a:rect b="b" l="l" r="r" t="t"/>
            <a:pathLst>
              <a:path extrusionOk="0" h="120000" w="120000">
                <a:moveTo>
                  <a:pt x="11942" y="87276"/>
                </a:moveTo>
                <a:lnTo>
                  <a:pt x="11942" y="87276"/>
                </a:lnTo>
                <a:cubicBezTo>
                  <a:pt x="313" y="66646"/>
                  <a:pt x="3050" y="40877"/>
                  <a:pt x="18753" y="23171"/>
                </a:cubicBezTo>
                <a:lnTo>
                  <a:pt x="16257" y="19442"/>
                </a:lnTo>
                <a:lnTo>
                  <a:pt x="31159" y="16911"/>
                </a:lnTo>
                <a:lnTo>
                  <a:pt x="25317" y="32978"/>
                </a:lnTo>
                <a:lnTo>
                  <a:pt x="22836" y="29271"/>
                </a:lnTo>
                <a:lnTo>
                  <a:pt x="22836" y="29271"/>
                </a:lnTo>
                <a:cubicBezTo>
                  <a:pt x="10306" y="44725"/>
                  <a:pt x="8437" y="66354"/>
                  <a:pt x="18128" y="83765"/>
                </a:cubicBezTo>
                <a:close/>
              </a:path>
            </a:pathLst>
          </a:cu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"/>
          <p:cNvSpPr txBox="1"/>
          <p:nvPr/>
        </p:nvSpPr>
        <p:spPr>
          <a:xfrm>
            <a:off x="4482593" y="3085545"/>
            <a:ext cx="2640128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1F"/>
              </a:buClr>
              <a:buSzPts val="3200"/>
              <a:buFont typeface="Roboto"/>
              <a:buNone/>
            </a:pPr>
            <a:r>
              <a:rPr b="1" i="0" lang="uk-UA" sz="3200" u="none" cap="none" strike="noStrike">
                <a:solidFill>
                  <a:srgbClr val="E2001F"/>
                </a:solidFill>
                <a:latin typeface="Roboto"/>
                <a:ea typeface="Roboto"/>
                <a:cs typeface="Roboto"/>
                <a:sym typeface="Roboto"/>
              </a:rPr>
              <a:t>Український бізнес</a:t>
            </a:r>
            <a:endParaRPr b="1" i="0" sz="3200" u="none" cap="none" strike="noStrike">
              <a:solidFill>
                <a:srgbClr val="E2001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"/>
          <p:cNvSpPr/>
          <p:nvPr/>
        </p:nvSpPr>
        <p:spPr>
          <a:xfrm>
            <a:off x="6441896" y="0"/>
            <a:ext cx="5768029" cy="6878320"/>
          </a:xfrm>
          <a:prstGeom prst="rect">
            <a:avLst/>
          </a:prstGeom>
          <a:solidFill>
            <a:srgbClr val="D6D6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2" name="Google Shape;412;p3"/>
          <p:cNvSpPr txBox="1"/>
          <p:nvPr/>
        </p:nvSpPr>
        <p:spPr>
          <a:xfrm>
            <a:off x="7231128" y="844458"/>
            <a:ext cx="224218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Після 24.02.2022</a:t>
            </a:r>
            <a:endParaRPr b="1"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3" name="Google Shape;413;p3"/>
          <p:cNvSpPr txBox="1"/>
          <p:nvPr/>
        </p:nvSpPr>
        <p:spPr>
          <a:xfrm>
            <a:off x="1344564" y="813153"/>
            <a:ext cx="18060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До 24.02.2022</a:t>
            </a:r>
            <a:endParaRPr b="1"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4" name="Google Shape;414;p3"/>
          <p:cNvSpPr txBox="1"/>
          <p:nvPr/>
        </p:nvSpPr>
        <p:spPr>
          <a:xfrm>
            <a:off x="896028" y="2007999"/>
            <a:ext cx="4243676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✔"/>
            </a:pPr>
            <a:r>
              <a:rPr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Реєстрація/здійснення бізнесу контрагентами у високо-ризикованих країнах (Іран, Північна Корея, Південий Судан, Крим);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✔"/>
            </a:pPr>
            <a:r>
              <a:rPr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Наявність санкцій проти контрагента, його власників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✔"/>
            </a:pPr>
            <a:r>
              <a:rPr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Обмеження щодо товарів  </a:t>
            </a:r>
            <a:endParaRPr/>
          </a:p>
        </p:txBody>
      </p:sp>
      <p:sp>
        <p:nvSpPr>
          <p:cNvPr id="415" name="Google Shape;415;p3"/>
          <p:cNvSpPr txBox="1"/>
          <p:nvPr/>
        </p:nvSpPr>
        <p:spPr>
          <a:xfrm>
            <a:off x="6894499" y="1260414"/>
            <a:ext cx="5157628" cy="5355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✔"/>
            </a:pPr>
            <a:r>
              <a:rPr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Наявність корпоративної пов'язаності з рф/рб 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✔"/>
            </a:pPr>
            <a:r>
              <a:rPr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Ведення бізнесу з рф/рб 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✔"/>
            </a:pPr>
            <a:r>
              <a:rPr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Реєстрація/ведення бізнесу на тимчасово окупованих територіях України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✔"/>
            </a:pPr>
            <a:r>
              <a:rPr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Кримінальні провадження проти учасників/бенефіціарів/акціонерів контрагентів (злочини проти основ національної безпеки України)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✔"/>
            </a:pPr>
            <a:r>
              <a:rPr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Логістичні маршрути через рф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✔"/>
            </a:pPr>
            <a:r>
              <a:rPr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Включення контрагента до переліку спонсорів війни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✔"/>
            </a:pPr>
            <a:r>
              <a:rPr i="1"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Наявність обмежень щодо власного бізнесу</a:t>
            </a:r>
            <a:endParaRPr i="1"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6" name="Google Shape;416;p3"/>
          <p:cNvSpPr txBox="1"/>
          <p:nvPr>
            <p:ph type="title"/>
          </p:nvPr>
        </p:nvSpPr>
        <p:spPr>
          <a:xfrm>
            <a:off x="896028" y="199074"/>
            <a:ext cx="5545869" cy="679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Roboto"/>
              <a:buNone/>
            </a:pPr>
            <a:r>
              <a:rPr lang="uk-UA"/>
              <a:t>Тренди санкційних контролей 2023 </a:t>
            </a:r>
            <a:endParaRPr/>
          </a:p>
        </p:txBody>
      </p:sp>
      <p:pic>
        <p:nvPicPr>
          <p:cNvPr descr="Частичное пересечение содержимого буфера обмена со сплошной заливкой" id="417" name="Google Shape;41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0236" y="732883"/>
            <a:ext cx="592483" cy="5924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Частичное пересечение содержимого буфера обмена со сплошной заливкой" id="418" name="Google Shape;4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49983" y="701578"/>
            <a:ext cx="592483" cy="5924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Шевроны со сплошной заливкой" id="419" name="Google Shape;41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01751" y="2850111"/>
            <a:ext cx="1178098" cy="1178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4"/>
          <p:cNvSpPr txBox="1"/>
          <p:nvPr>
            <p:ph type="title"/>
          </p:nvPr>
        </p:nvSpPr>
        <p:spPr>
          <a:xfrm>
            <a:off x="721081" y="238230"/>
            <a:ext cx="6029040" cy="6761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500"/>
              <a:buFont typeface="Roboto"/>
              <a:buNone/>
            </a:pPr>
            <a:r>
              <a:rPr lang="uk-UA" sz="2500"/>
              <a:t>Принципи санкційної політики України </a:t>
            </a:r>
            <a:endParaRPr/>
          </a:p>
        </p:txBody>
      </p:sp>
      <p:sp>
        <p:nvSpPr>
          <p:cNvPr id="425" name="Google Shape;425;p4"/>
          <p:cNvSpPr/>
          <p:nvPr/>
        </p:nvSpPr>
        <p:spPr>
          <a:xfrm>
            <a:off x="1356937" y="1428305"/>
            <a:ext cx="3373061" cy="1335641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Забрати російські активи </a:t>
            </a:r>
            <a:endParaRPr/>
          </a:p>
        </p:txBody>
      </p:sp>
      <p:sp>
        <p:nvSpPr>
          <p:cNvPr id="426" name="Google Shape;426;p4"/>
          <p:cNvSpPr/>
          <p:nvPr/>
        </p:nvSpPr>
        <p:spPr>
          <a:xfrm>
            <a:off x="1356937" y="4470037"/>
            <a:ext cx="3373061" cy="1335641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Не зупиняти роботу українського бізнесу</a:t>
            </a:r>
            <a:endParaRPr/>
          </a:p>
        </p:txBody>
      </p:sp>
      <p:sp>
        <p:nvSpPr>
          <p:cNvPr id="427" name="Google Shape;427;p4"/>
          <p:cNvSpPr/>
          <p:nvPr/>
        </p:nvSpPr>
        <p:spPr>
          <a:xfrm>
            <a:off x="6527801" y="-20320"/>
            <a:ext cx="5664199" cy="6878320"/>
          </a:xfrm>
          <a:prstGeom prst="rect">
            <a:avLst/>
          </a:prstGeom>
          <a:solidFill>
            <a:srgbClr val="D6D6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8" name="Google Shape;428;p4"/>
          <p:cNvSpPr/>
          <p:nvPr/>
        </p:nvSpPr>
        <p:spPr>
          <a:xfrm rot="5400000">
            <a:off x="3289663" y="3482130"/>
            <a:ext cx="3447467" cy="540532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5F000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9" name="Google Shape;429;p4"/>
          <p:cNvSpPr/>
          <p:nvPr/>
        </p:nvSpPr>
        <p:spPr>
          <a:xfrm rot="-5400000">
            <a:off x="-650194" y="3343910"/>
            <a:ext cx="3447469" cy="540531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5F000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0" name="Google Shape;430;p4"/>
          <p:cNvSpPr txBox="1"/>
          <p:nvPr/>
        </p:nvSpPr>
        <p:spPr>
          <a:xfrm>
            <a:off x="7202184" y="1997839"/>
            <a:ext cx="4678402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✔"/>
            </a:pPr>
            <a:r>
              <a:rPr b="1"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Ризик блокування 100% часток/акцій </a:t>
            </a:r>
            <a:r>
              <a:rPr i="1"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(якщо частку росіян не можливо встановити)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✔"/>
            </a:pPr>
            <a:r>
              <a:rPr b="1"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Часткове або повне зупинення діяльності </a:t>
            </a:r>
            <a:r>
              <a:rPr i="1"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(втрата робочих місць та прибутків, зниження податкових виплат)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✔"/>
            </a:pPr>
            <a:r>
              <a:rPr b="1"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Падіння ділової та інвестиційної привабливості </a:t>
            </a:r>
            <a:r>
              <a:rPr i="1" lang="uk-U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(поглиблені KYC з боку банків та контрагентів) </a:t>
            </a:r>
            <a:endParaRPr/>
          </a:p>
        </p:txBody>
      </p:sp>
      <p:sp>
        <p:nvSpPr>
          <p:cNvPr id="431" name="Google Shape;431;p4"/>
          <p:cNvSpPr txBox="1"/>
          <p:nvPr/>
        </p:nvSpPr>
        <p:spPr>
          <a:xfrm>
            <a:off x="6750121" y="993378"/>
            <a:ext cx="5292725" cy="4090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500"/>
              <a:buFont typeface="Roboto"/>
              <a:buNone/>
            </a:pPr>
            <a:r>
              <a:rPr b="1" lang="uk-UA" sz="2500">
                <a:solidFill>
                  <a:srgbClr val="262626"/>
                </a:solidFill>
                <a:latin typeface="Roboto"/>
                <a:ea typeface="Roboto"/>
                <a:cs typeface="Roboto"/>
                <a:sym typeface="Roboto"/>
              </a:rPr>
              <a:t>Наслідки для українського бізнесу</a:t>
            </a:r>
            <a:endParaRPr/>
          </a:p>
        </p:txBody>
      </p:sp>
      <p:pic>
        <p:nvPicPr>
          <p:cNvPr descr="Значок &quot;Вопросительный знак&quot; со сплошной заливкой" id="432" name="Google Shape;43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55700" y="3159791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4"/>
          <p:cNvSpPr/>
          <p:nvPr/>
        </p:nvSpPr>
        <p:spPr>
          <a:xfrm>
            <a:off x="6070140" y="3466017"/>
            <a:ext cx="838174" cy="323112"/>
          </a:xfrm>
          <a:custGeom>
            <a:rect b="b" l="l" r="r" t="t"/>
            <a:pathLst>
              <a:path extrusionOk="0" h="323112" w="838174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4" name="Google Shape;434;p4"/>
          <p:cNvSpPr/>
          <p:nvPr/>
        </p:nvSpPr>
        <p:spPr>
          <a:xfrm>
            <a:off x="6070165" y="3159791"/>
            <a:ext cx="838174" cy="324537"/>
          </a:xfrm>
          <a:custGeom>
            <a:rect b="b" l="l" r="r" t="t"/>
            <a:pathLst>
              <a:path extrusionOk="0" h="324537" w="838174">
                <a:moveTo>
                  <a:pt x="809600" y="134063"/>
                </a:moveTo>
                <a:lnTo>
                  <a:pt x="97511" y="134063"/>
                </a:lnTo>
                <a:lnTo>
                  <a:pt x="182093" y="49481"/>
                </a:lnTo>
                <a:cubicBezTo>
                  <a:pt x="193639" y="38723"/>
                  <a:pt x="194277" y="20641"/>
                  <a:pt x="183519" y="9095"/>
                </a:cubicBezTo>
                <a:cubicBezTo>
                  <a:pt x="172760" y="-2451"/>
                  <a:pt x="154678" y="-3089"/>
                  <a:pt x="143133" y="7669"/>
                </a:cubicBezTo>
                <a:cubicBezTo>
                  <a:pt x="142640" y="8127"/>
                  <a:pt x="142165" y="8604"/>
                  <a:pt x="141707" y="9095"/>
                </a:cubicBezTo>
                <a:lnTo>
                  <a:pt x="8357" y="142445"/>
                </a:lnTo>
                <a:cubicBezTo>
                  <a:pt x="-2786" y="153602"/>
                  <a:pt x="-2786" y="171674"/>
                  <a:pt x="8357" y="182831"/>
                </a:cubicBezTo>
                <a:lnTo>
                  <a:pt x="141707" y="316181"/>
                </a:lnTo>
                <a:cubicBezTo>
                  <a:pt x="152863" y="327323"/>
                  <a:pt x="170936" y="327323"/>
                  <a:pt x="182093" y="316181"/>
                </a:cubicBezTo>
                <a:cubicBezTo>
                  <a:pt x="193235" y="305024"/>
                  <a:pt x="193235" y="286952"/>
                  <a:pt x="182093" y="275795"/>
                </a:cubicBezTo>
                <a:lnTo>
                  <a:pt x="97511" y="191213"/>
                </a:lnTo>
                <a:lnTo>
                  <a:pt x="809600" y="191213"/>
                </a:lnTo>
                <a:cubicBezTo>
                  <a:pt x="825382" y="191213"/>
                  <a:pt x="838175" y="178420"/>
                  <a:pt x="838175" y="162638"/>
                </a:cubicBezTo>
                <a:cubicBezTo>
                  <a:pt x="838175" y="146856"/>
                  <a:pt x="825382" y="134063"/>
                  <a:pt x="809600" y="1340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New Light">
  <a:themeElements>
    <a:clrScheme name="Metinvest 2.2.1">
      <a:dk1>
        <a:srgbClr val="000000"/>
      </a:dk1>
      <a:lt1>
        <a:srgbClr val="FFFFFF"/>
      </a:lt1>
      <a:dk2>
        <a:srgbClr val="3F3F49"/>
      </a:dk2>
      <a:lt2>
        <a:srgbClr val="F5F7F9"/>
      </a:lt2>
      <a:accent1>
        <a:srgbClr val="E2001F"/>
      </a:accent1>
      <a:accent2>
        <a:srgbClr val="9B9BAA"/>
      </a:accent2>
      <a:accent3>
        <a:srgbClr val="6F6F7B"/>
      </a:accent3>
      <a:accent4>
        <a:srgbClr val="C8A486"/>
      </a:accent4>
      <a:accent5>
        <a:srgbClr val="785959"/>
      </a:accent5>
      <a:accent6>
        <a:srgbClr val="3F3F49"/>
      </a:accent6>
      <a:hlink>
        <a:srgbClr val="8B8B9D"/>
      </a:hlink>
      <a:folHlink>
        <a:srgbClr val="6F6F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New Light">
  <a:themeElements>
    <a:clrScheme name="Metinvest 2.2.1">
      <a:dk1>
        <a:srgbClr val="000000"/>
      </a:dk1>
      <a:lt1>
        <a:srgbClr val="FFFFFF"/>
      </a:lt1>
      <a:dk2>
        <a:srgbClr val="3F3F49"/>
      </a:dk2>
      <a:lt2>
        <a:srgbClr val="F5F7F9"/>
      </a:lt2>
      <a:accent1>
        <a:srgbClr val="E2001F"/>
      </a:accent1>
      <a:accent2>
        <a:srgbClr val="9B9BAA"/>
      </a:accent2>
      <a:accent3>
        <a:srgbClr val="6F6F7B"/>
      </a:accent3>
      <a:accent4>
        <a:srgbClr val="C8A486"/>
      </a:accent4>
      <a:accent5>
        <a:srgbClr val="785959"/>
      </a:accent5>
      <a:accent6>
        <a:srgbClr val="3F3F49"/>
      </a:accent6>
      <a:hlink>
        <a:srgbClr val="8B8B9D"/>
      </a:hlink>
      <a:folHlink>
        <a:srgbClr val="6F6F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New Dark">
  <a:themeElements>
    <a:clrScheme name="Metinvest 2.2.1">
      <a:dk1>
        <a:srgbClr val="000000"/>
      </a:dk1>
      <a:lt1>
        <a:srgbClr val="FFFFFF"/>
      </a:lt1>
      <a:dk2>
        <a:srgbClr val="3F3F49"/>
      </a:dk2>
      <a:lt2>
        <a:srgbClr val="F5F7F9"/>
      </a:lt2>
      <a:accent1>
        <a:srgbClr val="E2001F"/>
      </a:accent1>
      <a:accent2>
        <a:srgbClr val="9B9BAA"/>
      </a:accent2>
      <a:accent3>
        <a:srgbClr val="6F6F7B"/>
      </a:accent3>
      <a:accent4>
        <a:srgbClr val="C8A486"/>
      </a:accent4>
      <a:accent5>
        <a:srgbClr val="785959"/>
      </a:accent5>
      <a:accent6>
        <a:srgbClr val="3F3F49"/>
      </a:accent6>
      <a:hlink>
        <a:srgbClr val="6F6F7B"/>
      </a:hlink>
      <a:folHlink>
        <a:srgbClr val="6F6F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2019-01-22T14:50:24Z</dcterms:created>
  <dc:creator>MIH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0x01010037F6F6264A322F4AA059BFFD3EED69D2</vt:lpwstr>
  </property>
  <property fmtid="{D5CDD505-2E9C-101B-9397-08002B2CF9AE}" pid="3" name="MediaServiceImageTags">
    <vt:lpwstr/>
  </property>
  <property fmtid="{D5CDD505-2E9C-101B-9397-08002B2CF9AE}" pid="4" name="MSIP_Label_d92777a8-4fe1-4bb5-bf8a-dafd6e0db0a2_Enabled">
    <vt:lpwstr>true</vt:lpwstr>
  </property>
  <property fmtid="{D5CDD505-2E9C-101B-9397-08002B2CF9AE}" pid="5" name="MSIP_Label_d92777a8-4fe1-4bb5-bf8a-dafd6e0db0a2_SetDate">
    <vt:lpwstr>2023-08-15T10:31:53Z</vt:lpwstr>
  </property>
  <property fmtid="{D5CDD505-2E9C-101B-9397-08002B2CF9AE}" pid="6" name="MSIP_Label_d92777a8-4fe1-4bb5-bf8a-dafd6e0db0a2_Method">
    <vt:lpwstr>Standard</vt:lpwstr>
  </property>
  <property fmtid="{D5CDD505-2E9C-101B-9397-08002B2CF9AE}" pid="7" name="MSIP_Label_d92777a8-4fe1-4bb5-bf8a-dafd6e0db0a2_Name">
    <vt:lpwstr>Ограниченный доступ</vt:lpwstr>
  </property>
  <property fmtid="{D5CDD505-2E9C-101B-9397-08002B2CF9AE}" pid="8" name="MSIP_Label_d92777a8-4fe1-4bb5-bf8a-dafd6e0db0a2_SiteId">
    <vt:lpwstr>b0bbbc89-2041-434f-8618-bc081a1a01d4</vt:lpwstr>
  </property>
  <property fmtid="{D5CDD505-2E9C-101B-9397-08002B2CF9AE}" pid="9" name="MSIP_Label_d92777a8-4fe1-4bb5-bf8a-dafd6e0db0a2_ActionId">
    <vt:lpwstr>eba57883-d7bc-4d41-a047-300660a9697c</vt:lpwstr>
  </property>
  <property fmtid="{D5CDD505-2E9C-101B-9397-08002B2CF9AE}" pid="10" name="MSIP_Label_d92777a8-4fe1-4bb5-bf8a-dafd6e0db0a2_ContentBits">
    <vt:lpwstr>0</vt:lpwstr>
  </property>
</Properties>
</file>