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4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E83DE-9055-1ED7-9B9E-00ADDCD5F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323120-6FF2-6925-47B5-CA605D609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44846-B6C3-A2E4-9576-63FEFFA9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EFD9A-225E-E931-DCB8-B78F22E7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C6D7F6-9576-5691-71F2-0F9A4570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968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4EBF-9389-D563-2266-63C4D384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97D872-9979-8893-47C2-F109F06B6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A6391-5485-B005-DE90-FB4F2FF2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2FF28-423D-8BCE-F2BC-E4B427F8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16A58-6769-B8E1-5244-80018B4C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251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50D3E3-1A47-5DB6-0043-48532F550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94F593-CA42-345A-6D55-F90A664C6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24BB5A-811D-4E65-BD97-F2CADBFA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7C4C3-B261-28C8-538C-BC107322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BA11B-03E0-4EC6-727C-EE30588A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31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D6C91-A215-F785-512D-24006D06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B9F37-669D-22F0-8081-7188CFDE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09DF4-ED66-29F7-6535-1B450D80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2EF76-50D4-740F-0FAB-D7058E35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7C9CFF-2950-ABF7-9D3D-7CAB9097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660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63C77-B6EB-645D-478B-4B69508D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F8B97-B5F0-D95F-342E-FAE86DADE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2E715-7927-9A60-24C8-CD4F7D72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5995F-9193-89E9-0805-B58960A5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FF97B-4FDC-F028-DB40-2FA5F356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703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EE701-B118-9B3A-3872-33B5B8DF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940710-0DBA-7F9B-FCED-0100390FB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709B5E-1864-C312-0B4F-C78B3962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EFA7A4-47FF-8CEC-2E81-3821F72E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F2D13B-8509-C3DF-25B9-7CC39A1E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130A6F-FDE3-9058-1478-ABB331D3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227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EF6D1-C1C5-E244-42EC-1D80BABE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3E174F-1F9B-3D07-D532-079E730C7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94539F-0B6C-8663-7BFC-C529D49E9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68543D-4B86-970B-78CA-590CA2649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B61A0C-AA8B-B9E1-4902-FB482A183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81CA1E-11E3-388A-A958-CCB6B834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427BFB-6625-51D7-4996-3C29715A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755379-B1A4-EAF2-D582-773E3503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281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D6878-FCC6-ADFE-BDE5-E4B4E9AA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D53E4E-D7F9-77F5-3031-6A4E0C73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CC24A1-C33F-A53E-3878-671A7761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7BBD80-35E0-8C73-3E96-A71ED267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06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B9A961-B7BC-AC78-BC7F-C4CC6E7C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2342FC-FDBD-2870-D31C-E24A2DAD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0D4CF0-EB75-C025-FFFF-B6DBB70B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94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CEFD8-9225-1CA2-08A0-73027A81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C5E01-02C4-75E2-02E5-B8BA1DF7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881FE-5926-3724-E09A-23F573BA2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B9459C-D082-7944-2736-5AC788A1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D1C1ED-703F-0766-9ABD-FCC94CDE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F0762-DCE4-73B1-EC29-2DD82B56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65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8C90D-5FAD-2959-61C4-2C281C9A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AE983E-31D5-5C4D-9D09-02E966CBF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983FC1-14DE-D94C-A50C-9BDDF9ACA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B2A39A-CF48-3994-89A8-193AC479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69221A-7055-7752-65A8-32E9C3A7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113070-4171-7D03-CC44-414DF4B5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207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6F60F-0FF8-B663-16BC-47795A34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0C9E6-FEF8-8430-6163-A899DCEF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89C82-ADDC-6383-B4F4-940AF162B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05D5-CD3E-43EF-A8E8-49C0AE6A76CC}" type="datetimeFigureOut">
              <a:rPr lang="LID4096" smtClean="0"/>
              <a:t>11/22/2022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92AA30-51D2-0F9E-1075-D95483C14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371F7-C268-4D8A-569D-301F3F6F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8552-39BD-40E0-80F3-42EA5A64A4D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1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116D4-A71C-1571-B0FC-09968409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3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EA781C-9528-8613-A7BD-C8D16C7B3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B36A4-25DC-1D42-CA56-87ED0A71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17CA70-63DD-F6F6-5E3F-6BBD53787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262CC-7C23-59C4-3E1F-DFE70A7B8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839F5-A24D-C6B4-5229-DA9597B7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B4B5F0-9C14-4F0F-10B2-34EEC93D7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6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3CFF3-8A69-5971-5CE6-E98092A7A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5090D6-68DC-3A3A-095A-571C72FA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9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F6287D-87B7-021A-648E-C989C719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7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2A5F8-4488-D7CB-EFA1-BE8B5ED06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8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BE105-3A04-4251-9F61-6DD51F8C3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E271E-4FD0-3E4A-F350-B9252EE1B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8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 Rim</dc:creator>
  <cp:lastModifiedBy>Ed Rim</cp:lastModifiedBy>
  <cp:revision>3</cp:revision>
  <dcterms:created xsi:type="dcterms:W3CDTF">2022-11-22T14:37:21Z</dcterms:created>
  <dcterms:modified xsi:type="dcterms:W3CDTF">2022-11-22T14:50:28Z</dcterms:modified>
</cp:coreProperties>
</file>