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322" r:id="rId3"/>
    <p:sldId id="321" r:id="rId4"/>
    <p:sldId id="330" r:id="rId5"/>
    <p:sldId id="331" r:id="rId6"/>
    <p:sldId id="339" r:id="rId7"/>
    <p:sldId id="332" r:id="rId8"/>
    <p:sldId id="336" r:id="rId9"/>
    <p:sldId id="338" r:id="rId10"/>
    <p:sldId id="329" r:id="rId11"/>
    <p:sldId id="340" r:id="rId12"/>
    <p:sldId id="283" r:id="rId13"/>
  </p:sldIdLst>
  <p:sldSz cx="24384000" cy="13716000"/>
  <p:notesSz cx="7105650" cy="102362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Helvetica Neue" panose="020B0604020202020204" charset="0"/>
      <p:regular r:id="rId19"/>
      <p:bold r:id="rId20"/>
      <p:italic r:id="rId21"/>
      <p:boldItalic r:id="rId22"/>
    </p:embeddedFont>
    <p:embeddedFont>
      <p:font typeface="Tahoma" panose="020B0604030504040204" pitchFamily="34" charset="0"/>
      <p:regular r:id="rId23"/>
      <p:bold r:id="rId24"/>
    </p:embeddedFont>
    <p:embeddedFont>
      <p:font typeface="Verdana" panose="020B060403050404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0" roundtripDataSignature="AMtx7mhluLYa+YtonoUICWp7xpUIbRtG5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315"/>
    <a:srgbClr val="8F98A9"/>
    <a:srgbClr val="0049A8"/>
    <a:srgbClr val="3367AF"/>
    <a:srgbClr val="0D4BA0"/>
    <a:srgbClr val="4A6F7A"/>
    <a:srgbClr val="CDAC31"/>
    <a:srgbClr val="285F8D"/>
    <a:srgbClr val="034E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7EE50A9-E962-4CBD-B5CB-F6AF2B6C3E87}">
  <a:tblStyle styleId="{67EE50A9-E962-4CBD-B5CB-F6AF2B6C3E87}" styleName="Table_0">
    <a:wholeTbl>
      <a:tcTxStyle b="off" i="off">
        <a:font>
          <a:latin typeface="Proxima Nova"/>
          <a:ea typeface="Proxima Nova"/>
          <a:cs typeface="Proxima Nova"/>
        </a:font>
        <a:schemeClr val="dk1"/>
      </a:tcTxStyle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lastCol>
    <a:firstCol>
      <a:tcTxStyle b="on" i="off"/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firstCol>
    <a:lastRow>
      <a:tcTxStyle b="on" i="off"/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Proxima Nova"/>
          <a:ea typeface="Proxima Nova"/>
          <a:cs typeface="Proxima Nova"/>
        </a:font>
        <a:schemeClr val="lt1"/>
      </a:tcTxStyle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3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02DC8BB-0A3F-404C-9879-1B751E8CE863}" styleName="Table_1">
    <a:wholeTbl>
      <a:tcTxStyle b="off" i="off">
        <a:font>
          <a:latin typeface="Proxima Nova"/>
          <a:ea typeface="Proxima Nova"/>
          <a:cs typeface="Proxima Nova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AF4"/>
          </a:solidFill>
        </a:fill>
      </a:tcStyle>
    </a:wholeTbl>
    <a:band1H>
      <a:tcTxStyle/>
      <a:tcStyle>
        <a:tcBdr/>
        <a:fill>
          <a:solidFill>
            <a:srgbClr val="CAD2E8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D2E8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Proxima Nova"/>
          <a:ea typeface="Proxima Nova"/>
          <a:cs typeface="Proxima Nova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Proxima Nova"/>
          <a:ea typeface="Proxima Nova"/>
          <a:cs typeface="Proxima Nova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Proxima Nova"/>
          <a:ea typeface="Proxima Nova"/>
          <a:cs typeface="Proxima Nova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Proxima Nova"/>
          <a:ea typeface="Proxima Nova"/>
          <a:cs typeface="Proxima Nova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8" autoAdjust="0"/>
    <p:restoredTop sz="94660"/>
  </p:normalViewPr>
  <p:slideViewPr>
    <p:cSldViewPr snapToGrid="0">
      <p:cViewPr varScale="1">
        <p:scale>
          <a:sx n="39" d="100"/>
          <a:sy n="39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50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3075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47420" y="4862195"/>
            <a:ext cx="5210810" cy="460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3075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" name="Google Shape;19;p1:notes"/>
          <p:cNvSpPr txBox="1">
            <a:spLocks noGrp="1"/>
          </p:cNvSpPr>
          <p:nvPr>
            <p:ph type="body" idx="1"/>
          </p:nvPr>
        </p:nvSpPr>
        <p:spPr>
          <a:xfrm>
            <a:off x="947420" y="4862195"/>
            <a:ext cx="5210810" cy="460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28:notes"/>
          <p:cNvSpPr txBox="1">
            <a:spLocks noGrp="1"/>
          </p:cNvSpPr>
          <p:nvPr>
            <p:ph type="body" idx="1"/>
          </p:nvPr>
        </p:nvSpPr>
        <p:spPr>
          <a:xfrm>
            <a:off x="947420" y="4862195"/>
            <a:ext cx="5210810" cy="4606290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3075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">
  <p:cSld name="006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ьзовательский макет">
  <p:cSld name="Пользовательский макет">
    <p:bg>
      <p:bgPr>
        <a:solidFill>
          <a:srgbClr val="FFC40C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612942" y="11987448"/>
            <a:ext cx="3555995" cy="12282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666B6E"/>
                </a:solidFill>
              </a:defRPr>
            </a:lvl1pPr>
            <a:lvl2pPr>
              <a:defRPr>
                <a:solidFill>
                  <a:srgbClr val="666B6E"/>
                </a:solidFill>
              </a:defRPr>
            </a:lvl2pPr>
            <a:lvl3pPr>
              <a:defRPr>
                <a:solidFill>
                  <a:srgbClr val="666B6E"/>
                </a:solidFill>
              </a:defRPr>
            </a:lvl3pPr>
            <a:lvl4pPr>
              <a:defRPr>
                <a:solidFill>
                  <a:srgbClr val="666B6E"/>
                </a:solidFill>
              </a:defRPr>
            </a:lvl4pPr>
            <a:lvl5pPr>
              <a:defRPr>
                <a:solidFill>
                  <a:srgbClr val="666B6E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219200" y="12315985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C1D61913-AB38-4F5C-A07A-8AEC41ED698E}" type="slidenum">
              <a:rPr lang="en-US" smtClean="0"/>
              <a:pPr algn="l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49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6" y="546100"/>
            <a:ext cx="8022168" cy="232410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33467" y="546123"/>
            <a:ext cx="13631334" cy="11706226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9206" y="2870207"/>
            <a:ext cx="8022168" cy="9382126"/>
          </a:xfrm>
        </p:spPr>
        <p:txBody>
          <a:bodyPr/>
          <a:lstStyle>
            <a:lvl1pPr marL="0" indent="0">
              <a:buNone/>
              <a:defRPr sz="2800"/>
            </a:lvl1pPr>
            <a:lvl2pPr marL="914356" indent="0">
              <a:buNone/>
              <a:defRPr sz="2400"/>
            </a:lvl2pPr>
            <a:lvl3pPr marL="1828708" indent="0">
              <a:buNone/>
              <a:defRPr sz="2000"/>
            </a:lvl3pPr>
            <a:lvl4pPr marL="2743064" indent="0">
              <a:buNone/>
              <a:defRPr sz="1800"/>
            </a:lvl4pPr>
            <a:lvl5pPr marL="3657418" indent="0">
              <a:buNone/>
              <a:defRPr sz="1800"/>
            </a:lvl5pPr>
            <a:lvl6pPr marL="4571772" indent="0">
              <a:buNone/>
              <a:defRPr sz="1800"/>
            </a:lvl6pPr>
            <a:lvl7pPr marL="5486124" indent="0">
              <a:buNone/>
              <a:defRPr sz="1800"/>
            </a:lvl7pPr>
            <a:lvl8pPr marL="6400480" indent="0">
              <a:buNone/>
              <a:defRPr sz="1800"/>
            </a:lvl8pPr>
            <a:lvl9pPr marL="7314836" indent="0">
              <a:buNone/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219200" y="12315985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C1D61913-AB38-4F5C-A07A-8AEC41ED698E}" type="slidenum">
              <a:rPr lang="en-US" smtClean="0"/>
              <a:pPr algn="l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124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219200" y="12315985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C1D61913-AB38-4F5C-A07A-8AEC41ED698E}" type="slidenum">
              <a:rPr lang="en-US" smtClean="0"/>
              <a:pPr algn="l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413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5" r:id="rId3"/>
    <p:sldLayoutId id="2147483656" r:id="rId4"/>
    <p:sldLayoutId id="2147483657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13" Type="http://schemas.openxmlformats.org/officeDocument/2006/relationships/image" Target="../media/image27.jpg"/><Relationship Id="rId18" Type="http://schemas.openxmlformats.org/officeDocument/2006/relationships/image" Target="../media/image32.jpg"/><Relationship Id="rId3" Type="http://schemas.openxmlformats.org/officeDocument/2006/relationships/image" Target="../media/image17.jpg"/><Relationship Id="rId21" Type="http://schemas.openxmlformats.org/officeDocument/2006/relationships/image" Target="../media/image35.jpg"/><Relationship Id="rId7" Type="http://schemas.openxmlformats.org/officeDocument/2006/relationships/image" Target="../media/image21.jpg"/><Relationship Id="rId12" Type="http://schemas.openxmlformats.org/officeDocument/2006/relationships/image" Target="../media/image26.jpg"/><Relationship Id="rId17" Type="http://schemas.openxmlformats.org/officeDocument/2006/relationships/image" Target="../media/image31.jpg"/><Relationship Id="rId2" Type="http://schemas.openxmlformats.org/officeDocument/2006/relationships/image" Target="../media/image16.jpg"/><Relationship Id="rId16" Type="http://schemas.openxmlformats.org/officeDocument/2006/relationships/image" Target="../media/image30.jpg"/><Relationship Id="rId20" Type="http://schemas.openxmlformats.org/officeDocument/2006/relationships/image" Target="../media/image3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11" Type="http://schemas.openxmlformats.org/officeDocument/2006/relationships/image" Target="../media/image25.jpg"/><Relationship Id="rId24" Type="http://schemas.openxmlformats.org/officeDocument/2006/relationships/image" Target="../media/image38.jpg"/><Relationship Id="rId5" Type="http://schemas.openxmlformats.org/officeDocument/2006/relationships/image" Target="../media/image19.jpg"/><Relationship Id="rId15" Type="http://schemas.openxmlformats.org/officeDocument/2006/relationships/image" Target="../media/image29.jpg"/><Relationship Id="rId23" Type="http://schemas.openxmlformats.org/officeDocument/2006/relationships/image" Target="../media/image37.jpg"/><Relationship Id="rId10" Type="http://schemas.openxmlformats.org/officeDocument/2006/relationships/image" Target="../media/image24.jpg"/><Relationship Id="rId19" Type="http://schemas.openxmlformats.org/officeDocument/2006/relationships/image" Target="../media/image33.jpg"/><Relationship Id="rId4" Type="http://schemas.openxmlformats.org/officeDocument/2006/relationships/image" Target="../media/image18.jpg"/><Relationship Id="rId9" Type="http://schemas.openxmlformats.org/officeDocument/2006/relationships/image" Target="../media/image23.jpg"/><Relationship Id="rId14" Type="http://schemas.openxmlformats.org/officeDocument/2006/relationships/image" Target="../media/image28.jpg"/><Relationship Id="rId22" Type="http://schemas.openxmlformats.org/officeDocument/2006/relationships/image" Target="../media/image3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06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10244" y="11589026"/>
            <a:ext cx="4212722" cy="143221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5">
            <a:extLst>
              <a:ext uri="{FF2B5EF4-FFF2-40B4-BE49-F238E27FC236}">
                <a16:creationId xmlns:a16="http://schemas.microsoft.com/office/drawing/2014/main" id="{225E6433-A006-4F59-8D21-1EC29599CBF6}"/>
              </a:ext>
            </a:extLst>
          </p:cNvPr>
          <p:cNvSpPr txBox="1">
            <a:spLocks/>
          </p:cNvSpPr>
          <p:nvPr/>
        </p:nvSpPr>
        <p:spPr>
          <a:xfrm>
            <a:off x="1434222" y="1423686"/>
            <a:ext cx="17930240" cy="5405800"/>
          </a:xfr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uk-UA" sz="7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ОСОБЛИВОСТІ ДОКАЗОВОЇ БАЗИ В СПОРАХ ПРО ВІДШКОДУВАННЯ ЗБИТКІВ ЗАВДАНИХ ВІЙНОЮ У СФЕРІ ЕЛЕКТРОННИХ КОМУНІКАЦІЙ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10A2011F-1D72-48AC-BAE0-98E7F84AB4F3}"/>
              </a:ext>
            </a:extLst>
          </p:cNvPr>
          <p:cNvSpPr txBox="1">
            <a:spLocks/>
          </p:cNvSpPr>
          <p:nvPr/>
        </p:nvSpPr>
        <p:spPr>
          <a:xfrm>
            <a:off x="6249651" y="9853698"/>
            <a:ext cx="8299382" cy="2153264"/>
          </a:xfr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uk-UA" sz="4000" b="1" cap="all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АЛЬОНА КАРПЕНКО</a:t>
            </a:r>
          </a:p>
          <a:p>
            <a:r>
              <a:rPr lang="uk-UA" sz="3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начальник юридичного департаменту </a:t>
            </a:r>
            <a:r>
              <a:rPr lang="en-US" sz="3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lifecell</a:t>
            </a:r>
            <a:endParaRPr lang="uk-UA" sz="3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49732D2-B983-46AB-87C5-FA745F4A21C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" t="21507" r="10461" b="25590"/>
          <a:stretch/>
        </p:blipFill>
        <p:spPr>
          <a:xfrm>
            <a:off x="1945080" y="8884023"/>
            <a:ext cx="3488748" cy="3421112"/>
          </a:xfrm>
          <a:prstGeom prst="flowChartConnector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1">
            <a:extLst>
              <a:ext uri="{FF2B5EF4-FFF2-40B4-BE49-F238E27FC236}">
                <a16:creationId xmlns:a16="http://schemas.microsoft.com/office/drawing/2014/main" id="{7E89A29D-AFBF-4A79-8C3C-E832DCA870D5}"/>
              </a:ext>
            </a:extLst>
          </p:cNvPr>
          <p:cNvGrpSpPr/>
          <p:nvPr/>
        </p:nvGrpSpPr>
        <p:grpSpPr>
          <a:xfrm>
            <a:off x="8452343" y="3387974"/>
            <a:ext cx="15931657" cy="8908432"/>
            <a:chOff x="339928" y="638920"/>
            <a:chExt cx="8250459" cy="5440854"/>
          </a:xfrm>
          <a:blipFill dpi="0" rotWithShape="1">
            <a:blip r:embed="rId2">
              <a:alphaModFix amt="42000"/>
            </a:blip>
            <a:srcRect/>
            <a:stretch>
              <a:fillRect/>
            </a:stretch>
          </a:blipFill>
        </p:grpSpPr>
        <p:sp>
          <p:nvSpPr>
            <p:cNvPr id="6" name="Freeform 21">
              <a:extLst>
                <a:ext uri="{FF2B5EF4-FFF2-40B4-BE49-F238E27FC236}">
                  <a16:creationId xmlns:a16="http://schemas.microsoft.com/office/drawing/2014/main" id="{043041CC-FE1E-4DB8-8149-75849E382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6591" y="2076502"/>
              <a:ext cx="791396" cy="1196560"/>
            </a:xfrm>
            <a:custGeom>
              <a:avLst/>
              <a:gdLst>
                <a:gd name="T0" fmla="*/ 310 w 548"/>
                <a:gd name="T1" fmla="*/ 43 h 839"/>
                <a:gd name="T2" fmla="*/ 232 w 548"/>
                <a:gd name="T3" fmla="*/ 56 h 839"/>
                <a:gd name="T4" fmla="*/ 232 w 548"/>
                <a:gd name="T5" fmla="*/ 92 h 839"/>
                <a:gd name="T6" fmla="*/ 200 w 548"/>
                <a:gd name="T7" fmla="*/ 127 h 839"/>
                <a:gd name="T8" fmla="*/ 221 w 548"/>
                <a:gd name="T9" fmla="*/ 159 h 839"/>
                <a:gd name="T10" fmla="*/ 209 w 548"/>
                <a:gd name="T11" fmla="*/ 187 h 839"/>
                <a:gd name="T12" fmla="*/ 184 w 548"/>
                <a:gd name="T13" fmla="*/ 197 h 839"/>
                <a:gd name="T14" fmla="*/ 171 w 548"/>
                <a:gd name="T15" fmla="*/ 206 h 839"/>
                <a:gd name="T16" fmla="*/ 138 w 548"/>
                <a:gd name="T17" fmla="*/ 209 h 839"/>
                <a:gd name="T18" fmla="*/ 117 w 548"/>
                <a:gd name="T19" fmla="*/ 212 h 839"/>
                <a:gd name="T20" fmla="*/ 122 w 548"/>
                <a:gd name="T21" fmla="*/ 244 h 839"/>
                <a:gd name="T22" fmla="*/ 100 w 548"/>
                <a:gd name="T23" fmla="*/ 255 h 839"/>
                <a:gd name="T24" fmla="*/ 80 w 548"/>
                <a:gd name="T25" fmla="*/ 299 h 839"/>
                <a:gd name="T26" fmla="*/ 66 w 548"/>
                <a:gd name="T27" fmla="*/ 314 h 839"/>
                <a:gd name="T28" fmla="*/ 45 w 548"/>
                <a:gd name="T29" fmla="*/ 319 h 839"/>
                <a:gd name="T30" fmla="*/ 14 w 548"/>
                <a:gd name="T31" fmla="*/ 333 h 839"/>
                <a:gd name="T32" fmla="*/ 2 w 548"/>
                <a:gd name="T33" fmla="*/ 363 h 839"/>
                <a:gd name="T34" fmla="*/ 19 w 548"/>
                <a:gd name="T35" fmla="*/ 412 h 839"/>
                <a:gd name="T36" fmla="*/ 39 w 548"/>
                <a:gd name="T37" fmla="*/ 435 h 839"/>
                <a:gd name="T38" fmla="*/ 40 w 548"/>
                <a:gd name="T39" fmla="*/ 476 h 839"/>
                <a:gd name="T40" fmla="*/ 48 w 548"/>
                <a:gd name="T41" fmla="*/ 528 h 839"/>
                <a:gd name="T42" fmla="*/ 80 w 548"/>
                <a:gd name="T43" fmla="*/ 572 h 839"/>
                <a:gd name="T44" fmla="*/ 62 w 548"/>
                <a:gd name="T45" fmla="*/ 582 h 839"/>
                <a:gd name="T46" fmla="*/ 111 w 548"/>
                <a:gd name="T47" fmla="*/ 610 h 839"/>
                <a:gd name="T48" fmla="*/ 133 w 548"/>
                <a:gd name="T49" fmla="*/ 659 h 839"/>
                <a:gd name="T50" fmla="*/ 163 w 548"/>
                <a:gd name="T51" fmla="*/ 638 h 839"/>
                <a:gd name="T52" fmla="*/ 193 w 548"/>
                <a:gd name="T53" fmla="*/ 678 h 839"/>
                <a:gd name="T54" fmla="*/ 236 w 548"/>
                <a:gd name="T55" fmla="*/ 670 h 839"/>
                <a:gd name="T56" fmla="*/ 286 w 548"/>
                <a:gd name="T57" fmla="*/ 720 h 839"/>
                <a:gd name="T58" fmla="*/ 321 w 548"/>
                <a:gd name="T59" fmla="*/ 780 h 839"/>
                <a:gd name="T60" fmla="*/ 368 w 548"/>
                <a:gd name="T61" fmla="*/ 796 h 839"/>
                <a:gd name="T62" fmla="*/ 417 w 548"/>
                <a:gd name="T63" fmla="*/ 774 h 839"/>
                <a:gd name="T64" fmla="*/ 444 w 548"/>
                <a:gd name="T65" fmla="*/ 822 h 839"/>
                <a:gd name="T66" fmla="*/ 453 w 548"/>
                <a:gd name="T67" fmla="*/ 804 h 839"/>
                <a:gd name="T68" fmla="*/ 513 w 548"/>
                <a:gd name="T69" fmla="*/ 837 h 839"/>
                <a:gd name="T70" fmla="*/ 530 w 548"/>
                <a:gd name="T71" fmla="*/ 814 h 839"/>
                <a:gd name="T72" fmla="*/ 515 w 548"/>
                <a:gd name="T73" fmla="*/ 808 h 839"/>
                <a:gd name="T74" fmla="*/ 503 w 548"/>
                <a:gd name="T75" fmla="*/ 784 h 839"/>
                <a:gd name="T76" fmla="*/ 496 w 548"/>
                <a:gd name="T77" fmla="*/ 773 h 839"/>
                <a:gd name="T78" fmla="*/ 482 w 548"/>
                <a:gd name="T79" fmla="*/ 749 h 839"/>
                <a:gd name="T80" fmla="*/ 482 w 548"/>
                <a:gd name="T81" fmla="*/ 714 h 839"/>
                <a:gd name="T82" fmla="*/ 485 w 548"/>
                <a:gd name="T83" fmla="*/ 696 h 839"/>
                <a:gd name="T84" fmla="*/ 471 w 548"/>
                <a:gd name="T85" fmla="*/ 654 h 839"/>
                <a:gd name="T86" fmla="*/ 466 w 548"/>
                <a:gd name="T87" fmla="*/ 622 h 839"/>
                <a:gd name="T88" fmla="*/ 470 w 548"/>
                <a:gd name="T89" fmla="*/ 604 h 839"/>
                <a:gd name="T90" fmla="*/ 470 w 548"/>
                <a:gd name="T91" fmla="*/ 570 h 839"/>
                <a:gd name="T92" fmla="*/ 474 w 548"/>
                <a:gd name="T93" fmla="*/ 527 h 839"/>
                <a:gd name="T94" fmla="*/ 484 w 548"/>
                <a:gd name="T95" fmla="*/ 484 h 839"/>
                <a:gd name="T96" fmla="*/ 478 w 548"/>
                <a:gd name="T97" fmla="*/ 444 h 839"/>
                <a:gd name="T98" fmla="*/ 479 w 548"/>
                <a:gd name="T99" fmla="*/ 413 h 839"/>
                <a:gd name="T100" fmla="*/ 467 w 548"/>
                <a:gd name="T101" fmla="*/ 340 h 839"/>
                <a:gd name="T102" fmla="*/ 478 w 548"/>
                <a:gd name="T103" fmla="*/ 308 h 839"/>
                <a:gd name="T104" fmla="*/ 484 w 548"/>
                <a:gd name="T105" fmla="*/ 274 h 839"/>
                <a:gd name="T106" fmla="*/ 466 w 548"/>
                <a:gd name="T107" fmla="*/ 207 h 839"/>
                <a:gd name="T108" fmla="*/ 454 w 548"/>
                <a:gd name="T109" fmla="*/ 143 h 839"/>
                <a:gd name="T110" fmla="*/ 462 w 548"/>
                <a:gd name="T111" fmla="*/ 116 h 839"/>
                <a:gd name="T112" fmla="*/ 471 w 548"/>
                <a:gd name="T113" fmla="*/ 81 h 839"/>
                <a:gd name="T114" fmla="*/ 473 w 548"/>
                <a:gd name="T115" fmla="*/ 44 h 839"/>
                <a:gd name="T116" fmla="*/ 476 w 548"/>
                <a:gd name="T117" fmla="*/ 6 h 839"/>
                <a:gd name="T118" fmla="*/ 410 w 548"/>
                <a:gd name="T119" fmla="*/ 19 h 839"/>
                <a:gd name="T120" fmla="*/ 368 w 548"/>
                <a:gd name="T121" fmla="*/ 24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48" h="839">
                  <a:moveTo>
                    <a:pt x="351" y="42"/>
                  </a:moveTo>
                  <a:lnTo>
                    <a:pt x="347" y="42"/>
                  </a:lnTo>
                  <a:lnTo>
                    <a:pt x="343" y="39"/>
                  </a:lnTo>
                  <a:lnTo>
                    <a:pt x="335" y="43"/>
                  </a:lnTo>
                  <a:lnTo>
                    <a:pt x="332" y="42"/>
                  </a:lnTo>
                  <a:lnTo>
                    <a:pt x="332" y="43"/>
                  </a:lnTo>
                  <a:lnTo>
                    <a:pt x="321" y="39"/>
                  </a:lnTo>
                  <a:lnTo>
                    <a:pt x="319" y="45"/>
                  </a:lnTo>
                  <a:lnTo>
                    <a:pt x="313" y="46"/>
                  </a:lnTo>
                  <a:lnTo>
                    <a:pt x="310" y="43"/>
                  </a:lnTo>
                  <a:lnTo>
                    <a:pt x="308" y="43"/>
                  </a:lnTo>
                  <a:lnTo>
                    <a:pt x="287" y="55"/>
                  </a:lnTo>
                  <a:lnTo>
                    <a:pt x="283" y="50"/>
                  </a:lnTo>
                  <a:lnTo>
                    <a:pt x="273" y="44"/>
                  </a:lnTo>
                  <a:lnTo>
                    <a:pt x="266" y="56"/>
                  </a:lnTo>
                  <a:lnTo>
                    <a:pt x="249" y="54"/>
                  </a:lnTo>
                  <a:lnTo>
                    <a:pt x="249" y="50"/>
                  </a:lnTo>
                  <a:lnTo>
                    <a:pt x="248" y="50"/>
                  </a:lnTo>
                  <a:lnTo>
                    <a:pt x="241" y="49"/>
                  </a:lnTo>
                  <a:lnTo>
                    <a:pt x="232" y="56"/>
                  </a:lnTo>
                  <a:lnTo>
                    <a:pt x="232" y="69"/>
                  </a:lnTo>
                  <a:lnTo>
                    <a:pt x="235" y="73"/>
                  </a:lnTo>
                  <a:lnTo>
                    <a:pt x="243" y="74"/>
                  </a:lnTo>
                  <a:lnTo>
                    <a:pt x="244" y="80"/>
                  </a:lnTo>
                  <a:lnTo>
                    <a:pt x="237" y="81"/>
                  </a:lnTo>
                  <a:lnTo>
                    <a:pt x="238" y="84"/>
                  </a:lnTo>
                  <a:lnTo>
                    <a:pt x="233" y="82"/>
                  </a:lnTo>
                  <a:lnTo>
                    <a:pt x="235" y="90"/>
                  </a:lnTo>
                  <a:lnTo>
                    <a:pt x="233" y="90"/>
                  </a:lnTo>
                  <a:lnTo>
                    <a:pt x="232" y="92"/>
                  </a:lnTo>
                  <a:lnTo>
                    <a:pt x="229" y="93"/>
                  </a:lnTo>
                  <a:lnTo>
                    <a:pt x="226" y="103"/>
                  </a:lnTo>
                  <a:lnTo>
                    <a:pt x="223" y="104"/>
                  </a:lnTo>
                  <a:lnTo>
                    <a:pt x="214" y="105"/>
                  </a:lnTo>
                  <a:lnTo>
                    <a:pt x="213" y="106"/>
                  </a:lnTo>
                  <a:lnTo>
                    <a:pt x="212" y="105"/>
                  </a:lnTo>
                  <a:lnTo>
                    <a:pt x="205" y="106"/>
                  </a:lnTo>
                  <a:lnTo>
                    <a:pt x="203" y="121"/>
                  </a:lnTo>
                  <a:lnTo>
                    <a:pt x="202" y="119"/>
                  </a:lnTo>
                  <a:lnTo>
                    <a:pt x="200" y="127"/>
                  </a:lnTo>
                  <a:lnTo>
                    <a:pt x="202" y="128"/>
                  </a:lnTo>
                  <a:lnTo>
                    <a:pt x="205" y="130"/>
                  </a:lnTo>
                  <a:lnTo>
                    <a:pt x="208" y="133"/>
                  </a:lnTo>
                  <a:lnTo>
                    <a:pt x="217" y="135"/>
                  </a:lnTo>
                  <a:lnTo>
                    <a:pt x="220" y="142"/>
                  </a:lnTo>
                  <a:lnTo>
                    <a:pt x="217" y="149"/>
                  </a:lnTo>
                  <a:lnTo>
                    <a:pt x="219" y="153"/>
                  </a:lnTo>
                  <a:lnTo>
                    <a:pt x="223" y="154"/>
                  </a:lnTo>
                  <a:lnTo>
                    <a:pt x="225" y="157"/>
                  </a:lnTo>
                  <a:lnTo>
                    <a:pt x="221" y="159"/>
                  </a:lnTo>
                  <a:lnTo>
                    <a:pt x="217" y="158"/>
                  </a:lnTo>
                  <a:lnTo>
                    <a:pt x="215" y="160"/>
                  </a:lnTo>
                  <a:lnTo>
                    <a:pt x="213" y="160"/>
                  </a:lnTo>
                  <a:lnTo>
                    <a:pt x="213" y="163"/>
                  </a:lnTo>
                  <a:lnTo>
                    <a:pt x="211" y="166"/>
                  </a:lnTo>
                  <a:lnTo>
                    <a:pt x="209" y="170"/>
                  </a:lnTo>
                  <a:lnTo>
                    <a:pt x="211" y="172"/>
                  </a:lnTo>
                  <a:lnTo>
                    <a:pt x="213" y="177"/>
                  </a:lnTo>
                  <a:lnTo>
                    <a:pt x="211" y="183"/>
                  </a:lnTo>
                  <a:lnTo>
                    <a:pt x="209" y="187"/>
                  </a:lnTo>
                  <a:lnTo>
                    <a:pt x="208" y="188"/>
                  </a:lnTo>
                  <a:lnTo>
                    <a:pt x="209" y="190"/>
                  </a:lnTo>
                  <a:lnTo>
                    <a:pt x="207" y="193"/>
                  </a:lnTo>
                  <a:lnTo>
                    <a:pt x="205" y="193"/>
                  </a:lnTo>
                  <a:lnTo>
                    <a:pt x="202" y="194"/>
                  </a:lnTo>
                  <a:lnTo>
                    <a:pt x="196" y="193"/>
                  </a:lnTo>
                  <a:lnTo>
                    <a:pt x="196" y="195"/>
                  </a:lnTo>
                  <a:lnTo>
                    <a:pt x="190" y="196"/>
                  </a:lnTo>
                  <a:lnTo>
                    <a:pt x="188" y="199"/>
                  </a:lnTo>
                  <a:lnTo>
                    <a:pt x="184" y="197"/>
                  </a:lnTo>
                  <a:lnTo>
                    <a:pt x="183" y="199"/>
                  </a:lnTo>
                  <a:lnTo>
                    <a:pt x="185" y="200"/>
                  </a:lnTo>
                  <a:lnTo>
                    <a:pt x="184" y="201"/>
                  </a:lnTo>
                  <a:lnTo>
                    <a:pt x="183" y="203"/>
                  </a:lnTo>
                  <a:lnTo>
                    <a:pt x="183" y="206"/>
                  </a:lnTo>
                  <a:lnTo>
                    <a:pt x="182" y="208"/>
                  </a:lnTo>
                  <a:lnTo>
                    <a:pt x="181" y="211"/>
                  </a:lnTo>
                  <a:lnTo>
                    <a:pt x="176" y="209"/>
                  </a:lnTo>
                  <a:lnTo>
                    <a:pt x="174" y="206"/>
                  </a:lnTo>
                  <a:lnTo>
                    <a:pt x="171" y="206"/>
                  </a:lnTo>
                  <a:lnTo>
                    <a:pt x="171" y="207"/>
                  </a:lnTo>
                  <a:lnTo>
                    <a:pt x="169" y="207"/>
                  </a:lnTo>
                  <a:lnTo>
                    <a:pt x="169" y="212"/>
                  </a:lnTo>
                  <a:lnTo>
                    <a:pt x="163" y="212"/>
                  </a:lnTo>
                  <a:lnTo>
                    <a:pt x="147" y="206"/>
                  </a:lnTo>
                  <a:lnTo>
                    <a:pt x="146" y="207"/>
                  </a:lnTo>
                  <a:lnTo>
                    <a:pt x="145" y="208"/>
                  </a:lnTo>
                  <a:lnTo>
                    <a:pt x="140" y="207"/>
                  </a:lnTo>
                  <a:lnTo>
                    <a:pt x="138" y="207"/>
                  </a:lnTo>
                  <a:lnTo>
                    <a:pt x="138" y="209"/>
                  </a:lnTo>
                  <a:lnTo>
                    <a:pt x="135" y="209"/>
                  </a:lnTo>
                  <a:lnTo>
                    <a:pt x="135" y="215"/>
                  </a:lnTo>
                  <a:lnTo>
                    <a:pt x="133" y="217"/>
                  </a:lnTo>
                  <a:lnTo>
                    <a:pt x="132" y="215"/>
                  </a:lnTo>
                  <a:lnTo>
                    <a:pt x="129" y="214"/>
                  </a:lnTo>
                  <a:lnTo>
                    <a:pt x="127" y="215"/>
                  </a:lnTo>
                  <a:lnTo>
                    <a:pt x="121" y="213"/>
                  </a:lnTo>
                  <a:lnTo>
                    <a:pt x="118" y="211"/>
                  </a:lnTo>
                  <a:lnTo>
                    <a:pt x="117" y="211"/>
                  </a:lnTo>
                  <a:lnTo>
                    <a:pt x="117" y="212"/>
                  </a:lnTo>
                  <a:lnTo>
                    <a:pt x="116" y="212"/>
                  </a:lnTo>
                  <a:lnTo>
                    <a:pt x="116" y="224"/>
                  </a:lnTo>
                  <a:lnTo>
                    <a:pt x="118" y="226"/>
                  </a:lnTo>
                  <a:lnTo>
                    <a:pt x="118" y="231"/>
                  </a:lnTo>
                  <a:lnTo>
                    <a:pt x="117" y="235"/>
                  </a:lnTo>
                  <a:lnTo>
                    <a:pt x="115" y="235"/>
                  </a:lnTo>
                  <a:lnTo>
                    <a:pt x="114" y="238"/>
                  </a:lnTo>
                  <a:lnTo>
                    <a:pt x="117" y="241"/>
                  </a:lnTo>
                  <a:lnTo>
                    <a:pt x="120" y="243"/>
                  </a:lnTo>
                  <a:lnTo>
                    <a:pt x="122" y="244"/>
                  </a:lnTo>
                  <a:lnTo>
                    <a:pt x="127" y="251"/>
                  </a:lnTo>
                  <a:lnTo>
                    <a:pt x="121" y="256"/>
                  </a:lnTo>
                  <a:lnTo>
                    <a:pt x="120" y="255"/>
                  </a:lnTo>
                  <a:lnTo>
                    <a:pt x="112" y="263"/>
                  </a:lnTo>
                  <a:lnTo>
                    <a:pt x="114" y="265"/>
                  </a:lnTo>
                  <a:lnTo>
                    <a:pt x="111" y="267"/>
                  </a:lnTo>
                  <a:lnTo>
                    <a:pt x="108" y="262"/>
                  </a:lnTo>
                  <a:lnTo>
                    <a:pt x="104" y="256"/>
                  </a:lnTo>
                  <a:lnTo>
                    <a:pt x="102" y="256"/>
                  </a:lnTo>
                  <a:lnTo>
                    <a:pt x="100" y="255"/>
                  </a:lnTo>
                  <a:lnTo>
                    <a:pt x="97" y="254"/>
                  </a:lnTo>
                  <a:lnTo>
                    <a:pt x="90" y="272"/>
                  </a:lnTo>
                  <a:lnTo>
                    <a:pt x="90" y="280"/>
                  </a:lnTo>
                  <a:lnTo>
                    <a:pt x="88" y="287"/>
                  </a:lnTo>
                  <a:lnTo>
                    <a:pt x="88" y="290"/>
                  </a:lnTo>
                  <a:lnTo>
                    <a:pt x="86" y="289"/>
                  </a:lnTo>
                  <a:lnTo>
                    <a:pt x="86" y="296"/>
                  </a:lnTo>
                  <a:lnTo>
                    <a:pt x="86" y="298"/>
                  </a:lnTo>
                  <a:lnTo>
                    <a:pt x="84" y="299"/>
                  </a:lnTo>
                  <a:lnTo>
                    <a:pt x="80" y="299"/>
                  </a:lnTo>
                  <a:lnTo>
                    <a:pt x="76" y="308"/>
                  </a:lnTo>
                  <a:lnTo>
                    <a:pt x="76" y="309"/>
                  </a:lnTo>
                  <a:lnTo>
                    <a:pt x="75" y="311"/>
                  </a:lnTo>
                  <a:lnTo>
                    <a:pt x="73" y="313"/>
                  </a:lnTo>
                  <a:lnTo>
                    <a:pt x="73" y="311"/>
                  </a:lnTo>
                  <a:lnTo>
                    <a:pt x="68" y="310"/>
                  </a:lnTo>
                  <a:lnTo>
                    <a:pt x="70" y="313"/>
                  </a:lnTo>
                  <a:lnTo>
                    <a:pt x="70" y="314"/>
                  </a:lnTo>
                  <a:lnTo>
                    <a:pt x="70" y="315"/>
                  </a:lnTo>
                  <a:lnTo>
                    <a:pt x="66" y="314"/>
                  </a:lnTo>
                  <a:lnTo>
                    <a:pt x="62" y="311"/>
                  </a:lnTo>
                  <a:lnTo>
                    <a:pt x="58" y="314"/>
                  </a:lnTo>
                  <a:lnTo>
                    <a:pt x="58" y="320"/>
                  </a:lnTo>
                  <a:lnTo>
                    <a:pt x="54" y="317"/>
                  </a:lnTo>
                  <a:lnTo>
                    <a:pt x="52" y="315"/>
                  </a:lnTo>
                  <a:lnTo>
                    <a:pt x="50" y="315"/>
                  </a:lnTo>
                  <a:lnTo>
                    <a:pt x="49" y="317"/>
                  </a:lnTo>
                  <a:lnTo>
                    <a:pt x="48" y="316"/>
                  </a:lnTo>
                  <a:lnTo>
                    <a:pt x="46" y="320"/>
                  </a:lnTo>
                  <a:lnTo>
                    <a:pt x="45" y="319"/>
                  </a:lnTo>
                  <a:lnTo>
                    <a:pt x="37" y="320"/>
                  </a:lnTo>
                  <a:lnTo>
                    <a:pt x="39" y="328"/>
                  </a:lnTo>
                  <a:lnTo>
                    <a:pt x="37" y="328"/>
                  </a:lnTo>
                  <a:lnTo>
                    <a:pt x="36" y="322"/>
                  </a:lnTo>
                  <a:lnTo>
                    <a:pt x="31" y="325"/>
                  </a:lnTo>
                  <a:lnTo>
                    <a:pt x="26" y="326"/>
                  </a:lnTo>
                  <a:lnTo>
                    <a:pt x="25" y="332"/>
                  </a:lnTo>
                  <a:lnTo>
                    <a:pt x="15" y="332"/>
                  </a:lnTo>
                  <a:lnTo>
                    <a:pt x="14" y="332"/>
                  </a:lnTo>
                  <a:lnTo>
                    <a:pt x="14" y="333"/>
                  </a:lnTo>
                  <a:lnTo>
                    <a:pt x="3" y="333"/>
                  </a:lnTo>
                  <a:lnTo>
                    <a:pt x="3" y="332"/>
                  </a:lnTo>
                  <a:lnTo>
                    <a:pt x="0" y="333"/>
                  </a:lnTo>
                  <a:lnTo>
                    <a:pt x="2" y="338"/>
                  </a:lnTo>
                  <a:lnTo>
                    <a:pt x="3" y="344"/>
                  </a:lnTo>
                  <a:lnTo>
                    <a:pt x="2" y="347"/>
                  </a:lnTo>
                  <a:lnTo>
                    <a:pt x="2" y="351"/>
                  </a:lnTo>
                  <a:lnTo>
                    <a:pt x="1" y="352"/>
                  </a:lnTo>
                  <a:lnTo>
                    <a:pt x="1" y="362"/>
                  </a:lnTo>
                  <a:lnTo>
                    <a:pt x="2" y="363"/>
                  </a:lnTo>
                  <a:lnTo>
                    <a:pt x="1" y="368"/>
                  </a:lnTo>
                  <a:lnTo>
                    <a:pt x="4" y="371"/>
                  </a:lnTo>
                  <a:lnTo>
                    <a:pt x="2" y="375"/>
                  </a:lnTo>
                  <a:lnTo>
                    <a:pt x="4" y="376"/>
                  </a:lnTo>
                  <a:lnTo>
                    <a:pt x="9" y="383"/>
                  </a:lnTo>
                  <a:lnTo>
                    <a:pt x="10" y="391"/>
                  </a:lnTo>
                  <a:lnTo>
                    <a:pt x="16" y="400"/>
                  </a:lnTo>
                  <a:lnTo>
                    <a:pt x="16" y="403"/>
                  </a:lnTo>
                  <a:lnTo>
                    <a:pt x="18" y="406"/>
                  </a:lnTo>
                  <a:lnTo>
                    <a:pt x="19" y="412"/>
                  </a:lnTo>
                  <a:lnTo>
                    <a:pt x="18" y="417"/>
                  </a:lnTo>
                  <a:lnTo>
                    <a:pt x="20" y="422"/>
                  </a:lnTo>
                  <a:lnTo>
                    <a:pt x="18" y="428"/>
                  </a:lnTo>
                  <a:lnTo>
                    <a:pt x="21" y="427"/>
                  </a:lnTo>
                  <a:lnTo>
                    <a:pt x="22" y="424"/>
                  </a:lnTo>
                  <a:lnTo>
                    <a:pt x="27" y="423"/>
                  </a:lnTo>
                  <a:lnTo>
                    <a:pt x="31" y="419"/>
                  </a:lnTo>
                  <a:lnTo>
                    <a:pt x="32" y="421"/>
                  </a:lnTo>
                  <a:lnTo>
                    <a:pt x="34" y="422"/>
                  </a:lnTo>
                  <a:lnTo>
                    <a:pt x="39" y="435"/>
                  </a:lnTo>
                  <a:lnTo>
                    <a:pt x="45" y="440"/>
                  </a:lnTo>
                  <a:lnTo>
                    <a:pt x="43" y="441"/>
                  </a:lnTo>
                  <a:lnTo>
                    <a:pt x="42" y="444"/>
                  </a:lnTo>
                  <a:lnTo>
                    <a:pt x="40" y="444"/>
                  </a:lnTo>
                  <a:lnTo>
                    <a:pt x="40" y="447"/>
                  </a:lnTo>
                  <a:lnTo>
                    <a:pt x="38" y="450"/>
                  </a:lnTo>
                  <a:lnTo>
                    <a:pt x="36" y="453"/>
                  </a:lnTo>
                  <a:lnTo>
                    <a:pt x="37" y="470"/>
                  </a:lnTo>
                  <a:lnTo>
                    <a:pt x="39" y="470"/>
                  </a:lnTo>
                  <a:lnTo>
                    <a:pt x="40" y="476"/>
                  </a:lnTo>
                  <a:lnTo>
                    <a:pt x="40" y="479"/>
                  </a:lnTo>
                  <a:lnTo>
                    <a:pt x="54" y="485"/>
                  </a:lnTo>
                  <a:lnTo>
                    <a:pt x="60" y="490"/>
                  </a:lnTo>
                  <a:lnTo>
                    <a:pt x="68" y="492"/>
                  </a:lnTo>
                  <a:lnTo>
                    <a:pt x="68" y="495"/>
                  </a:lnTo>
                  <a:lnTo>
                    <a:pt x="58" y="502"/>
                  </a:lnTo>
                  <a:lnTo>
                    <a:pt x="54" y="510"/>
                  </a:lnTo>
                  <a:lnTo>
                    <a:pt x="45" y="520"/>
                  </a:lnTo>
                  <a:lnTo>
                    <a:pt x="45" y="528"/>
                  </a:lnTo>
                  <a:lnTo>
                    <a:pt x="48" y="528"/>
                  </a:lnTo>
                  <a:lnTo>
                    <a:pt x="58" y="543"/>
                  </a:lnTo>
                  <a:lnTo>
                    <a:pt x="78" y="545"/>
                  </a:lnTo>
                  <a:lnTo>
                    <a:pt x="85" y="550"/>
                  </a:lnTo>
                  <a:lnTo>
                    <a:pt x="81" y="560"/>
                  </a:lnTo>
                  <a:lnTo>
                    <a:pt x="84" y="562"/>
                  </a:lnTo>
                  <a:lnTo>
                    <a:pt x="82" y="566"/>
                  </a:lnTo>
                  <a:lnTo>
                    <a:pt x="85" y="568"/>
                  </a:lnTo>
                  <a:lnTo>
                    <a:pt x="86" y="566"/>
                  </a:lnTo>
                  <a:lnTo>
                    <a:pt x="87" y="570"/>
                  </a:lnTo>
                  <a:lnTo>
                    <a:pt x="80" y="572"/>
                  </a:lnTo>
                  <a:lnTo>
                    <a:pt x="78" y="569"/>
                  </a:lnTo>
                  <a:lnTo>
                    <a:pt x="66" y="566"/>
                  </a:lnTo>
                  <a:lnTo>
                    <a:pt x="63" y="567"/>
                  </a:lnTo>
                  <a:lnTo>
                    <a:pt x="62" y="568"/>
                  </a:lnTo>
                  <a:lnTo>
                    <a:pt x="63" y="570"/>
                  </a:lnTo>
                  <a:lnTo>
                    <a:pt x="60" y="575"/>
                  </a:lnTo>
                  <a:lnTo>
                    <a:pt x="58" y="580"/>
                  </a:lnTo>
                  <a:lnTo>
                    <a:pt x="58" y="585"/>
                  </a:lnTo>
                  <a:lnTo>
                    <a:pt x="60" y="581"/>
                  </a:lnTo>
                  <a:lnTo>
                    <a:pt x="62" y="582"/>
                  </a:lnTo>
                  <a:lnTo>
                    <a:pt x="66" y="587"/>
                  </a:lnTo>
                  <a:lnTo>
                    <a:pt x="75" y="594"/>
                  </a:lnTo>
                  <a:lnTo>
                    <a:pt x="80" y="602"/>
                  </a:lnTo>
                  <a:lnTo>
                    <a:pt x="80" y="605"/>
                  </a:lnTo>
                  <a:lnTo>
                    <a:pt x="79" y="609"/>
                  </a:lnTo>
                  <a:lnTo>
                    <a:pt x="86" y="605"/>
                  </a:lnTo>
                  <a:lnTo>
                    <a:pt x="90" y="604"/>
                  </a:lnTo>
                  <a:lnTo>
                    <a:pt x="96" y="600"/>
                  </a:lnTo>
                  <a:lnTo>
                    <a:pt x="102" y="605"/>
                  </a:lnTo>
                  <a:lnTo>
                    <a:pt x="111" y="610"/>
                  </a:lnTo>
                  <a:lnTo>
                    <a:pt x="120" y="615"/>
                  </a:lnTo>
                  <a:lnTo>
                    <a:pt x="124" y="606"/>
                  </a:lnTo>
                  <a:lnTo>
                    <a:pt x="127" y="608"/>
                  </a:lnTo>
                  <a:lnTo>
                    <a:pt x="124" y="614"/>
                  </a:lnTo>
                  <a:lnTo>
                    <a:pt x="126" y="623"/>
                  </a:lnTo>
                  <a:lnTo>
                    <a:pt x="136" y="629"/>
                  </a:lnTo>
                  <a:lnTo>
                    <a:pt x="136" y="633"/>
                  </a:lnTo>
                  <a:lnTo>
                    <a:pt x="128" y="640"/>
                  </a:lnTo>
                  <a:lnTo>
                    <a:pt x="128" y="645"/>
                  </a:lnTo>
                  <a:lnTo>
                    <a:pt x="133" y="659"/>
                  </a:lnTo>
                  <a:lnTo>
                    <a:pt x="133" y="665"/>
                  </a:lnTo>
                  <a:lnTo>
                    <a:pt x="141" y="670"/>
                  </a:lnTo>
                  <a:lnTo>
                    <a:pt x="144" y="665"/>
                  </a:lnTo>
                  <a:lnTo>
                    <a:pt x="145" y="659"/>
                  </a:lnTo>
                  <a:lnTo>
                    <a:pt x="142" y="657"/>
                  </a:lnTo>
                  <a:lnTo>
                    <a:pt x="152" y="646"/>
                  </a:lnTo>
                  <a:lnTo>
                    <a:pt x="150" y="641"/>
                  </a:lnTo>
                  <a:lnTo>
                    <a:pt x="157" y="642"/>
                  </a:lnTo>
                  <a:lnTo>
                    <a:pt x="159" y="640"/>
                  </a:lnTo>
                  <a:lnTo>
                    <a:pt x="163" y="638"/>
                  </a:lnTo>
                  <a:lnTo>
                    <a:pt x="165" y="640"/>
                  </a:lnTo>
                  <a:lnTo>
                    <a:pt x="163" y="648"/>
                  </a:lnTo>
                  <a:lnTo>
                    <a:pt x="163" y="662"/>
                  </a:lnTo>
                  <a:lnTo>
                    <a:pt x="156" y="677"/>
                  </a:lnTo>
                  <a:lnTo>
                    <a:pt x="159" y="680"/>
                  </a:lnTo>
                  <a:lnTo>
                    <a:pt x="165" y="669"/>
                  </a:lnTo>
                  <a:lnTo>
                    <a:pt x="177" y="670"/>
                  </a:lnTo>
                  <a:lnTo>
                    <a:pt x="181" y="671"/>
                  </a:lnTo>
                  <a:lnTo>
                    <a:pt x="182" y="678"/>
                  </a:lnTo>
                  <a:lnTo>
                    <a:pt x="193" y="678"/>
                  </a:lnTo>
                  <a:lnTo>
                    <a:pt x="193" y="683"/>
                  </a:lnTo>
                  <a:lnTo>
                    <a:pt x="200" y="683"/>
                  </a:lnTo>
                  <a:lnTo>
                    <a:pt x="197" y="675"/>
                  </a:lnTo>
                  <a:lnTo>
                    <a:pt x="201" y="672"/>
                  </a:lnTo>
                  <a:lnTo>
                    <a:pt x="208" y="674"/>
                  </a:lnTo>
                  <a:lnTo>
                    <a:pt x="225" y="680"/>
                  </a:lnTo>
                  <a:lnTo>
                    <a:pt x="229" y="678"/>
                  </a:lnTo>
                  <a:lnTo>
                    <a:pt x="225" y="669"/>
                  </a:lnTo>
                  <a:lnTo>
                    <a:pt x="227" y="666"/>
                  </a:lnTo>
                  <a:lnTo>
                    <a:pt x="236" y="670"/>
                  </a:lnTo>
                  <a:lnTo>
                    <a:pt x="239" y="674"/>
                  </a:lnTo>
                  <a:lnTo>
                    <a:pt x="232" y="683"/>
                  </a:lnTo>
                  <a:lnTo>
                    <a:pt x="235" y="686"/>
                  </a:lnTo>
                  <a:lnTo>
                    <a:pt x="244" y="692"/>
                  </a:lnTo>
                  <a:lnTo>
                    <a:pt x="248" y="695"/>
                  </a:lnTo>
                  <a:lnTo>
                    <a:pt x="253" y="699"/>
                  </a:lnTo>
                  <a:lnTo>
                    <a:pt x="262" y="699"/>
                  </a:lnTo>
                  <a:lnTo>
                    <a:pt x="267" y="702"/>
                  </a:lnTo>
                  <a:lnTo>
                    <a:pt x="278" y="714"/>
                  </a:lnTo>
                  <a:lnTo>
                    <a:pt x="286" y="720"/>
                  </a:lnTo>
                  <a:lnTo>
                    <a:pt x="293" y="726"/>
                  </a:lnTo>
                  <a:lnTo>
                    <a:pt x="284" y="736"/>
                  </a:lnTo>
                  <a:lnTo>
                    <a:pt x="284" y="740"/>
                  </a:lnTo>
                  <a:lnTo>
                    <a:pt x="297" y="744"/>
                  </a:lnTo>
                  <a:lnTo>
                    <a:pt x="296" y="750"/>
                  </a:lnTo>
                  <a:lnTo>
                    <a:pt x="287" y="757"/>
                  </a:lnTo>
                  <a:lnTo>
                    <a:pt x="289" y="761"/>
                  </a:lnTo>
                  <a:lnTo>
                    <a:pt x="303" y="765"/>
                  </a:lnTo>
                  <a:lnTo>
                    <a:pt x="315" y="766"/>
                  </a:lnTo>
                  <a:lnTo>
                    <a:pt x="321" y="780"/>
                  </a:lnTo>
                  <a:lnTo>
                    <a:pt x="326" y="784"/>
                  </a:lnTo>
                  <a:lnTo>
                    <a:pt x="327" y="772"/>
                  </a:lnTo>
                  <a:lnTo>
                    <a:pt x="332" y="765"/>
                  </a:lnTo>
                  <a:lnTo>
                    <a:pt x="337" y="760"/>
                  </a:lnTo>
                  <a:lnTo>
                    <a:pt x="346" y="765"/>
                  </a:lnTo>
                  <a:lnTo>
                    <a:pt x="358" y="784"/>
                  </a:lnTo>
                  <a:lnTo>
                    <a:pt x="362" y="789"/>
                  </a:lnTo>
                  <a:lnTo>
                    <a:pt x="358" y="796"/>
                  </a:lnTo>
                  <a:lnTo>
                    <a:pt x="361" y="798"/>
                  </a:lnTo>
                  <a:lnTo>
                    <a:pt x="368" y="796"/>
                  </a:lnTo>
                  <a:lnTo>
                    <a:pt x="376" y="802"/>
                  </a:lnTo>
                  <a:lnTo>
                    <a:pt x="385" y="801"/>
                  </a:lnTo>
                  <a:lnTo>
                    <a:pt x="388" y="798"/>
                  </a:lnTo>
                  <a:lnTo>
                    <a:pt x="395" y="789"/>
                  </a:lnTo>
                  <a:lnTo>
                    <a:pt x="399" y="786"/>
                  </a:lnTo>
                  <a:lnTo>
                    <a:pt x="404" y="787"/>
                  </a:lnTo>
                  <a:lnTo>
                    <a:pt x="406" y="789"/>
                  </a:lnTo>
                  <a:lnTo>
                    <a:pt x="412" y="791"/>
                  </a:lnTo>
                  <a:lnTo>
                    <a:pt x="416" y="787"/>
                  </a:lnTo>
                  <a:lnTo>
                    <a:pt x="417" y="774"/>
                  </a:lnTo>
                  <a:lnTo>
                    <a:pt x="423" y="773"/>
                  </a:lnTo>
                  <a:lnTo>
                    <a:pt x="426" y="778"/>
                  </a:lnTo>
                  <a:lnTo>
                    <a:pt x="425" y="785"/>
                  </a:lnTo>
                  <a:lnTo>
                    <a:pt x="426" y="792"/>
                  </a:lnTo>
                  <a:lnTo>
                    <a:pt x="425" y="796"/>
                  </a:lnTo>
                  <a:lnTo>
                    <a:pt x="419" y="802"/>
                  </a:lnTo>
                  <a:lnTo>
                    <a:pt x="431" y="816"/>
                  </a:lnTo>
                  <a:lnTo>
                    <a:pt x="436" y="826"/>
                  </a:lnTo>
                  <a:lnTo>
                    <a:pt x="440" y="826"/>
                  </a:lnTo>
                  <a:lnTo>
                    <a:pt x="444" y="822"/>
                  </a:lnTo>
                  <a:lnTo>
                    <a:pt x="447" y="820"/>
                  </a:lnTo>
                  <a:lnTo>
                    <a:pt x="447" y="811"/>
                  </a:lnTo>
                  <a:lnTo>
                    <a:pt x="442" y="807"/>
                  </a:lnTo>
                  <a:lnTo>
                    <a:pt x="438" y="798"/>
                  </a:lnTo>
                  <a:lnTo>
                    <a:pt x="437" y="793"/>
                  </a:lnTo>
                  <a:lnTo>
                    <a:pt x="440" y="789"/>
                  </a:lnTo>
                  <a:lnTo>
                    <a:pt x="442" y="786"/>
                  </a:lnTo>
                  <a:lnTo>
                    <a:pt x="446" y="787"/>
                  </a:lnTo>
                  <a:lnTo>
                    <a:pt x="453" y="797"/>
                  </a:lnTo>
                  <a:lnTo>
                    <a:pt x="453" y="804"/>
                  </a:lnTo>
                  <a:lnTo>
                    <a:pt x="453" y="822"/>
                  </a:lnTo>
                  <a:lnTo>
                    <a:pt x="459" y="829"/>
                  </a:lnTo>
                  <a:lnTo>
                    <a:pt x="468" y="832"/>
                  </a:lnTo>
                  <a:lnTo>
                    <a:pt x="479" y="829"/>
                  </a:lnTo>
                  <a:lnTo>
                    <a:pt x="492" y="825"/>
                  </a:lnTo>
                  <a:lnTo>
                    <a:pt x="495" y="826"/>
                  </a:lnTo>
                  <a:lnTo>
                    <a:pt x="501" y="838"/>
                  </a:lnTo>
                  <a:lnTo>
                    <a:pt x="504" y="839"/>
                  </a:lnTo>
                  <a:lnTo>
                    <a:pt x="509" y="835"/>
                  </a:lnTo>
                  <a:lnTo>
                    <a:pt x="513" y="837"/>
                  </a:lnTo>
                  <a:lnTo>
                    <a:pt x="518" y="839"/>
                  </a:lnTo>
                  <a:lnTo>
                    <a:pt x="522" y="839"/>
                  </a:lnTo>
                  <a:lnTo>
                    <a:pt x="530" y="827"/>
                  </a:lnTo>
                  <a:lnTo>
                    <a:pt x="534" y="826"/>
                  </a:lnTo>
                  <a:lnTo>
                    <a:pt x="542" y="827"/>
                  </a:lnTo>
                  <a:lnTo>
                    <a:pt x="548" y="826"/>
                  </a:lnTo>
                  <a:lnTo>
                    <a:pt x="545" y="822"/>
                  </a:lnTo>
                  <a:lnTo>
                    <a:pt x="537" y="823"/>
                  </a:lnTo>
                  <a:lnTo>
                    <a:pt x="533" y="820"/>
                  </a:lnTo>
                  <a:lnTo>
                    <a:pt x="530" y="814"/>
                  </a:lnTo>
                  <a:lnTo>
                    <a:pt x="527" y="814"/>
                  </a:lnTo>
                  <a:lnTo>
                    <a:pt x="526" y="823"/>
                  </a:lnTo>
                  <a:lnTo>
                    <a:pt x="521" y="823"/>
                  </a:lnTo>
                  <a:lnTo>
                    <a:pt x="520" y="822"/>
                  </a:lnTo>
                  <a:lnTo>
                    <a:pt x="522" y="820"/>
                  </a:lnTo>
                  <a:lnTo>
                    <a:pt x="522" y="815"/>
                  </a:lnTo>
                  <a:lnTo>
                    <a:pt x="520" y="815"/>
                  </a:lnTo>
                  <a:lnTo>
                    <a:pt x="514" y="813"/>
                  </a:lnTo>
                  <a:lnTo>
                    <a:pt x="514" y="810"/>
                  </a:lnTo>
                  <a:lnTo>
                    <a:pt x="515" y="808"/>
                  </a:lnTo>
                  <a:lnTo>
                    <a:pt x="521" y="805"/>
                  </a:lnTo>
                  <a:lnTo>
                    <a:pt x="520" y="802"/>
                  </a:lnTo>
                  <a:lnTo>
                    <a:pt x="516" y="803"/>
                  </a:lnTo>
                  <a:lnTo>
                    <a:pt x="515" y="803"/>
                  </a:lnTo>
                  <a:lnTo>
                    <a:pt x="515" y="798"/>
                  </a:lnTo>
                  <a:lnTo>
                    <a:pt x="510" y="797"/>
                  </a:lnTo>
                  <a:lnTo>
                    <a:pt x="510" y="791"/>
                  </a:lnTo>
                  <a:lnTo>
                    <a:pt x="500" y="785"/>
                  </a:lnTo>
                  <a:lnTo>
                    <a:pt x="500" y="783"/>
                  </a:lnTo>
                  <a:lnTo>
                    <a:pt x="503" y="784"/>
                  </a:lnTo>
                  <a:lnTo>
                    <a:pt x="507" y="785"/>
                  </a:lnTo>
                  <a:lnTo>
                    <a:pt x="509" y="781"/>
                  </a:lnTo>
                  <a:lnTo>
                    <a:pt x="507" y="778"/>
                  </a:lnTo>
                  <a:lnTo>
                    <a:pt x="501" y="780"/>
                  </a:lnTo>
                  <a:lnTo>
                    <a:pt x="498" y="777"/>
                  </a:lnTo>
                  <a:lnTo>
                    <a:pt x="504" y="772"/>
                  </a:lnTo>
                  <a:lnTo>
                    <a:pt x="504" y="769"/>
                  </a:lnTo>
                  <a:lnTo>
                    <a:pt x="502" y="768"/>
                  </a:lnTo>
                  <a:lnTo>
                    <a:pt x="501" y="772"/>
                  </a:lnTo>
                  <a:lnTo>
                    <a:pt x="496" y="773"/>
                  </a:lnTo>
                  <a:lnTo>
                    <a:pt x="491" y="772"/>
                  </a:lnTo>
                  <a:lnTo>
                    <a:pt x="495" y="765"/>
                  </a:lnTo>
                  <a:lnTo>
                    <a:pt x="495" y="761"/>
                  </a:lnTo>
                  <a:lnTo>
                    <a:pt x="486" y="763"/>
                  </a:lnTo>
                  <a:lnTo>
                    <a:pt x="483" y="760"/>
                  </a:lnTo>
                  <a:lnTo>
                    <a:pt x="484" y="756"/>
                  </a:lnTo>
                  <a:lnTo>
                    <a:pt x="478" y="756"/>
                  </a:lnTo>
                  <a:lnTo>
                    <a:pt x="477" y="753"/>
                  </a:lnTo>
                  <a:lnTo>
                    <a:pt x="482" y="752"/>
                  </a:lnTo>
                  <a:lnTo>
                    <a:pt x="482" y="749"/>
                  </a:lnTo>
                  <a:lnTo>
                    <a:pt x="479" y="744"/>
                  </a:lnTo>
                  <a:lnTo>
                    <a:pt x="483" y="738"/>
                  </a:lnTo>
                  <a:lnTo>
                    <a:pt x="480" y="735"/>
                  </a:lnTo>
                  <a:lnTo>
                    <a:pt x="483" y="731"/>
                  </a:lnTo>
                  <a:lnTo>
                    <a:pt x="477" y="725"/>
                  </a:lnTo>
                  <a:lnTo>
                    <a:pt x="479" y="722"/>
                  </a:lnTo>
                  <a:lnTo>
                    <a:pt x="483" y="724"/>
                  </a:lnTo>
                  <a:lnTo>
                    <a:pt x="484" y="722"/>
                  </a:lnTo>
                  <a:lnTo>
                    <a:pt x="479" y="719"/>
                  </a:lnTo>
                  <a:lnTo>
                    <a:pt x="482" y="714"/>
                  </a:lnTo>
                  <a:lnTo>
                    <a:pt x="482" y="711"/>
                  </a:lnTo>
                  <a:lnTo>
                    <a:pt x="474" y="712"/>
                  </a:lnTo>
                  <a:lnTo>
                    <a:pt x="473" y="701"/>
                  </a:lnTo>
                  <a:lnTo>
                    <a:pt x="476" y="700"/>
                  </a:lnTo>
                  <a:lnTo>
                    <a:pt x="477" y="704"/>
                  </a:lnTo>
                  <a:lnTo>
                    <a:pt x="482" y="705"/>
                  </a:lnTo>
                  <a:lnTo>
                    <a:pt x="482" y="702"/>
                  </a:lnTo>
                  <a:lnTo>
                    <a:pt x="477" y="695"/>
                  </a:lnTo>
                  <a:lnTo>
                    <a:pt x="479" y="694"/>
                  </a:lnTo>
                  <a:lnTo>
                    <a:pt x="485" y="696"/>
                  </a:lnTo>
                  <a:lnTo>
                    <a:pt x="488" y="693"/>
                  </a:lnTo>
                  <a:lnTo>
                    <a:pt x="486" y="690"/>
                  </a:lnTo>
                  <a:lnTo>
                    <a:pt x="482" y="692"/>
                  </a:lnTo>
                  <a:lnTo>
                    <a:pt x="476" y="683"/>
                  </a:lnTo>
                  <a:lnTo>
                    <a:pt x="476" y="677"/>
                  </a:lnTo>
                  <a:lnTo>
                    <a:pt x="471" y="675"/>
                  </a:lnTo>
                  <a:lnTo>
                    <a:pt x="470" y="670"/>
                  </a:lnTo>
                  <a:lnTo>
                    <a:pt x="473" y="669"/>
                  </a:lnTo>
                  <a:lnTo>
                    <a:pt x="473" y="659"/>
                  </a:lnTo>
                  <a:lnTo>
                    <a:pt x="471" y="654"/>
                  </a:lnTo>
                  <a:lnTo>
                    <a:pt x="478" y="650"/>
                  </a:lnTo>
                  <a:lnTo>
                    <a:pt x="476" y="647"/>
                  </a:lnTo>
                  <a:lnTo>
                    <a:pt x="470" y="652"/>
                  </a:lnTo>
                  <a:lnTo>
                    <a:pt x="466" y="650"/>
                  </a:lnTo>
                  <a:lnTo>
                    <a:pt x="466" y="645"/>
                  </a:lnTo>
                  <a:lnTo>
                    <a:pt x="470" y="645"/>
                  </a:lnTo>
                  <a:lnTo>
                    <a:pt x="468" y="636"/>
                  </a:lnTo>
                  <a:lnTo>
                    <a:pt x="472" y="630"/>
                  </a:lnTo>
                  <a:lnTo>
                    <a:pt x="472" y="626"/>
                  </a:lnTo>
                  <a:lnTo>
                    <a:pt x="466" y="622"/>
                  </a:lnTo>
                  <a:lnTo>
                    <a:pt x="462" y="621"/>
                  </a:lnTo>
                  <a:lnTo>
                    <a:pt x="464" y="616"/>
                  </a:lnTo>
                  <a:lnTo>
                    <a:pt x="471" y="617"/>
                  </a:lnTo>
                  <a:lnTo>
                    <a:pt x="474" y="614"/>
                  </a:lnTo>
                  <a:lnTo>
                    <a:pt x="473" y="611"/>
                  </a:lnTo>
                  <a:lnTo>
                    <a:pt x="465" y="610"/>
                  </a:lnTo>
                  <a:lnTo>
                    <a:pt x="462" y="608"/>
                  </a:lnTo>
                  <a:lnTo>
                    <a:pt x="465" y="605"/>
                  </a:lnTo>
                  <a:lnTo>
                    <a:pt x="468" y="603"/>
                  </a:lnTo>
                  <a:lnTo>
                    <a:pt x="470" y="604"/>
                  </a:lnTo>
                  <a:lnTo>
                    <a:pt x="474" y="604"/>
                  </a:lnTo>
                  <a:lnTo>
                    <a:pt x="474" y="599"/>
                  </a:lnTo>
                  <a:lnTo>
                    <a:pt x="470" y="594"/>
                  </a:lnTo>
                  <a:lnTo>
                    <a:pt x="471" y="591"/>
                  </a:lnTo>
                  <a:lnTo>
                    <a:pt x="473" y="590"/>
                  </a:lnTo>
                  <a:lnTo>
                    <a:pt x="472" y="588"/>
                  </a:lnTo>
                  <a:lnTo>
                    <a:pt x="466" y="581"/>
                  </a:lnTo>
                  <a:lnTo>
                    <a:pt x="465" y="576"/>
                  </a:lnTo>
                  <a:lnTo>
                    <a:pt x="474" y="570"/>
                  </a:lnTo>
                  <a:lnTo>
                    <a:pt x="470" y="570"/>
                  </a:lnTo>
                  <a:lnTo>
                    <a:pt x="468" y="568"/>
                  </a:lnTo>
                  <a:lnTo>
                    <a:pt x="472" y="558"/>
                  </a:lnTo>
                  <a:lnTo>
                    <a:pt x="468" y="544"/>
                  </a:lnTo>
                  <a:lnTo>
                    <a:pt x="472" y="542"/>
                  </a:lnTo>
                  <a:lnTo>
                    <a:pt x="468" y="539"/>
                  </a:lnTo>
                  <a:lnTo>
                    <a:pt x="470" y="536"/>
                  </a:lnTo>
                  <a:lnTo>
                    <a:pt x="467" y="531"/>
                  </a:lnTo>
                  <a:lnTo>
                    <a:pt x="468" y="527"/>
                  </a:lnTo>
                  <a:lnTo>
                    <a:pt x="471" y="530"/>
                  </a:lnTo>
                  <a:lnTo>
                    <a:pt x="474" y="527"/>
                  </a:lnTo>
                  <a:lnTo>
                    <a:pt x="473" y="525"/>
                  </a:lnTo>
                  <a:lnTo>
                    <a:pt x="467" y="524"/>
                  </a:lnTo>
                  <a:lnTo>
                    <a:pt x="468" y="519"/>
                  </a:lnTo>
                  <a:lnTo>
                    <a:pt x="465" y="512"/>
                  </a:lnTo>
                  <a:lnTo>
                    <a:pt x="468" y="502"/>
                  </a:lnTo>
                  <a:lnTo>
                    <a:pt x="471" y="492"/>
                  </a:lnTo>
                  <a:lnTo>
                    <a:pt x="472" y="488"/>
                  </a:lnTo>
                  <a:lnTo>
                    <a:pt x="484" y="489"/>
                  </a:lnTo>
                  <a:lnTo>
                    <a:pt x="485" y="485"/>
                  </a:lnTo>
                  <a:lnTo>
                    <a:pt x="484" y="484"/>
                  </a:lnTo>
                  <a:lnTo>
                    <a:pt x="489" y="479"/>
                  </a:lnTo>
                  <a:lnTo>
                    <a:pt x="484" y="473"/>
                  </a:lnTo>
                  <a:lnTo>
                    <a:pt x="489" y="473"/>
                  </a:lnTo>
                  <a:lnTo>
                    <a:pt x="486" y="470"/>
                  </a:lnTo>
                  <a:lnTo>
                    <a:pt x="490" y="467"/>
                  </a:lnTo>
                  <a:lnTo>
                    <a:pt x="485" y="462"/>
                  </a:lnTo>
                  <a:lnTo>
                    <a:pt x="486" y="456"/>
                  </a:lnTo>
                  <a:lnTo>
                    <a:pt x="479" y="450"/>
                  </a:lnTo>
                  <a:lnTo>
                    <a:pt x="478" y="446"/>
                  </a:lnTo>
                  <a:lnTo>
                    <a:pt x="478" y="444"/>
                  </a:lnTo>
                  <a:lnTo>
                    <a:pt x="480" y="437"/>
                  </a:lnTo>
                  <a:lnTo>
                    <a:pt x="483" y="440"/>
                  </a:lnTo>
                  <a:lnTo>
                    <a:pt x="483" y="436"/>
                  </a:lnTo>
                  <a:lnTo>
                    <a:pt x="480" y="435"/>
                  </a:lnTo>
                  <a:lnTo>
                    <a:pt x="484" y="429"/>
                  </a:lnTo>
                  <a:lnTo>
                    <a:pt x="480" y="427"/>
                  </a:lnTo>
                  <a:lnTo>
                    <a:pt x="477" y="425"/>
                  </a:lnTo>
                  <a:lnTo>
                    <a:pt x="479" y="423"/>
                  </a:lnTo>
                  <a:lnTo>
                    <a:pt x="482" y="413"/>
                  </a:lnTo>
                  <a:lnTo>
                    <a:pt x="479" y="413"/>
                  </a:lnTo>
                  <a:lnTo>
                    <a:pt x="478" y="409"/>
                  </a:lnTo>
                  <a:lnTo>
                    <a:pt x="473" y="406"/>
                  </a:lnTo>
                  <a:lnTo>
                    <a:pt x="468" y="399"/>
                  </a:lnTo>
                  <a:lnTo>
                    <a:pt x="471" y="394"/>
                  </a:lnTo>
                  <a:lnTo>
                    <a:pt x="467" y="388"/>
                  </a:lnTo>
                  <a:lnTo>
                    <a:pt x="466" y="376"/>
                  </a:lnTo>
                  <a:lnTo>
                    <a:pt x="452" y="362"/>
                  </a:lnTo>
                  <a:lnTo>
                    <a:pt x="455" y="358"/>
                  </a:lnTo>
                  <a:lnTo>
                    <a:pt x="458" y="350"/>
                  </a:lnTo>
                  <a:lnTo>
                    <a:pt x="467" y="340"/>
                  </a:lnTo>
                  <a:lnTo>
                    <a:pt x="470" y="340"/>
                  </a:lnTo>
                  <a:lnTo>
                    <a:pt x="471" y="345"/>
                  </a:lnTo>
                  <a:lnTo>
                    <a:pt x="477" y="341"/>
                  </a:lnTo>
                  <a:lnTo>
                    <a:pt x="472" y="328"/>
                  </a:lnTo>
                  <a:lnTo>
                    <a:pt x="474" y="327"/>
                  </a:lnTo>
                  <a:lnTo>
                    <a:pt x="474" y="323"/>
                  </a:lnTo>
                  <a:lnTo>
                    <a:pt x="472" y="320"/>
                  </a:lnTo>
                  <a:lnTo>
                    <a:pt x="471" y="314"/>
                  </a:lnTo>
                  <a:lnTo>
                    <a:pt x="472" y="314"/>
                  </a:lnTo>
                  <a:lnTo>
                    <a:pt x="478" y="308"/>
                  </a:lnTo>
                  <a:lnTo>
                    <a:pt x="480" y="301"/>
                  </a:lnTo>
                  <a:lnTo>
                    <a:pt x="483" y="301"/>
                  </a:lnTo>
                  <a:lnTo>
                    <a:pt x="488" y="303"/>
                  </a:lnTo>
                  <a:lnTo>
                    <a:pt x="491" y="299"/>
                  </a:lnTo>
                  <a:lnTo>
                    <a:pt x="490" y="293"/>
                  </a:lnTo>
                  <a:lnTo>
                    <a:pt x="492" y="292"/>
                  </a:lnTo>
                  <a:lnTo>
                    <a:pt x="492" y="287"/>
                  </a:lnTo>
                  <a:lnTo>
                    <a:pt x="491" y="285"/>
                  </a:lnTo>
                  <a:lnTo>
                    <a:pt x="485" y="280"/>
                  </a:lnTo>
                  <a:lnTo>
                    <a:pt x="484" y="274"/>
                  </a:lnTo>
                  <a:lnTo>
                    <a:pt x="477" y="271"/>
                  </a:lnTo>
                  <a:lnTo>
                    <a:pt x="467" y="266"/>
                  </a:lnTo>
                  <a:lnTo>
                    <a:pt x="474" y="255"/>
                  </a:lnTo>
                  <a:lnTo>
                    <a:pt x="484" y="249"/>
                  </a:lnTo>
                  <a:lnTo>
                    <a:pt x="483" y="236"/>
                  </a:lnTo>
                  <a:lnTo>
                    <a:pt x="478" y="232"/>
                  </a:lnTo>
                  <a:lnTo>
                    <a:pt x="479" y="227"/>
                  </a:lnTo>
                  <a:lnTo>
                    <a:pt x="477" y="224"/>
                  </a:lnTo>
                  <a:lnTo>
                    <a:pt x="476" y="219"/>
                  </a:lnTo>
                  <a:lnTo>
                    <a:pt x="466" y="207"/>
                  </a:lnTo>
                  <a:lnTo>
                    <a:pt x="465" y="202"/>
                  </a:lnTo>
                  <a:lnTo>
                    <a:pt x="464" y="201"/>
                  </a:lnTo>
                  <a:lnTo>
                    <a:pt x="471" y="191"/>
                  </a:lnTo>
                  <a:lnTo>
                    <a:pt x="459" y="184"/>
                  </a:lnTo>
                  <a:lnTo>
                    <a:pt x="458" y="181"/>
                  </a:lnTo>
                  <a:lnTo>
                    <a:pt x="449" y="177"/>
                  </a:lnTo>
                  <a:lnTo>
                    <a:pt x="452" y="170"/>
                  </a:lnTo>
                  <a:lnTo>
                    <a:pt x="459" y="165"/>
                  </a:lnTo>
                  <a:lnTo>
                    <a:pt x="453" y="147"/>
                  </a:lnTo>
                  <a:lnTo>
                    <a:pt x="454" y="143"/>
                  </a:lnTo>
                  <a:lnTo>
                    <a:pt x="454" y="139"/>
                  </a:lnTo>
                  <a:lnTo>
                    <a:pt x="455" y="139"/>
                  </a:lnTo>
                  <a:lnTo>
                    <a:pt x="456" y="136"/>
                  </a:lnTo>
                  <a:lnTo>
                    <a:pt x="460" y="134"/>
                  </a:lnTo>
                  <a:lnTo>
                    <a:pt x="461" y="131"/>
                  </a:lnTo>
                  <a:lnTo>
                    <a:pt x="471" y="131"/>
                  </a:lnTo>
                  <a:lnTo>
                    <a:pt x="472" y="128"/>
                  </a:lnTo>
                  <a:lnTo>
                    <a:pt x="473" y="121"/>
                  </a:lnTo>
                  <a:lnTo>
                    <a:pt x="467" y="118"/>
                  </a:lnTo>
                  <a:lnTo>
                    <a:pt x="462" y="116"/>
                  </a:lnTo>
                  <a:lnTo>
                    <a:pt x="472" y="110"/>
                  </a:lnTo>
                  <a:lnTo>
                    <a:pt x="476" y="110"/>
                  </a:lnTo>
                  <a:lnTo>
                    <a:pt x="476" y="106"/>
                  </a:lnTo>
                  <a:lnTo>
                    <a:pt x="479" y="106"/>
                  </a:lnTo>
                  <a:lnTo>
                    <a:pt x="477" y="99"/>
                  </a:lnTo>
                  <a:lnTo>
                    <a:pt x="471" y="96"/>
                  </a:lnTo>
                  <a:lnTo>
                    <a:pt x="472" y="92"/>
                  </a:lnTo>
                  <a:lnTo>
                    <a:pt x="471" y="90"/>
                  </a:lnTo>
                  <a:lnTo>
                    <a:pt x="472" y="85"/>
                  </a:lnTo>
                  <a:lnTo>
                    <a:pt x="471" y="81"/>
                  </a:lnTo>
                  <a:lnTo>
                    <a:pt x="488" y="79"/>
                  </a:lnTo>
                  <a:lnTo>
                    <a:pt x="494" y="80"/>
                  </a:lnTo>
                  <a:lnTo>
                    <a:pt x="494" y="74"/>
                  </a:lnTo>
                  <a:lnTo>
                    <a:pt x="482" y="64"/>
                  </a:lnTo>
                  <a:lnTo>
                    <a:pt x="484" y="60"/>
                  </a:lnTo>
                  <a:lnTo>
                    <a:pt x="478" y="60"/>
                  </a:lnTo>
                  <a:lnTo>
                    <a:pt x="477" y="58"/>
                  </a:lnTo>
                  <a:lnTo>
                    <a:pt x="473" y="55"/>
                  </a:lnTo>
                  <a:lnTo>
                    <a:pt x="477" y="49"/>
                  </a:lnTo>
                  <a:lnTo>
                    <a:pt x="473" y="44"/>
                  </a:lnTo>
                  <a:lnTo>
                    <a:pt x="477" y="42"/>
                  </a:lnTo>
                  <a:lnTo>
                    <a:pt x="471" y="39"/>
                  </a:lnTo>
                  <a:lnTo>
                    <a:pt x="467" y="36"/>
                  </a:lnTo>
                  <a:lnTo>
                    <a:pt x="464" y="33"/>
                  </a:lnTo>
                  <a:lnTo>
                    <a:pt x="467" y="24"/>
                  </a:lnTo>
                  <a:lnTo>
                    <a:pt x="466" y="18"/>
                  </a:lnTo>
                  <a:lnTo>
                    <a:pt x="468" y="20"/>
                  </a:lnTo>
                  <a:lnTo>
                    <a:pt x="472" y="18"/>
                  </a:lnTo>
                  <a:lnTo>
                    <a:pt x="476" y="18"/>
                  </a:lnTo>
                  <a:lnTo>
                    <a:pt x="476" y="6"/>
                  </a:lnTo>
                  <a:lnTo>
                    <a:pt x="477" y="4"/>
                  </a:lnTo>
                  <a:lnTo>
                    <a:pt x="478" y="0"/>
                  </a:lnTo>
                  <a:lnTo>
                    <a:pt x="476" y="2"/>
                  </a:lnTo>
                  <a:lnTo>
                    <a:pt x="468" y="2"/>
                  </a:lnTo>
                  <a:lnTo>
                    <a:pt x="460" y="12"/>
                  </a:lnTo>
                  <a:lnTo>
                    <a:pt x="459" y="18"/>
                  </a:lnTo>
                  <a:lnTo>
                    <a:pt x="443" y="12"/>
                  </a:lnTo>
                  <a:lnTo>
                    <a:pt x="426" y="6"/>
                  </a:lnTo>
                  <a:lnTo>
                    <a:pt x="413" y="18"/>
                  </a:lnTo>
                  <a:lnTo>
                    <a:pt x="410" y="19"/>
                  </a:lnTo>
                  <a:lnTo>
                    <a:pt x="406" y="13"/>
                  </a:lnTo>
                  <a:lnTo>
                    <a:pt x="404" y="12"/>
                  </a:lnTo>
                  <a:lnTo>
                    <a:pt x="398" y="10"/>
                  </a:lnTo>
                  <a:lnTo>
                    <a:pt x="394" y="6"/>
                  </a:lnTo>
                  <a:lnTo>
                    <a:pt x="383" y="6"/>
                  </a:lnTo>
                  <a:lnTo>
                    <a:pt x="382" y="7"/>
                  </a:lnTo>
                  <a:lnTo>
                    <a:pt x="382" y="9"/>
                  </a:lnTo>
                  <a:lnTo>
                    <a:pt x="375" y="16"/>
                  </a:lnTo>
                  <a:lnTo>
                    <a:pt x="370" y="22"/>
                  </a:lnTo>
                  <a:lnTo>
                    <a:pt x="368" y="24"/>
                  </a:lnTo>
                  <a:lnTo>
                    <a:pt x="365" y="32"/>
                  </a:lnTo>
                  <a:lnTo>
                    <a:pt x="362" y="37"/>
                  </a:lnTo>
                  <a:lnTo>
                    <a:pt x="351" y="42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solidFill>
                <a:srgbClr val="FFFFFF"/>
              </a:solidFill>
            </a:ln>
          </p:spPr>
          <p:txBody>
            <a:bodyPr vert="horz" wrap="square" lIns="243624" tIns="121812" rIns="243624" bIns="121812" numCol="1" anchor="t" anchorCtr="0" compatLnSpc="1">
              <a:prstTxWarp prst="textNoShape">
                <a:avLst/>
              </a:prstTxWarp>
            </a:bodyPr>
            <a:lstStyle/>
            <a:p>
              <a:pPr defTabSz="2435744">
                <a:buClrTx/>
                <a:defRPr/>
              </a:pPr>
              <a:endParaRPr lang="en-US" sz="3796">
                <a:latin typeface="Verdana"/>
              </a:endParaRPr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C520D172-A2F7-45CC-A59F-935973A77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365" y="2559975"/>
              <a:ext cx="966139" cy="1247902"/>
            </a:xfrm>
            <a:custGeom>
              <a:avLst/>
              <a:gdLst>
                <a:gd name="T0" fmla="*/ 189 w 669"/>
                <a:gd name="T1" fmla="*/ 548 h 875"/>
                <a:gd name="T2" fmla="*/ 223 w 669"/>
                <a:gd name="T3" fmla="*/ 573 h 875"/>
                <a:gd name="T4" fmla="*/ 235 w 669"/>
                <a:gd name="T5" fmla="*/ 552 h 875"/>
                <a:gd name="T6" fmla="*/ 263 w 669"/>
                <a:gd name="T7" fmla="*/ 577 h 875"/>
                <a:gd name="T8" fmla="*/ 296 w 669"/>
                <a:gd name="T9" fmla="*/ 608 h 875"/>
                <a:gd name="T10" fmla="*/ 307 w 669"/>
                <a:gd name="T11" fmla="*/ 655 h 875"/>
                <a:gd name="T12" fmla="*/ 325 w 669"/>
                <a:gd name="T13" fmla="*/ 694 h 875"/>
                <a:gd name="T14" fmla="*/ 326 w 669"/>
                <a:gd name="T15" fmla="*/ 738 h 875"/>
                <a:gd name="T16" fmla="*/ 343 w 669"/>
                <a:gd name="T17" fmla="*/ 767 h 875"/>
                <a:gd name="T18" fmla="*/ 373 w 669"/>
                <a:gd name="T19" fmla="*/ 820 h 875"/>
                <a:gd name="T20" fmla="*/ 415 w 669"/>
                <a:gd name="T21" fmla="*/ 851 h 875"/>
                <a:gd name="T22" fmla="*/ 448 w 669"/>
                <a:gd name="T23" fmla="*/ 839 h 875"/>
                <a:gd name="T24" fmla="*/ 446 w 669"/>
                <a:gd name="T25" fmla="*/ 789 h 875"/>
                <a:gd name="T26" fmla="*/ 438 w 669"/>
                <a:gd name="T27" fmla="*/ 760 h 875"/>
                <a:gd name="T28" fmla="*/ 460 w 669"/>
                <a:gd name="T29" fmla="*/ 700 h 875"/>
                <a:gd name="T30" fmla="*/ 483 w 669"/>
                <a:gd name="T31" fmla="*/ 680 h 875"/>
                <a:gd name="T32" fmla="*/ 502 w 669"/>
                <a:gd name="T33" fmla="*/ 660 h 875"/>
                <a:gd name="T34" fmla="*/ 505 w 669"/>
                <a:gd name="T35" fmla="*/ 628 h 875"/>
                <a:gd name="T36" fmla="*/ 537 w 669"/>
                <a:gd name="T37" fmla="*/ 602 h 875"/>
                <a:gd name="T38" fmla="*/ 568 w 669"/>
                <a:gd name="T39" fmla="*/ 566 h 875"/>
                <a:gd name="T40" fmla="*/ 620 w 669"/>
                <a:gd name="T41" fmla="*/ 552 h 875"/>
                <a:gd name="T42" fmla="*/ 655 w 669"/>
                <a:gd name="T43" fmla="*/ 522 h 875"/>
                <a:gd name="T44" fmla="*/ 659 w 669"/>
                <a:gd name="T45" fmla="*/ 428 h 875"/>
                <a:gd name="T46" fmla="*/ 634 w 669"/>
                <a:gd name="T47" fmla="*/ 360 h 875"/>
                <a:gd name="T48" fmla="*/ 580 w 669"/>
                <a:gd name="T49" fmla="*/ 335 h 875"/>
                <a:gd name="T50" fmla="*/ 535 w 669"/>
                <a:gd name="T51" fmla="*/ 323 h 875"/>
                <a:gd name="T52" fmla="*/ 505 w 669"/>
                <a:gd name="T53" fmla="*/ 326 h 875"/>
                <a:gd name="T54" fmla="*/ 474 w 669"/>
                <a:gd name="T55" fmla="*/ 266 h 875"/>
                <a:gd name="T56" fmla="*/ 430 w 669"/>
                <a:gd name="T57" fmla="*/ 241 h 875"/>
                <a:gd name="T58" fmla="*/ 456 w 669"/>
                <a:gd name="T59" fmla="*/ 223 h 875"/>
                <a:gd name="T60" fmla="*/ 432 w 669"/>
                <a:gd name="T61" fmla="*/ 151 h 875"/>
                <a:gd name="T62" fmla="*/ 417 w 669"/>
                <a:gd name="T63" fmla="*/ 101 h 875"/>
                <a:gd name="T64" fmla="*/ 390 w 669"/>
                <a:gd name="T65" fmla="*/ 67 h 875"/>
                <a:gd name="T66" fmla="*/ 352 w 669"/>
                <a:gd name="T67" fmla="*/ 25 h 875"/>
                <a:gd name="T68" fmla="*/ 306 w 669"/>
                <a:gd name="T69" fmla="*/ 11 h 875"/>
                <a:gd name="T70" fmla="*/ 290 w 669"/>
                <a:gd name="T71" fmla="*/ 4 h 875"/>
                <a:gd name="T72" fmla="*/ 263 w 669"/>
                <a:gd name="T73" fmla="*/ 61 h 875"/>
                <a:gd name="T74" fmla="*/ 272 w 669"/>
                <a:gd name="T75" fmla="*/ 95 h 875"/>
                <a:gd name="T76" fmla="*/ 261 w 669"/>
                <a:gd name="T77" fmla="*/ 116 h 875"/>
                <a:gd name="T78" fmla="*/ 257 w 669"/>
                <a:gd name="T79" fmla="*/ 137 h 875"/>
                <a:gd name="T80" fmla="*/ 287 w 669"/>
                <a:gd name="T81" fmla="*/ 156 h 875"/>
                <a:gd name="T82" fmla="*/ 277 w 669"/>
                <a:gd name="T83" fmla="*/ 186 h 875"/>
                <a:gd name="T84" fmla="*/ 206 w 669"/>
                <a:gd name="T85" fmla="*/ 200 h 875"/>
                <a:gd name="T86" fmla="*/ 158 w 669"/>
                <a:gd name="T87" fmla="*/ 204 h 875"/>
                <a:gd name="T88" fmla="*/ 125 w 669"/>
                <a:gd name="T89" fmla="*/ 207 h 875"/>
                <a:gd name="T90" fmla="*/ 84 w 669"/>
                <a:gd name="T91" fmla="*/ 213 h 875"/>
                <a:gd name="T92" fmla="*/ 55 w 669"/>
                <a:gd name="T93" fmla="*/ 222 h 875"/>
                <a:gd name="T94" fmla="*/ 41 w 669"/>
                <a:gd name="T95" fmla="*/ 248 h 875"/>
                <a:gd name="T96" fmla="*/ 7 w 669"/>
                <a:gd name="T97" fmla="*/ 282 h 875"/>
                <a:gd name="T98" fmla="*/ 19 w 669"/>
                <a:gd name="T99" fmla="*/ 326 h 875"/>
                <a:gd name="T100" fmla="*/ 5 w 669"/>
                <a:gd name="T101" fmla="*/ 355 h 875"/>
                <a:gd name="T102" fmla="*/ 4 w 669"/>
                <a:gd name="T103" fmla="*/ 398 h 875"/>
                <a:gd name="T104" fmla="*/ 30 w 669"/>
                <a:gd name="T105" fmla="*/ 417 h 875"/>
                <a:gd name="T106" fmla="*/ 71 w 669"/>
                <a:gd name="T107" fmla="*/ 435 h 875"/>
                <a:gd name="T108" fmla="*/ 78 w 669"/>
                <a:gd name="T109" fmla="*/ 460 h 875"/>
                <a:gd name="T110" fmla="*/ 116 w 669"/>
                <a:gd name="T111" fmla="*/ 478 h 875"/>
                <a:gd name="T112" fmla="*/ 119 w 669"/>
                <a:gd name="T113" fmla="*/ 507 h 875"/>
                <a:gd name="T114" fmla="*/ 145 w 669"/>
                <a:gd name="T115" fmla="*/ 501 h 875"/>
                <a:gd name="T116" fmla="*/ 173 w 669"/>
                <a:gd name="T117" fmla="*/ 492 h 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69" h="875">
                  <a:moveTo>
                    <a:pt x="187" y="490"/>
                  </a:moveTo>
                  <a:lnTo>
                    <a:pt x="187" y="493"/>
                  </a:lnTo>
                  <a:lnTo>
                    <a:pt x="186" y="496"/>
                  </a:lnTo>
                  <a:lnTo>
                    <a:pt x="183" y="499"/>
                  </a:lnTo>
                  <a:lnTo>
                    <a:pt x="183" y="502"/>
                  </a:lnTo>
                  <a:lnTo>
                    <a:pt x="181" y="506"/>
                  </a:lnTo>
                  <a:lnTo>
                    <a:pt x="189" y="514"/>
                  </a:lnTo>
                  <a:lnTo>
                    <a:pt x="185" y="519"/>
                  </a:lnTo>
                  <a:lnTo>
                    <a:pt x="185" y="523"/>
                  </a:lnTo>
                  <a:lnTo>
                    <a:pt x="187" y="535"/>
                  </a:lnTo>
                  <a:lnTo>
                    <a:pt x="191" y="536"/>
                  </a:lnTo>
                  <a:lnTo>
                    <a:pt x="189" y="548"/>
                  </a:lnTo>
                  <a:lnTo>
                    <a:pt x="193" y="552"/>
                  </a:lnTo>
                  <a:lnTo>
                    <a:pt x="192" y="558"/>
                  </a:lnTo>
                  <a:lnTo>
                    <a:pt x="192" y="559"/>
                  </a:lnTo>
                  <a:lnTo>
                    <a:pt x="197" y="561"/>
                  </a:lnTo>
                  <a:lnTo>
                    <a:pt x="198" y="564"/>
                  </a:lnTo>
                  <a:lnTo>
                    <a:pt x="201" y="564"/>
                  </a:lnTo>
                  <a:lnTo>
                    <a:pt x="201" y="568"/>
                  </a:lnTo>
                  <a:lnTo>
                    <a:pt x="205" y="568"/>
                  </a:lnTo>
                  <a:lnTo>
                    <a:pt x="209" y="570"/>
                  </a:lnTo>
                  <a:lnTo>
                    <a:pt x="211" y="578"/>
                  </a:lnTo>
                  <a:lnTo>
                    <a:pt x="217" y="573"/>
                  </a:lnTo>
                  <a:lnTo>
                    <a:pt x="223" y="573"/>
                  </a:lnTo>
                  <a:lnTo>
                    <a:pt x="224" y="576"/>
                  </a:lnTo>
                  <a:lnTo>
                    <a:pt x="227" y="576"/>
                  </a:lnTo>
                  <a:lnTo>
                    <a:pt x="229" y="574"/>
                  </a:lnTo>
                  <a:lnTo>
                    <a:pt x="230" y="571"/>
                  </a:lnTo>
                  <a:lnTo>
                    <a:pt x="231" y="568"/>
                  </a:lnTo>
                  <a:lnTo>
                    <a:pt x="231" y="566"/>
                  </a:lnTo>
                  <a:lnTo>
                    <a:pt x="234" y="565"/>
                  </a:lnTo>
                  <a:lnTo>
                    <a:pt x="234" y="564"/>
                  </a:lnTo>
                  <a:lnTo>
                    <a:pt x="236" y="562"/>
                  </a:lnTo>
                  <a:lnTo>
                    <a:pt x="234" y="556"/>
                  </a:lnTo>
                  <a:lnTo>
                    <a:pt x="235" y="555"/>
                  </a:lnTo>
                  <a:lnTo>
                    <a:pt x="235" y="552"/>
                  </a:lnTo>
                  <a:lnTo>
                    <a:pt x="237" y="554"/>
                  </a:lnTo>
                  <a:lnTo>
                    <a:pt x="240" y="554"/>
                  </a:lnTo>
                  <a:lnTo>
                    <a:pt x="245" y="556"/>
                  </a:lnTo>
                  <a:lnTo>
                    <a:pt x="246" y="558"/>
                  </a:lnTo>
                  <a:lnTo>
                    <a:pt x="249" y="558"/>
                  </a:lnTo>
                  <a:lnTo>
                    <a:pt x="254" y="561"/>
                  </a:lnTo>
                  <a:lnTo>
                    <a:pt x="257" y="561"/>
                  </a:lnTo>
                  <a:lnTo>
                    <a:pt x="259" y="565"/>
                  </a:lnTo>
                  <a:lnTo>
                    <a:pt x="257" y="567"/>
                  </a:lnTo>
                  <a:lnTo>
                    <a:pt x="257" y="572"/>
                  </a:lnTo>
                  <a:lnTo>
                    <a:pt x="260" y="577"/>
                  </a:lnTo>
                  <a:lnTo>
                    <a:pt x="263" y="577"/>
                  </a:lnTo>
                  <a:lnTo>
                    <a:pt x="267" y="579"/>
                  </a:lnTo>
                  <a:lnTo>
                    <a:pt x="271" y="584"/>
                  </a:lnTo>
                  <a:lnTo>
                    <a:pt x="272" y="583"/>
                  </a:lnTo>
                  <a:lnTo>
                    <a:pt x="273" y="584"/>
                  </a:lnTo>
                  <a:lnTo>
                    <a:pt x="277" y="585"/>
                  </a:lnTo>
                  <a:lnTo>
                    <a:pt x="276" y="588"/>
                  </a:lnTo>
                  <a:lnTo>
                    <a:pt x="281" y="591"/>
                  </a:lnTo>
                  <a:lnTo>
                    <a:pt x="282" y="594"/>
                  </a:lnTo>
                  <a:lnTo>
                    <a:pt x="283" y="594"/>
                  </a:lnTo>
                  <a:lnTo>
                    <a:pt x="284" y="596"/>
                  </a:lnTo>
                  <a:lnTo>
                    <a:pt x="287" y="600"/>
                  </a:lnTo>
                  <a:lnTo>
                    <a:pt x="296" y="608"/>
                  </a:lnTo>
                  <a:lnTo>
                    <a:pt x="297" y="608"/>
                  </a:lnTo>
                  <a:lnTo>
                    <a:pt x="300" y="612"/>
                  </a:lnTo>
                  <a:lnTo>
                    <a:pt x="300" y="615"/>
                  </a:lnTo>
                  <a:lnTo>
                    <a:pt x="299" y="627"/>
                  </a:lnTo>
                  <a:lnTo>
                    <a:pt x="302" y="627"/>
                  </a:lnTo>
                  <a:lnTo>
                    <a:pt x="311" y="631"/>
                  </a:lnTo>
                  <a:lnTo>
                    <a:pt x="315" y="636"/>
                  </a:lnTo>
                  <a:lnTo>
                    <a:pt x="318" y="640"/>
                  </a:lnTo>
                  <a:lnTo>
                    <a:pt x="314" y="642"/>
                  </a:lnTo>
                  <a:lnTo>
                    <a:pt x="309" y="648"/>
                  </a:lnTo>
                  <a:lnTo>
                    <a:pt x="312" y="650"/>
                  </a:lnTo>
                  <a:lnTo>
                    <a:pt x="307" y="655"/>
                  </a:lnTo>
                  <a:lnTo>
                    <a:pt x="309" y="660"/>
                  </a:lnTo>
                  <a:lnTo>
                    <a:pt x="305" y="663"/>
                  </a:lnTo>
                  <a:lnTo>
                    <a:pt x="303" y="667"/>
                  </a:lnTo>
                  <a:lnTo>
                    <a:pt x="305" y="670"/>
                  </a:lnTo>
                  <a:lnTo>
                    <a:pt x="311" y="674"/>
                  </a:lnTo>
                  <a:lnTo>
                    <a:pt x="312" y="678"/>
                  </a:lnTo>
                  <a:lnTo>
                    <a:pt x="313" y="680"/>
                  </a:lnTo>
                  <a:lnTo>
                    <a:pt x="313" y="685"/>
                  </a:lnTo>
                  <a:lnTo>
                    <a:pt x="320" y="687"/>
                  </a:lnTo>
                  <a:lnTo>
                    <a:pt x="321" y="691"/>
                  </a:lnTo>
                  <a:lnTo>
                    <a:pt x="321" y="693"/>
                  </a:lnTo>
                  <a:lnTo>
                    <a:pt x="325" y="694"/>
                  </a:lnTo>
                  <a:lnTo>
                    <a:pt x="327" y="696"/>
                  </a:lnTo>
                  <a:lnTo>
                    <a:pt x="331" y="699"/>
                  </a:lnTo>
                  <a:lnTo>
                    <a:pt x="333" y="700"/>
                  </a:lnTo>
                  <a:lnTo>
                    <a:pt x="336" y="706"/>
                  </a:lnTo>
                  <a:lnTo>
                    <a:pt x="341" y="712"/>
                  </a:lnTo>
                  <a:lnTo>
                    <a:pt x="343" y="721"/>
                  </a:lnTo>
                  <a:lnTo>
                    <a:pt x="338" y="726"/>
                  </a:lnTo>
                  <a:lnTo>
                    <a:pt x="336" y="726"/>
                  </a:lnTo>
                  <a:lnTo>
                    <a:pt x="333" y="727"/>
                  </a:lnTo>
                  <a:lnTo>
                    <a:pt x="331" y="732"/>
                  </a:lnTo>
                  <a:lnTo>
                    <a:pt x="329" y="734"/>
                  </a:lnTo>
                  <a:lnTo>
                    <a:pt x="326" y="738"/>
                  </a:lnTo>
                  <a:lnTo>
                    <a:pt x="326" y="744"/>
                  </a:lnTo>
                  <a:lnTo>
                    <a:pt x="324" y="746"/>
                  </a:lnTo>
                  <a:lnTo>
                    <a:pt x="324" y="753"/>
                  </a:lnTo>
                  <a:lnTo>
                    <a:pt x="323" y="754"/>
                  </a:lnTo>
                  <a:lnTo>
                    <a:pt x="324" y="759"/>
                  </a:lnTo>
                  <a:lnTo>
                    <a:pt x="327" y="759"/>
                  </a:lnTo>
                  <a:lnTo>
                    <a:pt x="330" y="760"/>
                  </a:lnTo>
                  <a:lnTo>
                    <a:pt x="330" y="763"/>
                  </a:lnTo>
                  <a:lnTo>
                    <a:pt x="333" y="765"/>
                  </a:lnTo>
                  <a:lnTo>
                    <a:pt x="335" y="770"/>
                  </a:lnTo>
                  <a:lnTo>
                    <a:pt x="338" y="766"/>
                  </a:lnTo>
                  <a:lnTo>
                    <a:pt x="343" y="767"/>
                  </a:lnTo>
                  <a:lnTo>
                    <a:pt x="345" y="772"/>
                  </a:lnTo>
                  <a:lnTo>
                    <a:pt x="346" y="779"/>
                  </a:lnTo>
                  <a:lnTo>
                    <a:pt x="351" y="782"/>
                  </a:lnTo>
                  <a:lnTo>
                    <a:pt x="351" y="787"/>
                  </a:lnTo>
                  <a:lnTo>
                    <a:pt x="355" y="788"/>
                  </a:lnTo>
                  <a:lnTo>
                    <a:pt x="358" y="794"/>
                  </a:lnTo>
                  <a:lnTo>
                    <a:pt x="356" y="799"/>
                  </a:lnTo>
                  <a:lnTo>
                    <a:pt x="356" y="805"/>
                  </a:lnTo>
                  <a:lnTo>
                    <a:pt x="358" y="808"/>
                  </a:lnTo>
                  <a:lnTo>
                    <a:pt x="368" y="814"/>
                  </a:lnTo>
                  <a:lnTo>
                    <a:pt x="368" y="820"/>
                  </a:lnTo>
                  <a:lnTo>
                    <a:pt x="373" y="820"/>
                  </a:lnTo>
                  <a:lnTo>
                    <a:pt x="378" y="818"/>
                  </a:lnTo>
                  <a:lnTo>
                    <a:pt x="384" y="825"/>
                  </a:lnTo>
                  <a:lnTo>
                    <a:pt x="387" y="820"/>
                  </a:lnTo>
                  <a:lnTo>
                    <a:pt x="391" y="821"/>
                  </a:lnTo>
                  <a:lnTo>
                    <a:pt x="393" y="827"/>
                  </a:lnTo>
                  <a:lnTo>
                    <a:pt x="397" y="827"/>
                  </a:lnTo>
                  <a:lnTo>
                    <a:pt x="408" y="830"/>
                  </a:lnTo>
                  <a:lnTo>
                    <a:pt x="405" y="836"/>
                  </a:lnTo>
                  <a:lnTo>
                    <a:pt x="410" y="842"/>
                  </a:lnTo>
                  <a:lnTo>
                    <a:pt x="410" y="845"/>
                  </a:lnTo>
                  <a:lnTo>
                    <a:pt x="410" y="848"/>
                  </a:lnTo>
                  <a:lnTo>
                    <a:pt x="415" y="851"/>
                  </a:lnTo>
                  <a:lnTo>
                    <a:pt x="416" y="856"/>
                  </a:lnTo>
                  <a:lnTo>
                    <a:pt x="423" y="861"/>
                  </a:lnTo>
                  <a:lnTo>
                    <a:pt x="424" y="869"/>
                  </a:lnTo>
                  <a:lnTo>
                    <a:pt x="426" y="871"/>
                  </a:lnTo>
                  <a:lnTo>
                    <a:pt x="424" y="875"/>
                  </a:lnTo>
                  <a:lnTo>
                    <a:pt x="430" y="875"/>
                  </a:lnTo>
                  <a:lnTo>
                    <a:pt x="436" y="874"/>
                  </a:lnTo>
                  <a:lnTo>
                    <a:pt x="438" y="868"/>
                  </a:lnTo>
                  <a:lnTo>
                    <a:pt x="439" y="862"/>
                  </a:lnTo>
                  <a:lnTo>
                    <a:pt x="442" y="856"/>
                  </a:lnTo>
                  <a:lnTo>
                    <a:pt x="446" y="841"/>
                  </a:lnTo>
                  <a:lnTo>
                    <a:pt x="448" y="839"/>
                  </a:lnTo>
                  <a:lnTo>
                    <a:pt x="450" y="832"/>
                  </a:lnTo>
                  <a:lnTo>
                    <a:pt x="453" y="830"/>
                  </a:lnTo>
                  <a:lnTo>
                    <a:pt x="457" y="824"/>
                  </a:lnTo>
                  <a:lnTo>
                    <a:pt x="460" y="813"/>
                  </a:lnTo>
                  <a:lnTo>
                    <a:pt x="456" y="811"/>
                  </a:lnTo>
                  <a:lnTo>
                    <a:pt x="458" y="807"/>
                  </a:lnTo>
                  <a:lnTo>
                    <a:pt x="454" y="806"/>
                  </a:lnTo>
                  <a:lnTo>
                    <a:pt x="453" y="803"/>
                  </a:lnTo>
                  <a:lnTo>
                    <a:pt x="450" y="802"/>
                  </a:lnTo>
                  <a:lnTo>
                    <a:pt x="446" y="796"/>
                  </a:lnTo>
                  <a:lnTo>
                    <a:pt x="445" y="793"/>
                  </a:lnTo>
                  <a:lnTo>
                    <a:pt x="446" y="789"/>
                  </a:lnTo>
                  <a:lnTo>
                    <a:pt x="448" y="790"/>
                  </a:lnTo>
                  <a:lnTo>
                    <a:pt x="448" y="785"/>
                  </a:lnTo>
                  <a:lnTo>
                    <a:pt x="447" y="782"/>
                  </a:lnTo>
                  <a:lnTo>
                    <a:pt x="445" y="779"/>
                  </a:lnTo>
                  <a:lnTo>
                    <a:pt x="444" y="777"/>
                  </a:lnTo>
                  <a:lnTo>
                    <a:pt x="439" y="773"/>
                  </a:lnTo>
                  <a:lnTo>
                    <a:pt x="435" y="769"/>
                  </a:lnTo>
                  <a:lnTo>
                    <a:pt x="436" y="766"/>
                  </a:lnTo>
                  <a:lnTo>
                    <a:pt x="439" y="765"/>
                  </a:lnTo>
                  <a:lnTo>
                    <a:pt x="436" y="764"/>
                  </a:lnTo>
                  <a:lnTo>
                    <a:pt x="435" y="761"/>
                  </a:lnTo>
                  <a:lnTo>
                    <a:pt x="438" y="760"/>
                  </a:lnTo>
                  <a:lnTo>
                    <a:pt x="435" y="759"/>
                  </a:lnTo>
                  <a:lnTo>
                    <a:pt x="435" y="755"/>
                  </a:lnTo>
                  <a:lnTo>
                    <a:pt x="433" y="745"/>
                  </a:lnTo>
                  <a:lnTo>
                    <a:pt x="434" y="744"/>
                  </a:lnTo>
                  <a:lnTo>
                    <a:pt x="436" y="739"/>
                  </a:lnTo>
                  <a:lnTo>
                    <a:pt x="434" y="738"/>
                  </a:lnTo>
                  <a:lnTo>
                    <a:pt x="434" y="732"/>
                  </a:lnTo>
                  <a:lnTo>
                    <a:pt x="441" y="723"/>
                  </a:lnTo>
                  <a:lnTo>
                    <a:pt x="445" y="720"/>
                  </a:lnTo>
                  <a:lnTo>
                    <a:pt x="452" y="710"/>
                  </a:lnTo>
                  <a:lnTo>
                    <a:pt x="458" y="706"/>
                  </a:lnTo>
                  <a:lnTo>
                    <a:pt x="460" y="700"/>
                  </a:lnTo>
                  <a:lnTo>
                    <a:pt x="459" y="698"/>
                  </a:lnTo>
                  <a:lnTo>
                    <a:pt x="456" y="691"/>
                  </a:lnTo>
                  <a:lnTo>
                    <a:pt x="459" y="687"/>
                  </a:lnTo>
                  <a:lnTo>
                    <a:pt x="462" y="686"/>
                  </a:lnTo>
                  <a:lnTo>
                    <a:pt x="464" y="687"/>
                  </a:lnTo>
                  <a:lnTo>
                    <a:pt x="466" y="690"/>
                  </a:lnTo>
                  <a:lnTo>
                    <a:pt x="472" y="692"/>
                  </a:lnTo>
                  <a:lnTo>
                    <a:pt x="475" y="688"/>
                  </a:lnTo>
                  <a:lnTo>
                    <a:pt x="474" y="685"/>
                  </a:lnTo>
                  <a:lnTo>
                    <a:pt x="477" y="681"/>
                  </a:lnTo>
                  <a:lnTo>
                    <a:pt x="481" y="682"/>
                  </a:lnTo>
                  <a:lnTo>
                    <a:pt x="483" y="680"/>
                  </a:lnTo>
                  <a:lnTo>
                    <a:pt x="483" y="678"/>
                  </a:lnTo>
                  <a:lnTo>
                    <a:pt x="486" y="674"/>
                  </a:lnTo>
                  <a:lnTo>
                    <a:pt x="483" y="672"/>
                  </a:lnTo>
                  <a:lnTo>
                    <a:pt x="483" y="669"/>
                  </a:lnTo>
                  <a:lnTo>
                    <a:pt x="486" y="667"/>
                  </a:lnTo>
                  <a:lnTo>
                    <a:pt x="490" y="668"/>
                  </a:lnTo>
                  <a:lnTo>
                    <a:pt x="492" y="666"/>
                  </a:lnTo>
                  <a:lnTo>
                    <a:pt x="489" y="662"/>
                  </a:lnTo>
                  <a:lnTo>
                    <a:pt x="489" y="657"/>
                  </a:lnTo>
                  <a:lnTo>
                    <a:pt x="493" y="655"/>
                  </a:lnTo>
                  <a:lnTo>
                    <a:pt x="499" y="656"/>
                  </a:lnTo>
                  <a:lnTo>
                    <a:pt x="502" y="660"/>
                  </a:lnTo>
                  <a:lnTo>
                    <a:pt x="506" y="657"/>
                  </a:lnTo>
                  <a:lnTo>
                    <a:pt x="506" y="651"/>
                  </a:lnTo>
                  <a:lnTo>
                    <a:pt x="504" y="649"/>
                  </a:lnTo>
                  <a:lnTo>
                    <a:pt x="501" y="645"/>
                  </a:lnTo>
                  <a:lnTo>
                    <a:pt x="498" y="643"/>
                  </a:lnTo>
                  <a:lnTo>
                    <a:pt x="500" y="642"/>
                  </a:lnTo>
                  <a:lnTo>
                    <a:pt x="499" y="638"/>
                  </a:lnTo>
                  <a:lnTo>
                    <a:pt x="496" y="637"/>
                  </a:lnTo>
                  <a:lnTo>
                    <a:pt x="500" y="633"/>
                  </a:lnTo>
                  <a:lnTo>
                    <a:pt x="502" y="633"/>
                  </a:lnTo>
                  <a:lnTo>
                    <a:pt x="502" y="631"/>
                  </a:lnTo>
                  <a:lnTo>
                    <a:pt x="505" y="628"/>
                  </a:lnTo>
                  <a:lnTo>
                    <a:pt x="510" y="626"/>
                  </a:lnTo>
                  <a:lnTo>
                    <a:pt x="514" y="626"/>
                  </a:lnTo>
                  <a:lnTo>
                    <a:pt x="518" y="626"/>
                  </a:lnTo>
                  <a:lnTo>
                    <a:pt x="523" y="622"/>
                  </a:lnTo>
                  <a:lnTo>
                    <a:pt x="524" y="619"/>
                  </a:lnTo>
                  <a:lnTo>
                    <a:pt x="526" y="616"/>
                  </a:lnTo>
                  <a:lnTo>
                    <a:pt x="528" y="614"/>
                  </a:lnTo>
                  <a:lnTo>
                    <a:pt x="530" y="613"/>
                  </a:lnTo>
                  <a:lnTo>
                    <a:pt x="531" y="610"/>
                  </a:lnTo>
                  <a:lnTo>
                    <a:pt x="534" y="607"/>
                  </a:lnTo>
                  <a:lnTo>
                    <a:pt x="535" y="604"/>
                  </a:lnTo>
                  <a:lnTo>
                    <a:pt x="537" y="602"/>
                  </a:lnTo>
                  <a:lnTo>
                    <a:pt x="537" y="600"/>
                  </a:lnTo>
                  <a:lnTo>
                    <a:pt x="540" y="594"/>
                  </a:lnTo>
                  <a:lnTo>
                    <a:pt x="543" y="592"/>
                  </a:lnTo>
                  <a:lnTo>
                    <a:pt x="547" y="589"/>
                  </a:lnTo>
                  <a:lnTo>
                    <a:pt x="549" y="585"/>
                  </a:lnTo>
                  <a:lnTo>
                    <a:pt x="552" y="582"/>
                  </a:lnTo>
                  <a:lnTo>
                    <a:pt x="555" y="578"/>
                  </a:lnTo>
                  <a:lnTo>
                    <a:pt x="556" y="576"/>
                  </a:lnTo>
                  <a:lnTo>
                    <a:pt x="559" y="574"/>
                  </a:lnTo>
                  <a:lnTo>
                    <a:pt x="559" y="571"/>
                  </a:lnTo>
                  <a:lnTo>
                    <a:pt x="562" y="567"/>
                  </a:lnTo>
                  <a:lnTo>
                    <a:pt x="568" y="566"/>
                  </a:lnTo>
                  <a:lnTo>
                    <a:pt x="574" y="562"/>
                  </a:lnTo>
                  <a:lnTo>
                    <a:pt x="581" y="559"/>
                  </a:lnTo>
                  <a:lnTo>
                    <a:pt x="585" y="559"/>
                  </a:lnTo>
                  <a:lnTo>
                    <a:pt x="589" y="558"/>
                  </a:lnTo>
                  <a:lnTo>
                    <a:pt x="590" y="556"/>
                  </a:lnTo>
                  <a:lnTo>
                    <a:pt x="593" y="556"/>
                  </a:lnTo>
                  <a:lnTo>
                    <a:pt x="599" y="555"/>
                  </a:lnTo>
                  <a:lnTo>
                    <a:pt x="605" y="552"/>
                  </a:lnTo>
                  <a:lnTo>
                    <a:pt x="609" y="553"/>
                  </a:lnTo>
                  <a:lnTo>
                    <a:pt x="610" y="550"/>
                  </a:lnTo>
                  <a:lnTo>
                    <a:pt x="613" y="553"/>
                  </a:lnTo>
                  <a:lnTo>
                    <a:pt x="620" y="552"/>
                  </a:lnTo>
                  <a:lnTo>
                    <a:pt x="628" y="555"/>
                  </a:lnTo>
                  <a:lnTo>
                    <a:pt x="634" y="561"/>
                  </a:lnTo>
                  <a:lnTo>
                    <a:pt x="638" y="561"/>
                  </a:lnTo>
                  <a:lnTo>
                    <a:pt x="645" y="561"/>
                  </a:lnTo>
                  <a:lnTo>
                    <a:pt x="645" y="564"/>
                  </a:lnTo>
                  <a:lnTo>
                    <a:pt x="656" y="562"/>
                  </a:lnTo>
                  <a:lnTo>
                    <a:pt x="658" y="552"/>
                  </a:lnTo>
                  <a:lnTo>
                    <a:pt x="658" y="544"/>
                  </a:lnTo>
                  <a:lnTo>
                    <a:pt x="652" y="547"/>
                  </a:lnTo>
                  <a:lnTo>
                    <a:pt x="656" y="540"/>
                  </a:lnTo>
                  <a:lnTo>
                    <a:pt x="653" y="530"/>
                  </a:lnTo>
                  <a:lnTo>
                    <a:pt x="655" y="522"/>
                  </a:lnTo>
                  <a:lnTo>
                    <a:pt x="651" y="517"/>
                  </a:lnTo>
                  <a:lnTo>
                    <a:pt x="652" y="512"/>
                  </a:lnTo>
                  <a:lnTo>
                    <a:pt x="653" y="502"/>
                  </a:lnTo>
                  <a:lnTo>
                    <a:pt x="655" y="492"/>
                  </a:lnTo>
                  <a:lnTo>
                    <a:pt x="652" y="476"/>
                  </a:lnTo>
                  <a:lnTo>
                    <a:pt x="652" y="470"/>
                  </a:lnTo>
                  <a:lnTo>
                    <a:pt x="647" y="463"/>
                  </a:lnTo>
                  <a:lnTo>
                    <a:pt x="649" y="454"/>
                  </a:lnTo>
                  <a:lnTo>
                    <a:pt x="647" y="444"/>
                  </a:lnTo>
                  <a:lnTo>
                    <a:pt x="647" y="440"/>
                  </a:lnTo>
                  <a:lnTo>
                    <a:pt x="653" y="433"/>
                  </a:lnTo>
                  <a:lnTo>
                    <a:pt x="659" y="428"/>
                  </a:lnTo>
                  <a:lnTo>
                    <a:pt x="659" y="426"/>
                  </a:lnTo>
                  <a:lnTo>
                    <a:pt x="661" y="422"/>
                  </a:lnTo>
                  <a:lnTo>
                    <a:pt x="659" y="418"/>
                  </a:lnTo>
                  <a:lnTo>
                    <a:pt x="668" y="411"/>
                  </a:lnTo>
                  <a:lnTo>
                    <a:pt x="669" y="405"/>
                  </a:lnTo>
                  <a:lnTo>
                    <a:pt x="656" y="401"/>
                  </a:lnTo>
                  <a:lnTo>
                    <a:pt x="656" y="397"/>
                  </a:lnTo>
                  <a:lnTo>
                    <a:pt x="665" y="387"/>
                  </a:lnTo>
                  <a:lnTo>
                    <a:pt x="658" y="381"/>
                  </a:lnTo>
                  <a:lnTo>
                    <a:pt x="650" y="375"/>
                  </a:lnTo>
                  <a:lnTo>
                    <a:pt x="639" y="363"/>
                  </a:lnTo>
                  <a:lnTo>
                    <a:pt x="634" y="360"/>
                  </a:lnTo>
                  <a:lnTo>
                    <a:pt x="625" y="360"/>
                  </a:lnTo>
                  <a:lnTo>
                    <a:pt x="620" y="356"/>
                  </a:lnTo>
                  <a:lnTo>
                    <a:pt x="616" y="353"/>
                  </a:lnTo>
                  <a:lnTo>
                    <a:pt x="607" y="347"/>
                  </a:lnTo>
                  <a:lnTo>
                    <a:pt x="604" y="344"/>
                  </a:lnTo>
                  <a:lnTo>
                    <a:pt x="611" y="335"/>
                  </a:lnTo>
                  <a:lnTo>
                    <a:pt x="608" y="331"/>
                  </a:lnTo>
                  <a:lnTo>
                    <a:pt x="599" y="327"/>
                  </a:lnTo>
                  <a:lnTo>
                    <a:pt x="597" y="330"/>
                  </a:lnTo>
                  <a:lnTo>
                    <a:pt x="601" y="339"/>
                  </a:lnTo>
                  <a:lnTo>
                    <a:pt x="597" y="341"/>
                  </a:lnTo>
                  <a:lnTo>
                    <a:pt x="580" y="335"/>
                  </a:lnTo>
                  <a:lnTo>
                    <a:pt x="573" y="333"/>
                  </a:lnTo>
                  <a:lnTo>
                    <a:pt x="569" y="336"/>
                  </a:lnTo>
                  <a:lnTo>
                    <a:pt x="572" y="344"/>
                  </a:lnTo>
                  <a:lnTo>
                    <a:pt x="565" y="344"/>
                  </a:lnTo>
                  <a:lnTo>
                    <a:pt x="565" y="339"/>
                  </a:lnTo>
                  <a:lnTo>
                    <a:pt x="554" y="339"/>
                  </a:lnTo>
                  <a:lnTo>
                    <a:pt x="553" y="332"/>
                  </a:lnTo>
                  <a:lnTo>
                    <a:pt x="549" y="331"/>
                  </a:lnTo>
                  <a:lnTo>
                    <a:pt x="537" y="330"/>
                  </a:lnTo>
                  <a:lnTo>
                    <a:pt x="531" y="341"/>
                  </a:lnTo>
                  <a:lnTo>
                    <a:pt x="528" y="338"/>
                  </a:lnTo>
                  <a:lnTo>
                    <a:pt x="535" y="323"/>
                  </a:lnTo>
                  <a:lnTo>
                    <a:pt x="535" y="309"/>
                  </a:lnTo>
                  <a:lnTo>
                    <a:pt x="537" y="301"/>
                  </a:lnTo>
                  <a:lnTo>
                    <a:pt x="535" y="299"/>
                  </a:lnTo>
                  <a:lnTo>
                    <a:pt x="531" y="301"/>
                  </a:lnTo>
                  <a:lnTo>
                    <a:pt x="529" y="303"/>
                  </a:lnTo>
                  <a:lnTo>
                    <a:pt x="522" y="302"/>
                  </a:lnTo>
                  <a:lnTo>
                    <a:pt x="524" y="307"/>
                  </a:lnTo>
                  <a:lnTo>
                    <a:pt x="514" y="318"/>
                  </a:lnTo>
                  <a:lnTo>
                    <a:pt x="517" y="320"/>
                  </a:lnTo>
                  <a:lnTo>
                    <a:pt x="516" y="326"/>
                  </a:lnTo>
                  <a:lnTo>
                    <a:pt x="513" y="331"/>
                  </a:lnTo>
                  <a:lnTo>
                    <a:pt x="505" y="326"/>
                  </a:lnTo>
                  <a:lnTo>
                    <a:pt x="505" y="320"/>
                  </a:lnTo>
                  <a:lnTo>
                    <a:pt x="500" y="306"/>
                  </a:lnTo>
                  <a:lnTo>
                    <a:pt x="500" y="301"/>
                  </a:lnTo>
                  <a:lnTo>
                    <a:pt x="508" y="294"/>
                  </a:lnTo>
                  <a:lnTo>
                    <a:pt x="508" y="290"/>
                  </a:lnTo>
                  <a:lnTo>
                    <a:pt x="498" y="284"/>
                  </a:lnTo>
                  <a:lnTo>
                    <a:pt x="496" y="275"/>
                  </a:lnTo>
                  <a:lnTo>
                    <a:pt x="499" y="269"/>
                  </a:lnTo>
                  <a:lnTo>
                    <a:pt x="496" y="267"/>
                  </a:lnTo>
                  <a:lnTo>
                    <a:pt x="492" y="276"/>
                  </a:lnTo>
                  <a:lnTo>
                    <a:pt x="483" y="271"/>
                  </a:lnTo>
                  <a:lnTo>
                    <a:pt x="474" y="266"/>
                  </a:lnTo>
                  <a:lnTo>
                    <a:pt x="468" y="261"/>
                  </a:lnTo>
                  <a:lnTo>
                    <a:pt x="462" y="265"/>
                  </a:lnTo>
                  <a:lnTo>
                    <a:pt x="458" y="266"/>
                  </a:lnTo>
                  <a:lnTo>
                    <a:pt x="451" y="270"/>
                  </a:lnTo>
                  <a:lnTo>
                    <a:pt x="452" y="266"/>
                  </a:lnTo>
                  <a:lnTo>
                    <a:pt x="452" y="263"/>
                  </a:lnTo>
                  <a:lnTo>
                    <a:pt x="447" y="255"/>
                  </a:lnTo>
                  <a:lnTo>
                    <a:pt x="438" y="248"/>
                  </a:lnTo>
                  <a:lnTo>
                    <a:pt x="434" y="243"/>
                  </a:lnTo>
                  <a:lnTo>
                    <a:pt x="432" y="242"/>
                  </a:lnTo>
                  <a:lnTo>
                    <a:pt x="430" y="246"/>
                  </a:lnTo>
                  <a:lnTo>
                    <a:pt x="430" y="241"/>
                  </a:lnTo>
                  <a:lnTo>
                    <a:pt x="432" y="236"/>
                  </a:lnTo>
                  <a:lnTo>
                    <a:pt x="435" y="231"/>
                  </a:lnTo>
                  <a:lnTo>
                    <a:pt x="434" y="229"/>
                  </a:lnTo>
                  <a:lnTo>
                    <a:pt x="435" y="228"/>
                  </a:lnTo>
                  <a:lnTo>
                    <a:pt x="438" y="227"/>
                  </a:lnTo>
                  <a:lnTo>
                    <a:pt x="450" y="230"/>
                  </a:lnTo>
                  <a:lnTo>
                    <a:pt x="452" y="233"/>
                  </a:lnTo>
                  <a:lnTo>
                    <a:pt x="459" y="231"/>
                  </a:lnTo>
                  <a:lnTo>
                    <a:pt x="458" y="227"/>
                  </a:lnTo>
                  <a:lnTo>
                    <a:pt x="457" y="229"/>
                  </a:lnTo>
                  <a:lnTo>
                    <a:pt x="454" y="227"/>
                  </a:lnTo>
                  <a:lnTo>
                    <a:pt x="456" y="223"/>
                  </a:lnTo>
                  <a:lnTo>
                    <a:pt x="453" y="221"/>
                  </a:lnTo>
                  <a:lnTo>
                    <a:pt x="457" y="211"/>
                  </a:lnTo>
                  <a:lnTo>
                    <a:pt x="450" y="206"/>
                  </a:lnTo>
                  <a:lnTo>
                    <a:pt x="430" y="204"/>
                  </a:lnTo>
                  <a:lnTo>
                    <a:pt x="420" y="189"/>
                  </a:lnTo>
                  <a:lnTo>
                    <a:pt x="417" y="189"/>
                  </a:lnTo>
                  <a:lnTo>
                    <a:pt x="417" y="181"/>
                  </a:lnTo>
                  <a:lnTo>
                    <a:pt x="426" y="171"/>
                  </a:lnTo>
                  <a:lnTo>
                    <a:pt x="430" y="163"/>
                  </a:lnTo>
                  <a:lnTo>
                    <a:pt x="440" y="156"/>
                  </a:lnTo>
                  <a:lnTo>
                    <a:pt x="440" y="153"/>
                  </a:lnTo>
                  <a:lnTo>
                    <a:pt x="432" y="151"/>
                  </a:lnTo>
                  <a:lnTo>
                    <a:pt x="426" y="146"/>
                  </a:lnTo>
                  <a:lnTo>
                    <a:pt x="412" y="140"/>
                  </a:lnTo>
                  <a:lnTo>
                    <a:pt x="412" y="137"/>
                  </a:lnTo>
                  <a:lnTo>
                    <a:pt x="411" y="131"/>
                  </a:lnTo>
                  <a:lnTo>
                    <a:pt x="409" y="131"/>
                  </a:lnTo>
                  <a:lnTo>
                    <a:pt x="408" y="114"/>
                  </a:lnTo>
                  <a:lnTo>
                    <a:pt x="410" y="111"/>
                  </a:lnTo>
                  <a:lnTo>
                    <a:pt x="412" y="108"/>
                  </a:lnTo>
                  <a:lnTo>
                    <a:pt x="412" y="105"/>
                  </a:lnTo>
                  <a:lnTo>
                    <a:pt x="414" y="105"/>
                  </a:lnTo>
                  <a:lnTo>
                    <a:pt x="415" y="102"/>
                  </a:lnTo>
                  <a:lnTo>
                    <a:pt x="417" y="101"/>
                  </a:lnTo>
                  <a:lnTo>
                    <a:pt x="411" y="96"/>
                  </a:lnTo>
                  <a:lnTo>
                    <a:pt x="406" y="83"/>
                  </a:lnTo>
                  <a:lnTo>
                    <a:pt x="404" y="82"/>
                  </a:lnTo>
                  <a:lnTo>
                    <a:pt x="403" y="80"/>
                  </a:lnTo>
                  <a:lnTo>
                    <a:pt x="399" y="84"/>
                  </a:lnTo>
                  <a:lnTo>
                    <a:pt x="394" y="85"/>
                  </a:lnTo>
                  <a:lnTo>
                    <a:pt x="393" y="88"/>
                  </a:lnTo>
                  <a:lnTo>
                    <a:pt x="390" y="89"/>
                  </a:lnTo>
                  <a:lnTo>
                    <a:pt x="392" y="83"/>
                  </a:lnTo>
                  <a:lnTo>
                    <a:pt x="390" y="78"/>
                  </a:lnTo>
                  <a:lnTo>
                    <a:pt x="391" y="73"/>
                  </a:lnTo>
                  <a:lnTo>
                    <a:pt x="390" y="67"/>
                  </a:lnTo>
                  <a:lnTo>
                    <a:pt x="388" y="64"/>
                  </a:lnTo>
                  <a:lnTo>
                    <a:pt x="388" y="61"/>
                  </a:lnTo>
                  <a:lnTo>
                    <a:pt x="382" y="52"/>
                  </a:lnTo>
                  <a:lnTo>
                    <a:pt x="381" y="44"/>
                  </a:lnTo>
                  <a:lnTo>
                    <a:pt x="376" y="37"/>
                  </a:lnTo>
                  <a:lnTo>
                    <a:pt x="374" y="36"/>
                  </a:lnTo>
                  <a:lnTo>
                    <a:pt x="376" y="32"/>
                  </a:lnTo>
                  <a:lnTo>
                    <a:pt x="373" y="29"/>
                  </a:lnTo>
                  <a:lnTo>
                    <a:pt x="366" y="31"/>
                  </a:lnTo>
                  <a:lnTo>
                    <a:pt x="362" y="29"/>
                  </a:lnTo>
                  <a:lnTo>
                    <a:pt x="360" y="30"/>
                  </a:lnTo>
                  <a:lnTo>
                    <a:pt x="352" y="25"/>
                  </a:lnTo>
                  <a:lnTo>
                    <a:pt x="351" y="28"/>
                  </a:lnTo>
                  <a:lnTo>
                    <a:pt x="348" y="26"/>
                  </a:lnTo>
                  <a:lnTo>
                    <a:pt x="346" y="29"/>
                  </a:lnTo>
                  <a:lnTo>
                    <a:pt x="342" y="23"/>
                  </a:lnTo>
                  <a:lnTo>
                    <a:pt x="341" y="24"/>
                  </a:lnTo>
                  <a:lnTo>
                    <a:pt x="327" y="14"/>
                  </a:lnTo>
                  <a:lnTo>
                    <a:pt x="327" y="11"/>
                  </a:lnTo>
                  <a:lnTo>
                    <a:pt x="317" y="16"/>
                  </a:lnTo>
                  <a:lnTo>
                    <a:pt x="309" y="18"/>
                  </a:lnTo>
                  <a:lnTo>
                    <a:pt x="307" y="14"/>
                  </a:lnTo>
                  <a:lnTo>
                    <a:pt x="308" y="13"/>
                  </a:lnTo>
                  <a:lnTo>
                    <a:pt x="306" y="11"/>
                  </a:lnTo>
                  <a:lnTo>
                    <a:pt x="307" y="10"/>
                  </a:lnTo>
                  <a:lnTo>
                    <a:pt x="308" y="10"/>
                  </a:lnTo>
                  <a:lnTo>
                    <a:pt x="311" y="8"/>
                  </a:lnTo>
                  <a:lnTo>
                    <a:pt x="309" y="7"/>
                  </a:lnTo>
                  <a:lnTo>
                    <a:pt x="305" y="5"/>
                  </a:lnTo>
                  <a:lnTo>
                    <a:pt x="306" y="2"/>
                  </a:lnTo>
                  <a:lnTo>
                    <a:pt x="302" y="1"/>
                  </a:lnTo>
                  <a:lnTo>
                    <a:pt x="295" y="0"/>
                  </a:lnTo>
                  <a:lnTo>
                    <a:pt x="297" y="2"/>
                  </a:lnTo>
                  <a:lnTo>
                    <a:pt x="293" y="1"/>
                  </a:lnTo>
                  <a:lnTo>
                    <a:pt x="293" y="5"/>
                  </a:lnTo>
                  <a:lnTo>
                    <a:pt x="290" y="4"/>
                  </a:lnTo>
                  <a:lnTo>
                    <a:pt x="289" y="4"/>
                  </a:lnTo>
                  <a:lnTo>
                    <a:pt x="283" y="11"/>
                  </a:lnTo>
                  <a:lnTo>
                    <a:pt x="287" y="25"/>
                  </a:lnTo>
                  <a:lnTo>
                    <a:pt x="284" y="25"/>
                  </a:lnTo>
                  <a:lnTo>
                    <a:pt x="276" y="26"/>
                  </a:lnTo>
                  <a:lnTo>
                    <a:pt x="272" y="30"/>
                  </a:lnTo>
                  <a:lnTo>
                    <a:pt x="276" y="41"/>
                  </a:lnTo>
                  <a:lnTo>
                    <a:pt x="277" y="41"/>
                  </a:lnTo>
                  <a:lnTo>
                    <a:pt x="275" y="54"/>
                  </a:lnTo>
                  <a:lnTo>
                    <a:pt x="266" y="55"/>
                  </a:lnTo>
                  <a:lnTo>
                    <a:pt x="263" y="59"/>
                  </a:lnTo>
                  <a:lnTo>
                    <a:pt x="263" y="61"/>
                  </a:lnTo>
                  <a:lnTo>
                    <a:pt x="264" y="70"/>
                  </a:lnTo>
                  <a:lnTo>
                    <a:pt x="267" y="72"/>
                  </a:lnTo>
                  <a:lnTo>
                    <a:pt x="269" y="74"/>
                  </a:lnTo>
                  <a:lnTo>
                    <a:pt x="267" y="78"/>
                  </a:lnTo>
                  <a:lnTo>
                    <a:pt x="273" y="79"/>
                  </a:lnTo>
                  <a:lnTo>
                    <a:pt x="279" y="82"/>
                  </a:lnTo>
                  <a:lnTo>
                    <a:pt x="278" y="83"/>
                  </a:lnTo>
                  <a:lnTo>
                    <a:pt x="283" y="84"/>
                  </a:lnTo>
                  <a:lnTo>
                    <a:pt x="278" y="89"/>
                  </a:lnTo>
                  <a:lnTo>
                    <a:pt x="275" y="92"/>
                  </a:lnTo>
                  <a:lnTo>
                    <a:pt x="275" y="93"/>
                  </a:lnTo>
                  <a:lnTo>
                    <a:pt x="272" y="95"/>
                  </a:lnTo>
                  <a:lnTo>
                    <a:pt x="272" y="97"/>
                  </a:lnTo>
                  <a:lnTo>
                    <a:pt x="271" y="96"/>
                  </a:lnTo>
                  <a:lnTo>
                    <a:pt x="269" y="97"/>
                  </a:lnTo>
                  <a:lnTo>
                    <a:pt x="270" y="98"/>
                  </a:lnTo>
                  <a:lnTo>
                    <a:pt x="270" y="103"/>
                  </a:lnTo>
                  <a:lnTo>
                    <a:pt x="272" y="104"/>
                  </a:lnTo>
                  <a:lnTo>
                    <a:pt x="271" y="105"/>
                  </a:lnTo>
                  <a:lnTo>
                    <a:pt x="270" y="108"/>
                  </a:lnTo>
                  <a:lnTo>
                    <a:pt x="270" y="109"/>
                  </a:lnTo>
                  <a:lnTo>
                    <a:pt x="267" y="113"/>
                  </a:lnTo>
                  <a:lnTo>
                    <a:pt x="265" y="117"/>
                  </a:lnTo>
                  <a:lnTo>
                    <a:pt x="261" y="116"/>
                  </a:lnTo>
                  <a:lnTo>
                    <a:pt x="258" y="113"/>
                  </a:lnTo>
                  <a:lnTo>
                    <a:pt x="253" y="117"/>
                  </a:lnTo>
                  <a:lnTo>
                    <a:pt x="240" y="115"/>
                  </a:lnTo>
                  <a:lnTo>
                    <a:pt x="240" y="123"/>
                  </a:lnTo>
                  <a:lnTo>
                    <a:pt x="240" y="129"/>
                  </a:lnTo>
                  <a:lnTo>
                    <a:pt x="242" y="134"/>
                  </a:lnTo>
                  <a:lnTo>
                    <a:pt x="252" y="127"/>
                  </a:lnTo>
                  <a:lnTo>
                    <a:pt x="259" y="129"/>
                  </a:lnTo>
                  <a:lnTo>
                    <a:pt x="259" y="132"/>
                  </a:lnTo>
                  <a:lnTo>
                    <a:pt x="260" y="132"/>
                  </a:lnTo>
                  <a:lnTo>
                    <a:pt x="259" y="137"/>
                  </a:lnTo>
                  <a:lnTo>
                    <a:pt x="257" y="137"/>
                  </a:lnTo>
                  <a:lnTo>
                    <a:pt x="257" y="145"/>
                  </a:lnTo>
                  <a:lnTo>
                    <a:pt x="254" y="145"/>
                  </a:lnTo>
                  <a:lnTo>
                    <a:pt x="253" y="151"/>
                  </a:lnTo>
                  <a:lnTo>
                    <a:pt x="252" y="150"/>
                  </a:lnTo>
                  <a:lnTo>
                    <a:pt x="254" y="153"/>
                  </a:lnTo>
                  <a:lnTo>
                    <a:pt x="255" y="155"/>
                  </a:lnTo>
                  <a:lnTo>
                    <a:pt x="263" y="156"/>
                  </a:lnTo>
                  <a:lnTo>
                    <a:pt x="267" y="157"/>
                  </a:lnTo>
                  <a:lnTo>
                    <a:pt x="272" y="157"/>
                  </a:lnTo>
                  <a:lnTo>
                    <a:pt x="281" y="156"/>
                  </a:lnTo>
                  <a:lnTo>
                    <a:pt x="283" y="156"/>
                  </a:lnTo>
                  <a:lnTo>
                    <a:pt x="287" y="156"/>
                  </a:lnTo>
                  <a:lnTo>
                    <a:pt x="285" y="161"/>
                  </a:lnTo>
                  <a:lnTo>
                    <a:pt x="287" y="161"/>
                  </a:lnTo>
                  <a:lnTo>
                    <a:pt x="287" y="163"/>
                  </a:lnTo>
                  <a:lnTo>
                    <a:pt x="284" y="163"/>
                  </a:lnTo>
                  <a:lnTo>
                    <a:pt x="284" y="164"/>
                  </a:lnTo>
                  <a:lnTo>
                    <a:pt x="285" y="164"/>
                  </a:lnTo>
                  <a:lnTo>
                    <a:pt x="283" y="167"/>
                  </a:lnTo>
                  <a:lnTo>
                    <a:pt x="283" y="171"/>
                  </a:lnTo>
                  <a:lnTo>
                    <a:pt x="282" y="175"/>
                  </a:lnTo>
                  <a:lnTo>
                    <a:pt x="283" y="179"/>
                  </a:lnTo>
                  <a:lnTo>
                    <a:pt x="282" y="183"/>
                  </a:lnTo>
                  <a:lnTo>
                    <a:pt x="277" y="186"/>
                  </a:lnTo>
                  <a:lnTo>
                    <a:pt x="269" y="180"/>
                  </a:lnTo>
                  <a:lnTo>
                    <a:pt x="266" y="176"/>
                  </a:lnTo>
                  <a:lnTo>
                    <a:pt x="258" y="177"/>
                  </a:lnTo>
                  <a:lnTo>
                    <a:pt x="257" y="180"/>
                  </a:lnTo>
                  <a:lnTo>
                    <a:pt x="251" y="180"/>
                  </a:lnTo>
                  <a:lnTo>
                    <a:pt x="241" y="186"/>
                  </a:lnTo>
                  <a:lnTo>
                    <a:pt x="235" y="186"/>
                  </a:lnTo>
                  <a:lnTo>
                    <a:pt x="218" y="197"/>
                  </a:lnTo>
                  <a:lnTo>
                    <a:pt x="216" y="198"/>
                  </a:lnTo>
                  <a:lnTo>
                    <a:pt x="210" y="195"/>
                  </a:lnTo>
                  <a:lnTo>
                    <a:pt x="210" y="197"/>
                  </a:lnTo>
                  <a:lnTo>
                    <a:pt x="206" y="200"/>
                  </a:lnTo>
                  <a:lnTo>
                    <a:pt x="203" y="198"/>
                  </a:lnTo>
                  <a:lnTo>
                    <a:pt x="199" y="198"/>
                  </a:lnTo>
                  <a:lnTo>
                    <a:pt x="197" y="201"/>
                  </a:lnTo>
                  <a:lnTo>
                    <a:pt x="198" y="205"/>
                  </a:lnTo>
                  <a:lnTo>
                    <a:pt x="193" y="205"/>
                  </a:lnTo>
                  <a:lnTo>
                    <a:pt x="189" y="200"/>
                  </a:lnTo>
                  <a:lnTo>
                    <a:pt x="188" y="199"/>
                  </a:lnTo>
                  <a:lnTo>
                    <a:pt x="182" y="200"/>
                  </a:lnTo>
                  <a:lnTo>
                    <a:pt x="171" y="195"/>
                  </a:lnTo>
                  <a:lnTo>
                    <a:pt x="170" y="197"/>
                  </a:lnTo>
                  <a:lnTo>
                    <a:pt x="163" y="195"/>
                  </a:lnTo>
                  <a:lnTo>
                    <a:pt x="158" y="204"/>
                  </a:lnTo>
                  <a:lnTo>
                    <a:pt x="153" y="207"/>
                  </a:lnTo>
                  <a:lnTo>
                    <a:pt x="151" y="211"/>
                  </a:lnTo>
                  <a:lnTo>
                    <a:pt x="149" y="210"/>
                  </a:lnTo>
                  <a:lnTo>
                    <a:pt x="149" y="206"/>
                  </a:lnTo>
                  <a:lnTo>
                    <a:pt x="146" y="204"/>
                  </a:lnTo>
                  <a:lnTo>
                    <a:pt x="144" y="204"/>
                  </a:lnTo>
                  <a:lnTo>
                    <a:pt x="141" y="203"/>
                  </a:lnTo>
                  <a:lnTo>
                    <a:pt x="138" y="200"/>
                  </a:lnTo>
                  <a:lnTo>
                    <a:pt x="136" y="200"/>
                  </a:lnTo>
                  <a:lnTo>
                    <a:pt x="131" y="205"/>
                  </a:lnTo>
                  <a:lnTo>
                    <a:pt x="130" y="204"/>
                  </a:lnTo>
                  <a:lnTo>
                    <a:pt x="125" y="207"/>
                  </a:lnTo>
                  <a:lnTo>
                    <a:pt x="122" y="209"/>
                  </a:lnTo>
                  <a:lnTo>
                    <a:pt x="121" y="211"/>
                  </a:lnTo>
                  <a:lnTo>
                    <a:pt x="118" y="213"/>
                  </a:lnTo>
                  <a:lnTo>
                    <a:pt x="116" y="215"/>
                  </a:lnTo>
                  <a:lnTo>
                    <a:pt x="114" y="219"/>
                  </a:lnTo>
                  <a:lnTo>
                    <a:pt x="107" y="215"/>
                  </a:lnTo>
                  <a:lnTo>
                    <a:pt x="103" y="213"/>
                  </a:lnTo>
                  <a:lnTo>
                    <a:pt x="95" y="213"/>
                  </a:lnTo>
                  <a:lnTo>
                    <a:pt x="92" y="212"/>
                  </a:lnTo>
                  <a:lnTo>
                    <a:pt x="90" y="212"/>
                  </a:lnTo>
                  <a:lnTo>
                    <a:pt x="88" y="213"/>
                  </a:lnTo>
                  <a:lnTo>
                    <a:pt x="84" y="213"/>
                  </a:lnTo>
                  <a:lnTo>
                    <a:pt x="83" y="216"/>
                  </a:lnTo>
                  <a:lnTo>
                    <a:pt x="80" y="215"/>
                  </a:lnTo>
                  <a:lnTo>
                    <a:pt x="79" y="212"/>
                  </a:lnTo>
                  <a:lnTo>
                    <a:pt x="77" y="210"/>
                  </a:lnTo>
                  <a:lnTo>
                    <a:pt x="76" y="209"/>
                  </a:lnTo>
                  <a:lnTo>
                    <a:pt x="73" y="211"/>
                  </a:lnTo>
                  <a:lnTo>
                    <a:pt x="70" y="206"/>
                  </a:lnTo>
                  <a:lnTo>
                    <a:pt x="67" y="207"/>
                  </a:lnTo>
                  <a:lnTo>
                    <a:pt x="66" y="211"/>
                  </a:lnTo>
                  <a:lnTo>
                    <a:pt x="61" y="215"/>
                  </a:lnTo>
                  <a:lnTo>
                    <a:pt x="61" y="218"/>
                  </a:lnTo>
                  <a:lnTo>
                    <a:pt x="55" y="222"/>
                  </a:lnTo>
                  <a:lnTo>
                    <a:pt x="53" y="218"/>
                  </a:lnTo>
                  <a:lnTo>
                    <a:pt x="52" y="219"/>
                  </a:lnTo>
                  <a:lnTo>
                    <a:pt x="49" y="218"/>
                  </a:lnTo>
                  <a:lnTo>
                    <a:pt x="47" y="221"/>
                  </a:lnTo>
                  <a:lnTo>
                    <a:pt x="44" y="224"/>
                  </a:lnTo>
                  <a:lnTo>
                    <a:pt x="44" y="227"/>
                  </a:lnTo>
                  <a:lnTo>
                    <a:pt x="42" y="230"/>
                  </a:lnTo>
                  <a:lnTo>
                    <a:pt x="44" y="234"/>
                  </a:lnTo>
                  <a:lnTo>
                    <a:pt x="42" y="242"/>
                  </a:lnTo>
                  <a:lnTo>
                    <a:pt x="42" y="246"/>
                  </a:lnTo>
                  <a:lnTo>
                    <a:pt x="41" y="247"/>
                  </a:lnTo>
                  <a:lnTo>
                    <a:pt x="41" y="248"/>
                  </a:lnTo>
                  <a:lnTo>
                    <a:pt x="38" y="253"/>
                  </a:lnTo>
                  <a:lnTo>
                    <a:pt x="36" y="254"/>
                  </a:lnTo>
                  <a:lnTo>
                    <a:pt x="34" y="255"/>
                  </a:lnTo>
                  <a:lnTo>
                    <a:pt x="29" y="252"/>
                  </a:lnTo>
                  <a:lnTo>
                    <a:pt x="28" y="253"/>
                  </a:lnTo>
                  <a:lnTo>
                    <a:pt x="24" y="255"/>
                  </a:lnTo>
                  <a:lnTo>
                    <a:pt x="25" y="260"/>
                  </a:lnTo>
                  <a:lnTo>
                    <a:pt x="19" y="266"/>
                  </a:lnTo>
                  <a:lnTo>
                    <a:pt x="18" y="266"/>
                  </a:lnTo>
                  <a:lnTo>
                    <a:pt x="13" y="272"/>
                  </a:lnTo>
                  <a:lnTo>
                    <a:pt x="7" y="278"/>
                  </a:lnTo>
                  <a:lnTo>
                    <a:pt x="7" y="282"/>
                  </a:lnTo>
                  <a:lnTo>
                    <a:pt x="11" y="283"/>
                  </a:lnTo>
                  <a:lnTo>
                    <a:pt x="12" y="287"/>
                  </a:lnTo>
                  <a:lnTo>
                    <a:pt x="13" y="288"/>
                  </a:lnTo>
                  <a:lnTo>
                    <a:pt x="12" y="293"/>
                  </a:lnTo>
                  <a:lnTo>
                    <a:pt x="8" y="302"/>
                  </a:lnTo>
                  <a:lnTo>
                    <a:pt x="6" y="309"/>
                  </a:lnTo>
                  <a:lnTo>
                    <a:pt x="8" y="317"/>
                  </a:lnTo>
                  <a:lnTo>
                    <a:pt x="11" y="320"/>
                  </a:lnTo>
                  <a:lnTo>
                    <a:pt x="14" y="323"/>
                  </a:lnTo>
                  <a:lnTo>
                    <a:pt x="17" y="321"/>
                  </a:lnTo>
                  <a:lnTo>
                    <a:pt x="20" y="323"/>
                  </a:lnTo>
                  <a:lnTo>
                    <a:pt x="19" y="326"/>
                  </a:lnTo>
                  <a:lnTo>
                    <a:pt x="17" y="327"/>
                  </a:lnTo>
                  <a:lnTo>
                    <a:pt x="16" y="327"/>
                  </a:lnTo>
                  <a:lnTo>
                    <a:pt x="12" y="327"/>
                  </a:lnTo>
                  <a:lnTo>
                    <a:pt x="10" y="330"/>
                  </a:lnTo>
                  <a:lnTo>
                    <a:pt x="7" y="336"/>
                  </a:lnTo>
                  <a:lnTo>
                    <a:pt x="10" y="339"/>
                  </a:lnTo>
                  <a:lnTo>
                    <a:pt x="8" y="342"/>
                  </a:lnTo>
                  <a:lnTo>
                    <a:pt x="8" y="343"/>
                  </a:lnTo>
                  <a:lnTo>
                    <a:pt x="7" y="348"/>
                  </a:lnTo>
                  <a:lnTo>
                    <a:pt x="2" y="351"/>
                  </a:lnTo>
                  <a:lnTo>
                    <a:pt x="4" y="353"/>
                  </a:lnTo>
                  <a:lnTo>
                    <a:pt x="5" y="355"/>
                  </a:lnTo>
                  <a:lnTo>
                    <a:pt x="7" y="360"/>
                  </a:lnTo>
                  <a:lnTo>
                    <a:pt x="7" y="365"/>
                  </a:lnTo>
                  <a:lnTo>
                    <a:pt x="11" y="368"/>
                  </a:lnTo>
                  <a:lnTo>
                    <a:pt x="11" y="372"/>
                  </a:lnTo>
                  <a:lnTo>
                    <a:pt x="7" y="375"/>
                  </a:lnTo>
                  <a:lnTo>
                    <a:pt x="2" y="386"/>
                  </a:lnTo>
                  <a:lnTo>
                    <a:pt x="4" y="387"/>
                  </a:lnTo>
                  <a:lnTo>
                    <a:pt x="2" y="390"/>
                  </a:lnTo>
                  <a:lnTo>
                    <a:pt x="0" y="390"/>
                  </a:lnTo>
                  <a:lnTo>
                    <a:pt x="1" y="392"/>
                  </a:lnTo>
                  <a:lnTo>
                    <a:pt x="1" y="397"/>
                  </a:lnTo>
                  <a:lnTo>
                    <a:pt x="4" y="398"/>
                  </a:lnTo>
                  <a:lnTo>
                    <a:pt x="8" y="397"/>
                  </a:lnTo>
                  <a:lnTo>
                    <a:pt x="13" y="401"/>
                  </a:lnTo>
                  <a:lnTo>
                    <a:pt x="16" y="401"/>
                  </a:lnTo>
                  <a:lnTo>
                    <a:pt x="17" y="407"/>
                  </a:lnTo>
                  <a:lnTo>
                    <a:pt x="20" y="407"/>
                  </a:lnTo>
                  <a:lnTo>
                    <a:pt x="22" y="408"/>
                  </a:lnTo>
                  <a:lnTo>
                    <a:pt x="23" y="407"/>
                  </a:lnTo>
                  <a:lnTo>
                    <a:pt x="25" y="407"/>
                  </a:lnTo>
                  <a:lnTo>
                    <a:pt x="30" y="410"/>
                  </a:lnTo>
                  <a:lnTo>
                    <a:pt x="29" y="413"/>
                  </a:lnTo>
                  <a:lnTo>
                    <a:pt x="30" y="415"/>
                  </a:lnTo>
                  <a:lnTo>
                    <a:pt x="30" y="417"/>
                  </a:lnTo>
                  <a:lnTo>
                    <a:pt x="34" y="420"/>
                  </a:lnTo>
                  <a:lnTo>
                    <a:pt x="36" y="422"/>
                  </a:lnTo>
                  <a:lnTo>
                    <a:pt x="37" y="423"/>
                  </a:lnTo>
                  <a:lnTo>
                    <a:pt x="38" y="426"/>
                  </a:lnTo>
                  <a:lnTo>
                    <a:pt x="42" y="426"/>
                  </a:lnTo>
                  <a:lnTo>
                    <a:pt x="42" y="433"/>
                  </a:lnTo>
                  <a:lnTo>
                    <a:pt x="46" y="435"/>
                  </a:lnTo>
                  <a:lnTo>
                    <a:pt x="49" y="436"/>
                  </a:lnTo>
                  <a:lnTo>
                    <a:pt x="52" y="439"/>
                  </a:lnTo>
                  <a:lnTo>
                    <a:pt x="60" y="439"/>
                  </a:lnTo>
                  <a:lnTo>
                    <a:pt x="64" y="435"/>
                  </a:lnTo>
                  <a:lnTo>
                    <a:pt x="71" y="435"/>
                  </a:lnTo>
                  <a:lnTo>
                    <a:pt x="73" y="438"/>
                  </a:lnTo>
                  <a:lnTo>
                    <a:pt x="74" y="436"/>
                  </a:lnTo>
                  <a:lnTo>
                    <a:pt x="76" y="438"/>
                  </a:lnTo>
                  <a:lnTo>
                    <a:pt x="78" y="438"/>
                  </a:lnTo>
                  <a:lnTo>
                    <a:pt x="80" y="442"/>
                  </a:lnTo>
                  <a:lnTo>
                    <a:pt x="79" y="444"/>
                  </a:lnTo>
                  <a:lnTo>
                    <a:pt x="79" y="448"/>
                  </a:lnTo>
                  <a:lnTo>
                    <a:pt x="79" y="450"/>
                  </a:lnTo>
                  <a:lnTo>
                    <a:pt x="77" y="452"/>
                  </a:lnTo>
                  <a:lnTo>
                    <a:pt x="77" y="454"/>
                  </a:lnTo>
                  <a:lnTo>
                    <a:pt x="80" y="457"/>
                  </a:lnTo>
                  <a:lnTo>
                    <a:pt x="78" y="460"/>
                  </a:lnTo>
                  <a:lnTo>
                    <a:pt x="79" y="462"/>
                  </a:lnTo>
                  <a:lnTo>
                    <a:pt x="82" y="464"/>
                  </a:lnTo>
                  <a:lnTo>
                    <a:pt x="83" y="466"/>
                  </a:lnTo>
                  <a:lnTo>
                    <a:pt x="92" y="466"/>
                  </a:lnTo>
                  <a:lnTo>
                    <a:pt x="91" y="472"/>
                  </a:lnTo>
                  <a:lnTo>
                    <a:pt x="101" y="480"/>
                  </a:lnTo>
                  <a:lnTo>
                    <a:pt x="103" y="477"/>
                  </a:lnTo>
                  <a:lnTo>
                    <a:pt x="107" y="480"/>
                  </a:lnTo>
                  <a:lnTo>
                    <a:pt x="108" y="478"/>
                  </a:lnTo>
                  <a:lnTo>
                    <a:pt x="110" y="480"/>
                  </a:lnTo>
                  <a:lnTo>
                    <a:pt x="115" y="475"/>
                  </a:lnTo>
                  <a:lnTo>
                    <a:pt x="116" y="478"/>
                  </a:lnTo>
                  <a:lnTo>
                    <a:pt x="122" y="480"/>
                  </a:lnTo>
                  <a:lnTo>
                    <a:pt x="121" y="482"/>
                  </a:lnTo>
                  <a:lnTo>
                    <a:pt x="119" y="484"/>
                  </a:lnTo>
                  <a:lnTo>
                    <a:pt x="119" y="488"/>
                  </a:lnTo>
                  <a:lnTo>
                    <a:pt x="118" y="489"/>
                  </a:lnTo>
                  <a:lnTo>
                    <a:pt x="120" y="490"/>
                  </a:lnTo>
                  <a:lnTo>
                    <a:pt x="119" y="493"/>
                  </a:lnTo>
                  <a:lnTo>
                    <a:pt x="120" y="494"/>
                  </a:lnTo>
                  <a:lnTo>
                    <a:pt x="120" y="495"/>
                  </a:lnTo>
                  <a:lnTo>
                    <a:pt x="121" y="499"/>
                  </a:lnTo>
                  <a:lnTo>
                    <a:pt x="119" y="501"/>
                  </a:lnTo>
                  <a:lnTo>
                    <a:pt x="119" y="507"/>
                  </a:lnTo>
                  <a:lnTo>
                    <a:pt x="115" y="513"/>
                  </a:lnTo>
                  <a:lnTo>
                    <a:pt x="118" y="518"/>
                  </a:lnTo>
                  <a:lnTo>
                    <a:pt x="121" y="522"/>
                  </a:lnTo>
                  <a:lnTo>
                    <a:pt x="127" y="523"/>
                  </a:lnTo>
                  <a:lnTo>
                    <a:pt x="128" y="524"/>
                  </a:lnTo>
                  <a:lnTo>
                    <a:pt x="133" y="525"/>
                  </a:lnTo>
                  <a:lnTo>
                    <a:pt x="139" y="520"/>
                  </a:lnTo>
                  <a:lnTo>
                    <a:pt x="136" y="516"/>
                  </a:lnTo>
                  <a:lnTo>
                    <a:pt x="139" y="513"/>
                  </a:lnTo>
                  <a:lnTo>
                    <a:pt x="143" y="505"/>
                  </a:lnTo>
                  <a:lnTo>
                    <a:pt x="144" y="502"/>
                  </a:lnTo>
                  <a:lnTo>
                    <a:pt x="145" y="501"/>
                  </a:lnTo>
                  <a:lnTo>
                    <a:pt x="147" y="504"/>
                  </a:lnTo>
                  <a:lnTo>
                    <a:pt x="150" y="502"/>
                  </a:lnTo>
                  <a:lnTo>
                    <a:pt x="152" y="502"/>
                  </a:lnTo>
                  <a:lnTo>
                    <a:pt x="155" y="505"/>
                  </a:lnTo>
                  <a:lnTo>
                    <a:pt x="156" y="504"/>
                  </a:lnTo>
                  <a:lnTo>
                    <a:pt x="159" y="499"/>
                  </a:lnTo>
                  <a:lnTo>
                    <a:pt x="163" y="498"/>
                  </a:lnTo>
                  <a:lnTo>
                    <a:pt x="165" y="496"/>
                  </a:lnTo>
                  <a:lnTo>
                    <a:pt x="169" y="499"/>
                  </a:lnTo>
                  <a:lnTo>
                    <a:pt x="170" y="496"/>
                  </a:lnTo>
                  <a:lnTo>
                    <a:pt x="173" y="495"/>
                  </a:lnTo>
                  <a:lnTo>
                    <a:pt x="173" y="492"/>
                  </a:lnTo>
                  <a:lnTo>
                    <a:pt x="176" y="493"/>
                  </a:lnTo>
                  <a:lnTo>
                    <a:pt x="180" y="489"/>
                  </a:lnTo>
                  <a:lnTo>
                    <a:pt x="185" y="489"/>
                  </a:lnTo>
                  <a:lnTo>
                    <a:pt x="187" y="49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>
              <a:solidFill>
                <a:srgbClr val="FFFFFF"/>
              </a:solidFill>
            </a:ln>
          </p:spPr>
          <p:txBody>
            <a:bodyPr vert="horz" wrap="square" lIns="243624" tIns="121812" rIns="243624" bIns="121812" numCol="1" anchor="t" anchorCtr="0" compatLnSpc="1">
              <a:prstTxWarp prst="textNoShape">
                <a:avLst/>
              </a:prstTxWarp>
            </a:bodyPr>
            <a:lstStyle/>
            <a:p>
              <a:pPr defTabSz="2435744">
                <a:buClrTx/>
                <a:defRPr/>
              </a:pPr>
              <a:endParaRPr lang="en-US" sz="3796">
                <a:latin typeface="Verdana"/>
              </a:endParaRPr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D6C9D48D-72CD-4B90-B41A-964430D40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976803" y="918453"/>
              <a:ext cx="1146657" cy="1145219"/>
            </a:xfrm>
            <a:custGeom>
              <a:avLst/>
              <a:gdLst>
                <a:gd name="T0" fmla="*/ 313 w 794"/>
                <a:gd name="T1" fmla="*/ 710 h 803"/>
                <a:gd name="T2" fmla="*/ 353 w 794"/>
                <a:gd name="T3" fmla="*/ 770 h 803"/>
                <a:gd name="T4" fmla="*/ 423 w 794"/>
                <a:gd name="T5" fmla="*/ 764 h 803"/>
                <a:gd name="T6" fmla="*/ 459 w 794"/>
                <a:gd name="T7" fmla="*/ 794 h 803"/>
                <a:gd name="T8" fmla="*/ 495 w 794"/>
                <a:gd name="T9" fmla="*/ 782 h 803"/>
                <a:gd name="T10" fmla="*/ 506 w 794"/>
                <a:gd name="T11" fmla="*/ 753 h 803"/>
                <a:gd name="T12" fmla="*/ 487 w 794"/>
                <a:gd name="T13" fmla="*/ 720 h 803"/>
                <a:gd name="T14" fmla="*/ 521 w 794"/>
                <a:gd name="T15" fmla="*/ 683 h 803"/>
                <a:gd name="T16" fmla="*/ 536 w 794"/>
                <a:gd name="T17" fmla="*/ 639 h 803"/>
                <a:gd name="T18" fmla="*/ 565 w 794"/>
                <a:gd name="T19" fmla="*/ 641 h 803"/>
                <a:gd name="T20" fmla="*/ 565 w 794"/>
                <a:gd name="T21" fmla="*/ 627 h 803"/>
                <a:gd name="T22" fmla="*/ 591 w 794"/>
                <a:gd name="T23" fmla="*/ 615 h 803"/>
                <a:gd name="T24" fmla="*/ 636 w 794"/>
                <a:gd name="T25" fmla="*/ 598 h 803"/>
                <a:gd name="T26" fmla="*/ 688 w 794"/>
                <a:gd name="T27" fmla="*/ 617 h 803"/>
                <a:gd name="T28" fmla="*/ 721 w 794"/>
                <a:gd name="T29" fmla="*/ 604 h 803"/>
                <a:gd name="T30" fmla="*/ 730 w 794"/>
                <a:gd name="T31" fmla="*/ 544 h 803"/>
                <a:gd name="T32" fmla="*/ 760 w 794"/>
                <a:gd name="T33" fmla="*/ 549 h 803"/>
                <a:gd name="T34" fmla="*/ 759 w 794"/>
                <a:gd name="T35" fmla="*/ 501 h 803"/>
                <a:gd name="T36" fmla="*/ 785 w 794"/>
                <a:gd name="T37" fmla="*/ 476 h 803"/>
                <a:gd name="T38" fmla="*/ 740 w 794"/>
                <a:gd name="T39" fmla="*/ 407 h 803"/>
                <a:gd name="T40" fmla="*/ 778 w 794"/>
                <a:gd name="T41" fmla="*/ 381 h 803"/>
                <a:gd name="T42" fmla="*/ 721 w 794"/>
                <a:gd name="T43" fmla="*/ 317 h 803"/>
                <a:gd name="T44" fmla="*/ 709 w 794"/>
                <a:gd name="T45" fmla="*/ 284 h 803"/>
                <a:gd name="T46" fmla="*/ 673 w 794"/>
                <a:gd name="T47" fmla="*/ 279 h 803"/>
                <a:gd name="T48" fmla="*/ 661 w 794"/>
                <a:gd name="T49" fmla="*/ 269 h 803"/>
                <a:gd name="T50" fmla="*/ 619 w 794"/>
                <a:gd name="T51" fmla="*/ 219 h 803"/>
                <a:gd name="T52" fmla="*/ 621 w 794"/>
                <a:gd name="T53" fmla="*/ 175 h 803"/>
                <a:gd name="T54" fmla="*/ 639 w 794"/>
                <a:gd name="T55" fmla="*/ 151 h 803"/>
                <a:gd name="T56" fmla="*/ 654 w 794"/>
                <a:gd name="T57" fmla="*/ 116 h 803"/>
                <a:gd name="T58" fmla="*/ 644 w 794"/>
                <a:gd name="T59" fmla="*/ 79 h 803"/>
                <a:gd name="T60" fmla="*/ 667 w 794"/>
                <a:gd name="T61" fmla="*/ 36 h 803"/>
                <a:gd name="T62" fmla="*/ 602 w 794"/>
                <a:gd name="T63" fmla="*/ 20 h 803"/>
                <a:gd name="T64" fmla="*/ 550 w 794"/>
                <a:gd name="T65" fmla="*/ 16 h 803"/>
                <a:gd name="T66" fmla="*/ 521 w 794"/>
                <a:gd name="T67" fmla="*/ 1 h 803"/>
                <a:gd name="T68" fmla="*/ 461 w 794"/>
                <a:gd name="T69" fmla="*/ 15 h 803"/>
                <a:gd name="T70" fmla="*/ 368 w 794"/>
                <a:gd name="T71" fmla="*/ 40 h 803"/>
                <a:gd name="T72" fmla="*/ 250 w 794"/>
                <a:gd name="T73" fmla="*/ 42 h 803"/>
                <a:gd name="T74" fmla="*/ 227 w 794"/>
                <a:gd name="T75" fmla="*/ 104 h 803"/>
                <a:gd name="T76" fmla="*/ 121 w 794"/>
                <a:gd name="T77" fmla="*/ 184 h 803"/>
                <a:gd name="T78" fmla="*/ 71 w 794"/>
                <a:gd name="T79" fmla="*/ 154 h 803"/>
                <a:gd name="T80" fmla="*/ 23 w 794"/>
                <a:gd name="T81" fmla="*/ 153 h 803"/>
                <a:gd name="T82" fmla="*/ 9 w 794"/>
                <a:gd name="T83" fmla="*/ 180 h 803"/>
                <a:gd name="T84" fmla="*/ 19 w 794"/>
                <a:gd name="T85" fmla="*/ 225 h 803"/>
                <a:gd name="T86" fmla="*/ 18 w 794"/>
                <a:gd name="T87" fmla="*/ 229 h 803"/>
                <a:gd name="T88" fmla="*/ 15 w 794"/>
                <a:gd name="T89" fmla="*/ 249 h 803"/>
                <a:gd name="T90" fmla="*/ 29 w 794"/>
                <a:gd name="T91" fmla="*/ 265 h 803"/>
                <a:gd name="T92" fmla="*/ 27 w 794"/>
                <a:gd name="T93" fmla="*/ 278 h 803"/>
                <a:gd name="T94" fmla="*/ 17 w 794"/>
                <a:gd name="T95" fmla="*/ 291 h 803"/>
                <a:gd name="T96" fmla="*/ 17 w 794"/>
                <a:gd name="T97" fmla="*/ 325 h 803"/>
                <a:gd name="T98" fmla="*/ 57 w 794"/>
                <a:gd name="T99" fmla="*/ 371 h 803"/>
                <a:gd name="T100" fmla="*/ 87 w 794"/>
                <a:gd name="T101" fmla="*/ 424 h 803"/>
                <a:gd name="T102" fmla="*/ 101 w 794"/>
                <a:gd name="T103" fmla="*/ 454 h 803"/>
                <a:gd name="T104" fmla="*/ 125 w 794"/>
                <a:gd name="T105" fmla="*/ 497 h 803"/>
                <a:gd name="T106" fmla="*/ 125 w 794"/>
                <a:gd name="T107" fmla="*/ 539 h 803"/>
                <a:gd name="T108" fmla="*/ 118 w 794"/>
                <a:gd name="T109" fmla="*/ 573 h 803"/>
                <a:gd name="T110" fmla="*/ 150 w 794"/>
                <a:gd name="T111" fmla="*/ 600 h 803"/>
                <a:gd name="T112" fmla="*/ 164 w 794"/>
                <a:gd name="T113" fmla="*/ 633 h 803"/>
                <a:gd name="T114" fmla="*/ 180 w 794"/>
                <a:gd name="T115" fmla="*/ 642 h 803"/>
                <a:gd name="T116" fmla="*/ 196 w 794"/>
                <a:gd name="T117" fmla="*/ 659 h 803"/>
                <a:gd name="T118" fmla="*/ 269 w 794"/>
                <a:gd name="T119" fmla="*/ 682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94" h="803">
                  <a:moveTo>
                    <a:pt x="299" y="683"/>
                  </a:moveTo>
                  <a:lnTo>
                    <a:pt x="301" y="693"/>
                  </a:lnTo>
                  <a:lnTo>
                    <a:pt x="304" y="696"/>
                  </a:lnTo>
                  <a:lnTo>
                    <a:pt x="301" y="699"/>
                  </a:lnTo>
                  <a:lnTo>
                    <a:pt x="301" y="705"/>
                  </a:lnTo>
                  <a:lnTo>
                    <a:pt x="304" y="705"/>
                  </a:lnTo>
                  <a:lnTo>
                    <a:pt x="305" y="706"/>
                  </a:lnTo>
                  <a:lnTo>
                    <a:pt x="308" y="706"/>
                  </a:lnTo>
                  <a:lnTo>
                    <a:pt x="312" y="705"/>
                  </a:lnTo>
                  <a:lnTo>
                    <a:pt x="311" y="701"/>
                  </a:lnTo>
                  <a:lnTo>
                    <a:pt x="314" y="704"/>
                  </a:lnTo>
                  <a:lnTo>
                    <a:pt x="313" y="705"/>
                  </a:lnTo>
                  <a:lnTo>
                    <a:pt x="313" y="710"/>
                  </a:lnTo>
                  <a:lnTo>
                    <a:pt x="316" y="712"/>
                  </a:lnTo>
                  <a:lnTo>
                    <a:pt x="316" y="717"/>
                  </a:lnTo>
                  <a:lnTo>
                    <a:pt x="312" y="720"/>
                  </a:lnTo>
                  <a:lnTo>
                    <a:pt x="316" y="722"/>
                  </a:lnTo>
                  <a:lnTo>
                    <a:pt x="316" y="735"/>
                  </a:lnTo>
                  <a:lnTo>
                    <a:pt x="316" y="742"/>
                  </a:lnTo>
                  <a:lnTo>
                    <a:pt x="325" y="746"/>
                  </a:lnTo>
                  <a:lnTo>
                    <a:pt x="329" y="744"/>
                  </a:lnTo>
                  <a:lnTo>
                    <a:pt x="332" y="748"/>
                  </a:lnTo>
                  <a:lnTo>
                    <a:pt x="338" y="749"/>
                  </a:lnTo>
                  <a:lnTo>
                    <a:pt x="350" y="756"/>
                  </a:lnTo>
                  <a:lnTo>
                    <a:pt x="354" y="762"/>
                  </a:lnTo>
                  <a:lnTo>
                    <a:pt x="353" y="770"/>
                  </a:lnTo>
                  <a:lnTo>
                    <a:pt x="353" y="777"/>
                  </a:lnTo>
                  <a:lnTo>
                    <a:pt x="372" y="778"/>
                  </a:lnTo>
                  <a:lnTo>
                    <a:pt x="377" y="776"/>
                  </a:lnTo>
                  <a:lnTo>
                    <a:pt x="381" y="774"/>
                  </a:lnTo>
                  <a:lnTo>
                    <a:pt x="383" y="773"/>
                  </a:lnTo>
                  <a:lnTo>
                    <a:pt x="393" y="773"/>
                  </a:lnTo>
                  <a:lnTo>
                    <a:pt x="398" y="772"/>
                  </a:lnTo>
                  <a:lnTo>
                    <a:pt x="399" y="768"/>
                  </a:lnTo>
                  <a:lnTo>
                    <a:pt x="407" y="768"/>
                  </a:lnTo>
                  <a:lnTo>
                    <a:pt x="407" y="776"/>
                  </a:lnTo>
                  <a:lnTo>
                    <a:pt x="415" y="774"/>
                  </a:lnTo>
                  <a:lnTo>
                    <a:pt x="422" y="776"/>
                  </a:lnTo>
                  <a:lnTo>
                    <a:pt x="423" y="764"/>
                  </a:lnTo>
                  <a:lnTo>
                    <a:pt x="421" y="760"/>
                  </a:lnTo>
                  <a:lnTo>
                    <a:pt x="425" y="754"/>
                  </a:lnTo>
                  <a:lnTo>
                    <a:pt x="443" y="771"/>
                  </a:lnTo>
                  <a:lnTo>
                    <a:pt x="447" y="772"/>
                  </a:lnTo>
                  <a:lnTo>
                    <a:pt x="453" y="774"/>
                  </a:lnTo>
                  <a:lnTo>
                    <a:pt x="461" y="773"/>
                  </a:lnTo>
                  <a:lnTo>
                    <a:pt x="461" y="782"/>
                  </a:lnTo>
                  <a:lnTo>
                    <a:pt x="462" y="784"/>
                  </a:lnTo>
                  <a:lnTo>
                    <a:pt x="461" y="785"/>
                  </a:lnTo>
                  <a:lnTo>
                    <a:pt x="461" y="788"/>
                  </a:lnTo>
                  <a:lnTo>
                    <a:pt x="459" y="790"/>
                  </a:lnTo>
                  <a:lnTo>
                    <a:pt x="461" y="791"/>
                  </a:lnTo>
                  <a:lnTo>
                    <a:pt x="459" y="794"/>
                  </a:lnTo>
                  <a:lnTo>
                    <a:pt x="461" y="797"/>
                  </a:lnTo>
                  <a:lnTo>
                    <a:pt x="465" y="800"/>
                  </a:lnTo>
                  <a:lnTo>
                    <a:pt x="479" y="803"/>
                  </a:lnTo>
                  <a:lnTo>
                    <a:pt x="479" y="800"/>
                  </a:lnTo>
                  <a:lnTo>
                    <a:pt x="475" y="800"/>
                  </a:lnTo>
                  <a:lnTo>
                    <a:pt x="475" y="797"/>
                  </a:lnTo>
                  <a:lnTo>
                    <a:pt x="476" y="797"/>
                  </a:lnTo>
                  <a:lnTo>
                    <a:pt x="477" y="794"/>
                  </a:lnTo>
                  <a:lnTo>
                    <a:pt x="477" y="791"/>
                  </a:lnTo>
                  <a:lnTo>
                    <a:pt x="480" y="791"/>
                  </a:lnTo>
                  <a:lnTo>
                    <a:pt x="483" y="789"/>
                  </a:lnTo>
                  <a:lnTo>
                    <a:pt x="495" y="783"/>
                  </a:lnTo>
                  <a:lnTo>
                    <a:pt x="495" y="782"/>
                  </a:lnTo>
                  <a:lnTo>
                    <a:pt x="489" y="776"/>
                  </a:lnTo>
                  <a:lnTo>
                    <a:pt x="491" y="772"/>
                  </a:lnTo>
                  <a:lnTo>
                    <a:pt x="488" y="767"/>
                  </a:lnTo>
                  <a:lnTo>
                    <a:pt x="489" y="766"/>
                  </a:lnTo>
                  <a:lnTo>
                    <a:pt x="488" y="764"/>
                  </a:lnTo>
                  <a:lnTo>
                    <a:pt x="493" y="762"/>
                  </a:lnTo>
                  <a:lnTo>
                    <a:pt x="494" y="759"/>
                  </a:lnTo>
                  <a:lnTo>
                    <a:pt x="497" y="759"/>
                  </a:lnTo>
                  <a:lnTo>
                    <a:pt x="500" y="767"/>
                  </a:lnTo>
                  <a:lnTo>
                    <a:pt x="506" y="766"/>
                  </a:lnTo>
                  <a:lnTo>
                    <a:pt x="507" y="762"/>
                  </a:lnTo>
                  <a:lnTo>
                    <a:pt x="509" y="761"/>
                  </a:lnTo>
                  <a:lnTo>
                    <a:pt x="506" y="753"/>
                  </a:lnTo>
                  <a:lnTo>
                    <a:pt x="501" y="750"/>
                  </a:lnTo>
                  <a:lnTo>
                    <a:pt x="500" y="752"/>
                  </a:lnTo>
                  <a:lnTo>
                    <a:pt x="498" y="752"/>
                  </a:lnTo>
                  <a:lnTo>
                    <a:pt x="497" y="749"/>
                  </a:lnTo>
                  <a:lnTo>
                    <a:pt x="497" y="740"/>
                  </a:lnTo>
                  <a:lnTo>
                    <a:pt x="494" y="738"/>
                  </a:lnTo>
                  <a:lnTo>
                    <a:pt x="493" y="735"/>
                  </a:lnTo>
                  <a:lnTo>
                    <a:pt x="487" y="736"/>
                  </a:lnTo>
                  <a:lnTo>
                    <a:pt x="487" y="731"/>
                  </a:lnTo>
                  <a:lnTo>
                    <a:pt x="491" y="726"/>
                  </a:lnTo>
                  <a:lnTo>
                    <a:pt x="491" y="724"/>
                  </a:lnTo>
                  <a:lnTo>
                    <a:pt x="487" y="724"/>
                  </a:lnTo>
                  <a:lnTo>
                    <a:pt x="487" y="720"/>
                  </a:lnTo>
                  <a:lnTo>
                    <a:pt x="475" y="716"/>
                  </a:lnTo>
                  <a:lnTo>
                    <a:pt x="481" y="714"/>
                  </a:lnTo>
                  <a:lnTo>
                    <a:pt x="491" y="712"/>
                  </a:lnTo>
                  <a:lnTo>
                    <a:pt x="494" y="701"/>
                  </a:lnTo>
                  <a:lnTo>
                    <a:pt x="488" y="692"/>
                  </a:lnTo>
                  <a:lnTo>
                    <a:pt x="486" y="686"/>
                  </a:lnTo>
                  <a:lnTo>
                    <a:pt x="482" y="676"/>
                  </a:lnTo>
                  <a:lnTo>
                    <a:pt x="487" y="678"/>
                  </a:lnTo>
                  <a:lnTo>
                    <a:pt x="504" y="677"/>
                  </a:lnTo>
                  <a:lnTo>
                    <a:pt x="503" y="680"/>
                  </a:lnTo>
                  <a:lnTo>
                    <a:pt x="505" y="681"/>
                  </a:lnTo>
                  <a:lnTo>
                    <a:pt x="516" y="682"/>
                  </a:lnTo>
                  <a:lnTo>
                    <a:pt x="521" y="683"/>
                  </a:lnTo>
                  <a:lnTo>
                    <a:pt x="521" y="684"/>
                  </a:lnTo>
                  <a:lnTo>
                    <a:pt x="528" y="686"/>
                  </a:lnTo>
                  <a:lnTo>
                    <a:pt x="533" y="683"/>
                  </a:lnTo>
                  <a:lnTo>
                    <a:pt x="538" y="683"/>
                  </a:lnTo>
                  <a:lnTo>
                    <a:pt x="541" y="678"/>
                  </a:lnTo>
                  <a:lnTo>
                    <a:pt x="544" y="669"/>
                  </a:lnTo>
                  <a:lnTo>
                    <a:pt x="547" y="663"/>
                  </a:lnTo>
                  <a:lnTo>
                    <a:pt x="538" y="664"/>
                  </a:lnTo>
                  <a:lnTo>
                    <a:pt x="538" y="654"/>
                  </a:lnTo>
                  <a:lnTo>
                    <a:pt x="537" y="653"/>
                  </a:lnTo>
                  <a:lnTo>
                    <a:pt x="538" y="648"/>
                  </a:lnTo>
                  <a:lnTo>
                    <a:pt x="536" y="647"/>
                  </a:lnTo>
                  <a:lnTo>
                    <a:pt x="536" y="639"/>
                  </a:lnTo>
                  <a:lnTo>
                    <a:pt x="541" y="639"/>
                  </a:lnTo>
                  <a:lnTo>
                    <a:pt x="547" y="647"/>
                  </a:lnTo>
                  <a:lnTo>
                    <a:pt x="554" y="647"/>
                  </a:lnTo>
                  <a:lnTo>
                    <a:pt x="554" y="648"/>
                  </a:lnTo>
                  <a:lnTo>
                    <a:pt x="560" y="648"/>
                  </a:lnTo>
                  <a:lnTo>
                    <a:pt x="565" y="647"/>
                  </a:lnTo>
                  <a:lnTo>
                    <a:pt x="565" y="650"/>
                  </a:lnTo>
                  <a:lnTo>
                    <a:pt x="568" y="650"/>
                  </a:lnTo>
                  <a:lnTo>
                    <a:pt x="572" y="647"/>
                  </a:lnTo>
                  <a:lnTo>
                    <a:pt x="568" y="645"/>
                  </a:lnTo>
                  <a:lnTo>
                    <a:pt x="566" y="645"/>
                  </a:lnTo>
                  <a:lnTo>
                    <a:pt x="566" y="641"/>
                  </a:lnTo>
                  <a:lnTo>
                    <a:pt x="565" y="641"/>
                  </a:lnTo>
                  <a:lnTo>
                    <a:pt x="564" y="640"/>
                  </a:lnTo>
                  <a:lnTo>
                    <a:pt x="565" y="639"/>
                  </a:lnTo>
                  <a:lnTo>
                    <a:pt x="562" y="638"/>
                  </a:lnTo>
                  <a:lnTo>
                    <a:pt x="560" y="638"/>
                  </a:lnTo>
                  <a:lnTo>
                    <a:pt x="558" y="635"/>
                  </a:lnTo>
                  <a:lnTo>
                    <a:pt x="558" y="633"/>
                  </a:lnTo>
                  <a:lnTo>
                    <a:pt x="554" y="634"/>
                  </a:lnTo>
                  <a:lnTo>
                    <a:pt x="555" y="630"/>
                  </a:lnTo>
                  <a:lnTo>
                    <a:pt x="556" y="632"/>
                  </a:lnTo>
                  <a:lnTo>
                    <a:pt x="558" y="629"/>
                  </a:lnTo>
                  <a:lnTo>
                    <a:pt x="560" y="628"/>
                  </a:lnTo>
                  <a:lnTo>
                    <a:pt x="562" y="628"/>
                  </a:lnTo>
                  <a:lnTo>
                    <a:pt x="565" y="627"/>
                  </a:lnTo>
                  <a:lnTo>
                    <a:pt x="565" y="624"/>
                  </a:lnTo>
                  <a:lnTo>
                    <a:pt x="565" y="622"/>
                  </a:lnTo>
                  <a:lnTo>
                    <a:pt x="565" y="615"/>
                  </a:lnTo>
                  <a:lnTo>
                    <a:pt x="562" y="614"/>
                  </a:lnTo>
                  <a:lnTo>
                    <a:pt x="565" y="611"/>
                  </a:lnTo>
                  <a:lnTo>
                    <a:pt x="571" y="621"/>
                  </a:lnTo>
                  <a:lnTo>
                    <a:pt x="574" y="622"/>
                  </a:lnTo>
                  <a:lnTo>
                    <a:pt x="579" y="622"/>
                  </a:lnTo>
                  <a:lnTo>
                    <a:pt x="589" y="623"/>
                  </a:lnTo>
                  <a:lnTo>
                    <a:pt x="589" y="622"/>
                  </a:lnTo>
                  <a:lnTo>
                    <a:pt x="589" y="620"/>
                  </a:lnTo>
                  <a:lnTo>
                    <a:pt x="588" y="617"/>
                  </a:lnTo>
                  <a:lnTo>
                    <a:pt x="591" y="615"/>
                  </a:lnTo>
                  <a:lnTo>
                    <a:pt x="594" y="618"/>
                  </a:lnTo>
                  <a:lnTo>
                    <a:pt x="601" y="616"/>
                  </a:lnTo>
                  <a:lnTo>
                    <a:pt x="602" y="616"/>
                  </a:lnTo>
                  <a:lnTo>
                    <a:pt x="602" y="615"/>
                  </a:lnTo>
                  <a:lnTo>
                    <a:pt x="606" y="614"/>
                  </a:lnTo>
                  <a:lnTo>
                    <a:pt x="609" y="612"/>
                  </a:lnTo>
                  <a:lnTo>
                    <a:pt x="621" y="609"/>
                  </a:lnTo>
                  <a:lnTo>
                    <a:pt x="627" y="605"/>
                  </a:lnTo>
                  <a:lnTo>
                    <a:pt x="630" y="605"/>
                  </a:lnTo>
                  <a:lnTo>
                    <a:pt x="633" y="608"/>
                  </a:lnTo>
                  <a:lnTo>
                    <a:pt x="633" y="602"/>
                  </a:lnTo>
                  <a:lnTo>
                    <a:pt x="632" y="599"/>
                  </a:lnTo>
                  <a:lnTo>
                    <a:pt x="636" y="598"/>
                  </a:lnTo>
                  <a:lnTo>
                    <a:pt x="639" y="598"/>
                  </a:lnTo>
                  <a:lnTo>
                    <a:pt x="642" y="599"/>
                  </a:lnTo>
                  <a:lnTo>
                    <a:pt x="663" y="594"/>
                  </a:lnTo>
                  <a:lnTo>
                    <a:pt x="663" y="604"/>
                  </a:lnTo>
                  <a:lnTo>
                    <a:pt x="666" y="606"/>
                  </a:lnTo>
                  <a:lnTo>
                    <a:pt x="667" y="609"/>
                  </a:lnTo>
                  <a:lnTo>
                    <a:pt x="672" y="615"/>
                  </a:lnTo>
                  <a:lnTo>
                    <a:pt x="667" y="616"/>
                  </a:lnTo>
                  <a:lnTo>
                    <a:pt x="668" y="620"/>
                  </a:lnTo>
                  <a:lnTo>
                    <a:pt x="669" y="620"/>
                  </a:lnTo>
                  <a:lnTo>
                    <a:pt x="679" y="621"/>
                  </a:lnTo>
                  <a:lnTo>
                    <a:pt x="681" y="620"/>
                  </a:lnTo>
                  <a:lnTo>
                    <a:pt x="688" y="617"/>
                  </a:lnTo>
                  <a:lnTo>
                    <a:pt x="692" y="621"/>
                  </a:lnTo>
                  <a:lnTo>
                    <a:pt x="696" y="621"/>
                  </a:lnTo>
                  <a:lnTo>
                    <a:pt x="694" y="622"/>
                  </a:lnTo>
                  <a:lnTo>
                    <a:pt x="703" y="638"/>
                  </a:lnTo>
                  <a:lnTo>
                    <a:pt x="703" y="640"/>
                  </a:lnTo>
                  <a:lnTo>
                    <a:pt x="706" y="644"/>
                  </a:lnTo>
                  <a:lnTo>
                    <a:pt x="711" y="639"/>
                  </a:lnTo>
                  <a:lnTo>
                    <a:pt x="704" y="632"/>
                  </a:lnTo>
                  <a:lnTo>
                    <a:pt x="711" y="622"/>
                  </a:lnTo>
                  <a:lnTo>
                    <a:pt x="715" y="616"/>
                  </a:lnTo>
                  <a:lnTo>
                    <a:pt x="718" y="611"/>
                  </a:lnTo>
                  <a:lnTo>
                    <a:pt x="718" y="608"/>
                  </a:lnTo>
                  <a:lnTo>
                    <a:pt x="721" y="604"/>
                  </a:lnTo>
                  <a:lnTo>
                    <a:pt x="722" y="598"/>
                  </a:lnTo>
                  <a:lnTo>
                    <a:pt x="721" y="598"/>
                  </a:lnTo>
                  <a:lnTo>
                    <a:pt x="720" y="597"/>
                  </a:lnTo>
                  <a:lnTo>
                    <a:pt x="721" y="596"/>
                  </a:lnTo>
                  <a:lnTo>
                    <a:pt x="720" y="588"/>
                  </a:lnTo>
                  <a:lnTo>
                    <a:pt x="721" y="581"/>
                  </a:lnTo>
                  <a:lnTo>
                    <a:pt x="724" y="574"/>
                  </a:lnTo>
                  <a:lnTo>
                    <a:pt x="724" y="568"/>
                  </a:lnTo>
                  <a:lnTo>
                    <a:pt x="724" y="562"/>
                  </a:lnTo>
                  <a:lnTo>
                    <a:pt x="726" y="559"/>
                  </a:lnTo>
                  <a:lnTo>
                    <a:pt x="728" y="554"/>
                  </a:lnTo>
                  <a:lnTo>
                    <a:pt x="730" y="550"/>
                  </a:lnTo>
                  <a:lnTo>
                    <a:pt x="730" y="544"/>
                  </a:lnTo>
                  <a:lnTo>
                    <a:pt x="732" y="543"/>
                  </a:lnTo>
                  <a:lnTo>
                    <a:pt x="733" y="544"/>
                  </a:lnTo>
                  <a:lnTo>
                    <a:pt x="734" y="544"/>
                  </a:lnTo>
                  <a:lnTo>
                    <a:pt x="736" y="543"/>
                  </a:lnTo>
                  <a:lnTo>
                    <a:pt x="739" y="544"/>
                  </a:lnTo>
                  <a:lnTo>
                    <a:pt x="743" y="545"/>
                  </a:lnTo>
                  <a:lnTo>
                    <a:pt x="745" y="544"/>
                  </a:lnTo>
                  <a:lnTo>
                    <a:pt x="746" y="545"/>
                  </a:lnTo>
                  <a:lnTo>
                    <a:pt x="747" y="547"/>
                  </a:lnTo>
                  <a:lnTo>
                    <a:pt x="751" y="547"/>
                  </a:lnTo>
                  <a:lnTo>
                    <a:pt x="753" y="548"/>
                  </a:lnTo>
                  <a:lnTo>
                    <a:pt x="758" y="548"/>
                  </a:lnTo>
                  <a:lnTo>
                    <a:pt x="760" y="549"/>
                  </a:lnTo>
                  <a:lnTo>
                    <a:pt x="764" y="548"/>
                  </a:lnTo>
                  <a:lnTo>
                    <a:pt x="767" y="549"/>
                  </a:lnTo>
                  <a:lnTo>
                    <a:pt x="770" y="539"/>
                  </a:lnTo>
                  <a:lnTo>
                    <a:pt x="775" y="538"/>
                  </a:lnTo>
                  <a:lnTo>
                    <a:pt x="773" y="537"/>
                  </a:lnTo>
                  <a:lnTo>
                    <a:pt x="772" y="538"/>
                  </a:lnTo>
                  <a:lnTo>
                    <a:pt x="771" y="533"/>
                  </a:lnTo>
                  <a:lnTo>
                    <a:pt x="770" y="531"/>
                  </a:lnTo>
                  <a:lnTo>
                    <a:pt x="764" y="527"/>
                  </a:lnTo>
                  <a:lnTo>
                    <a:pt x="763" y="527"/>
                  </a:lnTo>
                  <a:lnTo>
                    <a:pt x="759" y="527"/>
                  </a:lnTo>
                  <a:lnTo>
                    <a:pt x="758" y="526"/>
                  </a:lnTo>
                  <a:lnTo>
                    <a:pt x="759" y="501"/>
                  </a:lnTo>
                  <a:lnTo>
                    <a:pt x="760" y="494"/>
                  </a:lnTo>
                  <a:lnTo>
                    <a:pt x="759" y="493"/>
                  </a:lnTo>
                  <a:lnTo>
                    <a:pt x="751" y="483"/>
                  </a:lnTo>
                  <a:lnTo>
                    <a:pt x="755" y="481"/>
                  </a:lnTo>
                  <a:lnTo>
                    <a:pt x="757" y="481"/>
                  </a:lnTo>
                  <a:lnTo>
                    <a:pt x="759" y="479"/>
                  </a:lnTo>
                  <a:lnTo>
                    <a:pt x="765" y="481"/>
                  </a:lnTo>
                  <a:lnTo>
                    <a:pt x="772" y="477"/>
                  </a:lnTo>
                  <a:lnTo>
                    <a:pt x="776" y="476"/>
                  </a:lnTo>
                  <a:lnTo>
                    <a:pt x="778" y="476"/>
                  </a:lnTo>
                  <a:lnTo>
                    <a:pt x="781" y="476"/>
                  </a:lnTo>
                  <a:lnTo>
                    <a:pt x="782" y="476"/>
                  </a:lnTo>
                  <a:lnTo>
                    <a:pt x="785" y="476"/>
                  </a:lnTo>
                  <a:lnTo>
                    <a:pt x="785" y="467"/>
                  </a:lnTo>
                  <a:lnTo>
                    <a:pt x="787" y="463"/>
                  </a:lnTo>
                  <a:lnTo>
                    <a:pt x="788" y="461"/>
                  </a:lnTo>
                  <a:lnTo>
                    <a:pt x="794" y="460"/>
                  </a:lnTo>
                  <a:lnTo>
                    <a:pt x="789" y="441"/>
                  </a:lnTo>
                  <a:lnTo>
                    <a:pt x="789" y="439"/>
                  </a:lnTo>
                  <a:lnTo>
                    <a:pt x="765" y="423"/>
                  </a:lnTo>
                  <a:lnTo>
                    <a:pt x="759" y="425"/>
                  </a:lnTo>
                  <a:lnTo>
                    <a:pt x="754" y="425"/>
                  </a:lnTo>
                  <a:lnTo>
                    <a:pt x="741" y="423"/>
                  </a:lnTo>
                  <a:lnTo>
                    <a:pt x="743" y="417"/>
                  </a:lnTo>
                  <a:lnTo>
                    <a:pt x="745" y="413"/>
                  </a:lnTo>
                  <a:lnTo>
                    <a:pt x="740" y="407"/>
                  </a:lnTo>
                  <a:lnTo>
                    <a:pt x="742" y="406"/>
                  </a:lnTo>
                  <a:lnTo>
                    <a:pt x="747" y="403"/>
                  </a:lnTo>
                  <a:lnTo>
                    <a:pt x="753" y="404"/>
                  </a:lnTo>
                  <a:lnTo>
                    <a:pt x="758" y="404"/>
                  </a:lnTo>
                  <a:lnTo>
                    <a:pt x="758" y="397"/>
                  </a:lnTo>
                  <a:lnTo>
                    <a:pt x="759" y="395"/>
                  </a:lnTo>
                  <a:lnTo>
                    <a:pt x="763" y="395"/>
                  </a:lnTo>
                  <a:lnTo>
                    <a:pt x="764" y="400"/>
                  </a:lnTo>
                  <a:lnTo>
                    <a:pt x="775" y="395"/>
                  </a:lnTo>
                  <a:lnTo>
                    <a:pt x="778" y="395"/>
                  </a:lnTo>
                  <a:lnTo>
                    <a:pt x="781" y="393"/>
                  </a:lnTo>
                  <a:lnTo>
                    <a:pt x="782" y="388"/>
                  </a:lnTo>
                  <a:lnTo>
                    <a:pt x="778" y="381"/>
                  </a:lnTo>
                  <a:lnTo>
                    <a:pt x="781" y="379"/>
                  </a:lnTo>
                  <a:lnTo>
                    <a:pt x="778" y="374"/>
                  </a:lnTo>
                  <a:lnTo>
                    <a:pt x="759" y="355"/>
                  </a:lnTo>
                  <a:lnTo>
                    <a:pt x="746" y="352"/>
                  </a:lnTo>
                  <a:lnTo>
                    <a:pt x="743" y="351"/>
                  </a:lnTo>
                  <a:lnTo>
                    <a:pt x="743" y="344"/>
                  </a:lnTo>
                  <a:lnTo>
                    <a:pt x="740" y="340"/>
                  </a:lnTo>
                  <a:lnTo>
                    <a:pt x="739" y="334"/>
                  </a:lnTo>
                  <a:lnTo>
                    <a:pt x="740" y="331"/>
                  </a:lnTo>
                  <a:lnTo>
                    <a:pt x="735" y="326"/>
                  </a:lnTo>
                  <a:lnTo>
                    <a:pt x="729" y="323"/>
                  </a:lnTo>
                  <a:lnTo>
                    <a:pt x="723" y="316"/>
                  </a:lnTo>
                  <a:lnTo>
                    <a:pt x="721" y="317"/>
                  </a:lnTo>
                  <a:lnTo>
                    <a:pt x="722" y="314"/>
                  </a:lnTo>
                  <a:lnTo>
                    <a:pt x="718" y="311"/>
                  </a:lnTo>
                  <a:lnTo>
                    <a:pt x="712" y="310"/>
                  </a:lnTo>
                  <a:lnTo>
                    <a:pt x="709" y="304"/>
                  </a:lnTo>
                  <a:lnTo>
                    <a:pt x="706" y="303"/>
                  </a:lnTo>
                  <a:lnTo>
                    <a:pt x="705" y="299"/>
                  </a:lnTo>
                  <a:lnTo>
                    <a:pt x="704" y="298"/>
                  </a:lnTo>
                  <a:lnTo>
                    <a:pt x="708" y="290"/>
                  </a:lnTo>
                  <a:lnTo>
                    <a:pt x="706" y="289"/>
                  </a:lnTo>
                  <a:lnTo>
                    <a:pt x="705" y="287"/>
                  </a:lnTo>
                  <a:lnTo>
                    <a:pt x="706" y="285"/>
                  </a:lnTo>
                  <a:lnTo>
                    <a:pt x="708" y="285"/>
                  </a:lnTo>
                  <a:lnTo>
                    <a:pt x="709" y="284"/>
                  </a:lnTo>
                  <a:lnTo>
                    <a:pt x="710" y="285"/>
                  </a:lnTo>
                  <a:lnTo>
                    <a:pt x="710" y="284"/>
                  </a:lnTo>
                  <a:lnTo>
                    <a:pt x="708" y="280"/>
                  </a:lnTo>
                  <a:lnTo>
                    <a:pt x="706" y="278"/>
                  </a:lnTo>
                  <a:lnTo>
                    <a:pt x="699" y="284"/>
                  </a:lnTo>
                  <a:lnTo>
                    <a:pt x="693" y="283"/>
                  </a:lnTo>
                  <a:lnTo>
                    <a:pt x="691" y="284"/>
                  </a:lnTo>
                  <a:lnTo>
                    <a:pt x="682" y="280"/>
                  </a:lnTo>
                  <a:lnTo>
                    <a:pt x="684" y="272"/>
                  </a:lnTo>
                  <a:lnTo>
                    <a:pt x="673" y="272"/>
                  </a:lnTo>
                  <a:lnTo>
                    <a:pt x="674" y="273"/>
                  </a:lnTo>
                  <a:lnTo>
                    <a:pt x="670" y="277"/>
                  </a:lnTo>
                  <a:lnTo>
                    <a:pt x="673" y="279"/>
                  </a:lnTo>
                  <a:lnTo>
                    <a:pt x="673" y="280"/>
                  </a:lnTo>
                  <a:lnTo>
                    <a:pt x="672" y="281"/>
                  </a:lnTo>
                  <a:lnTo>
                    <a:pt x="668" y="279"/>
                  </a:lnTo>
                  <a:lnTo>
                    <a:pt x="666" y="280"/>
                  </a:lnTo>
                  <a:lnTo>
                    <a:pt x="666" y="283"/>
                  </a:lnTo>
                  <a:lnTo>
                    <a:pt x="664" y="283"/>
                  </a:lnTo>
                  <a:lnTo>
                    <a:pt x="664" y="280"/>
                  </a:lnTo>
                  <a:lnTo>
                    <a:pt x="667" y="279"/>
                  </a:lnTo>
                  <a:lnTo>
                    <a:pt x="666" y="278"/>
                  </a:lnTo>
                  <a:lnTo>
                    <a:pt x="667" y="278"/>
                  </a:lnTo>
                  <a:lnTo>
                    <a:pt x="666" y="274"/>
                  </a:lnTo>
                  <a:lnTo>
                    <a:pt x="662" y="277"/>
                  </a:lnTo>
                  <a:lnTo>
                    <a:pt x="661" y="269"/>
                  </a:lnTo>
                  <a:lnTo>
                    <a:pt x="658" y="266"/>
                  </a:lnTo>
                  <a:lnTo>
                    <a:pt x="656" y="265"/>
                  </a:lnTo>
                  <a:lnTo>
                    <a:pt x="651" y="266"/>
                  </a:lnTo>
                  <a:lnTo>
                    <a:pt x="650" y="263"/>
                  </a:lnTo>
                  <a:lnTo>
                    <a:pt x="648" y="263"/>
                  </a:lnTo>
                  <a:lnTo>
                    <a:pt x="644" y="254"/>
                  </a:lnTo>
                  <a:lnTo>
                    <a:pt x="648" y="250"/>
                  </a:lnTo>
                  <a:lnTo>
                    <a:pt x="642" y="234"/>
                  </a:lnTo>
                  <a:lnTo>
                    <a:pt x="639" y="235"/>
                  </a:lnTo>
                  <a:lnTo>
                    <a:pt x="640" y="228"/>
                  </a:lnTo>
                  <a:lnTo>
                    <a:pt x="634" y="228"/>
                  </a:lnTo>
                  <a:lnTo>
                    <a:pt x="637" y="220"/>
                  </a:lnTo>
                  <a:lnTo>
                    <a:pt x="619" y="219"/>
                  </a:lnTo>
                  <a:lnTo>
                    <a:pt x="618" y="218"/>
                  </a:lnTo>
                  <a:lnTo>
                    <a:pt x="632" y="213"/>
                  </a:lnTo>
                  <a:lnTo>
                    <a:pt x="632" y="211"/>
                  </a:lnTo>
                  <a:lnTo>
                    <a:pt x="622" y="205"/>
                  </a:lnTo>
                  <a:lnTo>
                    <a:pt x="626" y="198"/>
                  </a:lnTo>
                  <a:lnTo>
                    <a:pt x="628" y="195"/>
                  </a:lnTo>
                  <a:lnTo>
                    <a:pt x="632" y="194"/>
                  </a:lnTo>
                  <a:lnTo>
                    <a:pt x="633" y="184"/>
                  </a:lnTo>
                  <a:lnTo>
                    <a:pt x="631" y="182"/>
                  </a:lnTo>
                  <a:lnTo>
                    <a:pt x="628" y="180"/>
                  </a:lnTo>
                  <a:lnTo>
                    <a:pt x="627" y="174"/>
                  </a:lnTo>
                  <a:lnTo>
                    <a:pt x="625" y="174"/>
                  </a:lnTo>
                  <a:lnTo>
                    <a:pt x="621" y="175"/>
                  </a:lnTo>
                  <a:lnTo>
                    <a:pt x="619" y="165"/>
                  </a:lnTo>
                  <a:lnTo>
                    <a:pt x="614" y="168"/>
                  </a:lnTo>
                  <a:lnTo>
                    <a:pt x="615" y="169"/>
                  </a:lnTo>
                  <a:lnTo>
                    <a:pt x="612" y="170"/>
                  </a:lnTo>
                  <a:lnTo>
                    <a:pt x="613" y="162"/>
                  </a:lnTo>
                  <a:lnTo>
                    <a:pt x="624" y="160"/>
                  </a:lnTo>
                  <a:lnTo>
                    <a:pt x="622" y="164"/>
                  </a:lnTo>
                  <a:lnTo>
                    <a:pt x="626" y="165"/>
                  </a:lnTo>
                  <a:lnTo>
                    <a:pt x="630" y="154"/>
                  </a:lnTo>
                  <a:lnTo>
                    <a:pt x="632" y="156"/>
                  </a:lnTo>
                  <a:lnTo>
                    <a:pt x="636" y="157"/>
                  </a:lnTo>
                  <a:lnTo>
                    <a:pt x="638" y="152"/>
                  </a:lnTo>
                  <a:lnTo>
                    <a:pt x="639" y="151"/>
                  </a:lnTo>
                  <a:lnTo>
                    <a:pt x="639" y="148"/>
                  </a:lnTo>
                  <a:lnTo>
                    <a:pt x="640" y="148"/>
                  </a:lnTo>
                  <a:lnTo>
                    <a:pt x="642" y="145"/>
                  </a:lnTo>
                  <a:lnTo>
                    <a:pt x="642" y="142"/>
                  </a:lnTo>
                  <a:lnTo>
                    <a:pt x="644" y="141"/>
                  </a:lnTo>
                  <a:lnTo>
                    <a:pt x="645" y="139"/>
                  </a:lnTo>
                  <a:lnTo>
                    <a:pt x="646" y="138"/>
                  </a:lnTo>
                  <a:lnTo>
                    <a:pt x="645" y="136"/>
                  </a:lnTo>
                  <a:lnTo>
                    <a:pt x="645" y="134"/>
                  </a:lnTo>
                  <a:lnTo>
                    <a:pt x="649" y="132"/>
                  </a:lnTo>
                  <a:lnTo>
                    <a:pt x="649" y="124"/>
                  </a:lnTo>
                  <a:lnTo>
                    <a:pt x="654" y="120"/>
                  </a:lnTo>
                  <a:lnTo>
                    <a:pt x="654" y="116"/>
                  </a:lnTo>
                  <a:lnTo>
                    <a:pt x="654" y="114"/>
                  </a:lnTo>
                  <a:lnTo>
                    <a:pt x="657" y="109"/>
                  </a:lnTo>
                  <a:lnTo>
                    <a:pt x="660" y="102"/>
                  </a:lnTo>
                  <a:lnTo>
                    <a:pt x="656" y="94"/>
                  </a:lnTo>
                  <a:lnTo>
                    <a:pt x="651" y="98"/>
                  </a:lnTo>
                  <a:lnTo>
                    <a:pt x="651" y="97"/>
                  </a:lnTo>
                  <a:lnTo>
                    <a:pt x="649" y="97"/>
                  </a:lnTo>
                  <a:lnTo>
                    <a:pt x="650" y="91"/>
                  </a:lnTo>
                  <a:lnTo>
                    <a:pt x="652" y="90"/>
                  </a:lnTo>
                  <a:lnTo>
                    <a:pt x="646" y="86"/>
                  </a:lnTo>
                  <a:lnTo>
                    <a:pt x="649" y="86"/>
                  </a:lnTo>
                  <a:lnTo>
                    <a:pt x="648" y="84"/>
                  </a:lnTo>
                  <a:lnTo>
                    <a:pt x="644" y="79"/>
                  </a:lnTo>
                  <a:lnTo>
                    <a:pt x="645" y="78"/>
                  </a:lnTo>
                  <a:lnTo>
                    <a:pt x="645" y="75"/>
                  </a:lnTo>
                  <a:lnTo>
                    <a:pt x="648" y="73"/>
                  </a:lnTo>
                  <a:lnTo>
                    <a:pt x="649" y="73"/>
                  </a:lnTo>
                  <a:lnTo>
                    <a:pt x="650" y="69"/>
                  </a:lnTo>
                  <a:lnTo>
                    <a:pt x="649" y="67"/>
                  </a:lnTo>
                  <a:lnTo>
                    <a:pt x="648" y="68"/>
                  </a:lnTo>
                  <a:lnTo>
                    <a:pt x="646" y="63"/>
                  </a:lnTo>
                  <a:lnTo>
                    <a:pt x="646" y="57"/>
                  </a:lnTo>
                  <a:lnTo>
                    <a:pt x="652" y="49"/>
                  </a:lnTo>
                  <a:lnTo>
                    <a:pt x="657" y="44"/>
                  </a:lnTo>
                  <a:lnTo>
                    <a:pt x="662" y="43"/>
                  </a:lnTo>
                  <a:lnTo>
                    <a:pt x="667" y="36"/>
                  </a:lnTo>
                  <a:lnTo>
                    <a:pt x="657" y="32"/>
                  </a:lnTo>
                  <a:lnTo>
                    <a:pt x="654" y="32"/>
                  </a:lnTo>
                  <a:lnTo>
                    <a:pt x="651" y="32"/>
                  </a:lnTo>
                  <a:lnTo>
                    <a:pt x="643" y="32"/>
                  </a:lnTo>
                  <a:lnTo>
                    <a:pt x="642" y="31"/>
                  </a:lnTo>
                  <a:lnTo>
                    <a:pt x="639" y="30"/>
                  </a:lnTo>
                  <a:lnTo>
                    <a:pt x="633" y="26"/>
                  </a:lnTo>
                  <a:lnTo>
                    <a:pt x="632" y="26"/>
                  </a:lnTo>
                  <a:lnTo>
                    <a:pt x="631" y="21"/>
                  </a:lnTo>
                  <a:lnTo>
                    <a:pt x="610" y="14"/>
                  </a:lnTo>
                  <a:lnTo>
                    <a:pt x="607" y="20"/>
                  </a:lnTo>
                  <a:lnTo>
                    <a:pt x="604" y="22"/>
                  </a:lnTo>
                  <a:lnTo>
                    <a:pt x="602" y="20"/>
                  </a:lnTo>
                  <a:lnTo>
                    <a:pt x="601" y="20"/>
                  </a:lnTo>
                  <a:lnTo>
                    <a:pt x="598" y="19"/>
                  </a:lnTo>
                  <a:lnTo>
                    <a:pt x="597" y="19"/>
                  </a:lnTo>
                  <a:lnTo>
                    <a:pt x="597" y="21"/>
                  </a:lnTo>
                  <a:lnTo>
                    <a:pt x="596" y="24"/>
                  </a:lnTo>
                  <a:lnTo>
                    <a:pt x="585" y="22"/>
                  </a:lnTo>
                  <a:lnTo>
                    <a:pt x="573" y="22"/>
                  </a:lnTo>
                  <a:lnTo>
                    <a:pt x="571" y="21"/>
                  </a:lnTo>
                  <a:lnTo>
                    <a:pt x="565" y="20"/>
                  </a:lnTo>
                  <a:lnTo>
                    <a:pt x="562" y="20"/>
                  </a:lnTo>
                  <a:lnTo>
                    <a:pt x="558" y="16"/>
                  </a:lnTo>
                  <a:lnTo>
                    <a:pt x="554" y="18"/>
                  </a:lnTo>
                  <a:lnTo>
                    <a:pt x="550" y="16"/>
                  </a:lnTo>
                  <a:lnTo>
                    <a:pt x="549" y="14"/>
                  </a:lnTo>
                  <a:lnTo>
                    <a:pt x="547" y="14"/>
                  </a:lnTo>
                  <a:lnTo>
                    <a:pt x="544" y="14"/>
                  </a:lnTo>
                  <a:lnTo>
                    <a:pt x="544" y="12"/>
                  </a:lnTo>
                  <a:lnTo>
                    <a:pt x="541" y="9"/>
                  </a:lnTo>
                  <a:lnTo>
                    <a:pt x="538" y="7"/>
                  </a:lnTo>
                  <a:lnTo>
                    <a:pt x="535" y="7"/>
                  </a:lnTo>
                  <a:lnTo>
                    <a:pt x="535" y="4"/>
                  </a:lnTo>
                  <a:lnTo>
                    <a:pt x="533" y="4"/>
                  </a:lnTo>
                  <a:lnTo>
                    <a:pt x="529" y="3"/>
                  </a:lnTo>
                  <a:lnTo>
                    <a:pt x="527" y="1"/>
                  </a:lnTo>
                  <a:lnTo>
                    <a:pt x="524" y="0"/>
                  </a:lnTo>
                  <a:lnTo>
                    <a:pt x="521" y="1"/>
                  </a:lnTo>
                  <a:lnTo>
                    <a:pt x="517" y="3"/>
                  </a:lnTo>
                  <a:lnTo>
                    <a:pt x="515" y="4"/>
                  </a:lnTo>
                  <a:lnTo>
                    <a:pt x="510" y="1"/>
                  </a:lnTo>
                  <a:lnTo>
                    <a:pt x="504" y="0"/>
                  </a:lnTo>
                  <a:lnTo>
                    <a:pt x="500" y="2"/>
                  </a:lnTo>
                  <a:lnTo>
                    <a:pt x="495" y="3"/>
                  </a:lnTo>
                  <a:lnTo>
                    <a:pt x="492" y="7"/>
                  </a:lnTo>
                  <a:lnTo>
                    <a:pt x="487" y="8"/>
                  </a:lnTo>
                  <a:lnTo>
                    <a:pt x="479" y="8"/>
                  </a:lnTo>
                  <a:lnTo>
                    <a:pt x="475" y="8"/>
                  </a:lnTo>
                  <a:lnTo>
                    <a:pt x="469" y="10"/>
                  </a:lnTo>
                  <a:lnTo>
                    <a:pt x="464" y="13"/>
                  </a:lnTo>
                  <a:lnTo>
                    <a:pt x="461" y="15"/>
                  </a:lnTo>
                  <a:lnTo>
                    <a:pt x="449" y="24"/>
                  </a:lnTo>
                  <a:lnTo>
                    <a:pt x="443" y="26"/>
                  </a:lnTo>
                  <a:lnTo>
                    <a:pt x="432" y="34"/>
                  </a:lnTo>
                  <a:lnTo>
                    <a:pt x="421" y="34"/>
                  </a:lnTo>
                  <a:lnTo>
                    <a:pt x="417" y="27"/>
                  </a:lnTo>
                  <a:lnTo>
                    <a:pt x="397" y="33"/>
                  </a:lnTo>
                  <a:lnTo>
                    <a:pt x="393" y="34"/>
                  </a:lnTo>
                  <a:lnTo>
                    <a:pt x="391" y="27"/>
                  </a:lnTo>
                  <a:lnTo>
                    <a:pt x="383" y="27"/>
                  </a:lnTo>
                  <a:lnTo>
                    <a:pt x="380" y="28"/>
                  </a:lnTo>
                  <a:lnTo>
                    <a:pt x="378" y="36"/>
                  </a:lnTo>
                  <a:lnTo>
                    <a:pt x="373" y="37"/>
                  </a:lnTo>
                  <a:lnTo>
                    <a:pt x="368" y="40"/>
                  </a:lnTo>
                  <a:lnTo>
                    <a:pt x="361" y="42"/>
                  </a:lnTo>
                  <a:lnTo>
                    <a:pt x="353" y="36"/>
                  </a:lnTo>
                  <a:lnTo>
                    <a:pt x="339" y="37"/>
                  </a:lnTo>
                  <a:lnTo>
                    <a:pt x="336" y="33"/>
                  </a:lnTo>
                  <a:lnTo>
                    <a:pt x="324" y="32"/>
                  </a:lnTo>
                  <a:lnTo>
                    <a:pt x="318" y="33"/>
                  </a:lnTo>
                  <a:lnTo>
                    <a:pt x="308" y="36"/>
                  </a:lnTo>
                  <a:lnTo>
                    <a:pt x="306" y="38"/>
                  </a:lnTo>
                  <a:lnTo>
                    <a:pt x="296" y="39"/>
                  </a:lnTo>
                  <a:lnTo>
                    <a:pt x="290" y="39"/>
                  </a:lnTo>
                  <a:lnTo>
                    <a:pt x="284" y="40"/>
                  </a:lnTo>
                  <a:lnTo>
                    <a:pt x="277" y="42"/>
                  </a:lnTo>
                  <a:lnTo>
                    <a:pt x="250" y="42"/>
                  </a:lnTo>
                  <a:lnTo>
                    <a:pt x="244" y="44"/>
                  </a:lnTo>
                  <a:lnTo>
                    <a:pt x="236" y="50"/>
                  </a:lnTo>
                  <a:lnTo>
                    <a:pt x="234" y="51"/>
                  </a:lnTo>
                  <a:lnTo>
                    <a:pt x="232" y="54"/>
                  </a:lnTo>
                  <a:lnTo>
                    <a:pt x="234" y="58"/>
                  </a:lnTo>
                  <a:lnTo>
                    <a:pt x="232" y="60"/>
                  </a:lnTo>
                  <a:lnTo>
                    <a:pt x="230" y="62"/>
                  </a:lnTo>
                  <a:lnTo>
                    <a:pt x="224" y="68"/>
                  </a:lnTo>
                  <a:lnTo>
                    <a:pt x="221" y="75"/>
                  </a:lnTo>
                  <a:lnTo>
                    <a:pt x="218" y="81"/>
                  </a:lnTo>
                  <a:lnTo>
                    <a:pt x="223" y="90"/>
                  </a:lnTo>
                  <a:lnTo>
                    <a:pt x="223" y="96"/>
                  </a:lnTo>
                  <a:lnTo>
                    <a:pt x="227" y="104"/>
                  </a:lnTo>
                  <a:lnTo>
                    <a:pt x="211" y="121"/>
                  </a:lnTo>
                  <a:lnTo>
                    <a:pt x="164" y="145"/>
                  </a:lnTo>
                  <a:lnTo>
                    <a:pt x="158" y="156"/>
                  </a:lnTo>
                  <a:lnTo>
                    <a:pt x="156" y="158"/>
                  </a:lnTo>
                  <a:lnTo>
                    <a:pt x="150" y="168"/>
                  </a:lnTo>
                  <a:lnTo>
                    <a:pt x="149" y="168"/>
                  </a:lnTo>
                  <a:lnTo>
                    <a:pt x="134" y="175"/>
                  </a:lnTo>
                  <a:lnTo>
                    <a:pt x="131" y="178"/>
                  </a:lnTo>
                  <a:lnTo>
                    <a:pt x="131" y="181"/>
                  </a:lnTo>
                  <a:lnTo>
                    <a:pt x="130" y="182"/>
                  </a:lnTo>
                  <a:lnTo>
                    <a:pt x="125" y="186"/>
                  </a:lnTo>
                  <a:lnTo>
                    <a:pt x="124" y="186"/>
                  </a:lnTo>
                  <a:lnTo>
                    <a:pt x="121" y="184"/>
                  </a:lnTo>
                  <a:lnTo>
                    <a:pt x="117" y="183"/>
                  </a:lnTo>
                  <a:lnTo>
                    <a:pt x="113" y="182"/>
                  </a:lnTo>
                  <a:lnTo>
                    <a:pt x="108" y="177"/>
                  </a:lnTo>
                  <a:lnTo>
                    <a:pt x="103" y="177"/>
                  </a:lnTo>
                  <a:lnTo>
                    <a:pt x="95" y="177"/>
                  </a:lnTo>
                  <a:lnTo>
                    <a:pt x="88" y="180"/>
                  </a:lnTo>
                  <a:lnTo>
                    <a:pt x="87" y="177"/>
                  </a:lnTo>
                  <a:lnTo>
                    <a:pt x="88" y="172"/>
                  </a:lnTo>
                  <a:lnTo>
                    <a:pt x="90" y="170"/>
                  </a:lnTo>
                  <a:lnTo>
                    <a:pt x="99" y="162"/>
                  </a:lnTo>
                  <a:lnTo>
                    <a:pt x="83" y="156"/>
                  </a:lnTo>
                  <a:lnTo>
                    <a:pt x="77" y="157"/>
                  </a:lnTo>
                  <a:lnTo>
                    <a:pt x="71" y="154"/>
                  </a:lnTo>
                  <a:lnTo>
                    <a:pt x="63" y="157"/>
                  </a:lnTo>
                  <a:lnTo>
                    <a:pt x="59" y="157"/>
                  </a:lnTo>
                  <a:lnTo>
                    <a:pt x="59" y="148"/>
                  </a:lnTo>
                  <a:lnTo>
                    <a:pt x="58" y="145"/>
                  </a:lnTo>
                  <a:lnTo>
                    <a:pt x="55" y="145"/>
                  </a:lnTo>
                  <a:lnTo>
                    <a:pt x="54" y="145"/>
                  </a:lnTo>
                  <a:lnTo>
                    <a:pt x="49" y="147"/>
                  </a:lnTo>
                  <a:lnTo>
                    <a:pt x="46" y="147"/>
                  </a:lnTo>
                  <a:lnTo>
                    <a:pt x="42" y="148"/>
                  </a:lnTo>
                  <a:lnTo>
                    <a:pt x="31" y="152"/>
                  </a:lnTo>
                  <a:lnTo>
                    <a:pt x="31" y="153"/>
                  </a:lnTo>
                  <a:lnTo>
                    <a:pt x="23" y="151"/>
                  </a:lnTo>
                  <a:lnTo>
                    <a:pt x="23" y="153"/>
                  </a:lnTo>
                  <a:lnTo>
                    <a:pt x="19" y="157"/>
                  </a:lnTo>
                  <a:lnTo>
                    <a:pt x="18" y="157"/>
                  </a:lnTo>
                  <a:lnTo>
                    <a:pt x="13" y="158"/>
                  </a:lnTo>
                  <a:lnTo>
                    <a:pt x="9" y="163"/>
                  </a:lnTo>
                  <a:lnTo>
                    <a:pt x="6" y="163"/>
                  </a:lnTo>
                  <a:lnTo>
                    <a:pt x="4" y="164"/>
                  </a:lnTo>
                  <a:lnTo>
                    <a:pt x="0" y="165"/>
                  </a:lnTo>
                  <a:lnTo>
                    <a:pt x="1" y="169"/>
                  </a:lnTo>
                  <a:lnTo>
                    <a:pt x="4" y="170"/>
                  </a:lnTo>
                  <a:lnTo>
                    <a:pt x="5" y="171"/>
                  </a:lnTo>
                  <a:lnTo>
                    <a:pt x="6" y="172"/>
                  </a:lnTo>
                  <a:lnTo>
                    <a:pt x="7" y="176"/>
                  </a:lnTo>
                  <a:lnTo>
                    <a:pt x="9" y="180"/>
                  </a:lnTo>
                  <a:lnTo>
                    <a:pt x="11" y="180"/>
                  </a:lnTo>
                  <a:lnTo>
                    <a:pt x="18" y="183"/>
                  </a:lnTo>
                  <a:lnTo>
                    <a:pt x="19" y="187"/>
                  </a:lnTo>
                  <a:lnTo>
                    <a:pt x="18" y="192"/>
                  </a:lnTo>
                  <a:lnTo>
                    <a:pt x="16" y="192"/>
                  </a:lnTo>
                  <a:lnTo>
                    <a:pt x="13" y="195"/>
                  </a:lnTo>
                  <a:lnTo>
                    <a:pt x="11" y="196"/>
                  </a:lnTo>
                  <a:lnTo>
                    <a:pt x="11" y="200"/>
                  </a:lnTo>
                  <a:lnTo>
                    <a:pt x="16" y="207"/>
                  </a:lnTo>
                  <a:lnTo>
                    <a:pt x="22" y="216"/>
                  </a:lnTo>
                  <a:lnTo>
                    <a:pt x="23" y="222"/>
                  </a:lnTo>
                  <a:lnTo>
                    <a:pt x="22" y="224"/>
                  </a:lnTo>
                  <a:lnTo>
                    <a:pt x="19" y="225"/>
                  </a:lnTo>
                  <a:lnTo>
                    <a:pt x="16" y="224"/>
                  </a:lnTo>
                  <a:lnTo>
                    <a:pt x="7" y="223"/>
                  </a:lnTo>
                  <a:lnTo>
                    <a:pt x="4" y="220"/>
                  </a:lnTo>
                  <a:lnTo>
                    <a:pt x="4" y="223"/>
                  </a:lnTo>
                  <a:lnTo>
                    <a:pt x="6" y="224"/>
                  </a:lnTo>
                  <a:lnTo>
                    <a:pt x="5" y="225"/>
                  </a:lnTo>
                  <a:lnTo>
                    <a:pt x="7" y="226"/>
                  </a:lnTo>
                  <a:lnTo>
                    <a:pt x="9" y="229"/>
                  </a:lnTo>
                  <a:lnTo>
                    <a:pt x="10" y="229"/>
                  </a:lnTo>
                  <a:lnTo>
                    <a:pt x="11" y="231"/>
                  </a:lnTo>
                  <a:lnTo>
                    <a:pt x="15" y="231"/>
                  </a:lnTo>
                  <a:lnTo>
                    <a:pt x="16" y="229"/>
                  </a:lnTo>
                  <a:lnTo>
                    <a:pt x="18" y="229"/>
                  </a:lnTo>
                  <a:lnTo>
                    <a:pt x="19" y="231"/>
                  </a:lnTo>
                  <a:lnTo>
                    <a:pt x="21" y="232"/>
                  </a:lnTo>
                  <a:lnTo>
                    <a:pt x="22" y="236"/>
                  </a:lnTo>
                  <a:lnTo>
                    <a:pt x="23" y="237"/>
                  </a:lnTo>
                  <a:lnTo>
                    <a:pt x="22" y="238"/>
                  </a:lnTo>
                  <a:lnTo>
                    <a:pt x="21" y="238"/>
                  </a:lnTo>
                  <a:lnTo>
                    <a:pt x="19" y="240"/>
                  </a:lnTo>
                  <a:lnTo>
                    <a:pt x="17" y="241"/>
                  </a:lnTo>
                  <a:lnTo>
                    <a:pt x="16" y="244"/>
                  </a:lnTo>
                  <a:lnTo>
                    <a:pt x="13" y="244"/>
                  </a:lnTo>
                  <a:lnTo>
                    <a:pt x="15" y="246"/>
                  </a:lnTo>
                  <a:lnTo>
                    <a:pt x="15" y="248"/>
                  </a:lnTo>
                  <a:lnTo>
                    <a:pt x="15" y="249"/>
                  </a:lnTo>
                  <a:lnTo>
                    <a:pt x="16" y="250"/>
                  </a:lnTo>
                  <a:lnTo>
                    <a:pt x="18" y="250"/>
                  </a:lnTo>
                  <a:lnTo>
                    <a:pt x="19" y="250"/>
                  </a:lnTo>
                  <a:lnTo>
                    <a:pt x="23" y="253"/>
                  </a:lnTo>
                  <a:lnTo>
                    <a:pt x="25" y="250"/>
                  </a:lnTo>
                  <a:lnTo>
                    <a:pt x="24" y="254"/>
                  </a:lnTo>
                  <a:lnTo>
                    <a:pt x="25" y="255"/>
                  </a:lnTo>
                  <a:lnTo>
                    <a:pt x="23" y="256"/>
                  </a:lnTo>
                  <a:lnTo>
                    <a:pt x="23" y="258"/>
                  </a:lnTo>
                  <a:lnTo>
                    <a:pt x="25" y="259"/>
                  </a:lnTo>
                  <a:lnTo>
                    <a:pt x="27" y="262"/>
                  </a:lnTo>
                  <a:lnTo>
                    <a:pt x="31" y="262"/>
                  </a:lnTo>
                  <a:lnTo>
                    <a:pt x="29" y="265"/>
                  </a:lnTo>
                  <a:lnTo>
                    <a:pt x="29" y="266"/>
                  </a:lnTo>
                  <a:lnTo>
                    <a:pt x="31" y="267"/>
                  </a:lnTo>
                  <a:lnTo>
                    <a:pt x="29" y="267"/>
                  </a:lnTo>
                  <a:lnTo>
                    <a:pt x="29" y="269"/>
                  </a:lnTo>
                  <a:lnTo>
                    <a:pt x="31" y="269"/>
                  </a:lnTo>
                  <a:lnTo>
                    <a:pt x="30" y="271"/>
                  </a:lnTo>
                  <a:lnTo>
                    <a:pt x="28" y="272"/>
                  </a:lnTo>
                  <a:lnTo>
                    <a:pt x="25" y="272"/>
                  </a:lnTo>
                  <a:lnTo>
                    <a:pt x="24" y="273"/>
                  </a:lnTo>
                  <a:lnTo>
                    <a:pt x="25" y="274"/>
                  </a:lnTo>
                  <a:lnTo>
                    <a:pt x="24" y="274"/>
                  </a:lnTo>
                  <a:lnTo>
                    <a:pt x="23" y="275"/>
                  </a:lnTo>
                  <a:lnTo>
                    <a:pt x="27" y="278"/>
                  </a:lnTo>
                  <a:lnTo>
                    <a:pt x="25" y="279"/>
                  </a:lnTo>
                  <a:lnTo>
                    <a:pt x="24" y="279"/>
                  </a:lnTo>
                  <a:lnTo>
                    <a:pt x="24" y="280"/>
                  </a:lnTo>
                  <a:lnTo>
                    <a:pt x="24" y="283"/>
                  </a:lnTo>
                  <a:lnTo>
                    <a:pt x="24" y="281"/>
                  </a:lnTo>
                  <a:lnTo>
                    <a:pt x="25" y="286"/>
                  </a:lnTo>
                  <a:lnTo>
                    <a:pt x="23" y="286"/>
                  </a:lnTo>
                  <a:lnTo>
                    <a:pt x="22" y="287"/>
                  </a:lnTo>
                  <a:lnTo>
                    <a:pt x="19" y="287"/>
                  </a:lnTo>
                  <a:lnTo>
                    <a:pt x="21" y="290"/>
                  </a:lnTo>
                  <a:lnTo>
                    <a:pt x="18" y="290"/>
                  </a:lnTo>
                  <a:lnTo>
                    <a:pt x="18" y="291"/>
                  </a:lnTo>
                  <a:lnTo>
                    <a:pt x="17" y="291"/>
                  </a:lnTo>
                  <a:lnTo>
                    <a:pt x="16" y="293"/>
                  </a:lnTo>
                  <a:lnTo>
                    <a:pt x="17" y="295"/>
                  </a:lnTo>
                  <a:lnTo>
                    <a:pt x="16" y="295"/>
                  </a:lnTo>
                  <a:lnTo>
                    <a:pt x="16" y="298"/>
                  </a:lnTo>
                  <a:lnTo>
                    <a:pt x="15" y="298"/>
                  </a:lnTo>
                  <a:lnTo>
                    <a:pt x="17" y="299"/>
                  </a:lnTo>
                  <a:lnTo>
                    <a:pt x="16" y="301"/>
                  </a:lnTo>
                  <a:lnTo>
                    <a:pt x="13" y="301"/>
                  </a:lnTo>
                  <a:lnTo>
                    <a:pt x="12" y="304"/>
                  </a:lnTo>
                  <a:lnTo>
                    <a:pt x="11" y="310"/>
                  </a:lnTo>
                  <a:lnTo>
                    <a:pt x="13" y="317"/>
                  </a:lnTo>
                  <a:lnTo>
                    <a:pt x="15" y="325"/>
                  </a:lnTo>
                  <a:lnTo>
                    <a:pt x="17" y="325"/>
                  </a:lnTo>
                  <a:lnTo>
                    <a:pt x="24" y="323"/>
                  </a:lnTo>
                  <a:lnTo>
                    <a:pt x="28" y="326"/>
                  </a:lnTo>
                  <a:lnTo>
                    <a:pt x="36" y="334"/>
                  </a:lnTo>
                  <a:lnTo>
                    <a:pt x="40" y="346"/>
                  </a:lnTo>
                  <a:lnTo>
                    <a:pt x="40" y="350"/>
                  </a:lnTo>
                  <a:lnTo>
                    <a:pt x="43" y="352"/>
                  </a:lnTo>
                  <a:lnTo>
                    <a:pt x="43" y="357"/>
                  </a:lnTo>
                  <a:lnTo>
                    <a:pt x="42" y="357"/>
                  </a:lnTo>
                  <a:lnTo>
                    <a:pt x="43" y="362"/>
                  </a:lnTo>
                  <a:lnTo>
                    <a:pt x="48" y="362"/>
                  </a:lnTo>
                  <a:lnTo>
                    <a:pt x="49" y="365"/>
                  </a:lnTo>
                  <a:lnTo>
                    <a:pt x="57" y="368"/>
                  </a:lnTo>
                  <a:lnTo>
                    <a:pt x="57" y="371"/>
                  </a:lnTo>
                  <a:lnTo>
                    <a:pt x="65" y="374"/>
                  </a:lnTo>
                  <a:lnTo>
                    <a:pt x="67" y="381"/>
                  </a:lnTo>
                  <a:lnTo>
                    <a:pt x="70" y="385"/>
                  </a:lnTo>
                  <a:lnTo>
                    <a:pt x="82" y="388"/>
                  </a:lnTo>
                  <a:lnTo>
                    <a:pt x="84" y="393"/>
                  </a:lnTo>
                  <a:lnTo>
                    <a:pt x="84" y="401"/>
                  </a:lnTo>
                  <a:lnTo>
                    <a:pt x="79" y="400"/>
                  </a:lnTo>
                  <a:lnTo>
                    <a:pt x="78" y="404"/>
                  </a:lnTo>
                  <a:lnTo>
                    <a:pt x="82" y="411"/>
                  </a:lnTo>
                  <a:lnTo>
                    <a:pt x="81" y="415"/>
                  </a:lnTo>
                  <a:lnTo>
                    <a:pt x="84" y="417"/>
                  </a:lnTo>
                  <a:lnTo>
                    <a:pt x="87" y="427"/>
                  </a:lnTo>
                  <a:lnTo>
                    <a:pt x="87" y="424"/>
                  </a:lnTo>
                  <a:lnTo>
                    <a:pt x="89" y="424"/>
                  </a:lnTo>
                  <a:lnTo>
                    <a:pt x="94" y="428"/>
                  </a:lnTo>
                  <a:lnTo>
                    <a:pt x="95" y="427"/>
                  </a:lnTo>
                  <a:lnTo>
                    <a:pt x="95" y="425"/>
                  </a:lnTo>
                  <a:lnTo>
                    <a:pt x="97" y="427"/>
                  </a:lnTo>
                  <a:lnTo>
                    <a:pt x="97" y="429"/>
                  </a:lnTo>
                  <a:lnTo>
                    <a:pt x="99" y="436"/>
                  </a:lnTo>
                  <a:lnTo>
                    <a:pt x="100" y="441"/>
                  </a:lnTo>
                  <a:lnTo>
                    <a:pt x="99" y="442"/>
                  </a:lnTo>
                  <a:lnTo>
                    <a:pt x="101" y="445"/>
                  </a:lnTo>
                  <a:lnTo>
                    <a:pt x="103" y="445"/>
                  </a:lnTo>
                  <a:lnTo>
                    <a:pt x="100" y="448"/>
                  </a:lnTo>
                  <a:lnTo>
                    <a:pt x="101" y="454"/>
                  </a:lnTo>
                  <a:lnTo>
                    <a:pt x="105" y="455"/>
                  </a:lnTo>
                  <a:lnTo>
                    <a:pt x="100" y="458"/>
                  </a:lnTo>
                  <a:lnTo>
                    <a:pt x="99" y="459"/>
                  </a:lnTo>
                  <a:lnTo>
                    <a:pt x="103" y="460"/>
                  </a:lnTo>
                  <a:lnTo>
                    <a:pt x="106" y="461"/>
                  </a:lnTo>
                  <a:lnTo>
                    <a:pt x="107" y="463"/>
                  </a:lnTo>
                  <a:lnTo>
                    <a:pt x="109" y="465"/>
                  </a:lnTo>
                  <a:lnTo>
                    <a:pt x="115" y="473"/>
                  </a:lnTo>
                  <a:lnTo>
                    <a:pt x="117" y="482"/>
                  </a:lnTo>
                  <a:lnTo>
                    <a:pt x="117" y="485"/>
                  </a:lnTo>
                  <a:lnTo>
                    <a:pt x="122" y="490"/>
                  </a:lnTo>
                  <a:lnTo>
                    <a:pt x="124" y="496"/>
                  </a:lnTo>
                  <a:lnTo>
                    <a:pt x="125" y="497"/>
                  </a:lnTo>
                  <a:lnTo>
                    <a:pt x="134" y="503"/>
                  </a:lnTo>
                  <a:lnTo>
                    <a:pt x="142" y="512"/>
                  </a:lnTo>
                  <a:lnTo>
                    <a:pt x="154" y="518"/>
                  </a:lnTo>
                  <a:lnTo>
                    <a:pt x="157" y="521"/>
                  </a:lnTo>
                  <a:lnTo>
                    <a:pt x="166" y="526"/>
                  </a:lnTo>
                  <a:lnTo>
                    <a:pt x="172" y="525"/>
                  </a:lnTo>
                  <a:lnTo>
                    <a:pt x="172" y="530"/>
                  </a:lnTo>
                  <a:lnTo>
                    <a:pt x="166" y="536"/>
                  </a:lnTo>
                  <a:lnTo>
                    <a:pt x="157" y="541"/>
                  </a:lnTo>
                  <a:lnTo>
                    <a:pt x="145" y="542"/>
                  </a:lnTo>
                  <a:lnTo>
                    <a:pt x="140" y="541"/>
                  </a:lnTo>
                  <a:lnTo>
                    <a:pt x="133" y="539"/>
                  </a:lnTo>
                  <a:lnTo>
                    <a:pt x="125" y="539"/>
                  </a:lnTo>
                  <a:lnTo>
                    <a:pt x="121" y="542"/>
                  </a:lnTo>
                  <a:lnTo>
                    <a:pt x="119" y="547"/>
                  </a:lnTo>
                  <a:lnTo>
                    <a:pt x="118" y="545"/>
                  </a:lnTo>
                  <a:lnTo>
                    <a:pt x="118" y="550"/>
                  </a:lnTo>
                  <a:lnTo>
                    <a:pt x="115" y="549"/>
                  </a:lnTo>
                  <a:lnTo>
                    <a:pt x="114" y="551"/>
                  </a:lnTo>
                  <a:lnTo>
                    <a:pt x="114" y="557"/>
                  </a:lnTo>
                  <a:lnTo>
                    <a:pt x="113" y="561"/>
                  </a:lnTo>
                  <a:lnTo>
                    <a:pt x="114" y="565"/>
                  </a:lnTo>
                  <a:lnTo>
                    <a:pt x="115" y="563"/>
                  </a:lnTo>
                  <a:lnTo>
                    <a:pt x="115" y="568"/>
                  </a:lnTo>
                  <a:lnTo>
                    <a:pt x="119" y="571"/>
                  </a:lnTo>
                  <a:lnTo>
                    <a:pt x="118" y="573"/>
                  </a:lnTo>
                  <a:lnTo>
                    <a:pt x="120" y="573"/>
                  </a:lnTo>
                  <a:lnTo>
                    <a:pt x="119" y="577"/>
                  </a:lnTo>
                  <a:lnTo>
                    <a:pt x="124" y="573"/>
                  </a:lnTo>
                  <a:lnTo>
                    <a:pt x="128" y="572"/>
                  </a:lnTo>
                  <a:lnTo>
                    <a:pt x="133" y="574"/>
                  </a:lnTo>
                  <a:lnTo>
                    <a:pt x="133" y="578"/>
                  </a:lnTo>
                  <a:lnTo>
                    <a:pt x="130" y="577"/>
                  </a:lnTo>
                  <a:lnTo>
                    <a:pt x="133" y="584"/>
                  </a:lnTo>
                  <a:lnTo>
                    <a:pt x="131" y="588"/>
                  </a:lnTo>
                  <a:lnTo>
                    <a:pt x="131" y="594"/>
                  </a:lnTo>
                  <a:lnTo>
                    <a:pt x="139" y="598"/>
                  </a:lnTo>
                  <a:lnTo>
                    <a:pt x="149" y="596"/>
                  </a:lnTo>
                  <a:lnTo>
                    <a:pt x="150" y="600"/>
                  </a:lnTo>
                  <a:lnTo>
                    <a:pt x="146" y="617"/>
                  </a:lnTo>
                  <a:lnTo>
                    <a:pt x="151" y="617"/>
                  </a:lnTo>
                  <a:lnTo>
                    <a:pt x="154" y="622"/>
                  </a:lnTo>
                  <a:lnTo>
                    <a:pt x="152" y="624"/>
                  </a:lnTo>
                  <a:lnTo>
                    <a:pt x="155" y="623"/>
                  </a:lnTo>
                  <a:lnTo>
                    <a:pt x="154" y="627"/>
                  </a:lnTo>
                  <a:lnTo>
                    <a:pt x="154" y="629"/>
                  </a:lnTo>
                  <a:lnTo>
                    <a:pt x="151" y="633"/>
                  </a:lnTo>
                  <a:lnTo>
                    <a:pt x="154" y="632"/>
                  </a:lnTo>
                  <a:lnTo>
                    <a:pt x="154" y="635"/>
                  </a:lnTo>
                  <a:lnTo>
                    <a:pt x="157" y="635"/>
                  </a:lnTo>
                  <a:lnTo>
                    <a:pt x="160" y="638"/>
                  </a:lnTo>
                  <a:lnTo>
                    <a:pt x="164" y="633"/>
                  </a:lnTo>
                  <a:lnTo>
                    <a:pt x="163" y="630"/>
                  </a:lnTo>
                  <a:lnTo>
                    <a:pt x="166" y="630"/>
                  </a:lnTo>
                  <a:lnTo>
                    <a:pt x="169" y="633"/>
                  </a:lnTo>
                  <a:lnTo>
                    <a:pt x="169" y="632"/>
                  </a:lnTo>
                  <a:lnTo>
                    <a:pt x="172" y="633"/>
                  </a:lnTo>
                  <a:lnTo>
                    <a:pt x="173" y="630"/>
                  </a:lnTo>
                  <a:lnTo>
                    <a:pt x="174" y="633"/>
                  </a:lnTo>
                  <a:lnTo>
                    <a:pt x="176" y="633"/>
                  </a:lnTo>
                  <a:lnTo>
                    <a:pt x="179" y="638"/>
                  </a:lnTo>
                  <a:lnTo>
                    <a:pt x="178" y="639"/>
                  </a:lnTo>
                  <a:lnTo>
                    <a:pt x="180" y="640"/>
                  </a:lnTo>
                  <a:lnTo>
                    <a:pt x="181" y="641"/>
                  </a:lnTo>
                  <a:lnTo>
                    <a:pt x="180" y="642"/>
                  </a:lnTo>
                  <a:lnTo>
                    <a:pt x="181" y="644"/>
                  </a:lnTo>
                  <a:lnTo>
                    <a:pt x="181" y="650"/>
                  </a:lnTo>
                  <a:lnTo>
                    <a:pt x="184" y="645"/>
                  </a:lnTo>
                  <a:lnTo>
                    <a:pt x="185" y="647"/>
                  </a:lnTo>
                  <a:lnTo>
                    <a:pt x="186" y="645"/>
                  </a:lnTo>
                  <a:lnTo>
                    <a:pt x="188" y="647"/>
                  </a:lnTo>
                  <a:lnTo>
                    <a:pt x="190" y="646"/>
                  </a:lnTo>
                  <a:lnTo>
                    <a:pt x="191" y="648"/>
                  </a:lnTo>
                  <a:lnTo>
                    <a:pt x="190" y="650"/>
                  </a:lnTo>
                  <a:lnTo>
                    <a:pt x="193" y="654"/>
                  </a:lnTo>
                  <a:lnTo>
                    <a:pt x="193" y="658"/>
                  </a:lnTo>
                  <a:lnTo>
                    <a:pt x="197" y="657"/>
                  </a:lnTo>
                  <a:lnTo>
                    <a:pt x="196" y="659"/>
                  </a:lnTo>
                  <a:lnTo>
                    <a:pt x="199" y="662"/>
                  </a:lnTo>
                  <a:lnTo>
                    <a:pt x="202" y="662"/>
                  </a:lnTo>
                  <a:lnTo>
                    <a:pt x="218" y="666"/>
                  </a:lnTo>
                  <a:lnTo>
                    <a:pt x="224" y="666"/>
                  </a:lnTo>
                  <a:lnTo>
                    <a:pt x="229" y="657"/>
                  </a:lnTo>
                  <a:lnTo>
                    <a:pt x="228" y="653"/>
                  </a:lnTo>
                  <a:lnTo>
                    <a:pt x="240" y="654"/>
                  </a:lnTo>
                  <a:lnTo>
                    <a:pt x="247" y="650"/>
                  </a:lnTo>
                  <a:lnTo>
                    <a:pt x="252" y="657"/>
                  </a:lnTo>
                  <a:lnTo>
                    <a:pt x="257" y="660"/>
                  </a:lnTo>
                  <a:lnTo>
                    <a:pt x="252" y="665"/>
                  </a:lnTo>
                  <a:lnTo>
                    <a:pt x="256" y="672"/>
                  </a:lnTo>
                  <a:lnTo>
                    <a:pt x="269" y="682"/>
                  </a:lnTo>
                  <a:lnTo>
                    <a:pt x="274" y="682"/>
                  </a:lnTo>
                  <a:lnTo>
                    <a:pt x="281" y="677"/>
                  </a:lnTo>
                  <a:lnTo>
                    <a:pt x="284" y="676"/>
                  </a:lnTo>
                  <a:lnTo>
                    <a:pt x="288" y="675"/>
                  </a:lnTo>
                  <a:lnTo>
                    <a:pt x="294" y="676"/>
                  </a:lnTo>
                  <a:lnTo>
                    <a:pt x="295" y="680"/>
                  </a:lnTo>
                  <a:lnTo>
                    <a:pt x="299" y="683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  <a:ln>
              <a:solidFill>
                <a:srgbClr val="FFFFFF"/>
              </a:solidFill>
            </a:ln>
          </p:spPr>
          <p:txBody>
            <a:bodyPr vert="horz" wrap="square" lIns="243624" tIns="121812" rIns="243624" bIns="121812" numCol="1" anchor="t" anchorCtr="0" compatLnSpc="1">
              <a:prstTxWarp prst="textNoShape">
                <a:avLst/>
              </a:prstTxWarp>
            </a:bodyPr>
            <a:lstStyle/>
            <a:p>
              <a:pPr defTabSz="2435744">
                <a:buClrTx/>
                <a:defRPr/>
              </a:pPr>
              <a:endParaRPr lang="en-US" sz="3796">
                <a:latin typeface="Verdana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870B6E1D-2CA6-4DB3-84CB-76BEF7BA0E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2780" y="931286"/>
              <a:ext cx="1202981" cy="1326343"/>
            </a:xfrm>
            <a:custGeom>
              <a:avLst/>
              <a:gdLst>
                <a:gd name="T0" fmla="*/ 532 w 833"/>
                <a:gd name="T1" fmla="*/ 88 h 930"/>
                <a:gd name="T2" fmla="*/ 474 w 833"/>
                <a:gd name="T3" fmla="*/ 58 h 930"/>
                <a:gd name="T4" fmla="*/ 403 w 833"/>
                <a:gd name="T5" fmla="*/ 42 h 930"/>
                <a:gd name="T6" fmla="*/ 330 w 833"/>
                <a:gd name="T7" fmla="*/ 36 h 930"/>
                <a:gd name="T8" fmla="*/ 271 w 833"/>
                <a:gd name="T9" fmla="*/ 15 h 930"/>
                <a:gd name="T10" fmla="*/ 230 w 833"/>
                <a:gd name="T11" fmla="*/ 4 h 930"/>
                <a:gd name="T12" fmla="*/ 167 w 833"/>
                <a:gd name="T13" fmla="*/ 22 h 930"/>
                <a:gd name="T14" fmla="*/ 175 w 833"/>
                <a:gd name="T15" fmla="*/ 60 h 930"/>
                <a:gd name="T16" fmla="*/ 176 w 833"/>
                <a:gd name="T17" fmla="*/ 89 h 930"/>
                <a:gd name="T18" fmla="*/ 169 w 833"/>
                <a:gd name="T19" fmla="*/ 132 h 930"/>
                <a:gd name="T20" fmla="*/ 138 w 833"/>
                <a:gd name="T21" fmla="*/ 153 h 930"/>
                <a:gd name="T22" fmla="*/ 151 w 833"/>
                <a:gd name="T23" fmla="*/ 189 h 930"/>
                <a:gd name="T24" fmla="*/ 173 w 833"/>
                <a:gd name="T25" fmla="*/ 254 h 930"/>
                <a:gd name="T26" fmla="*/ 191 w 833"/>
                <a:gd name="T27" fmla="*/ 274 h 930"/>
                <a:gd name="T28" fmla="*/ 224 w 833"/>
                <a:gd name="T29" fmla="*/ 275 h 930"/>
                <a:gd name="T30" fmla="*/ 231 w 833"/>
                <a:gd name="T31" fmla="*/ 294 h 930"/>
                <a:gd name="T32" fmla="*/ 268 w 833"/>
                <a:gd name="T33" fmla="*/ 342 h 930"/>
                <a:gd name="T34" fmla="*/ 283 w 833"/>
                <a:gd name="T35" fmla="*/ 388 h 930"/>
                <a:gd name="T36" fmla="*/ 314 w 833"/>
                <a:gd name="T37" fmla="*/ 432 h 930"/>
                <a:gd name="T38" fmla="*/ 282 w 833"/>
                <a:gd name="T39" fmla="*/ 472 h 930"/>
                <a:gd name="T40" fmla="*/ 298 w 833"/>
                <a:gd name="T41" fmla="*/ 528 h 930"/>
                <a:gd name="T42" fmla="*/ 264 w 833"/>
                <a:gd name="T43" fmla="*/ 535 h 930"/>
                <a:gd name="T44" fmla="*/ 245 w 833"/>
                <a:gd name="T45" fmla="*/ 579 h 930"/>
                <a:gd name="T46" fmla="*/ 228 w 833"/>
                <a:gd name="T47" fmla="*/ 631 h 930"/>
                <a:gd name="T48" fmla="*/ 191 w 833"/>
                <a:gd name="T49" fmla="*/ 597 h 930"/>
                <a:gd name="T50" fmla="*/ 131 w 833"/>
                <a:gd name="T51" fmla="*/ 605 h 930"/>
                <a:gd name="T52" fmla="*/ 90 w 833"/>
                <a:gd name="T53" fmla="*/ 602 h 930"/>
                <a:gd name="T54" fmla="*/ 83 w 833"/>
                <a:gd name="T55" fmla="*/ 626 h 930"/>
                <a:gd name="T56" fmla="*/ 85 w 833"/>
                <a:gd name="T57" fmla="*/ 639 h 930"/>
                <a:gd name="T58" fmla="*/ 66 w 833"/>
                <a:gd name="T59" fmla="*/ 669 h 930"/>
                <a:gd name="T60" fmla="*/ 13 w 833"/>
                <a:gd name="T61" fmla="*/ 683 h 930"/>
                <a:gd name="T62" fmla="*/ 22 w 833"/>
                <a:gd name="T63" fmla="*/ 731 h 930"/>
                <a:gd name="T64" fmla="*/ 13 w 833"/>
                <a:gd name="T65" fmla="*/ 755 h 930"/>
                <a:gd name="T66" fmla="*/ 0 w 833"/>
                <a:gd name="T67" fmla="*/ 791 h 930"/>
                <a:gd name="T68" fmla="*/ 24 w 833"/>
                <a:gd name="T69" fmla="*/ 821 h 930"/>
                <a:gd name="T70" fmla="*/ 34 w 833"/>
                <a:gd name="T71" fmla="*/ 855 h 930"/>
                <a:gd name="T72" fmla="*/ 101 w 833"/>
                <a:gd name="T73" fmla="*/ 907 h 930"/>
                <a:gd name="T74" fmla="*/ 110 w 833"/>
                <a:gd name="T75" fmla="*/ 859 h 930"/>
                <a:gd name="T76" fmla="*/ 199 w 833"/>
                <a:gd name="T77" fmla="*/ 842 h 930"/>
                <a:gd name="T78" fmla="*/ 260 w 833"/>
                <a:gd name="T79" fmla="*/ 810 h 930"/>
                <a:gd name="T80" fmla="*/ 354 w 833"/>
                <a:gd name="T81" fmla="*/ 805 h 930"/>
                <a:gd name="T82" fmla="*/ 357 w 833"/>
                <a:gd name="T83" fmla="*/ 849 h 930"/>
                <a:gd name="T84" fmla="*/ 400 w 833"/>
                <a:gd name="T85" fmla="*/ 811 h 930"/>
                <a:gd name="T86" fmla="*/ 444 w 833"/>
                <a:gd name="T87" fmla="*/ 797 h 930"/>
                <a:gd name="T88" fmla="*/ 464 w 833"/>
                <a:gd name="T89" fmla="*/ 777 h 930"/>
                <a:gd name="T90" fmla="*/ 519 w 833"/>
                <a:gd name="T91" fmla="*/ 715 h 930"/>
                <a:gd name="T92" fmla="*/ 529 w 833"/>
                <a:gd name="T93" fmla="*/ 703 h 930"/>
                <a:gd name="T94" fmla="*/ 563 w 833"/>
                <a:gd name="T95" fmla="*/ 675 h 930"/>
                <a:gd name="T96" fmla="*/ 623 w 833"/>
                <a:gd name="T97" fmla="*/ 662 h 930"/>
                <a:gd name="T98" fmla="*/ 657 w 833"/>
                <a:gd name="T99" fmla="*/ 662 h 930"/>
                <a:gd name="T100" fmla="*/ 669 w 833"/>
                <a:gd name="T101" fmla="*/ 625 h 930"/>
                <a:gd name="T102" fmla="*/ 686 w 833"/>
                <a:gd name="T103" fmla="*/ 575 h 930"/>
                <a:gd name="T104" fmla="*/ 682 w 833"/>
                <a:gd name="T105" fmla="*/ 510 h 930"/>
                <a:gd name="T106" fmla="*/ 667 w 833"/>
                <a:gd name="T107" fmla="*/ 457 h 930"/>
                <a:gd name="T108" fmla="*/ 707 w 833"/>
                <a:gd name="T109" fmla="*/ 414 h 930"/>
                <a:gd name="T110" fmla="*/ 728 w 833"/>
                <a:gd name="T111" fmla="*/ 372 h 930"/>
                <a:gd name="T112" fmla="*/ 748 w 833"/>
                <a:gd name="T113" fmla="*/ 328 h 930"/>
                <a:gd name="T114" fmla="*/ 762 w 833"/>
                <a:gd name="T115" fmla="*/ 246 h 930"/>
                <a:gd name="T116" fmla="*/ 791 w 833"/>
                <a:gd name="T117" fmla="*/ 249 h 930"/>
                <a:gd name="T118" fmla="*/ 831 w 833"/>
                <a:gd name="T119" fmla="*/ 166 h 930"/>
                <a:gd name="T120" fmla="*/ 764 w 833"/>
                <a:gd name="T121" fmla="*/ 154 h 930"/>
                <a:gd name="T122" fmla="*/ 737 w 833"/>
                <a:gd name="T123" fmla="*/ 161 h 930"/>
                <a:gd name="T124" fmla="*/ 681 w 833"/>
                <a:gd name="T125" fmla="*/ 135 h 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33" h="930">
                  <a:moveTo>
                    <a:pt x="668" y="136"/>
                  </a:moveTo>
                  <a:lnTo>
                    <a:pt x="667" y="87"/>
                  </a:lnTo>
                  <a:lnTo>
                    <a:pt x="602" y="87"/>
                  </a:lnTo>
                  <a:lnTo>
                    <a:pt x="586" y="103"/>
                  </a:lnTo>
                  <a:lnTo>
                    <a:pt x="572" y="96"/>
                  </a:lnTo>
                  <a:lnTo>
                    <a:pt x="563" y="97"/>
                  </a:lnTo>
                  <a:lnTo>
                    <a:pt x="554" y="88"/>
                  </a:lnTo>
                  <a:lnTo>
                    <a:pt x="544" y="89"/>
                  </a:lnTo>
                  <a:lnTo>
                    <a:pt x="541" y="94"/>
                  </a:lnTo>
                  <a:lnTo>
                    <a:pt x="537" y="93"/>
                  </a:lnTo>
                  <a:lnTo>
                    <a:pt x="535" y="90"/>
                  </a:lnTo>
                  <a:lnTo>
                    <a:pt x="535" y="88"/>
                  </a:lnTo>
                  <a:lnTo>
                    <a:pt x="532" y="88"/>
                  </a:lnTo>
                  <a:lnTo>
                    <a:pt x="529" y="85"/>
                  </a:lnTo>
                  <a:lnTo>
                    <a:pt x="524" y="83"/>
                  </a:lnTo>
                  <a:lnTo>
                    <a:pt x="525" y="79"/>
                  </a:lnTo>
                  <a:lnTo>
                    <a:pt x="526" y="79"/>
                  </a:lnTo>
                  <a:lnTo>
                    <a:pt x="525" y="75"/>
                  </a:lnTo>
                  <a:lnTo>
                    <a:pt x="524" y="71"/>
                  </a:lnTo>
                  <a:lnTo>
                    <a:pt x="517" y="65"/>
                  </a:lnTo>
                  <a:lnTo>
                    <a:pt x="511" y="66"/>
                  </a:lnTo>
                  <a:lnTo>
                    <a:pt x="505" y="60"/>
                  </a:lnTo>
                  <a:lnTo>
                    <a:pt x="491" y="60"/>
                  </a:lnTo>
                  <a:lnTo>
                    <a:pt x="479" y="60"/>
                  </a:lnTo>
                  <a:lnTo>
                    <a:pt x="475" y="58"/>
                  </a:lnTo>
                  <a:lnTo>
                    <a:pt x="474" y="58"/>
                  </a:lnTo>
                  <a:lnTo>
                    <a:pt x="472" y="61"/>
                  </a:lnTo>
                  <a:lnTo>
                    <a:pt x="468" y="63"/>
                  </a:lnTo>
                  <a:lnTo>
                    <a:pt x="460" y="66"/>
                  </a:lnTo>
                  <a:lnTo>
                    <a:pt x="460" y="70"/>
                  </a:lnTo>
                  <a:lnTo>
                    <a:pt x="458" y="73"/>
                  </a:lnTo>
                  <a:lnTo>
                    <a:pt x="444" y="72"/>
                  </a:lnTo>
                  <a:lnTo>
                    <a:pt x="434" y="72"/>
                  </a:lnTo>
                  <a:lnTo>
                    <a:pt x="434" y="66"/>
                  </a:lnTo>
                  <a:lnTo>
                    <a:pt x="426" y="67"/>
                  </a:lnTo>
                  <a:lnTo>
                    <a:pt x="421" y="57"/>
                  </a:lnTo>
                  <a:lnTo>
                    <a:pt x="411" y="57"/>
                  </a:lnTo>
                  <a:lnTo>
                    <a:pt x="410" y="35"/>
                  </a:lnTo>
                  <a:lnTo>
                    <a:pt x="403" y="42"/>
                  </a:lnTo>
                  <a:lnTo>
                    <a:pt x="390" y="41"/>
                  </a:lnTo>
                  <a:lnTo>
                    <a:pt x="381" y="43"/>
                  </a:lnTo>
                  <a:lnTo>
                    <a:pt x="376" y="39"/>
                  </a:lnTo>
                  <a:lnTo>
                    <a:pt x="373" y="40"/>
                  </a:lnTo>
                  <a:lnTo>
                    <a:pt x="373" y="39"/>
                  </a:lnTo>
                  <a:lnTo>
                    <a:pt x="355" y="39"/>
                  </a:lnTo>
                  <a:lnTo>
                    <a:pt x="355" y="40"/>
                  </a:lnTo>
                  <a:lnTo>
                    <a:pt x="345" y="42"/>
                  </a:lnTo>
                  <a:lnTo>
                    <a:pt x="340" y="39"/>
                  </a:lnTo>
                  <a:lnTo>
                    <a:pt x="334" y="40"/>
                  </a:lnTo>
                  <a:lnTo>
                    <a:pt x="334" y="34"/>
                  </a:lnTo>
                  <a:lnTo>
                    <a:pt x="331" y="34"/>
                  </a:lnTo>
                  <a:lnTo>
                    <a:pt x="330" y="36"/>
                  </a:lnTo>
                  <a:lnTo>
                    <a:pt x="327" y="33"/>
                  </a:lnTo>
                  <a:lnTo>
                    <a:pt x="324" y="28"/>
                  </a:lnTo>
                  <a:lnTo>
                    <a:pt x="321" y="25"/>
                  </a:lnTo>
                  <a:lnTo>
                    <a:pt x="318" y="24"/>
                  </a:lnTo>
                  <a:lnTo>
                    <a:pt x="314" y="18"/>
                  </a:lnTo>
                  <a:lnTo>
                    <a:pt x="300" y="17"/>
                  </a:lnTo>
                  <a:lnTo>
                    <a:pt x="298" y="12"/>
                  </a:lnTo>
                  <a:lnTo>
                    <a:pt x="284" y="9"/>
                  </a:lnTo>
                  <a:lnTo>
                    <a:pt x="277" y="11"/>
                  </a:lnTo>
                  <a:lnTo>
                    <a:pt x="274" y="11"/>
                  </a:lnTo>
                  <a:lnTo>
                    <a:pt x="274" y="12"/>
                  </a:lnTo>
                  <a:lnTo>
                    <a:pt x="271" y="13"/>
                  </a:lnTo>
                  <a:lnTo>
                    <a:pt x="271" y="15"/>
                  </a:lnTo>
                  <a:lnTo>
                    <a:pt x="270" y="13"/>
                  </a:lnTo>
                  <a:lnTo>
                    <a:pt x="261" y="17"/>
                  </a:lnTo>
                  <a:lnTo>
                    <a:pt x="255" y="15"/>
                  </a:lnTo>
                  <a:lnTo>
                    <a:pt x="251" y="15"/>
                  </a:lnTo>
                  <a:lnTo>
                    <a:pt x="247" y="13"/>
                  </a:lnTo>
                  <a:lnTo>
                    <a:pt x="245" y="13"/>
                  </a:lnTo>
                  <a:lnTo>
                    <a:pt x="241" y="12"/>
                  </a:lnTo>
                  <a:lnTo>
                    <a:pt x="233" y="11"/>
                  </a:lnTo>
                  <a:lnTo>
                    <a:pt x="230" y="12"/>
                  </a:lnTo>
                  <a:lnTo>
                    <a:pt x="228" y="11"/>
                  </a:lnTo>
                  <a:lnTo>
                    <a:pt x="228" y="6"/>
                  </a:lnTo>
                  <a:lnTo>
                    <a:pt x="229" y="6"/>
                  </a:lnTo>
                  <a:lnTo>
                    <a:pt x="230" y="4"/>
                  </a:lnTo>
                  <a:lnTo>
                    <a:pt x="225" y="3"/>
                  </a:lnTo>
                  <a:lnTo>
                    <a:pt x="216" y="3"/>
                  </a:lnTo>
                  <a:lnTo>
                    <a:pt x="216" y="1"/>
                  </a:lnTo>
                  <a:lnTo>
                    <a:pt x="211" y="0"/>
                  </a:lnTo>
                  <a:lnTo>
                    <a:pt x="216" y="13"/>
                  </a:lnTo>
                  <a:lnTo>
                    <a:pt x="209" y="12"/>
                  </a:lnTo>
                  <a:lnTo>
                    <a:pt x="206" y="13"/>
                  </a:lnTo>
                  <a:lnTo>
                    <a:pt x="192" y="16"/>
                  </a:lnTo>
                  <a:lnTo>
                    <a:pt x="156" y="12"/>
                  </a:lnTo>
                  <a:lnTo>
                    <a:pt x="157" y="17"/>
                  </a:lnTo>
                  <a:lnTo>
                    <a:pt x="158" y="17"/>
                  </a:lnTo>
                  <a:lnTo>
                    <a:pt x="164" y="21"/>
                  </a:lnTo>
                  <a:lnTo>
                    <a:pt x="167" y="22"/>
                  </a:lnTo>
                  <a:lnTo>
                    <a:pt x="168" y="23"/>
                  </a:lnTo>
                  <a:lnTo>
                    <a:pt x="176" y="23"/>
                  </a:lnTo>
                  <a:lnTo>
                    <a:pt x="179" y="23"/>
                  </a:lnTo>
                  <a:lnTo>
                    <a:pt x="182" y="23"/>
                  </a:lnTo>
                  <a:lnTo>
                    <a:pt x="192" y="27"/>
                  </a:lnTo>
                  <a:lnTo>
                    <a:pt x="187" y="34"/>
                  </a:lnTo>
                  <a:lnTo>
                    <a:pt x="182" y="35"/>
                  </a:lnTo>
                  <a:lnTo>
                    <a:pt x="177" y="40"/>
                  </a:lnTo>
                  <a:lnTo>
                    <a:pt x="171" y="48"/>
                  </a:lnTo>
                  <a:lnTo>
                    <a:pt x="171" y="54"/>
                  </a:lnTo>
                  <a:lnTo>
                    <a:pt x="173" y="59"/>
                  </a:lnTo>
                  <a:lnTo>
                    <a:pt x="174" y="58"/>
                  </a:lnTo>
                  <a:lnTo>
                    <a:pt x="175" y="60"/>
                  </a:lnTo>
                  <a:lnTo>
                    <a:pt x="174" y="64"/>
                  </a:lnTo>
                  <a:lnTo>
                    <a:pt x="173" y="64"/>
                  </a:lnTo>
                  <a:lnTo>
                    <a:pt x="170" y="66"/>
                  </a:lnTo>
                  <a:lnTo>
                    <a:pt x="170" y="69"/>
                  </a:lnTo>
                  <a:lnTo>
                    <a:pt x="169" y="70"/>
                  </a:lnTo>
                  <a:lnTo>
                    <a:pt x="173" y="75"/>
                  </a:lnTo>
                  <a:lnTo>
                    <a:pt x="174" y="77"/>
                  </a:lnTo>
                  <a:lnTo>
                    <a:pt x="171" y="77"/>
                  </a:lnTo>
                  <a:lnTo>
                    <a:pt x="177" y="81"/>
                  </a:lnTo>
                  <a:lnTo>
                    <a:pt x="175" y="82"/>
                  </a:lnTo>
                  <a:lnTo>
                    <a:pt x="174" y="88"/>
                  </a:lnTo>
                  <a:lnTo>
                    <a:pt x="176" y="88"/>
                  </a:lnTo>
                  <a:lnTo>
                    <a:pt x="176" y="89"/>
                  </a:lnTo>
                  <a:lnTo>
                    <a:pt x="181" y="85"/>
                  </a:lnTo>
                  <a:lnTo>
                    <a:pt x="185" y="93"/>
                  </a:lnTo>
                  <a:lnTo>
                    <a:pt x="182" y="100"/>
                  </a:lnTo>
                  <a:lnTo>
                    <a:pt x="179" y="105"/>
                  </a:lnTo>
                  <a:lnTo>
                    <a:pt x="179" y="107"/>
                  </a:lnTo>
                  <a:lnTo>
                    <a:pt x="179" y="111"/>
                  </a:lnTo>
                  <a:lnTo>
                    <a:pt x="174" y="115"/>
                  </a:lnTo>
                  <a:lnTo>
                    <a:pt x="174" y="123"/>
                  </a:lnTo>
                  <a:lnTo>
                    <a:pt x="170" y="125"/>
                  </a:lnTo>
                  <a:lnTo>
                    <a:pt x="170" y="127"/>
                  </a:lnTo>
                  <a:lnTo>
                    <a:pt x="171" y="129"/>
                  </a:lnTo>
                  <a:lnTo>
                    <a:pt x="170" y="130"/>
                  </a:lnTo>
                  <a:lnTo>
                    <a:pt x="169" y="132"/>
                  </a:lnTo>
                  <a:lnTo>
                    <a:pt x="167" y="133"/>
                  </a:lnTo>
                  <a:lnTo>
                    <a:pt x="167" y="136"/>
                  </a:lnTo>
                  <a:lnTo>
                    <a:pt x="165" y="139"/>
                  </a:lnTo>
                  <a:lnTo>
                    <a:pt x="164" y="139"/>
                  </a:lnTo>
                  <a:lnTo>
                    <a:pt x="164" y="142"/>
                  </a:lnTo>
                  <a:lnTo>
                    <a:pt x="163" y="143"/>
                  </a:lnTo>
                  <a:lnTo>
                    <a:pt x="161" y="148"/>
                  </a:lnTo>
                  <a:lnTo>
                    <a:pt x="157" y="147"/>
                  </a:lnTo>
                  <a:lnTo>
                    <a:pt x="155" y="145"/>
                  </a:lnTo>
                  <a:lnTo>
                    <a:pt x="151" y="156"/>
                  </a:lnTo>
                  <a:lnTo>
                    <a:pt x="147" y="155"/>
                  </a:lnTo>
                  <a:lnTo>
                    <a:pt x="149" y="151"/>
                  </a:lnTo>
                  <a:lnTo>
                    <a:pt x="138" y="153"/>
                  </a:lnTo>
                  <a:lnTo>
                    <a:pt x="137" y="161"/>
                  </a:lnTo>
                  <a:lnTo>
                    <a:pt x="140" y="160"/>
                  </a:lnTo>
                  <a:lnTo>
                    <a:pt x="139" y="159"/>
                  </a:lnTo>
                  <a:lnTo>
                    <a:pt x="144" y="156"/>
                  </a:lnTo>
                  <a:lnTo>
                    <a:pt x="146" y="166"/>
                  </a:lnTo>
                  <a:lnTo>
                    <a:pt x="150" y="165"/>
                  </a:lnTo>
                  <a:lnTo>
                    <a:pt x="152" y="165"/>
                  </a:lnTo>
                  <a:lnTo>
                    <a:pt x="153" y="171"/>
                  </a:lnTo>
                  <a:lnTo>
                    <a:pt x="156" y="173"/>
                  </a:lnTo>
                  <a:lnTo>
                    <a:pt x="158" y="175"/>
                  </a:lnTo>
                  <a:lnTo>
                    <a:pt x="157" y="185"/>
                  </a:lnTo>
                  <a:lnTo>
                    <a:pt x="153" y="186"/>
                  </a:lnTo>
                  <a:lnTo>
                    <a:pt x="151" y="189"/>
                  </a:lnTo>
                  <a:lnTo>
                    <a:pt x="147" y="196"/>
                  </a:lnTo>
                  <a:lnTo>
                    <a:pt x="157" y="202"/>
                  </a:lnTo>
                  <a:lnTo>
                    <a:pt x="157" y="204"/>
                  </a:lnTo>
                  <a:lnTo>
                    <a:pt x="143" y="209"/>
                  </a:lnTo>
                  <a:lnTo>
                    <a:pt x="144" y="210"/>
                  </a:lnTo>
                  <a:lnTo>
                    <a:pt x="162" y="211"/>
                  </a:lnTo>
                  <a:lnTo>
                    <a:pt x="159" y="219"/>
                  </a:lnTo>
                  <a:lnTo>
                    <a:pt x="165" y="219"/>
                  </a:lnTo>
                  <a:lnTo>
                    <a:pt x="164" y="226"/>
                  </a:lnTo>
                  <a:lnTo>
                    <a:pt x="167" y="225"/>
                  </a:lnTo>
                  <a:lnTo>
                    <a:pt x="173" y="241"/>
                  </a:lnTo>
                  <a:lnTo>
                    <a:pt x="169" y="245"/>
                  </a:lnTo>
                  <a:lnTo>
                    <a:pt x="173" y="254"/>
                  </a:lnTo>
                  <a:lnTo>
                    <a:pt x="175" y="254"/>
                  </a:lnTo>
                  <a:lnTo>
                    <a:pt x="176" y="257"/>
                  </a:lnTo>
                  <a:lnTo>
                    <a:pt x="181" y="256"/>
                  </a:lnTo>
                  <a:lnTo>
                    <a:pt x="183" y="257"/>
                  </a:lnTo>
                  <a:lnTo>
                    <a:pt x="186" y="260"/>
                  </a:lnTo>
                  <a:lnTo>
                    <a:pt x="187" y="268"/>
                  </a:lnTo>
                  <a:lnTo>
                    <a:pt x="191" y="265"/>
                  </a:lnTo>
                  <a:lnTo>
                    <a:pt x="192" y="269"/>
                  </a:lnTo>
                  <a:lnTo>
                    <a:pt x="191" y="269"/>
                  </a:lnTo>
                  <a:lnTo>
                    <a:pt x="192" y="270"/>
                  </a:lnTo>
                  <a:lnTo>
                    <a:pt x="189" y="271"/>
                  </a:lnTo>
                  <a:lnTo>
                    <a:pt x="189" y="274"/>
                  </a:lnTo>
                  <a:lnTo>
                    <a:pt x="191" y="274"/>
                  </a:lnTo>
                  <a:lnTo>
                    <a:pt x="191" y="271"/>
                  </a:lnTo>
                  <a:lnTo>
                    <a:pt x="193" y="270"/>
                  </a:lnTo>
                  <a:lnTo>
                    <a:pt x="197" y="272"/>
                  </a:lnTo>
                  <a:lnTo>
                    <a:pt x="198" y="271"/>
                  </a:lnTo>
                  <a:lnTo>
                    <a:pt x="198" y="270"/>
                  </a:lnTo>
                  <a:lnTo>
                    <a:pt x="195" y="268"/>
                  </a:lnTo>
                  <a:lnTo>
                    <a:pt x="199" y="264"/>
                  </a:lnTo>
                  <a:lnTo>
                    <a:pt x="198" y="263"/>
                  </a:lnTo>
                  <a:lnTo>
                    <a:pt x="209" y="263"/>
                  </a:lnTo>
                  <a:lnTo>
                    <a:pt x="207" y="271"/>
                  </a:lnTo>
                  <a:lnTo>
                    <a:pt x="216" y="275"/>
                  </a:lnTo>
                  <a:lnTo>
                    <a:pt x="218" y="274"/>
                  </a:lnTo>
                  <a:lnTo>
                    <a:pt x="224" y="275"/>
                  </a:lnTo>
                  <a:lnTo>
                    <a:pt x="231" y="269"/>
                  </a:lnTo>
                  <a:lnTo>
                    <a:pt x="233" y="271"/>
                  </a:lnTo>
                  <a:lnTo>
                    <a:pt x="235" y="275"/>
                  </a:lnTo>
                  <a:lnTo>
                    <a:pt x="235" y="276"/>
                  </a:lnTo>
                  <a:lnTo>
                    <a:pt x="234" y="275"/>
                  </a:lnTo>
                  <a:lnTo>
                    <a:pt x="233" y="276"/>
                  </a:lnTo>
                  <a:lnTo>
                    <a:pt x="231" y="276"/>
                  </a:lnTo>
                  <a:lnTo>
                    <a:pt x="230" y="278"/>
                  </a:lnTo>
                  <a:lnTo>
                    <a:pt x="231" y="280"/>
                  </a:lnTo>
                  <a:lnTo>
                    <a:pt x="233" y="281"/>
                  </a:lnTo>
                  <a:lnTo>
                    <a:pt x="229" y="289"/>
                  </a:lnTo>
                  <a:lnTo>
                    <a:pt x="230" y="290"/>
                  </a:lnTo>
                  <a:lnTo>
                    <a:pt x="231" y="294"/>
                  </a:lnTo>
                  <a:lnTo>
                    <a:pt x="234" y="295"/>
                  </a:lnTo>
                  <a:lnTo>
                    <a:pt x="237" y="301"/>
                  </a:lnTo>
                  <a:lnTo>
                    <a:pt x="243" y="302"/>
                  </a:lnTo>
                  <a:lnTo>
                    <a:pt x="247" y="305"/>
                  </a:lnTo>
                  <a:lnTo>
                    <a:pt x="246" y="308"/>
                  </a:lnTo>
                  <a:lnTo>
                    <a:pt x="248" y="307"/>
                  </a:lnTo>
                  <a:lnTo>
                    <a:pt x="254" y="314"/>
                  </a:lnTo>
                  <a:lnTo>
                    <a:pt x="260" y="317"/>
                  </a:lnTo>
                  <a:lnTo>
                    <a:pt x="265" y="322"/>
                  </a:lnTo>
                  <a:lnTo>
                    <a:pt x="264" y="325"/>
                  </a:lnTo>
                  <a:lnTo>
                    <a:pt x="265" y="331"/>
                  </a:lnTo>
                  <a:lnTo>
                    <a:pt x="268" y="335"/>
                  </a:lnTo>
                  <a:lnTo>
                    <a:pt x="268" y="342"/>
                  </a:lnTo>
                  <a:lnTo>
                    <a:pt x="271" y="343"/>
                  </a:lnTo>
                  <a:lnTo>
                    <a:pt x="284" y="346"/>
                  </a:lnTo>
                  <a:lnTo>
                    <a:pt x="303" y="365"/>
                  </a:lnTo>
                  <a:lnTo>
                    <a:pt x="306" y="370"/>
                  </a:lnTo>
                  <a:lnTo>
                    <a:pt x="303" y="372"/>
                  </a:lnTo>
                  <a:lnTo>
                    <a:pt x="307" y="379"/>
                  </a:lnTo>
                  <a:lnTo>
                    <a:pt x="306" y="384"/>
                  </a:lnTo>
                  <a:lnTo>
                    <a:pt x="303" y="386"/>
                  </a:lnTo>
                  <a:lnTo>
                    <a:pt x="300" y="386"/>
                  </a:lnTo>
                  <a:lnTo>
                    <a:pt x="289" y="391"/>
                  </a:lnTo>
                  <a:lnTo>
                    <a:pt x="288" y="386"/>
                  </a:lnTo>
                  <a:lnTo>
                    <a:pt x="284" y="386"/>
                  </a:lnTo>
                  <a:lnTo>
                    <a:pt x="283" y="388"/>
                  </a:lnTo>
                  <a:lnTo>
                    <a:pt x="283" y="395"/>
                  </a:lnTo>
                  <a:lnTo>
                    <a:pt x="278" y="395"/>
                  </a:lnTo>
                  <a:lnTo>
                    <a:pt x="272" y="394"/>
                  </a:lnTo>
                  <a:lnTo>
                    <a:pt x="267" y="397"/>
                  </a:lnTo>
                  <a:lnTo>
                    <a:pt x="265" y="398"/>
                  </a:lnTo>
                  <a:lnTo>
                    <a:pt x="270" y="404"/>
                  </a:lnTo>
                  <a:lnTo>
                    <a:pt x="268" y="408"/>
                  </a:lnTo>
                  <a:lnTo>
                    <a:pt x="266" y="414"/>
                  </a:lnTo>
                  <a:lnTo>
                    <a:pt x="279" y="416"/>
                  </a:lnTo>
                  <a:lnTo>
                    <a:pt x="284" y="416"/>
                  </a:lnTo>
                  <a:lnTo>
                    <a:pt x="290" y="414"/>
                  </a:lnTo>
                  <a:lnTo>
                    <a:pt x="314" y="430"/>
                  </a:lnTo>
                  <a:lnTo>
                    <a:pt x="314" y="432"/>
                  </a:lnTo>
                  <a:lnTo>
                    <a:pt x="319" y="451"/>
                  </a:lnTo>
                  <a:lnTo>
                    <a:pt x="313" y="452"/>
                  </a:lnTo>
                  <a:lnTo>
                    <a:pt x="312" y="454"/>
                  </a:lnTo>
                  <a:lnTo>
                    <a:pt x="310" y="458"/>
                  </a:lnTo>
                  <a:lnTo>
                    <a:pt x="310" y="467"/>
                  </a:lnTo>
                  <a:lnTo>
                    <a:pt x="307" y="467"/>
                  </a:lnTo>
                  <a:lnTo>
                    <a:pt x="306" y="467"/>
                  </a:lnTo>
                  <a:lnTo>
                    <a:pt x="303" y="467"/>
                  </a:lnTo>
                  <a:lnTo>
                    <a:pt x="301" y="467"/>
                  </a:lnTo>
                  <a:lnTo>
                    <a:pt x="297" y="468"/>
                  </a:lnTo>
                  <a:lnTo>
                    <a:pt x="290" y="472"/>
                  </a:lnTo>
                  <a:lnTo>
                    <a:pt x="284" y="470"/>
                  </a:lnTo>
                  <a:lnTo>
                    <a:pt x="282" y="472"/>
                  </a:lnTo>
                  <a:lnTo>
                    <a:pt x="280" y="472"/>
                  </a:lnTo>
                  <a:lnTo>
                    <a:pt x="276" y="474"/>
                  </a:lnTo>
                  <a:lnTo>
                    <a:pt x="284" y="484"/>
                  </a:lnTo>
                  <a:lnTo>
                    <a:pt x="285" y="485"/>
                  </a:lnTo>
                  <a:lnTo>
                    <a:pt x="284" y="492"/>
                  </a:lnTo>
                  <a:lnTo>
                    <a:pt x="283" y="517"/>
                  </a:lnTo>
                  <a:lnTo>
                    <a:pt x="284" y="518"/>
                  </a:lnTo>
                  <a:lnTo>
                    <a:pt x="288" y="518"/>
                  </a:lnTo>
                  <a:lnTo>
                    <a:pt x="289" y="518"/>
                  </a:lnTo>
                  <a:lnTo>
                    <a:pt x="295" y="522"/>
                  </a:lnTo>
                  <a:lnTo>
                    <a:pt x="296" y="524"/>
                  </a:lnTo>
                  <a:lnTo>
                    <a:pt x="297" y="529"/>
                  </a:lnTo>
                  <a:lnTo>
                    <a:pt x="298" y="528"/>
                  </a:lnTo>
                  <a:lnTo>
                    <a:pt x="300" y="529"/>
                  </a:lnTo>
                  <a:lnTo>
                    <a:pt x="295" y="530"/>
                  </a:lnTo>
                  <a:lnTo>
                    <a:pt x="292" y="540"/>
                  </a:lnTo>
                  <a:lnTo>
                    <a:pt x="289" y="539"/>
                  </a:lnTo>
                  <a:lnTo>
                    <a:pt x="285" y="540"/>
                  </a:lnTo>
                  <a:lnTo>
                    <a:pt x="283" y="539"/>
                  </a:lnTo>
                  <a:lnTo>
                    <a:pt x="278" y="539"/>
                  </a:lnTo>
                  <a:lnTo>
                    <a:pt x="276" y="538"/>
                  </a:lnTo>
                  <a:lnTo>
                    <a:pt x="272" y="538"/>
                  </a:lnTo>
                  <a:lnTo>
                    <a:pt x="271" y="536"/>
                  </a:lnTo>
                  <a:lnTo>
                    <a:pt x="270" y="535"/>
                  </a:lnTo>
                  <a:lnTo>
                    <a:pt x="268" y="536"/>
                  </a:lnTo>
                  <a:lnTo>
                    <a:pt x="264" y="535"/>
                  </a:lnTo>
                  <a:lnTo>
                    <a:pt x="261" y="534"/>
                  </a:lnTo>
                  <a:lnTo>
                    <a:pt x="259" y="535"/>
                  </a:lnTo>
                  <a:lnTo>
                    <a:pt x="258" y="535"/>
                  </a:lnTo>
                  <a:lnTo>
                    <a:pt x="257" y="534"/>
                  </a:lnTo>
                  <a:lnTo>
                    <a:pt x="255" y="535"/>
                  </a:lnTo>
                  <a:lnTo>
                    <a:pt x="255" y="541"/>
                  </a:lnTo>
                  <a:lnTo>
                    <a:pt x="253" y="545"/>
                  </a:lnTo>
                  <a:lnTo>
                    <a:pt x="251" y="550"/>
                  </a:lnTo>
                  <a:lnTo>
                    <a:pt x="249" y="553"/>
                  </a:lnTo>
                  <a:lnTo>
                    <a:pt x="249" y="559"/>
                  </a:lnTo>
                  <a:lnTo>
                    <a:pt x="249" y="565"/>
                  </a:lnTo>
                  <a:lnTo>
                    <a:pt x="246" y="572"/>
                  </a:lnTo>
                  <a:lnTo>
                    <a:pt x="245" y="579"/>
                  </a:lnTo>
                  <a:lnTo>
                    <a:pt x="246" y="587"/>
                  </a:lnTo>
                  <a:lnTo>
                    <a:pt x="245" y="588"/>
                  </a:lnTo>
                  <a:lnTo>
                    <a:pt x="246" y="589"/>
                  </a:lnTo>
                  <a:lnTo>
                    <a:pt x="247" y="589"/>
                  </a:lnTo>
                  <a:lnTo>
                    <a:pt x="246" y="595"/>
                  </a:lnTo>
                  <a:lnTo>
                    <a:pt x="243" y="599"/>
                  </a:lnTo>
                  <a:lnTo>
                    <a:pt x="243" y="602"/>
                  </a:lnTo>
                  <a:lnTo>
                    <a:pt x="240" y="607"/>
                  </a:lnTo>
                  <a:lnTo>
                    <a:pt x="236" y="613"/>
                  </a:lnTo>
                  <a:lnTo>
                    <a:pt x="229" y="623"/>
                  </a:lnTo>
                  <a:lnTo>
                    <a:pt x="236" y="630"/>
                  </a:lnTo>
                  <a:lnTo>
                    <a:pt x="231" y="635"/>
                  </a:lnTo>
                  <a:lnTo>
                    <a:pt x="228" y="631"/>
                  </a:lnTo>
                  <a:lnTo>
                    <a:pt x="228" y="629"/>
                  </a:lnTo>
                  <a:lnTo>
                    <a:pt x="219" y="613"/>
                  </a:lnTo>
                  <a:lnTo>
                    <a:pt x="221" y="612"/>
                  </a:lnTo>
                  <a:lnTo>
                    <a:pt x="217" y="612"/>
                  </a:lnTo>
                  <a:lnTo>
                    <a:pt x="213" y="608"/>
                  </a:lnTo>
                  <a:lnTo>
                    <a:pt x="206" y="611"/>
                  </a:lnTo>
                  <a:lnTo>
                    <a:pt x="204" y="612"/>
                  </a:lnTo>
                  <a:lnTo>
                    <a:pt x="194" y="611"/>
                  </a:lnTo>
                  <a:lnTo>
                    <a:pt x="193" y="611"/>
                  </a:lnTo>
                  <a:lnTo>
                    <a:pt x="192" y="607"/>
                  </a:lnTo>
                  <a:lnTo>
                    <a:pt x="197" y="606"/>
                  </a:lnTo>
                  <a:lnTo>
                    <a:pt x="192" y="600"/>
                  </a:lnTo>
                  <a:lnTo>
                    <a:pt x="191" y="597"/>
                  </a:lnTo>
                  <a:lnTo>
                    <a:pt x="188" y="595"/>
                  </a:lnTo>
                  <a:lnTo>
                    <a:pt x="188" y="585"/>
                  </a:lnTo>
                  <a:lnTo>
                    <a:pt x="167" y="590"/>
                  </a:lnTo>
                  <a:lnTo>
                    <a:pt x="164" y="589"/>
                  </a:lnTo>
                  <a:lnTo>
                    <a:pt x="161" y="589"/>
                  </a:lnTo>
                  <a:lnTo>
                    <a:pt x="157" y="590"/>
                  </a:lnTo>
                  <a:lnTo>
                    <a:pt x="158" y="593"/>
                  </a:lnTo>
                  <a:lnTo>
                    <a:pt x="158" y="599"/>
                  </a:lnTo>
                  <a:lnTo>
                    <a:pt x="155" y="596"/>
                  </a:lnTo>
                  <a:lnTo>
                    <a:pt x="152" y="596"/>
                  </a:lnTo>
                  <a:lnTo>
                    <a:pt x="146" y="600"/>
                  </a:lnTo>
                  <a:lnTo>
                    <a:pt x="134" y="603"/>
                  </a:lnTo>
                  <a:lnTo>
                    <a:pt x="131" y="605"/>
                  </a:lnTo>
                  <a:lnTo>
                    <a:pt x="127" y="606"/>
                  </a:lnTo>
                  <a:lnTo>
                    <a:pt x="127" y="607"/>
                  </a:lnTo>
                  <a:lnTo>
                    <a:pt x="126" y="607"/>
                  </a:lnTo>
                  <a:lnTo>
                    <a:pt x="119" y="609"/>
                  </a:lnTo>
                  <a:lnTo>
                    <a:pt x="116" y="606"/>
                  </a:lnTo>
                  <a:lnTo>
                    <a:pt x="113" y="608"/>
                  </a:lnTo>
                  <a:lnTo>
                    <a:pt x="114" y="611"/>
                  </a:lnTo>
                  <a:lnTo>
                    <a:pt x="114" y="613"/>
                  </a:lnTo>
                  <a:lnTo>
                    <a:pt x="114" y="614"/>
                  </a:lnTo>
                  <a:lnTo>
                    <a:pt x="104" y="613"/>
                  </a:lnTo>
                  <a:lnTo>
                    <a:pt x="99" y="613"/>
                  </a:lnTo>
                  <a:lnTo>
                    <a:pt x="96" y="612"/>
                  </a:lnTo>
                  <a:lnTo>
                    <a:pt x="90" y="602"/>
                  </a:lnTo>
                  <a:lnTo>
                    <a:pt x="87" y="605"/>
                  </a:lnTo>
                  <a:lnTo>
                    <a:pt x="90" y="606"/>
                  </a:lnTo>
                  <a:lnTo>
                    <a:pt x="90" y="613"/>
                  </a:lnTo>
                  <a:lnTo>
                    <a:pt x="90" y="615"/>
                  </a:lnTo>
                  <a:lnTo>
                    <a:pt x="90" y="618"/>
                  </a:lnTo>
                  <a:lnTo>
                    <a:pt x="87" y="619"/>
                  </a:lnTo>
                  <a:lnTo>
                    <a:pt x="85" y="619"/>
                  </a:lnTo>
                  <a:lnTo>
                    <a:pt x="83" y="620"/>
                  </a:lnTo>
                  <a:lnTo>
                    <a:pt x="81" y="623"/>
                  </a:lnTo>
                  <a:lnTo>
                    <a:pt x="80" y="621"/>
                  </a:lnTo>
                  <a:lnTo>
                    <a:pt x="79" y="625"/>
                  </a:lnTo>
                  <a:lnTo>
                    <a:pt x="83" y="624"/>
                  </a:lnTo>
                  <a:lnTo>
                    <a:pt x="83" y="626"/>
                  </a:lnTo>
                  <a:lnTo>
                    <a:pt x="85" y="629"/>
                  </a:lnTo>
                  <a:lnTo>
                    <a:pt x="87" y="629"/>
                  </a:lnTo>
                  <a:lnTo>
                    <a:pt x="90" y="630"/>
                  </a:lnTo>
                  <a:lnTo>
                    <a:pt x="89" y="631"/>
                  </a:lnTo>
                  <a:lnTo>
                    <a:pt x="90" y="632"/>
                  </a:lnTo>
                  <a:lnTo>
                    <a:pt x="91" y="632"/>
                  </a:lnTo>
                  <a:lnTo>
                    <a:pt x="91" y="636"/>
                  </a:lnTo>
                  <a:lnTo>
                    <a:pt x="93" y="636"/>
                  </a:lnTo>
                  <a:lnTo>
                    <a:pt x="97" y="638"/>
                  </a:lnTo>
                  <a:lnTo>
                    <a:pt x="93" y="641"/>
                  </a:lnTo>
                  <a:lnTo>
                    <a:pt x="90" y="641"/>
                  </a:lnTo>
                  <a:lnTo>
                    <a:pt x="90" y="638"/>
                  </a:lnTo>
                  <a:lnTo>
                    <a:pt x="85" y="639"/>
                  </a:lnTo>
                  <a:lnTo>
                    <a:pt x="79" y="639"/>
                  </a:lnTo>
                  <a:lnTo>
                    <a:pt x="79" y="638"/>
                  </a:lnTo>
                  <a:lnTo>
                    <a:pt x="72" y="638"/>
                  </a:lnTo>
                  <a:lnTo>
                    <a:pt x="66" y="630"/>
                  </a:lnTo>
                  <a:lnTo>
                    <a:pt x="61" y="630"/>
                  </a:lnTo>
                  <a:lnTo>
                    <a:pt x="61" y="638"/>
                  </a:lnTo>
                  <a:lnTo>
                    <a:pt x="63" y="639"/>
                  </a:lnTo>
                  <a:lnTo>
                    <a:pt x="62" y="644"/>
                  </a:lnTo>
                  <a:lnTo>
                    <a:pt x="63" y="645"/>
                  </a:lnTo>
                  <a:lnTo>
                    <a:pt x="63" y="655"/>
                  </a:lnTo>
                  <a:lnTo>
                    <a:pt x="72" y="654"/>
                  </a:lnTo>
                  <a:lnTo>
                    <a:pt x="69" y="660"/>
                  </a:lnTo>
                  <a:lnTo>
                    <a:pt x="66" y="669"/>
                  </a:lnTo>
                  <a:lnTo>
                    <a:pt x="63" y="674"/>
                  </a:lnTo>
                  <a:lnTo>
                    <a:pt x="58" y="674"/>
                  </a:lnTo>
                  <a:lnTo>
                    <a:pt x="53" y="677"/>
                  </a:lnTo>
                  <a:lnTo>
                    <a:pt x="46" y="675"/>
                  </a:lnTo>
                  <a:lnTo>
                    <a:pt x="46" y="674"/>
                  </a:lnTo>
                  <a:lnTo>
                    <a:pt x="41" y="673"/>
                  </a:lnTo>
                  <a:lnTo>
                    <a:pt x="30" y="672"/>
                  </a:lnTo>
                  <a:lnTo>
                    <a:pt x="28" y="671"/>
                  </a:lnTo>
                  <a:lnTo>
                    <a:pt x="29" y="668"/>
                  </a:lnTo>
                  <a:lnTo>
                    <a:pt x="12" y="669"/>
                  </a:lnTo>
                  <a:lnTo>
                    <a:pt x="7" y="667"/>
                  </a:lnTo>
                  <a:lnTo>
                    <a:pt x="11" y="677"/>
                  </a:lnTo>
                  <a:lnTo>
                    <a:pt x="13" y="683"/>
                  </a:lnTo>
                  <a:lnTo>
                    <a:pt x="19" y="692"/>
                  </a:lnTo>
                  <a:lnTo>
                    <a:pt x="16" y="703"/>
                  </a:lnTo>
                  <a:lnTo>
                    <a:pt x="6" y="705"/>
                  </a:lnTo>
                  <a:lnTo>
                    <a:pt x="0" y="707"/>
                  </a:lnTo>
                  <a:lnTo>
                    <a:pt x="12" y="711"/>
                  </a:lnTo>
                  <a:lnTo>
                    <a:pt x="12" y="715"/>
                  </a:lnTo>
                  <a:lnTo>
                    <a:pt x="16" y="715"/>
                  </a:lnTo>
                  <a:lnTo>
                    <a:pt x="16" y="717"/>
                  </a:lnTo>
                  <a:lnTo>
                    <a:pt x="12" y="722"/>
                  </a:lnTo>
                  <a:lnTo>
                    <a:pt x="12" y="727"/>
                  </a:lnTo>
                  <a:lnTo>
                    <a:pt x="18" y="726"/>
                  </a:lnTo>
                  <a:lnTo>
                    <a:pt x="19" y="729"/>
                  </a:lnTo>
                  <a:lnTo>
                    <a:pt x="22" y="731"/>
                  </a:lnTo>
                  <a:lnTo>
                    <a:pt x="22" y="740"/>
                  </a:lnTo>
                  <a:lnTo>
                    <a:pt x="23" y="743"/>
                  </a:lnTo>
                  <a:lnTo>
                    <a:pt x="25" y="743"/>
                  </a:lnTo>
                  <a:lnTo>
                    <a:pt x="26" y="741"/>
                  </a:lnTo>
                  <a:lnTo>
                    <a:pt x="31" y="744"/>
                  </a:lnTo>
                  <a:lnTo>
                    <a:pt x="34" y="752"/>
                  </a:lnTo>
                  <a:lnTo>
                    <a:pt x="32" y="753"/>
                  </a:lnTo>
                  <a:lnTo>
                    <a:pt x="31" y="757"/>
                  </a:lnTo>
                  <a:lnTo>
                    <a:pt x="25" y="758"/>
                  </a:lnTo>
                  <a:lnTo>
                    <a:pt x="22" y="750"/>
                  </a:lnTo>
                  <a:lnTo>
                    <a:pt x="19" y="750"/>
                  </a:lnTo>
                  <a:lnTo>
                    <a:pt x="18" y="753"/>
                  </a:lnTo>
                  <a:lnTo>
                    <a:pt x="13" y="755"/>
                  </a:lnTo>
                  <a:lnTo>
                    <a:pt x="14" y="757"/>
                  </a:lnTo>
                  <a:lnTo>
                    <a:pt x="13" y="758"/>
                  </a:lnTo>
                  <a:lnTo>
                    <a:pt x="16" y="763"/>
                  </a:lnTo>
                  <a:lnTo>
                    <a:pt x="14" y="767"/>
                  </a:lnTo>
                  <a:lnTo>
                    <a:pt x="20" y="773"/>
                  </a:lnTo>
                  <a:lnTo>
                    <a:pt x="20" y="774"/>
                  </a:lnTo>
                  <a:lnTo>
                    <a:pt x="8" y="780"/>
                  </a:lnTo>
                  <a:lnTo>
                    <a:pt x="5" y="782"/>
                  </a:lnTo>
                  <a:lnTo>
                    <a:pt x="2" y="782"/>
                  </a:lnTo>
                  <a:lnTo>
                    <a:pt x="2" y="785"/>
                  </a:lnTo>
                  <a:lnTo>
                    <a:pt x="1" y="788"/>
                  </a:lnTo>
                  <a:lnTo>
                    <a:pt x="0" y="788"/>
                  </a:lnTo>
                  <a:lnTo>
                    <a:pt x="0" y="791"/>
                  </a:lnTo>
                  <a:lnTo>
                    <a:pt x="4" y="791"/>
                  </a:lnTo>
                  <a:lnTo>
                    <a:pt x="4" y="794"/>
                  </a:lnTo>
                  <a:lnTo>
                    <a:pt x="5" y="797"/>
                  </a:lnTo>
                  <a:lnTo>
                    <a:pt x="8" y="797"/>
                  </a:lnTo>
                  <a:lnTo>
                    <a:pt x="14" y="794"/>
                  </a:lnTo>
                  <a:lnTo>
                    <a:pt x="19" y="792"/>
                  </a:lnTo>
                  <a:lnTo>
                    <a:pt x="23" y="793"/>
                  </a:lnTo>
                  <a:lnTo>
                    <a:pt x="32" y="798"/>
                  </a:lnTo>
                  <a:lnTo>
                    <a:pt x="32" y="810"/>
                  </a:lnTo>
                  <a:lnTo>
                    <a:pt x="34" y="813"/>
                  </a:lnTo>
                  <a:lnTo>
                    <a:pt x="29" y="812"/>
                  </a:lnTo>
                  <a:lnTo>
                    <a:pt x="25" y="818"/>
                  </a:lnTo>
                  <a:lnTo>
                    <a:pt x="24" y="821"/>
                  </a:lnTo>
                  <a:lnTo>
                    <a:pt x="25" y="824"/>
                  </a:lnTo>
                  <a:lnTo>
                    <a:pt x="22" y="825"/>
                  </a:lnTo>
                  <a:lnTo>
                    <a:pt x="20" y="828"/>
                  </a:lnTo>
                  <a:lnTo>
                    <a:pt x="20" y="831"/>
                  </a:lnTo>
                  <a:lnTo>
                    <a:pt x="22" y="835"/>
                  </a:lnTo>
                  <a:lnTo>
                    <a:pt x="26" y="839"/>
                  </a:lnTo>
                  <a:lnTo>
                    <a:pt x="34" y="842"/>
                  </a:lnTo>
                  <a:lnTo>
                    <a:pt x="36" y="845"/>
                  </a:lnTo>
                  <a:lnTo>
                    <a:pt x="35" y="849"/>
                  </a:lnTo>
                  <a:lnTo>
                    <a:pt x="32" y="849"/>
                  </a:lnTo>
                  <a:lnTo>
                    <a:pt x="31" y="852"/>
                  </a:lnTo>
                  <a:lnTo>
                    <a:pt x="31" y="853"/>
                  </a:lnTo>
                  <a:lnTo>
                    <a:pt x="34" y="855"/>
                  </a:lnTo>
                  <a:lnTo>
                    <a:pt x="31" y="869"/>
                  </a:lnTo>
                  <a:lnTo>
                    <a:pt x="34" y="875"/>
                  </a:lnTo>
                  <a:lnTo>
                    <a:pt x="63" y="915"/>
                  </a:lnTo>
                  <a:lnTo>
                    <a:pt x="65" y="916"/>
                  </a:lnTo>
                  <a:lnTo>
                    <a:pt x="66" y="920"/>
                  </a:lnTo>
                  <a:lnTo>
                    <a:pt x="78" y="930"/>
                  </a:lnTo>
                  <a:lnTo>
                    <a:pt x="80" y="922"/>
                  </a:lnTo>
                  <a:lnTo>
                    <a:pt x="81" y="924"/>
                  </a:lnTo>
                  <a:lnTo>
                    <a:pt x="83" y="909"/>
                  </a:lnTo>
                  <a:lnTo>
                    <a:pt x="90" y="908"/>
                  </a:lnTo>
                  <a:lnTo>
                    <a:pt x="91" y="909"/>
                  </a:lnTo>
                  <a:lnTo>
                    <a:pt x="92" y="908"/>
                  </a:lnTo>
                  <a:lnTo>
                    <a:pt x="101" y="907"/>
                  </a:lnTo>
                  <a:lnTo>
                    <a:pt x="104" y="906"/>
                  </a:lnTo>
                  <a:lnTo>
                    <a:pt x="107" y="896"/>
                  </a:lnTo>
                  <a:lnTo>
                    <a:pt x="110" y="895"/>
                  </a:lnTo>
                  <a:lnTo>
                    <a:pt x="111" y="893"/>
                  </a:lnTo>
                  <a:lnTo>
                    <a:pt x="113" y="893"/>
                  </a:lnTo>
                  <a:lnTo>
                    <a:pt x="111" y="885"/>
                  </a:lnTo>
                  <a:lnTo>
                    <a:pt x="116" y="887"/>
                  </a:lnTo>
                  <a:lnTo>
                    <a:pt x="115" y="884"/>
                  </a:lnTo>
                  <a:lnTo>
                    <a:pt x="122" y="883"/>
                  </a:lnTo>
                  <a:lnTo>
                    <a:pt x="121" y="877"/>
                  </a:lnTo>
                  <a:lnTo>
                    <a:pt x="113" y="876"/>
                  </a:lnTo>
                  <a:lnTo>
                    <a:pt x="110" y="872"/>
                  </a:lnTo>
                  <a:lnTo>
                    <a:pt x="110" y="859"/>
                  </a:lnTo>
                  <a:lnTo>
                    <a:pt x="119" y="852"/>
                  </a:lnTo>
                  <a:lnTo>
                    <a:pt x="126" y="853"/>
                  </a:lnTo>
                  <a:lnTo>
                    <a:pt x="127" y="853"/>
                  </a:lnTo>
                  <a:lnTo>
                    <a:pt x="127" y="857"/>
                  </a:lnTo>
                  <a:lnTo>
                    <a:pt x="144" y="859"/>
                  </a:lnTo>
                  <a:lnTo>
                    <a:pt x="151" y="847"/>
                  </a:lnTo>
                  <a:lnTo>
                    <a:pt x="161" y="853"/>
                  </a:lnTo>
                  <a:lnTo>
                    <a:pt x="165" y="858"/>
                  </a:lnTo>
                  <a:lnTo>
                    <a:pt x="186" y="846"/>
                  </a:lnTo>
                  <a:lnTo>
                    <a:pt x="188" y="846"/>
                  </a:lnTo>
                  <a:lnTo>
                    <a:pt x="191" y="849"/>
                  </a:lnTo>
                  <a:lnTo>
                    <a:pt x="197" y="848"/>
                  </a:lnTo>
                  <a:lnTo>
                    <a:pt x="199" y="842"/>
                  </a:lnTo>
                  <a:lnTo>
                    <a:pt x="210" y="846"/>
                  </a:lnTo>
                  <a:lnTo>
                    <a:pt x="210" y="845"/>
                  </a:lnTo>
                  <a:lnTo>
                    <a:pt x="213" y="846"/>
                  </a:lnTo>
                  <a:lnTo>
                    <a:pt x="221" y="842"/>
                  </a:lnTo>
                  <a:lnTo>
                    <a:pt x="225" y="845"/>
                  </a:lnTo>
                  <a:lnTo>
                    <a:pt x="229" y="845"/>
                  </a:lnTo>
                  <a:lnTo>
                    <a:pt x="240" y="840"/>
                  </a:lnTo>
                  <a:lnTo>
                    <a:pt x="243" y="835"/>
                  </a:lnTo>
                  <a:lnTo>
                    <a:pt x="246" y="827"/>
                  </a:lnTo>
                  <a:lnTo>
                    <a:pt x="248" y="825"/>
                  </a:lnTo>
                  <a:lnTo>
                    <a:pt x="253" y="819"/>
                  </a:lnTo>
                  <a:lnTo>
                    <a:pt x="260" y="812"/>
                  </a:lnTo>
                  <a:lnTo>
                    <a:pt x="260" y="810"/>
                  </a:lnTo>
                  <a:lnTo>
                    <a:pt x="261" y="809"/>
                  </a:lnTo>
                  <a:lnTo>
                    <a:pt x="272" y="809"/>
                  </a:lnTo>
                  <a:lnTo>
                    <a:pt x="276" y="813"/>
                  </a:lnTo>
                  <a:lnTo>
                    <a:pt x="282" y="815"/>
                  </a:lnTo>
                  <a:lnTo>
                    <a:pt x="284" y="816"/>
                  </a:lnTo>
                  <a:lnTo>
                    <a:pt x="288" y="822"/>
                  </a:lnTo>
                  <a:lnTo>
                    <a:pt x="291" y="821"/>
                  </a:lnTo>
                  <a:lnTo>
                    <a:pt x="304" y="809"/>
                  </a:lnTo>
                  <a:lnTo>
                    <a:pt x="321" y="815"/>
                  </a:lnTo>
                  <a:lnTo>
                    <a:pt x="337" y="821"/>
                  </a:lnTo>
                  <a:lnTo>
                    <a:pt x="338" y="815"/>
                  </a:lnTo>
                  <a:lnTo>
                    <a:pt x="346" y="805"/>
                  </a:lnTo>
                  <a:lnTo>
                    <a:pt x="354" y="805"/>
                  </a:lnTo>
                  <a:lnTo>
                    <a:pt x="356" y="803"/>
                  </a:lnTo>
                  <a:lnTo>
                    <a:pt x="355" y="807"/>
                  </a:lnTo>
                  <a:lnTo>
                    <a:pt x="354" y="809"/>
                  </a:lnTo>
                  <a:lnTo>
                    <a:pt x="354" y="821"/>
                  </a:lnTo>
                  <a:lnTo>
                    <a:pt x="350" y="821"/>
                  </a:lnTo>
                  <a:lnTo>
                    <a:pt x="346" y="823"/>
                  </a:lnTo>
                  <a:lnTo>
                    <a:pt x="344" y="821"/>
                  </a:lnTo>
                  <a:lnTo>
                    <a:pt x="345" y="827"/>
                  </a:lnTo>
                  <a:lnTo>
                    <a:pt x="342" y="836"/>
                  </a:lnTo>
                  <a:lnTo>
                    <a:pt x="345" y="839"/>
                  </a:lnTo>
                  <a:lnTo>
                    <a:pt x="349" y="842"/>
                  </a:lnTo>
                  <a:lnTo>
                    <a:pt x="355" y="845"/>
                  </a:lnTo>
                  <a:lnTo>
                    <a:pt x="357" y="849"/>
                  </a:lnTo>
                  <a:lnTo>
                    <a:pt x="363" y="847"/>
                  </a:lnTo>
                  <a:lnTo>
                    <a:pt x="368" y="846"/>
                  </a:lnTo>
                  <a:lnTo>
                    <a:pt x="372" y="845"/>
                  </a:lnTo>
                  <a:lnTo>
                    <a:pt x="376" y="845"/>
                  </a:lnTo>
                  <a:lnTo>
                    <a:pt x="376" y="842"/>
                  </a:lnTo>
                  <a:lnTo>
                    <a:pt x="381" y="836"/>
                  </a:lnTo>
                  <a:lnTo>
                    <a:pt x="380" y="834"/>
                  </a:lnTo>
                  <a:lnTo>
                    <a:pt x="381" y="829"/>
                  </a:lnTo>
                  <a:lnTo>
                    <a:pt x="384" y="828"/>
                  </a:lnTo>
                  <a:lnTo>
                    <a:pt x="387" y="824"/>
                  </a:lnTo>
                  <a:lnTo>
                    <a:pt x="388" y="821"/>
                  </a:lnTo>
                  <a:lnTo>
                    <a:pt x="396" y="817"/>
                  </a:lnTo>
                  <a:lnTo>
                    <a:pt x="400" y="811"/>
                  </a:lnTo>
                  <a:lnTo>
                    <a:pt x="405" y="811"/>
                  </a:lnTo>
                  <a:lnTo>
                    <a:pt x="406" y="807"/>
                  </a:lnTo>
                  <a:lnTo>
                    <a:pt x="410" y="805"/>
                  </a:lnTo>
                  <a:lnTo>
                    <a:pt x="424" y="806"/>
                  </a:lnTo>
                  <a:lnTo>
                    <a:pt x="428" y="805"/>
                  </a:lnTo>
                  <a:lnTo>
                    <a:pt x="428" y="807"/>
                  </a:lnTo>
                  <a:lnTo>
                    <a:pt x="435" y="806"/>
                  </a:lnTo>
                  <a:lnTo>
                    <a:pt x="436" y="805"/>
                  </a:lnTo>
                  <a:lnTo>
                    <a:pt x="444" y="805"/>
                  </a:lnTo>
                  <a:lnTo>
                    <a:pt x="446" y="805"/>
                  </a:lnTo>
                  <a:lnTo>
                    <a:pt x="444" y="804"/>
                  </a:lnTo>
                  <a:lnTo>
                    <a:pt x="442" y="795"/>
                  </a:lnTo>
                  <a:lnTo>
                    <a:pt x="444" y="797"/>
                  </a:lnTo>
                  <a:lnTo>
                    <a:pt x="445" y="794"/>
                  </a:lnTo>
                  <a:lnTo>
                    <a:pt x="448" y="795"/>
                  </a:lnTo>
                  <a:lnTo>
                    <a:pt x="446" y="794"/>
                  </a:lnTo>
                  <a:lnTo>
                    <a:pt x="448" y="789"/>
                  </a:lnTo>
                  <a:lnTo>
                    <a:pt x="451" y="789"/>
                  </a:lnTo>
                  <a:lnTo>
                    <a:pt x="451" y="787"/>
                  </a:lnTo>
                  <a:lnTo>
                    <a:pt x="451" y="786"/>
                  </a:lnTo>
                  <a:lnTo>
                    <a:pt x="452" y="783"/>
                  </a:lnTo>
                  <a:lnTo>
                    <a:pt x="454" y="785"/>
                  </a:lnTo>
                  <a:lnTo>
                    <a:pt x="458" y="783"/>
                  </a:lnTo>
                  <a:lnTo>
                    <a:pt x="458" y="780"/>
                  </a:lnTo>
                  <a:lnTo>
                    <a:pt x="463" y="780"/>
                  </a:lnTo>
                  <a:lnTo>
                    <a:pt x="464" y="777"/>
                  </a:lnTo>
                  <a:lnTo>
                    <a:pt x="460" y="774"/>
                  </a:lnTo>
                  <a:lnTo>
                    <a:pt x="464" y="773"/>
                  </a:lnTo>
                  <a:lnTo>
                    <a:pt x="471" y="769"/>
                  </a:lnTo>
                  <a:lnTo>
                    <a:pt x="476" y="756"/>
                  </a:lnTo>
                  <a:lnTo>
                    <a:pt x="482" y="753"/>
                  </a:lnTo>
                  <a:lnTo>
                    <a:pt x="490" y="757"/>
                  </a:lnTo>
                  <a:lnTo>
                    <a:pt x="494" y="744"/>
                  </a:lnTo>
                  <a:lnTo>
                    <a:pt x="501" y="745"/>
                  </a:lnTo>
                  <a:lnTo>
                    <a:pt x="505" y="731"/>
                  </a:lnTo>
                  <a:lnTo>
                    <a:pt x="511" y="732"/>
                  </a:lnTo>
                  <a:lnTo>
                    <a:pt x="513" y="719"/>
                  </a:lnTo>
                  <a:lnTo>
                    <a:pt x="519" y="719"/>
                  </a:lnTo>
                  <a:lnTo>
                    <a:pt x="519" y="715"/>
                  </a:lnTo>
                  <a:lnTo>
                    <a:pt x="515" y="713"/>
                  </a:lnTo>
                  <a:lnTo>
                    <a:pt x="518" y="708"/>
                  </a:lnTo>
                  <a:lnTo>
                    <a:pt x="518" y="703"/>
                  </a:lnTo>
                  <a:lnTo>
                    <a:pt x="521" y="702"/>
                  </a:lnTo>
                  <a:lnTo>
                    <a:pt x="520" y="711"/>
                  </a:lnTo>
                  <a:lnTo>
                    <a:pt x="527" y="710"/>
                  </a:lnTo>
                  <a:lnTo>
                    <a:pt x="531" y="708"/>
                  </a:lnTo>
                  <a:lnTo>
                    <a:pt x="535" y="707"/>
                  </a:lnTo>
                  <a:lnTo>
                    <a:pt x="535" y="704"/>
                  </a:lnTo>
                  <a:lnTo>
                    <a:pt x="531" y="705"/>
                  </a:lnTo>
                  <a:lnTo>
                    <a:pt x="526" y="707"/>
                  </a:lnTo>
                  <a:lnTo>
                    <a:pt x="526" y="703"/>
                  </a:lnTo>
                  <a:lnTo>
                    <a:pt x="529" y="703"/>
                  </a:lnTo>
                  <a:lnTo>
                    <a:pt x="529" y="697"/>
                  </a:lnTo>
                  <a:lnTo>
                    <a:pt x="531" y="697"/>
                  </a:lnTo>
                  <a:lnTo>
                    <a:pt x="532" y="695"/>
                  </a:lnTo>
                  <a:lnTo>
                    <a:pt x="532" y="692"/>
                  </a:lnTo>
                  <a:lnTo>
                    <a:pt x="535" y="691"/>
                  </a:lnTo>
                  <a:lnTo>
                    <a:pt x="544" y="691"/>
                  </a:lnTo>
                  <a:lnTo>
                    <a:pt x="544" y="686"/>
                  </a:lnTo>
                  <a:lnTo>
                    <a:pt x="548" y="681"/>
                  </a:lnTo>
                  <a:lnTo>
                    <a:pt x="550" y="681"/>
                  </a:lnTo>
                  <a:lnTo>
                    <a:pt x="550" y="684"/>
                  </a:lnTo>
                  <a:lnTo>
                    <a:pt x="556" y="687"/>
                  </a:lnTo>
                  <a:lnTo>
                    <a:pt x="562" y="681"/>
                  </a:lnTo>
                  <a:lnTo>
                    <a:pt x="563" y="675"/>
                  </a:lnTo>
                  <a:lnTo>
                    <a:pt x="571" y="671"/>
                  </a:lnTo>
                  <a:lnTo>
                    <a:pt x="575" y="674"/>
                  </a:lnTo>
                  <a:lnTo>
                    <a:pt x="583" y="678"/>
                  </a:lnTo>
                  <a:lnTo>
                    <a:pt x="591" y="679"/>
                  </a:lnTo>
                  <a:lnTo>
                    <a:pt x="597" y="680"/>
                  </a:lnTo>
                  <a:lnTo>
                    <a:pt x="598" y="677"/>
                  </a:lnTo>
                  <a:lnTo>
                    <a:pt x="602" y="674"/>
                  </a:lnTo>
                  <a:lnTo>
                    <a:pt x="604" y="673"/>
                  </a:lnTo>
                  <a:lnTo>
                    <a:pt x="608" y="663"/>
                  </a:lnTo>
                  <a:lnTo>
                    <a:pt x="615" y="667"/>
                  </a:lnTo>
                  <a:lnTo>
                    <a:pt x="625" y="668"/>
                  </a:lnTo>
                  <a:lnTo>
                    <a:pt x="626" y="666"/>
                  </a:lnTo>
                  <a:lnTo>
                    <a:pt x="623" y="662"/>
                  </a:lnTo>
                  <a:lnTo>
                    <a:pt x="625" y="656"/>
                  </a:lnTo>
                  <a:lnTo>
                    <a:pt x="627" y="653"/>
                  </a:lnTo>
                  <a:lnTo>
                    <a:pt x="629" y="654"/>
                  </a:lnTo>
                  <a:lnTo>
                    <a:pt x="631" y="650"/>
                  </a:lnTo>
                  <a:lnTo>
                    <a:pt x="634" y="651"/>
                  </a:lnTo>
                  <a:lnTo>
                    <a:pt x="639" y="648"/>
                  </a:lnTo>
                  <a:lnTo>
                    <a:pt x="640" y="649"/>
                  </a:lnTo>
                  <a:lnTo>
                    <a:pt x="644" y="650"/>
                  </a:lnTo>
                  <a:lnTo>
                    <a:pt x="643" y="655"/>
                  </a:lnTo>
                  <a:lnTo>
                    <a:pt x="641" y="657"/>
                  </a:lnTo>
                  <a:lnTo>
                    <a:pt x="644" y="663"/>
                  </a:lnTo>
                  <a:lnTo>
                    <a:pt x="649" y="662"/>
                  </a:lnTo>
                  <a:lnTo>
                    <a:pt x="657" y="662"/>
                  </a:lnTo>
                  <a:lnTo>
                    <a:pt x="664" y="662"/>
                  </a:lnTo>
                  <a:lnTo>
                    <a:pt x="676" y="661"/>
                  </a:lnTo>
                  <a:lnTo>
                    <a:pt x="670" y="650"/>
                  </a:lnTo>
                  <a:lnTo>
                    <a:pt x="671" y="648"/>
                  </a:lnTo>
                  <a:lnTo>
                    <a:pt x="674" y="642"/>
                  </a:lnTo>
                  <a:lnTo>
                    <a:pt x="667" y="638"/>
                  </a:lnTo>
                  <a:lnTo>
                    <a:pt x="664" y="635"/>
                  </a:lnTo>
                  <a:lnTo>
                    <a:pt x="663" y="635"/>
                  </a:lnTo>
                  <a:lnTo>
                    <a:pt x="662" y="632"/>
                  </a:lnTo>
                  <a:lnTo>
                    <a:pt x="668" y="631"/>
                  </a:lnTo>
                  <a:lnTo>
                    <a:pt x="665" y="630"/>
                  </a:lnTo>
                  <a:lnTo>
                    <a:pt x="670" y="626"/>
                  </a:lnTo>
                  <a:lnTo>
                    <a:pt x="669" y="625"/>
                  </a:lnTo>
                  <a:lnTo>
                    <a:pt x="670" y="617"/>
                  </a:lnTo>
                  <a:lnTo>
                    <a:pt x="667" y="615"/>
                  </a:lnTo>
                  <a:lnTo>
                    <a:pt x="667" y="613"/>
                  </a:lnTo>
                  <a:lnTo>
                    <a:pt x="673" y="611"/>
                  </a:lnTo>
                  <a:lnTo>
                    <a:pt x="680" y="609"/>
                  </a:lnTo>
                  <a:lnTo>
                    <a:pt x="682" y="601"/>
                  </a:lnTo>
                  <a:lnTo>
                    <a:pt x="684" y="597"/>
                  </a:lnTo>
                  <a:lnTo>
                    <a:pt x="684" y="596"/>
                  </a:lnTo>
                  <a:lnTo>
                    <a:pt x="688" y="591"/>
                  </a:lnTo>
                  <a:lnTo>
                    <a:pt x="688" y="583"/>
                  </a:lnTo>
                  <a:lnTo>
                    <a:pt x="689" y="581"/>
                  </a:lnTo>
                  <a:lnTo>
                    <a:pt x="687" y="578"/>
                  </a:lnTo>
                  <a:lnTo>
                    <a:pt x="686" y="575"/>
                  </a:lnTo>
                  <a:lnTo>
                    <a:pt x="688" y="568"/>
                  </a:lnTo>
                  <a:lnTo>
                    <a:pt x="684" y="568"/>
                  </a:lnTo>
                  <a:lnTo>
                    <a:pt x="683" y="565"/>
                  </a:lnTo>
                  <a:lnTo>
                    <a:pt x="679" y="563"/>
                  </a:lnTo>
                  <a:lnTo>
                    <a:pt x="680" y="553"/>
                  </a:lnTo>
                  <a:lnTo>
                    <a:pt x="676" y="551"/>
                  </a:lnTo>
                  <a:lnTo>
                    <a:pt x="677" y="546"/>
                  </a:lnTo>
                  <a:lnTo>
                    <a:pt x="676" y="544"/>
                  </a:lnTo>
                  <a:lnTo>
                    <a:pt x="679" y="536"/>
                  </a:lnTo>
                  <a:lnTo>
                    <a:pt x="676" y="530"/>
                  </a:lnTo>
                  <a:lnTo>
                    <a:pt x="681" y="522"/>
                  </a:lnTo>
                  <a:lnTo>
                    <a:pt x="680" y="516"/>
                  </a:lnTo>
                  <a:lnTo>
                    <a:pt x="682" y="510"/>
                  </a:lnTo>
                  <a:lnTo>
                    <a:pt x="681" y="509"/>
                  </a:lnTo>
                  <a:lnTo>
                    <a:pt x="683" y="503"/>
                  </a:lnTo>
                  <a:lnTo>
                    <a:pt x="676" y="498"/>
                  </a:lnTo>
                  <a:lnTo>
                    <a:pt x="676" y="496"/>
                  </a:lnTo>
                  <a:lnTo>
                    <a:pt x="673" y="496"/>
                  </a:lnTo>
                  <a:lnTo>
                    <a:pt x="671" y="491"/>
                  </a:lnTo>
                  <a:lnTo>
                    <a:pt x="671" y="487"/>
                  </a:lnTo>
                  <a:lnTo>
                    <a:pt x="677" y="485"/>
                  </a:lnTo>
                  <a:lnTo>
                    <a:pt x="676" y="484"/>
                  </a:lnTo>
                  <a:lnTo>
                    <a:pt x="677" y="480"/>
                  </a:lnTo>
                  <a:lnTo>
                    <a:pt x="673" y="476"/>
                  </a:lnTo>
                  <a:lnTo>
                    <a:pt x="674" y="469"/>
                  </a:lnTo>
                  <a:lnTo>
                    <a:pt x="667" y="457"/>
                  </a:lnTo>
                  <a:lnTo>
                    <a:pt x="665" y="454"/>
                  </a:lnTo>
                  <a:lnTo>
                    <a:pt x="670" y="450"/>
                  </a:lnTo>
                  <a:lnTo>
                    <a:pt x="674" y="450"/>
                  </a:lnTo>
                  <a:lnTo>
                    <a:pt x="674" y="444"/>
                  </a:lnTo>
                  <a:lnTo>
                    <a:pt x="673" y="440"/>
                  </a:lnTo>
                  <a:lnTo>
                    <a:pt x="673" y="439"/>
                  </a:lnTo>
                  <a:lnTo>
                    <a:pt x="690" y="438"/>
                  </a:lnTo>
                  <a:lnTo>
                    <a:pt x="690" y="434"/>
                  </a:lnTo>
                  <a:lnTo>
                    <a:pt x="706" y="434"/>
                  </a:lnTo>
                  <a:lnTo>
                    <a:pt x="702" y="428"/>
                  </a:lnTo>
                  <a:lnTo>
                    <a:pt x="705" y="421"/>
                  </a:lnTo>
                  <a:lnTo>
                    <a:pt x="705" y="420"/>
                  </a:lnTo>
                  <a:lnTo>
                    <a:pt x="707" y="414"/>
                  </a:lnTo>
                  <a:lnTo>
                    <a:pt x="708" y="412"/>
                  </a:lnTo>
                  <a:lnTo>
                    <a:pt x="711" y="413"/>
                  </a:lnTo>
                  <a:lnTo>
                    <a:pt x="714" y="413"/>
                  </a:lnTo>
                  <a:lnTo>
                    <a:pt x="714" y="408"/>
                  </a:lnTo>
                  <a:lnTo>
                    <a:pt x="718" y="407"/>
                  </a:lnTo>
                  <a:lnTo>
                    <a:pt x="718" y="402"/>
                  </a:lnTo>
                  <a:lnTo>
                    <a:pt x="719" y="400"/>
                  </a:lnTo>
                  <a:lnTo>
                    <a:pt x="717" y="385"/>
                  </a:lnTo>
                  <a:lnTo>
                    <a:pt x="719" y="385"/>
                  </a:lnTo>
                  <a:lnTo>
                    <a:pt x="722" y="383"/>
                  </a:lnTo>
                  <a:lnTo>
                    <a:pt x="720" y="379"/>
                  </a:lnTo>
                  <a:lnTo>
                    <a:pt x="729" y="372"/>
                  </a:lnTo>
                  <a:lnTo>
                    <a:pt x="728" y="372"/>
                  </a:lnTo>
                  <a:lnTo>
                    <a:pt x="730" y="366"/>
                  </a:lnTo>
                  <a:lnTo>
                    <a:pt x="730" y="359"/>
                  </a:lnTo>
                  <a:lnTo>
                    <a:pt x="735" y="358"/>
                  </a:lnTo>
                  <a:lnTo>
                    <a:pt x="743" y="347"/>
                  </a:lnTo>
                  <a:lnTo>
                    <a:pt x="747" y="347"/>
                  </a:lnTo>
                  <a:lnTo>
                    <a:pt x="749" y="341"/>
                  </a:lnTo>
                  <a:lnTo>
                    <a:pt x="752" y="341"/>
                  </a:lnTo>
                  <a:lnTo>
                    <a:pt x="749" y="336"/>
                  </a:lnTo>
                  <a:lnTo>
                    <a:pt x="747" y="335"/>
                  </a:lnTo>
                  <a:lnTo>
                    <a:pt x="744" y="330"/>
                  </a:lnTo>
                  <a:lnTo>
                    <a:pt x="746" y="330"/>
                  </a:lnTo>
                  <a:lnTo>
                    <a:pt x="744" y="329"/>
                  </a:lnTo>
                  <a:lnTo>
                    <a:pt x="748" y="328"/>
                  </a:lnTo>
                  <a:lnTo>
                    <a:pt x="744" y="318"/>
                  </a:lnTo>
                  <a:lnTo>
                    <a:pt x="742" y="305"/>
                  </a:lnTo>
                  <a:lnTo>
                    <a:pt x="758" y="302"/>
                  </a:lnTo>
                  <a:lnTo>
                    <a:pt x="760" y="301"/>
                  </a:lnTo>
                  <a:lnTo>
                    <a:pt x="764" y="295"/>
                  </a:lnTo>
                  <a:lnTo>
                    <a:pt x="767" y="290"/>
                  </a:lnTo>
                  <a:lnTo>
                    <a:pt x="770" y="284"/>
                  </a:lnTo>
                  <a:lnTo>
                    <a:pt x="768" y="278"/>
                  </a:lnTo>
                  <a:lnTo>
                    <a:pt x="760" y="275"/>
                  </a:lnTo>
                  <a:lnTo>
                    <a:pt x="759" y="275"/>
                  </a:lnTo>
                  <a:lnTo>
                    <a:pt x="759" y="259"/>
                  </a:lnTo>
                  <a:lnTo>
                    <a:pt x="760" y="256"/>
                  </a:lnTo>
                  <a:lnTo>
                    <a:pt x="762" y="246"/>
                  </a:lnTo>
                  <a:lnTo>
                    <a:pt x="762" y="238"/>
                  </a:lnTo>
                  <a:lnTo>
                    <a:pt x="772" y="238"/>
                  </a:lnTo>
                  <a:lnTo>
                    <a:pt x="770" y="243"/>
                  </a:lnTo>
                  <a:lnTo>
                    <a:pt x="771" y="246"/>
                  </a:lnTo>
                  <a:lnTo>
                    <a:pt x="771" y="250"/>
                  </a:lnTo>
                  <a:lnTo>
                    <a:pt x="782" y="256"/>
                  </a:lnTo>
                  <a:lnTo>
                    <a:pt x="788" y="259"/>
                  </a:lnTo>
                  <a:lnTo>
                    <a:pt x="788" y="262"/>
                  </a:lnTo>
                  <a:lnTo>
                    <a:pt x="797" y="262"/>
                  </a:lnTo>
                  <a:lnTo>
                    <a:pt x="797" y="258"/>
                  </a:lnTo>
                  <a:lnTo>
                    <a:pt x="794" y="256"/>
                  </a:lnTo>
                  <a:lnTo>
                    <a:pt x="794" y="253"/>
                  </a:lnTo>
                  <a:lnTo>
                    <a:pt x="791" y="249"/>
                  </a:lnTo>
                  <a:lnTo>
                    <a:pt x="786" y="249"/>
                  </a:lnTo>
                  <a:lnTo>
                    <a:pt x="785" y="225"/>
                  </a:lnTo>
                  <a:lnTo>
                    <a:pt x="800" y="223"/>
                  </a:lnTo>
                  <a:lnTo>
                    <a:pt x="807" y="216"/>
                  </a:lnTo>
                  <a:lnTo>
                    <a:pt x="808" y="215"/>
                  </a:lnTo>
                  <a:lnTo>
                    <a:pt x="814" y="216"/>
                  </a:lnTo>
                  <a:lnTo>
                    <a:pt x="813" y="207"/>
                  </a:lnTo>
                  <a:lnTo>
                    <a:pt x="818" y="205"/>
                  </a:lnTo>
                  <a:lnTo>
                    <a:pt x="816" y="197"/>
                  </a:lnTo>
                  <a:lnTo>
                    <a:pt x="831" y="186"/>
                  </a:lnTo>
                  <a:lnTo>
                    <a:pt x="833" y="172"/>
                  </a:lnTo>
                  <a:lnTo>
                    <a:pt x="832" y="171"/>
                  </a:lnTo>
                  <a:lnTo>
                    <a:pt x="831" y="166"/>
                  </a:lnTo>
                  <a:lnTo>
                    <a:pt x="825" y="165"/>
                  </a:lnTo>
                  <a:lnTo>
                    <a:pt x="821" y="166"/>
                  </a:lnTo>
                  <a:lnTo>
                    <a:pt x="820" y="163"/>
                  </a:lnTo>
                  <a:lnTo>
                    <a:pt x="819" y="163"/>
                  </a:lnTo>
                  <a:lnTo>
                    <a:pt x="819" y="162"/>
                  </a:lnTo>
                  <a:lnTo>
                    <a:pt x="814" y="162"/>
                  </a:lnTo>
                  <a:lnTo>
                    <a:pt x="807" y="155"/>
                  </a:lnTo>
                  <a:lnTo>
                    <a:pt x="806" y="162"/>
                  </a:lnTo>
                  <a:lnTo>
                    <a:pt x="798" y="165"/>
                  </a:lnTo>
                  <a:lnTo>
                    <a:pt x="777" y="150"/>
                  </a:lnTo>
                  <a:lnTo>
                    <a:pt x="773" y="157"/>
                  </a:lnTo>
                  <a:lnTo>
                    <a:pt x="766" y="150"/>
                  </a:lnTo>
                  <a:lnTo>
                    <a:pt x="764" y="154"/>
                  </a:lnTo>
                  <a:lnTo>
                    <a:pt x="765" y="165"/>
                  </a:lnTo>
                  <a:lnTo>
                    <a:pt x="770" y="163"/>
                  </a:lnTo>
                  <a:lnTo>
                    <a:pt x="765" y="172"/>
                  </a:lnTo>
                  <a:lnTo>
                    <a:pt x="761" y="174"/>
                  </a:lnTo>
                  <a:lnTo>
                    <a:pt x="760" y="173"/>
                  </a:lnTo>
                  <a:lnTo>
                    <a:pt x="755" y="171"/>
                  </a:lnTo>
                  <a:lnTo>
                    <a:pt x="754" y="167"/>
                  </a:lnTo>
                  <a:lnTo>
                    <a:pt x="756" y="162"/>
                  </a:lnTo>
                  <a:lnTo>
                    <a:pt x="755" y="161"/>
                  </a:lnTo>
                  <a:lnTo>
                    <a:pt x="750" y="165"/>
                  </a:lnTo>
                  <a:lnTo>
                    <a:pt x="746" y="162"/>
                  </a:lnTo>
                  <a:lnTo>
                    <a:pt x="747" y="157"/>
                  </a:lnTo>
                  <a:lnTo>
                    <a:pt x="737" y="161"/>
                  </a:lnTo>
                  <a:lnTo>
                    <a:pt x="737" y="165"/>
                  </a:lnTo>
                  <a:lnTo>
                    <a:pt x="726" y="165"/>
                  </a:lnTo>
                  <a:lnTo>
                    <a:pt x="716" y="160"/>
                  </a:lnTo>
                  <a:lnTo>
                    <a:pt x="711" y="165"/>
                  </a:lnTo>
                  <a:lnTo>
                    <a:pt x="687" y="165"/>
                  </a:lnTo>
                  <a:lnTo>
                    <a:pt x="687" y="166"/>
                  </a:lnTo>
                  <a:lnTo>
                    <a:pt x="683" y="167"/>
                  </a:lnTo>
                  <a:lnTo>
                    <a:pt x="681" y="162"/>
                  </a:lnTo>
                  <a:lnTo>
                    <a:pt x="680" y="157"/>
                  </a:lnTo>
                  <a:lnTo>
                    <a:pt x="688" y="145"/>
                  </a:lnTo>
                  <a:lnTo>
                    <a:pt x="688" y="142"/>
                  </a:lnTo>
                  <a:lnTo>
                    <a:pt x="682" y="136"/>
                  </a:lnTo>
                  <a:lnTo>
                    <a:pt x="681" y="135"/>
                  </a:lnTo>
                  <a:lnTo>
                    <a:pt x="679" y="136"/>
                  </a:lnTo>
                  <a:lnTo>
                    <a:pt x="668" y="137"/>
                  </a:lnTo>
                  <a:lnTo>
                    <a:pt x="668" y="136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  <a:ln>
              <a:solidFill>
                <a:srgbClr val="FFFFFF"/>
              </a:solidFill>
            </a:ln>
          </p:spPr>
          <p:txBody>
            <a:bodyPr vert="horz" wrap="square" lIns="243624" tIns="121812" rIns="243624" bIns="121812" numCol="1" anchor="t" anchorCtr="0" compatLnSpc="1">
              <a:prstTxWarp prst="textNoShape">
                <a:avLst/>
              </a:prstTxWarp>
            </a:bodyPr>
            <a:lstStyle/>
            <a:p>
              <a:pPr defTabSz="2435744">
                <a:buClrTx/>
                <a:defRPr/>
              </a:pPr>
              <a:endParaRPr lang="en-US" sz="3796">
                <a:latin typeface="Verdana"/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D6E9106C-3BE7-4A9C-9303-625A4C2E4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928" y="2862344"/>
              <a:ext cx="1139438" cy="818624"/>
            </a:xfrm>
            <a:custGeom>
              <a:avLst/>
              <a:gdLst>
                <a:gd name="T0" fmla="*/ 300 w 789"/>
                <a:gd name="T1" fmla="*/ 522 h 574"/>
                <a:gd name="T2" fmla="*/ 313 w 789"/>
                <a:gd name="T3" fmla="*/ 486 h 574"/>
                <a:gd name="T4" fmla="*/ 350 w 789"/>
                <a:gd name="T5" fmla="*/ 479 h 574"/>
                <a:gd name="T6" fmla="*/ 369 w 789"/>
                <a:gd name="T7" fmla="*/ 504 h 574"/>
                <a:gd name="T8" fmla="*/ 397 w 789"/>
                <a:gd name="T9" fmla="*/ 522 h 574"/>
                <a:gd name="T10" fmla="*/ 432 w 789"/>
                <a:gd name="T11" fmla="*/ 539 h 574"/>
                <a:gd name="T12" fmla="*/ 465 w 789"/>
                <a:gd name="T13" fmla="*/ 521 h 574"/>
                <a:gd name="T14" fmla="*/ 523 w 789"/>
                <a:gd name="T15" fmla="*/ 530 h 574"/>
                <a:gd name="T16" fmla="*/ 558 w 789"/>
                <a:gd name="T17" fmla="*/ 551 h 574"/>
                <a:gd name="T18" fmla="*/ 601 w 789"/>
                <a:gd name="T19" fmla="*/ 548 h 574"/>
                <a:gd name="T20" fmla="*/ 643 w 789"/>
                <a:gd name="T21" fmla="*/ 563 h 574"/>
                <a:gd name="T22" fmla="*/ 679 w 789"/>
                <a:gd name="T23" fmla="*/ 569 h 574"/>
                <a:gd name="T24" fmla="*/ 722 w 789"/>
                <a:gd name="T25" fmla="*/ 544 h 574"/>
                <a:gd name="T26" fmla="*/ 766 w 789"/>
                <a:gd name="T27" fmla="*/ 544 h 574"/>
                <a:gd name="T28" fmla="*/ 782 w 789"/>
                <a:gd name="T29" fmla="*/ 507 h 574"/>
                <a:gd name="T30" fmla="*/ 766 w 789"/>
                <a:gd name="T31" fmla="*/ 468 h 574"/>
                <a:gd name="T32" fmla="*/ 755 w 789"/>
                <a:gd name="T33" fmla="*/ 429 h 574"/>
                <a:gd name="T34" fmla="*/ 733 w 789"/>
                <a:gd name="T35" fmla="*/ 381 h 574"/>
                <a:gd name="T36" fmla="*/ 709 w 789"/>
                <a:gd name="T37" fmla="*/ 358 h 574"/>
                <a:gd name="T38" fmla="*/ 683 w 789"/>
                <a:gd name="T39" fmla="*/ 335 h 574"/>
                <a:gd name="T40" fmla="*/ 673 w 789"/>
                <a:gd name="T41" fmla="*/ 357 h 574"/>
                <a:gd name="T42" fmla="*/ 638 w 789"/>
                <a:gd name="T43" fmla="*/ 340 h 574"/>
                <a:gd name="T44" fmla="*/ 629 w 789"/>
                <a:gd name="T45" fmla="*/ 280 h 574"/>
                <a:gd name="T46" fmla="*/ 611 w 789"/>
                <a:gd name="T47" fmla="*/ 277 h 574"/>
                <a:gd name="T48" fmla="*/ 585 w 789"/>
                <a:gd name="T49" fmla="*/ 294 h 574"/>
                <a:gd name="T50" fmla="*/ 567 w 789"/>
                <a:gd name="T51" fmla="*/ 280 h 574"/>
                <a:gd name="T52" fmla="*/ 561 w 789"/>
                <a:gd name="T53" fmla="*/ 256 h 574"/>
                <a:gd name="T54" fmla="*/ 524 w 789"/>
                <a:gd name="T55" fmla="*/ 241 h 574"/>
                <a:gd name="T56" fmla="*/ 519 w 789"/>
                <a:gd name="T57" fmla="*/ 219 h 574"/>
                <a:gd name="T58" fmla="*/ 482 w 789"/>
                <a:gd name="T59" fmla="*/ 203 h 574"/>
                <a:gd name="T60" fmla="*/ 462 w 789"/>
                <a:gd name="T61" fmla="*/ 182 h 574"/>
                <a:gd name="T62" fmla="*/ 426 w 789"/>
                <a:gd name="T63" fmla="*/ 180 h 574"/>
                <a:gd name="T64" fmla="*/ 392 w 789"/>
                <a:gd name="T65" fmla="*/ 166 h 574"/>
                <a:gd name="T66" fmla="*/ 362 w 789"/>
                <a:gd name="T67" fmla="*/ 155 h 574"/>
                <a:gd name="T68" fmla="*/ 333 w 789"/>
                <a:gd name="T69" fmla="*/ 153 h 574"/>
                <a:gd name="T70" fmla="*/ 307 w 789"/>
                <a:gd name="T71" fmla="*/ 114 h 574"/>
                <a:gd name="T72" fmla="*/ 281 w 789"/>
                <a:gd name="T73" fmla="*/ 120 h 574"/>
                <a:gd name="T74" fmla="*/ 255 w 789"/>
                <a:gd name="T75" fmla="*/ 102 h 574"/>
                <a:gd name="T76" fmla="*/ 241 w 789"/>
                <a:gd name="T77" fmla="*/ 62 h 574"/>
                <a:gd name="T78" fmla="*/ 233 w 789"/>
                <a:gd name="T79" fmla="*/ 46 h 574"/>
                <a:gd name="T80" fmla="*/ 189 w 789"/>
                <a:gd name="T81" fmla="*/ 24 h 574"/>
                <a:gd name="T82" fmla="*/ 156 w 789"/>
                <a:gd name="T83" fmla="*/ 11 h 574"/>
                <a:gd name="T84" fmla="*/ 130 w 789"/>
                <a:gd name="T85" fmla="*/ 36 h 574"/>
                <a:gd name="T86" fmla="*/ 107 w 789"/>
                <a:gd name="T87" fmla="*/ 59 h 574"/>
                <a:gd name="T88" fmla="*/ 77 w 789"/>
                <a:gd name="T89" fmla="*/ 114 h 574"/>
                <a:gd name="T90" fmla="*/ 70 w 789"/>
                <a:gd name="T91" fmla="*/ 155 h 574"/>
                <a:gd name="T92" fmla="*/ 70 w 789"/>
                <a:gd name="T93" fmla="*/ 178 h 574"/>
                <a:gd name="T94" fmla="*/ 52 w 789"/>
                <a:gd name="T95" fmla="*/ 202 h 574"/>
                <a:gd name="T96" fmla="*/ 23 w 789"/>
                <a:gd name="T97" fmla="*/ 231 h 574"/>
                <a:gd name="T98" fmla="*/ 1 w 789"/>
                <a:gd name="T99" fmla="*/ 328 h 574"/>
                <a:gd name="T100" fmla="*/ 41 w 789"/>
                <a:gd name="T101" fmla="*/ 329 h 574"/>
                <a:gd name="T102" fmla="*/ 56 w 789"/>
                <a:gd name="T103" fmla="*/ 366 h 574"/>
                <a:gd name="T104" fmla="*/ 89 w 789"/>
                <a:gd name="T105" fmla="*/ 405 h 574"/>
                <a:gd name="T106" fmla="*/ 120 w 789"/>
                <a:gd name="T107" fmla="*/ 411 h 574"/>
                <a:gd name="T108" fmla="*/ 142 w 789"/>
                <a:gd name="T109" fmla="*/ 448 h 574"/>
                <a:gd name="T110" fmla="*/ 170 w 789"/>
                <a:gd name="T111" fmla="*/ 480 h 574"/>
                <a:gd name="T112" fmla="*/ 212 w 789"/>
                <a:gd name="T113" fmla="*/ 474 h 574"/>
                <a:gd name="T114" fmla="*/ 233 w 789"/>
                <a:gd name="T115" fmla="*/ 499 h 574"/>
                <a:gd name="T116" fmla="*/ 223 w 789"/>
                <a:gd name="T117" fmla="*/ 534 h 574"/>
                <a:gd name="T118" fmla="*/ 245 w 789"/>
                <a:gd name="T119" fmla="*/ 545 h 574"/>
                <a:gd name="T120" fmla="*/ 249 w 789"/>
                <a:gd name="T121" fmla="*/ 517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89" h="574">
                  <a:moveTo>
                    <a:pt x="272" y="525"/>
                  </a:moveTo>
                  <a:lnTo>
                    <a:pt x="272" y="527"/>
                  </a:lnTo>
                  <a:lnTo>
                    <a:pt x="273" y="527"/>
                  </a:lnTo>
                  <a:lnTo>
                    <a:pt x="276" y="527"/>
                  </a:lnTo>
                  <a:lnTo>
                    <a:pt x="278" y="529"/>
                  </a:lnTo>
                  <a:lnTo>
                    <a:pt x="281" y="528"/>
                  </a:lnTo>
                  <a:lnTo>
                    <a:pt x="283" y="525"/>
                  </a:lnTo>
                  <a:lnTo>
                    <a:pt x="291" y="523"/>
                  </a:lnTo>
                  <a:lnTo>
                    <a:pt x="295" y="521"/>
                  </a:lnTo>
                  <a:lnTo>
                    <a:pt x="297" y="521"/>
                  </a:lnTo>
                  <a:lnTo>
                    <a:pt x="300" y="522"/>
                  </a:lnTo>
                  <a:lnTo>
                    <a:pt x="302" y="521"/>
                  </a:lnTo>
                  <a:lnTo>
                    <a:pt x="302" y="519"/>
                  </a:lnTo>
                  <a:lnTo>
                    <a:pt x="305" y="517"/>
                  </a:lnTo>
                  <a:lnTo>
                    <a:pt x="302" y="516"/>
                  </a:lnTo>
                  <a:lnTo>
                    <a:pt x="306" y="511"/>
                  </a:lnTo>
                  <a:lnTo>
                    <a:pt x="308" y="507"/>
                  </a:lnTo>
                  <a:lnTo>
                    <a:pt x="305" y="504"/>
                  </a:lnTo>
                  <a:lnTo>
                    <a:pt x="309" y="499"/>
                  </a:lnTo>
                  <a:lnTo>
                    <a:pt x="307" y="493"/>
                  </a:lnTo>
                  <a:lnTo>
                    <a:pt x="313" y="487"/>
                  </a:lnTo>
                  <a:lnTo>
                    <a:pt x="313" y="486"/>
                  </a:lnTo>
                  <a:lnTo>
                    <a:pt x="309" y="484"/>
                  </a:lnTo>
                  <a:lnTo>
                    <a:pt x="320" y="477"/>
                  </a:lnTo>
                  <a:lnTo>
                    <a:pt x="321" y="471"/>
                  </a:lnTo>
                  <a:lnTo>
                    <a:pt x="326" y="469"/>
                  </a:lnTo>
                  <a:lnTo>
                    <a:pt x="326" y="467"/>
                  </a:lnTo>
                  <a:lnTo>
                    <a:pt x="331" y="468"/>
                  </a:lnTo>
                  <a:lnTo>
                    <a:pt x="331" y="472"/>
                  </a:lnTo>
                  <a:lnTo>
                    <a:pt x="333" y="474"/>
                  </a:lnTo>
                  <a:lnTo>
                    <a:pt x="333" y="478"/>
                  </a:lnTo>
                  <a:lnTo>
                    <a:pt x="348" y="480"/>
                  </a:lnTo>
                  <a:lnTo>
                    <a:pt x="350" y="479"/>
                  </a:lnTo>
                  <a:lnTo>
                    <a:pt x="351" y="481"/>
                  </a:lnTo>
                  <a:lnTo>
                    <a:pt x="354" y="477"/>
                  </a:lnTo>
                  <a:lnTo>
                    <a:pt x="355" y="477"/>
                  </a:lnTo>
                  <a:lnTo>
                    <a:pt x="359" y="477"/>
                  </a:lnTo>
                  <a:lnTo>
                    <a:pt x="359" y="484"/>
                  </a:lnTo>
                  <a:lnTo>
                    <a:pt x="362" y="486"/>
                  </a:lnTo>
                  <a:lnTo>
                    <a:pt x="366" y="490"/>
                  </a:lnTo>
                  <a:lnTo>
                    <a:pt x="365" y="491"/>
                  </a:lnTo>
                  <a:lnTo>
                    <a:pt x="361" y="497"/>
                  </a:lnTo>
                  <a:lnTo>
                    <a:pt x="365" y="502"/>
                  </a:lnTo>
                  <a:lnTo>
                    <a:pt x="369" y="504"/>
                  </a:lnTo>
                  <a:lnTo>
                    <a:pt x="373" y="503"/>
                  </a:lnTo>
                  <a:lnTo>
                    <a:pt x="381" y="508"/>
                  </a:lnTo>
                  <a:lnTo>
                    <a:pt x="379" y="509"/>
                  </a:lnTo>
                  <a:lnTo>
                    <a:pt x="378" y="513"/>
                  </a:lnTo>
                  <a:lnTo>
                    <a:pt x="379" y="515"/>
                  </a:lnTo>
                  <a:lnTo>
                    <a:pt x="381" y="516"/>
                  </a:lnTo>
                  <a:lnTo>
                    <a:pt x="384" y="515"/>
                  </a:lnTo>
                  <a:lnTo>
                    <a:pt x="387" y="517"/>
                  </a:lnTo>
                  <a:lnTo>
                    <a:pt x="393" y="521"/>
                  </a:lnTo>
                  <a:lnTo>
                    <a:pt x="392" y="523"/>
                  </a:lnTo>
                  <a:lnTo>
                    <a:pt x="397" y="522"/>
                  </a:lnTo>
                  <a:lnTo>
                    <a:pt x="400" y="525"/>
                  </a:lnTo>
                  <a:lnTo>
                    <a:pt x="400" y="527"/>
                  </a:lnTo>
                  <a:lnTo>
                    <a:pt x="405" y="532"/>
                  </a:lnTo>
                  <a:lnTo>
                    <a:pt x="408" y="530"/>
                  </a:lnTo>
                  <a:lnTo>
                    <a:pt x="411" y="529"/>
                  </a:lnTo>
                  <a:lnTo>
                    <a:pt x="412" y="533"/>
                  </a:lnTo>
                  <a:lnTo>
                    <a:pt x="415" y="533"/>
                  </a:lnTo>
                  <a:lnTo>
                    <a:pt x="416" y="536"/>
                  </a:lnTo>
                  <a:lnTo>
                    <a:pt x="428" y="538"/>
                  </a:lnTo>
                  <a:lnTo>
                    <a:pt x="429" y="540"/>
                  </a:lnTo>
                  <a:lnTo>
                    <a:pt x="432" y="539"/>
                  </a:lnTo>
                  <a:lnTo>
                    <a:pt x="433" y="540"/>
                  </a:lnTo>
                  <a:lnTo>
                    <a:pt x="434" y="534"/>
                  </a:lnTo>
                  <a:lnTo>
                    <a:pt x="435" y="533"/>
                  </a:lnTo>
                  <a:lnTo>
                    <a:pt x="439" y="525"/>
                  </a:lnTo>
                  <a:lnTo>
                    <a:pt x="441" y="515"/>
                  </a:lnTo>
                  <a:lnTo>
                    <a:pt x="446" y="520"/>
                  </a:lnTo>
                  <a:lnTo>
                    <a:pt x="448" y="520"/>
                  </a:lnTo>
                  <a:lnTo>
                    <a:pt x="453" y="523"/>
                  </a:lnTo>
                  <a:lnTo>
                    <a:pt x="459" y="522"/>
                  </a:lnTo>
                  <a:lnTo>
                    <a:pt x="462" y="521"/>
                  </a:lnTo>
                  <a:lnTo>
                    <a:pt x="465" y="521"/>
                  </a:lnTo>
                  <a:lnTo>
                    <a:pt x="469" y="521"/>
                  </a:lnTo>
                  <a:lnTo>
                    <a:pt x="476" y="525"/>
                  </a:lnTo>
                  <a:lnTo>
                    <a:pt x="478" y="528"/>
                  </a:lnTo>
                  <a:lnTo>
                    <a:pt x="486" y="533"/>
                  </a:lnTo>
                  <a:lnTo>
                    <a:pt x="499" y="528"/>
                  </a:lnTo>
                  <a:lnTo>
                    <a:pt x="501" y="530"/>
                  </a:lnTo>
                  <a:lnTo>
                    <a:pt x="502" y="527"/>
                  </a:lnTo>
                  <a:lnTo>
                    <a:pt x="512" y="526"/>
                  </a:lnTo>
                  <a:lnTo>
                    <a:pt x="513" y="528"/>
                  </a:lnTo>
                  <a:lnTo>
                    <a:pt x="518" y="527"/>
                  </a:lnTo>
                  <a:lnTo>
                    <a:pt x="523" y="530"/>
                  </a:lnTo>
                  <a:lnTo>
                    <a:pt x="532" y="533"/>
                  </a:lnTo>
                  <a:lnTo>
                    <a:pt x="534" y="534"/>
                  </a:lnTo>
                  <a:lnTo>
                    <a:pt x="532" y="535"/>
                  </a:lnTo>
                  <a:lnTo>
                    <a:pt x="538" y="540"/>
                  </a:lnTo>
                  <a:lnTo>
                    <a:pt x="537" y="545"/>
                  </a:lnTo>
                  <a:lnTo>
                    <a:pt x="541" y="550"/>
                  </a:lnTo>
                  <a:lnTo>
                    <a:pt x="541" y="552"/>
                  </a:lnTo>
                  <a:lnTo>
                    <a:pt x="544" y="556"/>
                  </a:lnTo>
                  <a:lnTo>
                    <a:pt x="548" y="557"/>
                  </a:lnTo>
                  <a:lnTo>
                    <a:pt x="553" y="552"/>
                  </a:lnTo>
                  <a:lnTo>
                    <a:pt x="558" y="551"/>
                  </a:lnTo>
                  <a:lnTo>
                    <a:pt x="564" y="550"/>
                  </a:lnTo>
                  <a:lnTo>
                    <a:pt x="571" y="550"/>
                  </a:lnTo>
                  <a:lnTo>
                    <a:pt x="573" y="547"/>
                  </a:lnTo>
                  <a:lnTo>
                    <a:pt x="574" y="542"/>
                  </a:lnTo>
                  <a:lnTo>
                    <a:pt x="577" y="541"/>
                  </a:lnTo>
                  <a:lnTo>
                    <a:pt x="584" y="541"/>
                  </a:lnTo>
                  <a:lnTo>
                    <a:pt x="584" y="544"/>
                  </a:lnTo>
                  <a:lnTo>
                    <a:pt x="590" y="542"/>
                  </a:lnTo>
                  <a:lnTo>
                    <a:pt x="593" y="540"/>
                  </a:lnTo>
                  <a:lnTo>
                    <a:pt x="598" y="545"/>
                  </a:lnTo>
                  <a:lnTo>
                    <a:pt x="601" y="548"/>
                  </a:lnTo>
                  <a:lnTo>
                    <a:pt x="604" y="547"/>
                  </a:lnTo>
                  <a:lnTo>
                    <a:pt x="610" y="547"/>
                  </a:lnTo>
                  <a:lnTo>
                    <a:pt x="613" y="550"/>
                  </a:lnTo>
                  <a:lnTo>
                    <a:pt x="622" y="556"/>
                  </a:lnTo>
                  <a:lnTo>
                    <a:pt x="622" y="558"/>
                  </a:lnTo>
                  <a:lnTo>
                    <a:pt x="626" y="565"/>
                  </a:lnTo>
                  <a:lnTo>
                    <a:pt x="632" y="565"/>
                  </a:lnTo>
                  <a:lnTo>
                    <a:pt x="635" y="566"/>
                  </a:lnTo>
                  <a:lnTo>
                    <a:pt x="639" y="564"/>
                  </a:lnTo>
                  <a:lnTo>
                    <a:pt x="641" y="565"/>
                  </a:lnTo>
                  <a:lnTo>
                    <a:pt x="643" y="563"/>
                  </a:lnTo>
                  <a:lnTo>
                    <a:pt x="645" y="564"/>
                  </a:lnTo>
                  <a:lnTo>
                    <a:pt x="649" y="565"/>
                  </a:lnTo>
                  <a:lnTo>
                    <a:pt x="652" y="564"/>
                  </a:lnTo>
                  <a:lnTo>
                    <a:pt x="655" y="566"/>
                  </a:lnTo>
                  <a:lnTo>
                    <a:pt x="657" y="568"/>
                  </a:lnTo>
                  <a:lnTo>
                    <a:pt x="658" y="570"/>
                  </a:lnTo>
                  <a:lnTo>
                    <a:pt x="659" y="574"/>
                  </a:lnTo>
                  <a:lnTo>
                    <a:pt x="663" y="574"/>
                  </a:lnTo>
                  <a:lnTo>
                    <a:pt x="668" y="571"/>
                  </a:lnTo>
                  <a:lnTo>
                    <a:pt x="671" y="569"/>
                  </a:lnTo>
                  <a:lnTo>
                    <a:pt x="679" y="569"/>
                  </a:lnTo>
                  <a:lnTo>
                    <a:pt x="686" y="566"/>
                  </a:lnTo>
                  <a:lnTo>
                    <a:pt x="691" y="562"/>
                  </a:lnTo>
                  <a:lnTo>
                    <a:pt x="694" y="559"/>
                  </a:lnTo>
                  <a:lnTo>
                    <a:pt x="697" y="564"/>
                  </a:lnTo>
                  <a:lnTo>
                    <a:pt x="701" y="565"/>
                  </a:lnTo>
                  <a:lnTo>
                    <a:pt x="712" y="559"/>
                  </a:lnTo>
                  <a:lnTo>
                    <a:pt x="711" y="556"/>
                  </a:lnTo>
                  <a:lnTo>
                    <a:pt x="712" y="553"/>
                  </a:lnTo>
                  <a:lnTo>
                    <a:pt x="715" y="550"/>
                  </a:lnTo>
                  <a:lnTo>
                    <a:pt x="716" y="546"/>
                  </a:lnTo>
                  <a:lnTo>
                    <a:pt x="722" y="544"/>
                  </a:lnTo>
                  <a:lnTo>
                    <a:pt x="729" y="539"/>
                  </a:lnTo>
                  <a:lnTo>
                    <a:pt x="733" y="541"/>
                  </a:lnTo>
                  <a:lnTo>
                    <a:pt x="737" y="542"/>
                  </a:lnTo>
                  <a:lnTo>
                    <a:pt x="741" y="542"/>
                  </a:lnTo>
                  <a:lnTo>
                    <a:pt x="745" y="546"/>
                  </a:lnTo>
                  <a:lnTo>
                    <a:pt x="747" y="546"/>
                  </a:lnTo>
                  <a:lnTo>
                    <a:pt x="749" y="546"/>
                  </a:lnTo>
                  <a:lnTo>
                    <a:pt x="753" y="547"/>
                  </a:lnTo>
                  <a:lnTo>
                    <a:pt x="758" y="542"/>
                  </a:lnTo>
                  <a:lnTo>
                    <a:pt x="761" y="542"/>
                  </a:lnTo>
                  <a:lnTo>
                    <a:pt x="766" y="544"/>
                  </a:lnTo>
                  <a:lnTo>
                    <a:pt x="767" y="541"/>
                  </a:lnTo>
                  <a:lnTo>
                    <a:pt x="770" y="540"/>
                  </a:lnTo>
                  <a:lnTo>
                    <a:pt x="769" y="535"/>
                  </a:lnTo>
                  <a:lnTo>
                    <a:pt x="770" y="534"/>
                  </a:lnTo>
                  <a:lnTo>
                    <a:pt x="770" y="527"/>
                  </a:lnTo>
                  <a:lnTo>
                    <a:pt x="772" y="525"/>
                  </a:lnTo>
                  <a:lnTo>
                    <a:pt x="772" y="519"/>
                  </a:lnTo>
                  <a:lnTo>
                    <a:pt x="775" y="515"/>
                  </a:lnTo>
                  <a:lnTo>
                    <a:pt x="777" y="513"/>
                  </a:lnTo>
                  <a:lnTo>
                    <a:pt x="779" y="508"/>
                  </a:lnTo>
                  <a:lnTo>
                    <a:pt x="782" y="507"/>
                  </a:lnTo>
                  <a:lnTo>
                    <a:pt x="784" y="507"/>
                  </a:lnTo>
                  <a:lnTo>
                    <a:pt x="789" y="502"/>
                  </a:lnTo>
                  <a:lnTo>
                    <a:pt x="787" y="493"/>
                  </a:lnTo>
                  <a:lnTo>
                    <a:pt x="782" y="487"/>
                  </a:lnTo>
                  <a:lnTo>
                    <a:pt x="779" y="481"/>
                  </a:lnTo>
                  <a:lnTo>
                    <a:pt x="777" y="480"/>
                  </a:lnTo>
                  <a:lnTo>
                    <a:pt x="773" y="477"/>
                  </a:lnTo>
                  <a:lnTo>
                    <a:pt x="771" y="475"/>
                  </a:lnTo>
                  <a:lnTo>
                    <a:pt x="767" y="474"/>
                  </a:lnTo>
                  <a:lnTo>
                    <a:pt x="767" y="472"/>
                  </a:lnTo>
                  <a:lnTo>
                    <a:pt x="766" y="468"/>
                  </a:lnTo>
                  <a:lnTo>
                    <a:pt x="759" y="466"/>
                  </a:lnTo>
                  <a:lnTo>
                    <a:pt x="759" y="461"/>
                  </a:lnTo>
                  <a:lnTo>
                    <a:pt x="758" y="459"/>
                  </a:lnTo>
                  <a:lnTo>
                    <a:pt x="757" y="455"/>
                  </a:lnTo>
                  <a:lnTo>
                    <a:pt x="751" y="451"/>
                  </a:lnTo>
                  <a:lnTo>
                    <a:pt x="749" y="448"/>
                  </a:lnTo>
                  <a:lnTo>
                    <a:pt x="751" y="444"/>
                  </a:lnTo>
                  <a:lnTo>
                    <a:pt x="755" y="441"/>
                  </a:lnTo>
                  <a:lnTo>
                    <a:pt x="753" y="436"/>
                  </a:lnTo>
                  <a:lnTo>
                    <a:pt x="758" y="431"/>
                  </a:lnTo>
                  <a:lnTo>
                    <a:pt x="755" y="429"/>
                  </a:lnTo>
                  <a:lnTo>
                    <a:pt x="760" y="423"/>
                  </a:lnTo>
                  <a:lnTo>
                    <a:pt x="764" y="421"/>
                  </a:lnTo>
                  <a:lnTo>
                    <a:pt x="761" y="417"/>
                  </a:lnTo>
                  <a:lnTo>
                    <a:pt x="757" y="412"/>
                  </a:lnTo>
                  <a:lnTo>
                    <a:pt x="748" y="408"/>
                  </a:lnTo>
                  <a:lnTo>
                    <a:pt x="745" y="408"/>
                  </a:lnTo>
                  <a:lnTo>
                    <a:pt x="746" y="396"/>
                  </a:lnTo>
                  <a:lnTo>
                    <a:pt x="746" y="393"/>
                  </a:lnTo>
                  <a:lnTo>
                    <a:pt x="743" y="389"/>
                  </a:lnTo>
                  <a:lnTo>
                    <a:pt x="742" y="389"/>
                  </a:lnTo>
                  <a:lnTo>
                    <a:pt x="733" y="381"/>
                  </a:lnTo>
                  <a:lnTo>
                    <a:pt x="730" y="377"/>
                  </a:lnTo>
                  <a:lnTo>
                    <a:pt x="729" y="375"/>
                  </a:lnTo>
                  <a:lnTo>
                    <a:pt x="728" y="375"/>
                  </a:lnTo>
                  <a:lnTo>
                    <a:pt x="727" y="372"/>
                  </a:lnTo>
                  <a:lnTo>
                    <a:pt x="722" y="369"/>
                  </a:lnTo>
                  <a:lnTo>
                    <a:pt x="723" y="366"/>
                  </a:lnTo>
                  <a:lnTo>
                    <a:pt x="719" y="365"/>
                  </a:lnTo>
                  <a:lnTo>
                    <a:pt x="718" y="364"/>
                  </a:lnTo>
                  <a:lnTo>
                    <a:pt x="717" y="365"/>
                  </a:lnTo>
                  <a:lnTo>
                    <a:pt x="713" y="360"/>
                  </a:lnTo>
                  <a:lnTo>
                    <a:pt x="709" y="358"/>
                  </a:lnTo>
                  <a:lnTo>
                    <a:pt x="706" y="358"/>
                  </a:lnTo>
                  <a:lnTo>
                    <a:pt x="703" y="353"/>
                  </a:lnTo>
                  <a:lnTo>
                    <a:pt x="703" y="348"/>
                  </a:lnTo>
                  <a:lnTo>
                    <a:pt x="705" y="346"/>
                  </a:lnTo>
                  <a:lnTo>
                    <a:pt x="703" y="342"/>
                  </a:lnTo>
                  <a:lnTo>
                    <a:pt x="700" y="342"/>
                  </a:lnTo>
                  <a:lnTo>
                    <a:pt x="695" y="339"/>
                  </a:lnTo>
                  <a:lnTo>
                    <a:pt x="692" y="339"/>
                  </a:lnTo>
                  <a:lnTo>
                    <a:pt x="691" y="337"/>
                  </a:lnTo>
                  <a:lnTo>
                    <a:pt x="686" y="335"/>
                  </a:lnTo>
                  <a:lnTo>
                    <a:pt x="683" y="335"/>
                  </a:lnTo>
                  <a:lnTo>
                    <a:pt x="681" y="333"/>
                  </a:lnTo>
                  <a:lnTo>
                    <a:pt x="681" y="336"/>
                  </a:lnTo>
                  <a:lnTo>
                    <a:pt x="680" y="337"/>
                  </a:lnTo>
                  <a:lnTo>
                    <a:pt x="682" y="343"/>
                  </a:lnTo>
                  <a:lnTo>
                    <a:pt x="680" y="345"/>
                  </a:lnTo>
                  <a:lnTo>
                    <a:pt x="680" y="346"/>
                  </a:lnTo>
                  <a:lnTo>
                    <a:pt x="677" y="347"/>
                  </a:lnTo>
                  <a:lnTo>
                    <a:pt x="677" y="349"/>
                  </a:lnTo>
                  <a:lnTo>
                    <a:pt x="676" y="352"/>
                  </a:lnTo>
                  <a:lnTo>
                    <a:pt x="675" y="355"/>
                  </a:lnTo>
                  <a:lnTo>
                    <a:pt x="673" y="357"/>
                  </a:lnTo>
                  <a:lnTo>
                    <a:pt x="670" y="357"/>
                  </a:lnTo>
                  <a:lnTo>
                    <a:pt x="669" y="354"/>
                  </a:lnTo>
                  <a:lnTo>
                    <a:pt x="663" y="354"/>
                  </a:lnTo>
                  <a:lnTo>
                    <a:pt x="657" y="359"/>
                  </a:lnTo>
                  <a:lnTo>
                    <a:pt x="655" y="351"/>
                  </a:lnTo>
                  <a:lnTo>
                    <a:pt x="651" y="349"/>
                  </a:lnTo>
                  <a:lnTo>
                    <a:pt x="647" y="349"/>
                  </a:lnTo>
                  <a:lnTo>
                    <a:pt x="647" y="345"/>
                  </a:lnTo>
                  <a:lnTo>
                    <a:pt x="644" y="345"/>
                  </a:lnTo>
                  <a:lnTo>
                    <a:pt x="643" y="342"/>
                  </a:lnTo>
                  <a:lnTo>
                    <a:pt x="638" y="340"/>
                  </a:lnTo>
                  <a:lnTo>
                    <a:pt x="638" y="339"/>
                  </a:lnTo>
                  <a:lnTo>
                    <a:pt x="639" y="333"/>
                  </a:lnTo>
                  <a:lnTo>
                    <a:pt x="635" y="329"/>
                  </a:lnTo>
                  <a:lnTo>
                    <a:pt x="637" y="317"/>
                  </a:lnTo>
                  <a:lnTo>
                    <a:pt x="633" y="316"/>
                  </a:lnTo>
                  <a:lnTo>
                    <a:pt x="631" y="304"/>
                  </a:lnTo>
                  <a:lnTo>
                    <a:pt x="631" y="300"/>
                  </a:lnTo>
                  <a:lnTo>
                    <a:pt x="635" y="295"/>
                  </a:lnTo>
                  <a:lnTo>
                    <a:pt x="627" y="287"/>
                  </a:lnTo>
                  <a:lnTo>
                    <a:pt x="629" y="283"/>
                  </a:lnTo>
                  <a:lnTo>
                    <a:pt x="629" y="280"/>
                  </a:lnTo>
                  <a:lnTo>
                    <a:pt x="632" y="277"/>
                  </a:lnTo>
                  <a:lnTo>
                    <a:pt x="633" y="274"/>
                  </a:lnTo>
                  <a:lnTo>
                    <a:pt x="633" y="271"/>
                  </a:lnTo>
                  <a:lnTo>
                    <a:pt x="631" y="270"/>
                  </a:lnTo>
                  <a:lnTo>
                    <a:pt x="626" y="270"/>
                  </a:lnTo>
                  <a:lnTo>
                    <a:pt x="622" y="274"/>
                  </a:lnTo>
                  <a:lnTo>
                    <a:pt x="619" y="273"/>
                  </a:lnTo>
                  <a:lnTo>
                    <a:pt x="619" y="276"/>
                  </a:lnTo>
                  <a:lnTo>
                    <a:pt x="616" y="277"/>
                  </a:lnTo>
                  <a:lnTo>
                    <a:pt x="615" y="280"/>
                  </a:lnTo>
                  <a:lnTo>
                    <a:pt x="611" y="277"/>
                  </a:lnTo>
                  <a:lnTo>
                    <a:pt x="609" y="279"/>
                  </a:lnTo>
                  <a:lnTo>
                    <a:pt x="605" y="280"/>
                  </a:lnTo>
                  <a:lnTo>
                    <a:pt x="602" y="285"/>
                  </a:lnTo>
                  <a:lnTo>
                    <a:pt x="601" y="286"/>
                  </a:lnTo>
                  <a:lnTo>
                    <a:pt x="598" y="283"/>
                  </a:lnTo>
                  <a:lnTo>
                    <a:pt x="596" y="283"/>
                  </a:lnTo>
                  <a:lnTo>
                    <a:pt x="593" y="285"/>
                  </a:lnTo>
                  <a:lnTo>
                    <a:pt x="591" y="282"/>
                  </a:lnTo>
                  <a:lnTo>
                    <a:pt x="590" y="283"/>
                  </a:lnTo>
                  <a:lnTo>
                    <a:pt x="589" y="286"/>
                  </a:lnTo>
                  <a:lnTo>
                    <a:pt x="585" y="294"/>
                  </a:lnTo>
                  <a:lnTo>
                    <a:pt x="582" y="297"/>
                  </a:lnTo>
                  <a:lnTo>
                    <a:pt x="585" y="301"/>
                  </a:lnTo>
                  <a:lnTo>
                    <a:pt x="579" y="306"/>
                  </a:lnTo>
                  <a:lnTo>
                    <a:pt x="574" y="305"/>
                  </a:lnTo>
                  <a:lnTo>
                    <a:pt x="573" y="304"/>
                  </a:lnTo>
                  <a:lnTo>
                    <a:pt x="567" y="303"/>
                  </a:lnTo>
                  <a:lnTo>
                    <a:pt x="564" y="299"/>
                  </a:lnTo>
                  <a:lnTo>
                    <a:pt x="561" y="294"/>
                  </a:lnTo>
                  <a:lnTo>
                    <a:pt x="565" y="288"/>
                  </a:lnTo>
                  <a:lnTo>
                    <a:pt x="565" y="282"/>
                  </a:lnTo>
                  <a:lnTo>
                    <a:pt x="567" y="280"/>
                  </a:lnTo>
                  <a:lnTo>
                    <a:pt x="566" y="276"/>
                  </a:lnTo>
                  <a:lnTo>
                    <a:pt x="566" y="275"/>
                  </a:lnTo>
                  <a:lnTo>
                    <a:pt x="565" y="274"/>
                  </a:lnTo>
                  <a:lnTo>
                    <a:pt x="566" y="271"/>
                  </a:lnTo>
                  <a:lnTo>
                    <a:pt x="564" y="270"/>
                  </a:lnTo>
                  <a:lnTo>
                    <a:pt x="565" y="269"/>
                  </a:lnTo>
                  <a:lnTo>
                    <a:pt x="565" y="265"/>
                  </a:lnTo>
                  <a:lnTo>
                    <a:pt x="567" y="263"/>
                  </a:lnTo>
                  <a:lnTo>
                    <a:pt x="568" y="261"/>
                  </a:lnTo>
                  <a:lnTo>
                    <a:pt x="562" y="259"/>
                  </a:lnTo>
                  <a:lnTo>
                    <a:pt x="561" y="256"/>
                  </a:lnTo>
                  <a:lnTo>
                    <a:pt x="556" y="261"/>
                  </a:lnTo>
                  <a:lnTo>
                    <a:pt x="554" y="259"/>
                  </a:lnTo>
                  <a:lnTo>
                    <a:pt x="553" y="261"/>
                  </a:lnTo>
                  <a:lnTo>
                    <a:pt x="549" y="258"/>
                  </a:lnTo>
                  <a:lnTo>
                    <a:pt x="547" y="261"/>
                  </a:lnTo>
                  <a:lnTo>
                    <a:pt x="537" y="253"/>
                  </a:lnTo>
                  <a:lnTo>
                    <a:pt x="538" y="247"/>
                  </a:lnTo>
                  <a:lnTo>
                    <a:pt x="529" y="247"/>
                  </a:lnTo>
                  <a:lnTo>
                    <a:pt x="528" y="245"/>
                  </a:lnTo>
                  <a:lnTo>
                    <a:pt x="525" y="243"/>
                  </a:lnTo>
                  <a:lnTo>
                    <a:pt x="524" y="241"/>
                  </a:lnTo>
                  <a:lnTo>
                    <a:pt x="526" y="238"/>
                  </a:lnTo>
                  <a:lnTo>
                    <a:pt x="523" y="235"/>
                  </a:lnTo>
                  <a:lnTo>
                    <a:pt x="523" y="233"/>
                  </a:lnTo>
                  <a:lnTo>
                    <a:pt x="525" y="231"/>
                  </a:lnTo>
                  <a:lnTo>
                    <a:pt x="525" y="229"/>
                  </a:lnTo>
                  <a:lnTo>
                    <a:pt x="525" y="225"/>
                  </a:lnTo>
                  <a:lnTo>
                    <a:pt x="526" y="223"/>
                  </a:lnTo>
                  <a:lnTo>
                    <a:pt x="524" y="219"/>
                  </a:lnTo>
                  <a:lnTo>
                    <a:pt x="522" y="219"/>
                  </a:lnTo>
                  <a:lnTo>
                    <a:pt x="520" y="217"/>
                  </a:lnTo>
                  <a:lnTo>
                    <a:pt x="519" y="219"/>
                  </a:lnTo>
                  <a:lnTo>
                    <a:pt x="517" y="216"/>
                  </a:lnTo>
                  <a:lnTo>
                    <a:pt x="510" y="216"/>
                  </a:lnTo>
                  <a:lnTo>
                    <a:pt x="506" y="220"/>
                  </a:lnTo>
                  <a:lnTo>
                    <a:pt x="498" y="220"/>
                  </a:lnTo>
                  <a:lnTo>
                    <a:pt x="495" y="217"/>
                  </a:lnTo>
                  <a:lnTo>
                    <a:pt x="492" y="216"/>
                  </a:lnTo>
                  <a:lnTo>
                    <a:pt x="488" y="214"/>
                  </a:lnTo>
                  <a:lnTo>
                    <a:pt x="488" y="207"/>
                  </a:lnTo>
                  <a:lnTo>
                    <a:pt x="484" y="207"/>
                  </a:lnTo>
                  <a:lnTo>
                    <a:pt x="483" y="204"/>
                  </a:lnTo>
                  <a:lnTo>
                    <a:pt x="482" y="203"/>
                  </a:lnTo>
                  <a:lnTo>
                    <a:pt x="480" y="201"/>
                  </a:lnTo>
                  <a:lnTo>
                    <a:pt x="476" y="198"/>
                  </a:lnTo>
                  <a:lnTo>
                    <a:pt x="476" y="196"/>
                  </a:lnTo>
                  <a:lnTo>
                    <a:pt x="475" y="194"/>
                  </a:lnTo>
                  <a:lnTo>
                    <a:pt x="476" y="191"/>
                  </a:lnTo>
                  <a:lnTo>
                    <a:pt x="471" y="188"/>
                  </a:lnTo>
                  <a:lnTo>
                    <a:pt x="469" y="188"/>
                  </a:lnTo>
                  <a:lnTo>
                    <a:pt x="468" y="189"/>
                  </a:lnTo>
                  <a:lnTo>
                    <a:pt x="466" y="188"/>
                  </a:lnTo>
                  <a:lnTo>
                    <a:pt x="463" y="188"/>
                  </a:lnTo>
                  <a:lnTo>
                    <a:pt x="462" y="182"/>
                  </a:lnTo>
                  <a:lnTo>
                    <a:pt x="459" y="182"/>
                  </a:lnTo>
                  <a:lnTo>
                    <a:pt x="454" y="178"/>
                  </a:lnTo>
                  <a:lnTo>
                    <a:pt x="450" y="179"/>
                  </a:lnTo>
                  <a:lnTo>
                    <a:pt x="447" y="178"/>
                  </a:lnTo>
                  <a:lnTo>
                    <a:pt x="445" y="179"/>
                  </a:lnTo>
                  <a:lnTo>
                    <a:pt x="440" y="178"/>
                  </a:lnTo>
                  <a:lnTo>
                    <a:pt x="436" y="173"/>
                  </a:lnTo>
                  <a:lnTo>
                    <a:pt x="433" y="176"/>
                  </a:lnTo>
                  <a:lnTo>
                    <a:pt x="432" y="178"/>
                  </a:lnTo>
                  <a:lnTo>
                    <a:pt x="429" y="179"/>
                  </a:lnTo>
                  <a:lnTo>
                    <a:pt x="426" y="180"/>
                  </a:lnTo>
                  <a:lnTo>
                    <a:pt x="422" y="182"/>
                  </a:lnTo>
                  <a:lnTo>
                    <a:pt x="422" y="179"/>
                  </a:lnTo>
                  <a:lnTo>
                    <a:pt x="417" y="178"/>
                  </a:lnTo>
                  <a:lnTo>
                    <a:pt x="410" y="178"/>
                  </a:lnTo>
                  <a:lnTo>
                    <a:pt x="404" y="173"/>
                  </a:lnTo>
                  <a:lnTo>
                    <a:pt x="399" y="174"/>
                  </a:lnTo>
                  <a:lnTo>
                    <a:pt x="398" y="172"/>
                  </a:lnTo>
                  <a:lnTo>
                    <a:pt x="396" y="170"/>
                  </a:lnTo>
                  <a:lnTo>
                    <a:pt x="394" y="171"/>
                  </a:lnTo>
                  <a:lnTo>
                    <a:pt x="393" y="168"/>
                  </a:lnTo>
                  <a:lnTo>
                    <a:pt x="392" y="166"/>
                  </a:lnTo>
                  <a:lnTo>
                    <a:pt x="392" y="161"/>
                  </a:lnTo>
                  <a:lnTo>
                    <a:pt x="387" y="156"/>
                  </a:lnTo>
                  <a:lnTo>
                    <a:pt x="386" y="160"/>
                  </a:lnTo>
                  <a:lnTo>
                    <a:pt x="382" y="162"/>
                  </a:lnTo>
                  <a:lnTo>
                    <a:pt x="381" y="164"/>
                  </a:lnTo>
                  <a:lnTo>
                    <a:pt x="374" y="165"/>
                  </a:lnTo>
                  <a:lnTo>
                    <a:pt x="374" y="162"/>
                  </a:lnTo>
                  <a:lnTo>
                    <a:pt x="372" y="161"/>
                  </a:lnTo>
                  <a:lnTo>
                    <a:pt x="368" y="159"/>
                  </a:lnTo>
                  <a:lnTo>
                    <a:pt x="365" y="154"/>
                  </a:lnTo>
                  <a:lnTo>
                    <a:pt x="362" y="155"/>
                  </a:lnTo>
                  <a:lnTo>
                    <a:pt x="362" y="159"/>
                  </a:lnTo>
                  <a:lnTo>
                    <a:pt x="360" y="159"/>
                  </a:lnTo>
                  <a:lnTo>
                    <a:pt x="359" y="161"/>
                  </a:lnTo>
                  <a:lnTo>
                    <a:pt x="356" y="161"/>
                  </a:lnTo>
                  <a:lnTo>
                    <a:pt x="354" y="160"/>
                  </a:lnTo>
                  <a:lnTo>
                    <a:pt x="350" y="162"/>
                  </a:lnTo>
                  <a:lnTo>
                    <a:pt x="345" y="160"/>
                  </a:lnTo>
                  <a:lnTo>
                    <a:pt x="342" y="161"/>
                  </a:lnTo>
                  <a:lnTo>
                    <a:pt x="337" y="162"/>
                  </a:lnTo>
                  <a:lnTo>
                    <a:pt x="335" y="156"/>
                  </a:lnTo>
                  <a:lnTo>
                    <a:pt x="333" y="153"/>
                  </a:lnTo>
                  <a:lnTo>
                    <a:pt x="331" y="147"/>
                  </a:lnTo>
                  <a:lnTo>
                    <a:pt x="330" y="140"/>
                  </a:lnTo>
                  <a:lnTo>
                    <a:pt x="327" y="135"/>
                  </a:lnTo>
                  <a:lnTo>
                    <a:pt x="321" y="128"/>
                  </a:lnTo>
                  <a:lnTo>
                    <a:pt x="317" y="126"/>
                  </a:lnTo>
                  <a:lnTo>
                    <a:pt x="315" y="124"/>
                  </a:lnTo>
                  <a:lnTo>
                    <a:pt x="317" y="122"/>
                  </a:lnTo>
                  <a:lnTo>
                    <a:pt x="315" y="118"/>
                  </a:lnTo>
                  <a:lnTo>
                    <a:pt x="314" y="118"/>
                  </a:lnTo>
                  <a:lnTo>
                    <a:pt x="309" y="116"/>
                  </a:lnTo>
                  <a:lnTo>
                    <a:pt x="307" y="114"/>
                  </a:lnTo>
                  <a:lnTo>
                    <a:pt x="305" y="113"/>
                  </a:lnTo>
                  <a:lnTo>
                    <a:pt x="301" y="113"/>
                  </a:lnTo>
                  <a:lnTo>
                    <a:pt x="300" y="117"/>
                  </a:lnTo>
                  <a:lnTo>
                    <a:pt x="297" y="117"/>
                  </a:lnTo>
                  <a:lnTo>
                    <a:pt x="296" y="117"/>
                  </a:lnTo>
                  <a:lnTo>
                    <a:pt x="294" y="117"/>
                  </a:lnTo>
                  <a:lnTo>
                    <a:pt x="293" y="120"/>
                  </a:lnTo>
                  <a:lnTo>
                    <a:pt x="289" y="118"/>
                  </a:lnTo>
                  <a:lnTo>
                    <a:pt x="287" y="118"/>
                  </a:lnTo>
                  <a:lnTo>
                    <a:pt x="283" y="120"/>
                  </a:lnTo>
                  <a:lnTo>
                    <a:pt x="281" y="120"/>
                  </a:lnTo>
                  <a:lnTo>
                    <a:pt x="278" y="122"/>
                  </a:lnTo>
                  <a:lnTo>
                    <a:pt x="277" y="125"/>
                  </a:lnTo>
                  <a:lnTo>
                    <a:pt x="273" y="129"/>
                  </a:lnTo>
                  <a:lnTo>
                    <a:pt x="272" y="128"/>
                  </a:lnTo>
                  <a:lnTo>
                    <a:pt x="267" y="124"/>
                  </a:lnTo>
                  <a:lnTo>
                    <a:pt x="265" y="119"/>
                  </a:lnTo>
                  <a:lnTo>
                    <a:pt x="264" y="107"/>
                  </a:lnTo>
                  <a:lnTo>
                    <a:pt x="263" y="106"/>
                  </a:lnTo>
                  <a:lnTo>
                    <a:pt x="260" y="106"/>
                  </a:lnTo>
                  <a:lnTo>
                    <a:pt x="257" y="104"/>
                  </a:lnTo>
                  <a:lnTo>
                    <a:pt x="255" y="102"/>
                  </a:lnTo>
                  <a:lnTo>
                    <a:pt x="253" y="102"/>
                  </a:lnTo>
                  <a:lnTo>
                    <a:pt x="251" y="100"/>
                  </a:lnTo>
                  <a:lnTo>
                    <a:pt x="241" y="93"/>
                  </a:lnTo>
                  <a:lnTo>
                    <a:pt x="239" y="90"/>
                  </a:lnTo>
                  <a:lnTo>
                    <a:pt x="237" y="84"/>
                  </a:lnTo>
                  <a:lnTo>
                    <a:pt x="235" y="81"/>
                  </a:lnTo>
                  <a:lnTo>
                    <a:pt x="233" y="75"/>
                  </a:lnTo>
                  <a:lnTo>
                    <a:pt x="233" y="69"/>
                  </a:lnTo>
                  <a:lnTo>
                    <a:pt x="236" y="66"/>
                  </a:lnTo>
                  <a:lnTo>
                    <a:pt x="240" y="64"/>
                  </a:lnTo>
                  <a:lnTo>
                    <a:pt x="241" y="62"/>
                  </a:lnTo>
                  <a:lnTo>
                    <a:pt x="242" y="62"/>
                  </a:lnTo>
                  <a:lnTo>
                    <a:pt x="246" y="64"/>
                  </a:lnTo>
                  <a:lnTo>
                    <a:pt x="248" y="62"/>
                  </a:lnTo>
                  <a:lnTo>
                    <a:pt x="247" y="58"/>
                  </a:lnTo>
                  <a:lnTo>
                    <a:pt x="247" y="56"/>
                  </a:lnTo>
                  <a:lnTo>
                    <a:pt x="247" y="54"/>
                  </a:lnTo>
                  <a:lnTo>
                    <a:pt x="246" y="52"/>
                  </a:lnTo>
                  <a:lnTo>
                    <a:pt x="242" y="47"/>
                  </a:lnTo>
                  <a:lnTo>
                    <a:pt x="241" y="45"/>
                  </a:lnTo>
                  <a:lnTo>
                    <a:pt x="235" y="47"/>
                  </a:lnTo>
                  <a:lnTo>
                    <a:pt x="233" y="46"/>
                  </a:lnTo>
                  <a:lnTo>
                    <a:pt x="224" y="46"/>
                  </a:lnTo>
                  <a:lnTo>
                    <a:pt x="223" y="40"/>
                  </a:lnTo>
                  <a:lnTo>
                    <a:pt x="221" y="35"/>
                  </a:lnTo>
                  <a:lnTo>
                    <a:pt x="218" y="36"/>
                  </a:lnTo>
                  <a:lnTo>
                    <a:pt x="215" y="35"/>
                  </a:lnTo>
                  <a:lnTo>
                    <a:pt x="212" y="30"/>
                  </a:lnTo>
                  <a:lnTo>
                    <a:pt x="210" y="29"/>
                  </a:lnTo>
                  <a:lnTo>
                    <a:pt x="206" y="26"/>
                  </a:lnTo>
                  <a:lnTo>
                    <a:pt x="199" y="22"/>
                  </a:lnTo>
                  <a:lnTo>
                    <a:pt x="195" y="27"/>
                  </a:lnTo>
                  <a:lnTo>
                    <a:pt x="189" y="24"/>
                  </a:lnTo>
                  <a:lnTo>
                    <a:pt x="187" y="24"/>
                  </a:lnTo>
                  <a:lnTo>
                    <a:pt x="183" y="22"/>
                  </a:lnTo>
                  <a:lnTo>
                    <a:pt x="177" y="23"/>
                  </a:lnTo>
                  <a:lnTo>
                    <a:pt x="173" y="29"/>
                  </a:lnTo>
                  <a:lnTo>
                    <a:pt x="169" y="27"/>
                  </a:lnTo>
                  <a:lnTo>
                    <a:pt x="169" y="24"/>
                  </a:lnTo>
                  <a:lnTo>
                    <a:pt x="166" y="24"/>
                  </a:lnTo>
                  <a:lnTo>
                    <a:pt x="162" y="21"/>
                  </a:lnTo>
                  <a:lnTo>
                    <a:pt x="161" y="20"/>
                  </a:lnTo>
                  <a:lnTo>
                    <a:pt x="160" y="18"/>
                  </a:lnTo>
                  <a:lnTo>
                    <a:pt x="156" y="11"/>
                  </a:lnTo>
                  <a:lnTo>
                    <a:pt x="155" y="9"/>
                  </a:lnTo>
                  <a:lnTo>
                    <a:pt x="152" y="9"/>
                  </a:lnTo>
                  <a:lnTo>
                    <a:pt x="151" y="8"/>
                  </a:lnTo>
                  <a:lnTo>
                    <a:pt x="149" y="8"/>
                  </a:lnTo>
                  <a:lnTo>
                    <a:pt x="146" y="0"/>
                  </a:lnTo>
                  <a:lnTo>
                    <a:pt x="142" y="0"/>
                  </a:lnTo>
                  <a:lnTo>
                    <a:pt x="136" y="5"/>
                  </a:lnTo>
                  <a:lnTo>
                    <a:pt x="136" y="8"/>
                  </a:lnTo>
                  <a:lnTo>
                    <a:pt x="132" y="10"/>
                  </a:lnTo>
                  <a:lnTo>
                    <a:pt x="131" y="34"/>
                  </a:lnTo>
                  <a:lnTo>
                    <a:pt x="130" y="36"/>
                  </a:lnTo>
                  <a:lnTo>
                    <a:pt x="127" y="36"/>
                  </a:lnTo>
                  <a:lnTo>
                    <a:pt x="130" y="44"/>
                  </a:lnTo>
                  <a:lnTo>
                    <a:pt x="125" y="46"/>
                  </a:lnTo>
                  <a:lnTo>
                    <a:pt x="122" y="47"/>
                  </a:lnTo>
                  <a:lnTo>
                    <a:pt x="122" y="48"/>
                  </a:lnTo>
                  <a:lnTo>
                    <a:pt x="119" y="48"/>
                  </a:lnTo>
                  <a:lnTo>
                    <a:pt x="116" y="47"/>
                  </a:lnTo>
                  <a:lnTo>
                    <a:pt x="114" y="47"/>
                  </a:lnTo>
                  <a:lnTo>
                    <a:pt x="112" y="50"/>
                  </a:lnTo>
                  <a:lnTo>
                    <a:pt x="108" y="51"/>
                  </a:lnTo>
                  <a:lnTo>
                    <a:pt x="107" y="59"/>
                  </a:lnTo>
                  <a:lnTo>
                    <a:pt x="104" y="60"/>
                  </a:lnTo>
                  <a:lnTo>
                    <a:pt x="91" y="81"/>
                  </a:lnTo>
                  <a:lnTo>
                    <a:pt x="91" y="83"/>
                  </a:lnTo>
                  <a:lnTo>
                    <a:pt x="94" y="84"/>
                  </a:lnTo>
                  <a:lnTo>
                    <a:pt x="94" y="87"/>
                  </a:lnTo>
                  <a:lnTo>
                    <a:pt x="91" y="89"/>
                  </a:lnTo>
                  <a:lnTo>
                    <a:pt x="90" y="102"/>
                  </a:lnTo>
                  <a:lnTo>
                    <a:pt x="82" y="106"/>
                  </a:lnTo>
                  <a:lnTo>
                    <a:pt x="82" y="107"/>
                  </a:lnTo>
                  <a:lnTo>
                    <a:pt x="79" y="110"/>
                  </a:lnTo>
                  <a:lnTo>
                    <a:pt x="77" y="114"/>
                  </a:lnTo>
                  <a:lnTo>
                    <a:pt x="77" y="117"/>
                  </a:lnTo>
                  <a:lnTo>
                    <a:pt x="77" y="124"/>
                  </a:lnTo>
                  <a:lnTo>
                    <a:pt x="76" y="125"/>
                  </a:lnTo>
                  <a:lnTo>
                    <a:pt x="78" y="131"/>
                  </a:lnTo>
                  <a:lnTo>
                    <a:pt x="79" y="137"/>
                  </a:lnTo>
                  <a:lnTo>
                    <a:pt x="79" y="140"/>
                  </a:lnTo>
                  <a:lnTo>
                    <a:pt x="79" y="143"/>
                  </a:lnTo>
                  <a:lnTo>
                    <a:pt x="77" y="144"/>
                  </a:lnTo>
                  <a:lnTo>
                    <a:pt x="74" y="152"/>
                  </a:lnTo>
                  <a:lnTo>
                    <a:pt x="72" y="153"/>
                  </a:lnTo>
                  <a:lnTo>
                    <a:pt x="70" y="155"/>
                  </a:lnTo>
                  <a:lnTo>
                    <a:pt x="67" y="156"/>
                  </a:lnTo>
                  <a:lnTo>
                    <a:pt x="66" y="159"/>
                  </a:lnTo>
                  <a:lnTo>
                    <a:pt x="66" y="162"/>
                  </a:lnTo>
                  <a:lnTo>
                    <a:pt x="65" y="166"/>
                  </a:lnTo>
                  <a:lnTo>
                    <a:pt x="67" y="167"/>
                  </a:lnTo>
                  <a:lnTo>
                    <a:pt x="68" y="170"/>
                  </a:lnTo>
                  <a:lnTo>
                    <a:pt x="71" y="171"/>
                  </a:lnTo>
                  <a:lnTo>
                    <a:pt x="71" y="172"/>
                  </a:lnTo>
                  <a:lnTo>
                    <a:pt x="71" y="176"/>
                  </a:lnTo>
                  <a:lnTo>
                    <a:pt x="71" y="178"/>
                  </a:lnTo>
                  <a:lnTo>
                    <a:pt x="70" y="178"/>
                  </a:lnTo>
                  <a:lnTo>
                    <a:pt x="67" y="180"/>
                  </a:lnTo>
                  <a:lnTo>
                    <a:pt x="68" y="182"/>
                  </a:lnTo>
                  <a:lnTo>
                    <a:pt x="66" y="188"/>
                  </a:lnTo>
                  <a:lnTo>
                    <a:pt x="66" y="191"/>
                  </a:lnTo>
                  <a:lnTo>
                    <a:pt x="64" y="198"/>
                  </a:lnTo>
                  <a:lnTo>
                    <a:pt x="60" y="198"/>
                  </a:lnTo>
                  <a:lnTo>
                    <a:pt x="58" y="199"/>
                  </a:lnTo>
                  <a:lnTo>
                    <a:pt x="56" y="201"/>
                  </a:lnTo>
                  <a:lnTo>
                    <a:pt x="55" y="201"/>
                  </a:lnTo>
                  <a:lnTo>
                    <a:pt x="54" y="202"/>
                  </a:lnTo>
                  <a:lnTo>
                    <a:pt x="52" y="202"/>
                  </a:lnTo>
                  <a:lnTo>
                    <a:pt x="53" y="203"/>
                  </a:lnTo>
                  <a:lnTo>
                    <a:pt x="48" y="205"/>
                  </a:lnTo>
                  <a:lnTo>
                    <a:pt x="48" y="207"/>
                  </a:lnTo>
                  <a:lnTo>
                    <a:pt x="46" y="209"/>
                  </a:lnTo>
                  <a:lnTo>
                    <a:pt x="44" y="210"/>
                  </a:lnTo>
                  <a:lnTo>
                    <a:pt x="36" y="216"/>
                  </a:lnTo>
                  <a:lnTo>
                    <a:pt x="35" y="220"/>
                  </a:lnTo>
                  <a:lnTo>
                    <a:pt x="32" y="225"/>
                  </a:lnTo>
                  <a:lnTo>
                    <a:pt x="29" y="228"/>
                  </a:lnTo>
                  <a:lnTo>
                    <a:pt x="25" y="228"/>
                  </a:lnTo>
                  <a:lnTo>
                    <a:pt x="23" y="231"/>
                  </a:lnTo>
                  <a:lnTo>
                    <a:pt x="20" y="233"/>
                  </a:lnTo>
                  <a:lnTo>
                    <a:pt x="17" y="234"/>
                  </a:lnTo>
                  <a:lnTo>
                    <a:pt x="16" y="237"/>
                  </a:lnTo>
                  <a:lnTo>
                    <a:pt x="14" y="237"/>
                  </a:lnTo>
                  <a:lnTo>
                    <a:pt x="11" y="244"/>
                  </a:lnTo>
                  <a:lnTo>
                    <a:pt x="7" y="253"/>
                  </a:lnTo>
                  <a:lnTo>
                    <a:pt x="7" y="269"/>
                  </a:lnTo>
                  <a:lnTo>
                    <a:pt x="0" y="318"/>
                  </a:lnTo>
                  <a:lnTo>
                    <a:pt x="1" y="321"/>
                  </a:lnTo>
                  <a:lnTo>
                    <a:pt x="0" y="325"/>
                  </a:lnTo>
                  <a:lnTo>
                    <a:pt x="1" y="328"/>
                  </a:lnTo>
                  <a:lnTo>
                    <a:pt x="2" y="331"/>
                  </a:lnTo>
                  <a:lnTo>
                    <a:pt x="6" y="333"/>
                  </a:lnTo>
                  <a:lnTo>
                    <a:pt x="6" y="329"/>
                  </a:lnTo>
                  <a:lnTo>
                    <a:pt x="8" y="328"/>
                  </a:lnTo>
                  <a:lnTo>
                    <a:pt x="14" y="327"/>
                  </a:lnTo>
                  <a:lnTo>
                    <a:pt x="20" y="322"/>
                  </a:lnTo>
                  <a:lnTo>
                    <a:pt x="24" y="322"/>
                  </a:lnTo>
                  <a:lnTo>
                    <a:pt x="29" y="328"/>
                  </a:lnTo>
                  <a:lnTo>
                    <a:pt x="32" y="329"/>
                  </a:lnTo>
                  <a:lnTo>
                    <a:pt x="36" y="329"/>
                  </a:lnTo>
                  <a:lnTo>
                    <a:pt x="41" y="329"/>
                  </a:lnTo>
                  <a:lnTo>
                    <a:pt x="37" y="337"/>
                  </a:lnTo>
                  <a:lnTo>
                    <a:pt x="32" y="340"/>
                  </a:lnTo>
                  <a:lnTo>
                    <a:pt x="36" y="343"/>
                  </a:lnTo>
                  <a:lnTo>
                    <a:pt x="41" y="352"/>
                  </a:lnTo>
                  <a:lnTo>
                    <a:pt x="49" y="354"/>
                  </a:lnTo>
                  <a:lnTo>
                    <a:pt x="52" y="355"/>
                  </a:lnTo>
                  <a:lnTo>
                    <a:pt x="58" y="355"/>
                  </a:lnTo>
                  <a:lnTo>
                    <a:pt x="58" y="358"/>
                  </a:lnTo>
                  <a:lnTo>
                    <a:pt x="56" y="360"/>
                  </a:lnTo>
                  <a:lnTo>
                    <a:pt x="58" y="363"/>
                  </a:lnTo>
                  <a:lnTo>
                    <a:pt x="56" y="366"/>
                  </a:lnTo>
                  <a:lnTo>
                    <a:pt x="55" y="369"/>
                  </a:lnTo>
                  <a:lnTo>
                    <a:pt x="61" y="376"/>
                  </a:lnTo>
                  <a:lnTo>
                    <a:pt x="62" y="378"/>
                  </a:lnTo>
                  <a:lnTo>
                    <a:pt x="64" y="383"/>
                  </a:lnTo>
                  <a:lnTo>
                    <a:pt x="64" y="385"/>
                  </a:lnTo>
                  <a:lnTo>
                    <a:pt x="65" y="389"/>
                  </a:lnTo>
                  <a:lnTo>
                    <a:pt x="64" y="391"/>
                  </a:lnTo>
                  <a:lnTo>
                    <a:pt x="68" y="396"/>
                  </a:lnTo>
                  <a:lnTo>
                    <a:pt x="78" y="413"/>
                  </a:lnTo>
                  <a:lnTo>
                    <a:pt x="84" y="406"/>
                  </a:lnTo>
                  <a:lnTo>
                    <a:pt x="89" y="405"/>
                  </a:lnTo>
                  <a:lnTo>
                    <a:pt x="94" y="407"/>
                  </a:lnTo>
                  <a:lnTo>
                    <a:pt x="94" y="403"/>
                  </a:lnTo>
                  <a:lnTo>
                    <a:pt x="98" y="408"/>
                  </a:lnTo>
                  <a:lnTo>
                    <a:pt x="101" y="408"/>
                  </a:lnTo>
                  <a:lnTo>
                    <a:pt x="104" y="408"/>
                  </a:lnTo>
                  <a:lnTo>
                    <a:pt x="106" y="407"/>
                  </a:lnTo>
                  <a:lnTo>
                    <a:pt x="112" y="403"/>
                  </a:lnTo>
                  <a:lnTo>
                    <a:pt x="114" y="405"/>
                  </a:lnTo>
                  <a:lnTo>
                    <a:pt x="115" y="406"/>
                  </a:lnTo>
                  <a:lnTo>
                    <a:pt x="115" y="411"/>
                  </a:lnTo>
                  <a:lnTo>
                    <a:pt x="120" y="411"/>
                  </a:lnTo>
                  <a:lnTo>
                    <a:pt x="119" y="417"/>
                  </a:lnTo>
                  <a:lnTo>
                    <a:pt x="122" y="419"/>
                  </a:lnTo>
                  <a:lnTo>
                    <a:pt x="125" y="424"/>
                  </a:lnTo>
                  <a:lnTo>
                    <a:pt x="130" y="425"/>
                  </a:lnTo>
                  <a:lnTo>
                    <a:pt x="133" y="430"/>
                  </a:lnTo>
                  <a:lnTo>
                    <a:pt x="138" y="431"/>
                  </a:lnTo>
                  <a:lnTo>
                    <a:pt x="138" y="433"/>
                  </a:lnTo>
                  <a:lnTo>
                    <a:pt x="137" y="436"/>
                  </a:lnTo>
                  <a:lnTo>
                    <a:pt x="134" y="436"/>
                  </a:lnTo>
                  <a:lnTo>
                    <a:pt x="139" y="449"/>
                  </a:lnTo>
                  <a:lnTo>
                    <a:pt x="142" y="448"/>
                  </a:lnTo>
                  <a:lnTo>
                    <a:pt x="146" y="455"/>
                  </a:lnTo>
                  <a:lnTo>
                    <a:pt x="144" y="456"/>
                  </a:lnTo>
                  <a:lnTo>
                    <a:pt x="144" y="461"/>
                  </a:lnTo>
                  <a:lnTo>
                    <a:pt x="144" y="466"/>
                  </a:lnTo>
                  <a:lnTo>
                    <a:pt x="145" y="468"/>
                  </a:lnTo>
                  <a:lnTo>
                    <a:pt x="144" y="473"/>
                  </a:lnTo>
                  <a:lnTo>
                    <a:pt x="145" y="473"/>
                  </a:lnTo>
                  <a:lnTo>
                    <a:pt x="148" y="475"/>
                  </a:lnTo>
                  <a:lnTo>
                    <a:pt x="152" y="474"/>
                  </a:lnTo>
                  <a:lnTo>
                    <a:pt x="158" y="479"/>
                  </a:lnTo>
                  <a:lnTo>
                    <a:pt x="170" y="480"/>
                  </a:lnTo>
                  <a:lnTo>
                    <a:pt x="179" y="474"/>
                  </a:lnTo>
                  <a:lnTo>
                    <a:pt x="185" y="469"/>
                  </a:lnTo>
                  <a:lnTo>
                    <a:pt x="195" y="467"/>
                  </a:lnTo>
                  <a:lnTo>
                    <a:pt x="200" y="473"/>
                  </a:lnTo>
                  <a:lnTo>
                    <a:pt x="203" y="471"/>
                  </a:lnTo>
                  <a:lnTo>
                    <a:pt x="201" y="468"/>
                  </a:lnTo>
                  <a:lnTo>
                    <a:pt x="201" y="467"/>
                  </a:lnTo>
                  <a:lnTo>
                    <a:pt x="207" y="469"/>
                  </a:lnTo>
                  <a:lnTo>
                    <a:pt x="211" y="467"/>
                  </a:lnTo>
                  <a:lnTo>
                    <a:pt x="211" y="474"/>
                  </a:lnTo>
                  <a:lnTo>
                    <a:pt x="212" y="474"/>
                  </a:lnTo>
                  <a:lnTo>
                    <a:pt x="213" y="471"/>
                  </a:lnTo>
                  <a:lnTo>
                    <a:pt x="216" y="468"/>
                  </a:lnTo>
                  <a:lnTo>
                    <a:pt x="219" y="471"/>
                  </a:lnTo>
                  <a:lnTo>
                    <a:pt x="221" y="473"/>
                  </a:lnTo>
                  <a:lnTo>
                    <a:pt x="219" y="477"/>
                  </a:lnTo>
                  <a:lnTo>
                    <a:pt x="219" y="480"/>
                  </a:lnTo>
                  <a:lnTo>
                    <a:pt x="223" y="487"/>
                  </a:lnTo>
                  <a:lnTo>
                    <a:pt x="224" y="485"/>
                  </a:lnTo>
                  <a:lnTo>
                    <a:pt x="229" y="489"/>
                  </a:lnTo>
                  <a:lnTo>
                    <a:pt x="229" y="497"/>
                  </a:lnTo>
                  <a:lnTo>
                    <a:pt x="233" y="499"/>
                  </a:lnTo>
                  <a:lnTo>
                    <a:pt x="234" y="498"/>
                  </a:lnTo>
                  <a:lnTo>
                    <a:pt x="235" y="498"/>
                  </a:lnTo>
                  <a:lnTo>
                    <a:pt x="235" y="508"/>
                  </a:lnTo>
                  <a:lnTo>
                    <a:pt x="233" y="513"/>
                  </a:lnTo>
                  <a:lnTo>
                    <a:pt x="230" y="514"/>
                  </a:lnTo>
                  <a:lnTo>
                    <a:pt x="231" y="519"/>
                  </a:lnTo>
                  <a:lnTo>
                    <a:pt x="229" y="520"/>
                  </a:lnTo>
                  <a:lnTo>
                    <a:pt x="225" y="525"/>
                  </a:lnTo>
                  <a:lnTo>
                    <a:pt x="222" y="529"/>
                  </a:lnTo>
                  <a:lnTo>
                    <a:pt x="224" y="532"/>
                  </a:lnTo>
                  <a:lnTo>
                    <a:pt x="223" y="534"/>
                  </a:lnTo>
                  <a:lnTo>
                    <a:pt x="227" y="533"/>
                  </a:lnTo>
                  <a:lnTo>
                    <a:pt x="229" y="534"/>
                  </a:lnTo>
                  <a:lnTo>
                    <a:pt x="230" y="536"/>
                  </a:lnTo>
                  <a:lnTo>
                    <a:pt x="231" y="535"/>
                  </a:lnTo>
                  <a:lnTo>
                    <a:pt x="233" y="536"/>
                  </a:lnTo>
                  <a:lnTo>
                    <a:pt x="234" y="540"/>
                  </a:lnTo>
                  <a:lnTo>
                    <a:pt x="237" y="541"/>
                  </a:lnTo>
                  <a:lnTo>
                    <a:pt x="240" y="540"/>
                  </a:lnTo>
                  <a:lnTo>
                    <a:pt x="239" y="545"/>
                  </a:lnTo>
                  <a:lnTo>
                    <a:pt x="240" y="546"/>
                  </a:lnTo>
                  <a:lnTo>
                    <a:pt x="245" y="545"/>
                  </a:lnTo>
                  <a:lnTo>
                    <a:pt x="247" y="544"/>
                  </a:lnTo>
                  <a:lnTo>
                    <a:pt x="247" y="545"/>
                  </a:lnTo>
                  <a:lnTo>
                    <a:pt x="249" y="544"/>
                  </a:lnTo>
                  <a:lnTo>
                    <a:pt x="251" y="544"/>
                  </a:lnTo>
                  <a:lnTo>
                    <a:pt x="257" y="540"/>
                  </a:lnTo>
                  <a:lnTo>
                    <a:pt x="255" y="538"/>
                  </a:lnTo>
                  <a:lnTo>
                    <a:pt x="254" y="530"/>
                  </a:lnTo>
                  <a:lnTo>
                    <a:pt x="253" y="525"/>
                  </a:lnTo>
                  <a:lnTo>
                    <a:pt x="251" y="525"/>
                  </a:lnTo>
                  <a:lnTo>
                    <a:pt x="248" y="521"/>
                  </a:lnTo>
                  <a:lnTo>
                    <a:pt x="249" y="517"/>
                  </a:lnTo>
                  <a:lnTo>
                    <a:pt x="251" y="515"/>
                  </a:lnTo>
                  <a:lnTo>
                    <a:pt x="255" y="517"/>
                  </a:lnTo>
                  <a:lnTo>
                    <a:pt x="261" y="521"/>
                  </a:lnTo>
                  <a:lnTo>
                    <a:pt x="261" y="520"/>
                  </a:lnTo>
                  <a:lnTo>
                    <a:pt x="266" y="521"/>
                  </a:lnTo>
                  <a:lnTo>
                    <a:pt x="270" y="522"/>
                  </a:lnTo>
                  <a:lnTo>
                    <a:pt x="271" y="522"/>
                  </a:lnTo>
                  <a:lnTo>
                    <a:pt x="272" y="525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  <a:ln>
              <a:solidFill>
                <a:srgbClr val="FFFFFF"/>
              </a:solidFill>
            </a:ln>
          </p:spPr>
          <p:txBody>
            <a:bodyPr vert="horz" wrap="square" lIns="243624" tIns="121812" rIns="243624" bIns="121812" numCol="1" anchor="t" anchorCtr="0" compatLnSpc="1">
              <a:prstTxWarp prst="textNoShape">
                <a:avLst/>
              </a:prstTxWarp>
            </a:bodyPr>
            <a:lstStyle/>
            <a:p>
              <a:pPr defTabSz="2435744">
                <a:buClrTx/>
                <a:defRPr/>
              </a:pPr>
              <a:endParaRPr lang="en-US" sz="3796">
                <a:latin typeface="Verdana"/>
              </a:endParaRPr>
            </a:p>
          </p:txBody>
        </p:sp>
        <p:sp>
          <p:nvSpPr>
            <p:cNvPr id="11" name="Freeform 24">
              <a:extLst>
                <a:ext uri="{FF2B5EF4-FFF2-40B4-BE49-F238E27FC236}">
                  <a16:creationId xmlns:a16="http://schemas.microsoft.com/office/drawing/2014/main" id="{3D98AFD4-6F31-466F-8A8E-AB5AE56239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4684" y="3160396"/>
              <a:ext cx="1201535" cy="647483"/>
            </a:xfrm>
            <a:custGeom>
              <a:avLst/>
              <a:gdLst>
                <a:gd name="T0" fmla="*/ 502 w 832"/>
                <a:gd name="T1" fmla="*/ 65 h 454"/>
                <a:gd name="T2" fmla="*/ 452 w 832"/>
                <a:gd name="T3" fmla="*/ 77 h 454"/>
                <a:gd name="T4" fmla="*/ 392 w 832"/>
                <a:gd name="T5" fmla="*/ 62 h 454"/>
                <a:gd name="T6" fmla="*/ 386 w 832"/>
                <a:gd name="T7" fmla="*/ 51 h 454"/>
                <a:gd name="T8" fmla="*/ 364 w 832"/>
                <a:gd name="T9" fmla="*/ 25 h 454"/>
                <a:gd name="T10" fmla="*/ 334 w 832"/>
                <a:gd name="T11" fmla="*/ 29 h 454"/>
                <a:gd name="T12" fmla="*/ 285 w 832"/>
                <a:gd name="T13" fmla="*/ 5 h 454"/>
                <a:gd name="T14" fmla="*/ 226 w 832"/>
                <a:gd name="T15" fmla="*/ 5 h 454"/>
                <a:gd name="T16" fmla="*/ 222 w 832"/>
                <a:gd name="T17" fmla="*/ 71 h 454"/>
                <a:gd name="T18" fmla="*/ 225 w 832"/>
                <a:gd name="T19" fmla="*/ 131 h 454"/>
                <a:gd name="T20" fmla="*/ 177 w 832"/>
                <a:gd name="T21" fmla="*/ 129 h 454"/>
                <a:gd name="T22" fmla="*/ 141 w 832"/>
                <a:gd name="T23" fmla="*/ 141 h 454"/>
                <a:gd name="T24" fmla="*/ 114 w 832"/>
                <a:gd name="T25" fmla="*/ 168 h 454"/>
                <a:gd name="T26" fmla="*/ 95 w 832"/>
                <a:gd name="T27" fmla="*/ 193 h 454"/>
                <a:gd name="T28" fmla="*/ 69 w 832"/>
                <a:gd name="T29" fmla="*/ 212 h 454"/>
                <a:gd name="T30" fmla="*/ 73 w 832"/>
                <a:gd name="T31" fmla="*/ 236 h 454"/>
                <a:gd name="T32" fmla="*/ 50 w 832"/>
                <a:gd name="T33" fmla="*/ 248 h 454"/>
                <a:gd name="T34" fmla="*/ 39 w 832"/>
                <a:gd name="T35" fmla="*/ 271 h 454"/>
                <a:gd name="T36" fmla="*/ 19 w 832"/>
                <a:gd name="T37" fmla="*/ 289 h 454"/>
                <a:gd name="T38" fmla="*/ 2 w 832"/>
                <a:gd name="T39" fmla="*/ 338 h 454"/>
                <a:gd name="T40" fmla="*/ 12 w 832"/>
                <a:gd name="T41" fmla="*/ 358 h 454"/>
                <a:gd name="T42" fmla="*/ 21 w 832"/>
                <a:gd name="T43" fmla="*/ 385 h 454"/>
                <a:gd name="T44" fmla="*/ 9 w 832"/>
                <a:gd name="T45" fmla="*/ 435 h 454"/>
                <a:gd name="T46" fmla="*/ 37 w 832"/>
                <a:gd name="T47" fmla="*/ 451 h 454"/>
                <a:gd name="T48" fmla="*/ 61 w 832"/>
                <a:gd name="T49" fmla="*/ 440 h 454"/>
                <a:gd name="T50" fmla="*/ 83 w 832"/>
                <a:gd name="T51" fmla="*/ 416 h 454"/>
                <a:gd name="T52" fmla="*/ 99 w 832"/>
                <a:gd name="T53" fmla="*/ 385 h 454"/>
                <a:gd name="T54" fmla="*/ 115 w 832"/>
                <a:gd name="T55" fmla="*/ 374 h 454"/>
                <a:gd name="T56" fmla="*/ 164 w 832"/>
                <a:gd name="T57" fmla="*/ 358 h 454"/>
                <a:gd name="T58" fmla="*/ 254 w 832"/>
                <a:gd name="T59" fmla="*/ 351 h 454"/>
                <a:gd name="T60" fmla="*/ 308 w 832"/>
                <a:gd name="T61" fmla="*/ 340 h 454"/>
                <a:gd name="T62" fmla="*/ 377 w 832"/>
                <a:gd name="T63" fmla="*/ 333 h 454"/>
                <a:gd name="T64" fmla="*/ 413 w 832"/>
                <a:gd name="T65" fmla="*/ 299 h 454"/>
                <a:gd name="T66" fmla="*/ 447 w 832"/>
                <a:gd name="T67" fmla="*/ 252 h 454"/>
                <a:gd name="T68" fmla="*/ 463 w 832"/>
                <a:gd name="T69" fmla="*/ 231 h 454"/>
                <a:gd name="T70" fmla="*/ 481 w 832"/>
                <a:gd name="T71" fmla="*/ 227 h 454"/>
                <a:gd name="T72" fmla="*/ 493 w 832"/>
                <a:gd name="T73" fmla="*/ 221 h 454"/>
                <a:gd name="T74" fmla="*/ 517 w 832"/>
                <a:gd name="T75" fmla="*/ 221 h 454"/>
                <a:gd name="T76" fmla="*/ 532 w 832"/>
                <a:gd name="T77" fmla="*/ 205 h 454"/>
                <a:gd name="T78" fmla="*/ 551 w 832"/>
                <a:gd name="T79" fmla="*/ 180 h 454"/>
                <a:gd name="T80" fmla="*/ 569 w 832"/>
                <a:gd name="T81" fmla="*/ 157 h 454"/>
                <a:gd name="T82" fmla="*/ 606 w 832"/>
                <a:gd name="T83" fmla="*/ 174 h 454"/>
                <a:gd name="T84" fmla="*/ 592 w 832"/>
                <a:gd name="T85" fmla="*/ 155 h 454"/>
                <a:gd name="T86" fmla="*/ 597 w 832"/>
                <a:gd name="T87" fmla="*/ 122 h 454"/>
                <a:gd name="T88" fmla="*/ 663 w 832"/>
                <a:gd name="T89" fmla="*/ 149 h 454"/>
                <a:gd name="T90" fmla="*/ 672 w 832"/>
                <a:gd name="T91" fmla="*/ 119 h 454"/>
                <a:gd name="T92" fmla="*/ 707 w 832"/>
                <a:gd name="T93" fmla="*/ 144 h 454"/>
                <a:gd name="T94" fmla="*/ 756 w 832"/>
                <a:gd name="T95" fmla="*/ 128 h 454"/>
                <a:gd name="T96" fmla="*/ 784 w 832"/>
                <a:gd name="T97" fmla="*/ 115 h 454"/>
                <a:gd name="T98" fmla="*/ 804 w 832"/>
                <a:gd name="T99" fmla="*/ 128 h 454"/>
                <a:gd name="T100" fmla="*/ 815 w 832"/>
                <a:gd name="T101" fmla="*/ 80 h 454"/>
                <a:gd name="T102" fmla="*/ 773 w 832"/>
                <a:gd name="T103" fmla="*/ 32 h 454"/>
                <a:gd name="T104" fmla="*/ 741 w 832"/>
                <a:gd name="T105" fmla="*/ 53 h 454"/>
                <a:gd name="T106" fmla="*/ 657 w 832"/>
                <a:gd name="T107" fmla="*/ 43 h 454"/>
                <a:gd name="T108" fmla="*/ 606 w 832"/>
                <a:gd name="T109" fmla="*/ 47 h 454"/>
                <a:gd name="T110" fmla="*/ 596 w 832"/>
                <a:gd name="T111" fmla="*/ 59 h 454"/>
                <a:gd name="T112" fmla="*/ 579 w 832"/>
                <a:gd name="T113" fmla="*/ 50 h 454"/>
                <a:gd name="T114" fmla="*/ 545 w 832"/>
                <a:gd name="T115" fmla="*/ 55 h 454"/>
                <a:gd name="T116" fmla="*/ 572 w 832"/>
                <a:gd name="T117" fmla="*/ 83 h 454"/>
                <a:gd name="T118" fmla="*/ 538 w 832"/>
                <a:gd name="T119" fmla="*/ 8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32" h="454">
                  <a:moveTo>
                    <a:pt x="529" y="107"/>
                  </a:moveTo>
                  <a:lnTo>
                    <a:pt x="524" y="105"/>
                  </a:lnTo>
                  <a:lnTo>
                    <a:pt x="521" y="103"/>
                  </a:lnTo>
                  <a:lnTo>
                    <a:pt x="520" y="99"/>
                  </a:lnTo>
                  <a:lnTo>
                    <a:pt x="517" y="92"/>
                  </a:lnTo>
                  <a:lnTo>
                    <a:pt x="505" y="73"/>
                  </a:lnTo>
                  <a:lnTo>
                    <a:pt x="505" y="71"/>
                  </a:lnTo>
                  <a:lnTo>
                    <a:pt x="505" y="68"/>
                  </a:lnTo>
                  <a:lnTo>
                    <a:pt x="502" y="65"/>
                  </a:lnTo>
                  <a:lnTo>
                    <a:pt x="499" y="61"/>
                  </a:lnTo>
                  <a:lnTo>
                    <a:pt x="493" y="62"/>
                  </a:lnTo>
                  <a:lnTo>
                    <a:pt x="487" y="66"/>
                  </a:lnTo>
                  <a:lnTo>
                    <a:pt x="481" y="67"/>
                  </a:lnTo>
                  <a:lnTo>
                    <a:pt x="473" y="66"/>
                  </a:lnTo>
                  <a:lnTo>
                    <a:pt x="469" y="67"/>
                  </a:lnTo>
                  <a:lnTo>
                    <a:pt x="461" y="79"/>
                  </a:lnTo>
                  <a:lnTo>
                    <a:pt x="457" y="79"/>
                  </a:lnTo>
                  <a:lnTo>
                    <a:pt x="452" y="77"/>
                  </a:lnTo>
                  <a:lnTo>
                    <a:pt x="448" y="75"/>
                  </a:lnTo>
                  <a:lnTo>
                    <a:pt x="443" y="79"/>
                  </a:lnTo>
                  <a:lnTo>
                    <a:pt x="440" y="78"/>
                  </a:lnTo>
                  <a:lnTo>
                    <a:pt x="434" y="66"/>
                  </a:lnTo>
                  <a:lnTo>
                    <a:pt x="431" y="65"/>
                  </a:lnTo>
                  <a:lnTo>
                    <a:pt x="418" y="69"/>
                  </a:lnTo>
                  <a:lnTo>
                    <a:pt x="407" y="72"/>
                  </a:lnTo>
                  <a:lnTo>
                    <a:pt x="398" y="69"/>
                  </a:lnTo>
                  <a:lnTo>
                    <a:pt x="392" y="62"/>
                  </a:lnTo>
                  <a:lnTo>
                    <a:pt x="392" y="44"/>
                  </a:lnTo>
                  <a:lnTo>
                    <a:pt x="392" y="37"/>
                  </a:lnTo>
                  <a:lnTo>
                    <a:pt x="385" y="27"/>
                  </a:lnTo>
                  <a:lnTo>
                    <a:pt x="381" y="26"/>
                  </a:lnTo>
                  <a:lnTo>
                    <a:pt x="379" y="29"/>
                  </a:lnTo>
                  <a:lnTo>
                    <a:pt x="376" y="33"/>
                  </a:lnTo>
                  <a:lnTo>
                    <a:pt x="377" y="38"/>
                  </a:lnTo>
                  <a:lnTo>
                    <a:pt x="381" y="47"/>
                  </a:lnTo>
                  <a:lnTo>
                    <a:pt x="386" y="51"/>
                  </a:lnTo>
                  <a:lnTo>
                    <a:pt x="386" y="60"/>
                  </a:lnTo>
                  <a:lnTo>
                    <a:pt x="383" y="62"/>
                  </a:lnTo>
                  <a:lnTo>
                    <a:pt x="379" y="66"/>
                  </a:lnTo>
                  <a:lnTo>
                    <a:pt x="375" y="66"/>
                  </a:lnTo>
                  <a:lnTo>
                    <a:pt x="370" y="56"/>
                  </a:lnTo>
                  <a:lnTo>
                    <a:pt x="358" y="42"/>
                  </a:lnTo>
                  <a:lnTo>
                    <a:pt x="364" y="36"/>
                  </a:lnTo>
                  <a:lnTo>
                    <a:pt x="365" y="32"/>
                  </a:lnTo>
                  <a:lnTo>
                    <a:pt x="364" y="25"/>
                  </a:lnTo>
                  <a:lnTo>
                    <a:pt x="365" y="18"/>
                  </a:lnTo>
                  <a:lnTo>
                    <a:pt x="362" y="13"/>
                  </a:lnTo>
                  <a:lnTo>
                    <a:pt x="356" y="14"/>
                  </a:lnTo>
                  <a:lnTo>
                    <a:pt x="355" y="27"/>
                  </a:lnTo>
                  <a:lnTo>
                    <a:pt x="351" y="31"/>
                  </a:lnTo>
                  <a:lnTo>
                    <a:pt x="345" y="29"/>
                  </a:lnTo>
                  <a:lnTo>
                    <a:pt x="343" y="27"/>
                  </a:lnTo>
                  <a:lnTo>
                    <a:pt x="338" y="26"/>
                  </a:lnTo>
                  <a:lnTo>
                    <a:pt x="334" y="29"/>
                  </a:lnTo>
                  <a:lnTo>
                    <a:pt x="327" y="38"/>
                  </a:lnTo>
                  <a:lnTo>
                    <a:pt x="324" y="41"/>
                  </a:lnTo>
                  <a:lnTo>
                    <a:pt x="315" y="42"/>
                  </a:lnTo>
                  <a:lnTo>
                    <a:pt x="307" y="36"/>
                  </a:lnTo>
                  <a:lnTo>
                    <a:pt x="300" y="38"/>
                  </a:lnTo>
                  <a:lnTo>
                    <a:pt x="297" y="36"/>
                  </a:lnTo>
                  <a:lnTo>
                    <a:pt x="301" y="29"/>
                  </a:lnTo>
                  <a:lnTo>
                    <a:pt x="297" y="24"/>
                  </a:lnTo>
                  <a:lnTo>
                    <a:pt x="285" y="5"/>
                  </a:lnTo>
                  <a:lnTo>
                    <a:pt x="276" y="0"/>
                  </a:lnTo>
                  <a:lnTo>
                    <a:pt x="271" y="5"/>
                  </a:lnTo>
                  <a:lnTo>
                    <a:pt x="266" y="12"/>
                  </a:lnTo>
                  <a:lnTo>
                    <a:pt x="265" y="24"/>
                  </a:lnTo>
                  <a:lnTo>
                    <a:pt x="260" y="20"/>
                  </a:lnTo>
                  <a:lnTo>
                    <a:pt x="254" y="6"/>
                  </a:lnTo>
                  <a:lnTo>
                    <a:pt x="242" y="5"/>
                  </a:lnTo>
                  <a:lnTo>
                    <a:pt x="228" y="1"/>
                  </a:lnTo>
                  <a:lnTo>
                    <a:pt x="226" y="5"/>
                  </a:lnTo>
                  <a:lnTo>
                    <a:pt x="226" y="7"/>
                  </a:lnTo>
                  <a:lnTo>
                    <a:pt x="220" y="12"/>
                  </a:lnTo>
                  <a:lnTo>
                    <a:pt x="214" y="19"/>
                  </a:lnTo>
                  <a:lnTo>
                    <a:pt x="214" y="23"/>
                  </a:lnTo>
                  <a:lnTo>
                    <a:pt x="216" y="33"/>
                  </a:lnTo>
                  <a:lnTo>
                    <a:pt x="214" y="42"/>
                  </a:lnTo>
                  <a:lnTo>
                    <a:pt x="219" y="49"/>
                  </a:lnTo>
                  <a:lnTo>
                    <a:pt x="219" y="55"/>
                  </a:lnTo>
                  <a:lnTo>
                    <a:pt x="222" y="71"/>
                  </a:lnTo>
                  <a:lnTo>
                    <a:pt x="220" y="81"/>
                  </a:lnTo>
                  <a:lnTo>
                    <a:pt x="219" y="91"/>
                  </a:lnTo>
                  <a:lnTo>
                    <a:pt x="218" y="96"/>
                  </a:lnTo>
                  <a:lnTo>
                    <a:pt x="222" y="101"/>
                  </a:lnTo>
                  <a:lnTo>
                    <a:pt x="220" y="109"/>
                  </a:lnTo>
                  <a:lnTo>
                    <a:pt x="223" y="119"/>
                  </a:lnTo>
                  <a:lnTo>
                    <a:pt x="219" y="126"/>
                  </a:lnTo>
                  <a:lnTo>
                    <a:pt x="225" y="123"/>
                  </a:lnTo>
                  <a:lnTo>
                    <a:pt x="225" y="131"/>
                  </a:lnTo>
                  <a:lnTo>
                    <a:pt x="223" y="141"/>
                  </a:lnTo>
                  <a:lnTo>
                    <a:pt x="212" y="143"/>
                  </a:lnTo>
                  <a:lnTo>
                    <a:pt x="212" y="140"/>
                  </a:lnTo>
                  <a:lnTo>
                    <a:pt x="205" y="140"/>
                  </a:lnTo>
                  <a:lnTo>
                    <a:pt x="201" y="140"/>
                  </a:lnTo>
                  <a:lnTo>
                    <a:pt x="195" y="134"/>
                  </a:lnTo>
                  <a:lnTo>
                    <a:pt x="187" y="131"/>
                  </a:lnTo>
                  <a:lnTo>
                    <a:pt x="180" y="132"/>
                  </a:lnTo>
                  <a:lnTo>
                    <a:pt x="177" y="129"/>
                  </a:lnTo>
                  <a:lnTo>
                    <a:pt x="176" y="132"/>
                  </a:lnTo>
                  <a:lnTo>
                    <a:pt x="172" y="131"/>
                  </a:lnTo>
                  <a:lnTo>
                    <a:pt x="166" y="134"/>
                  </a:lnTo>
                  <a:lnTo>
                    <a:pt x="160" y="135"/>
                  </a:lnTo>
                  <a:lnTo>
                    <a:pt x="157" y="135"/>
                  </a:lnTo>
                  <a:lnTo>
                    <a:pt x="156" y="137"/>
                  </a:lnTo>
                  <a:lnTo>
                    <a:pt x="152" y="138"/>
                  </a:lnTo>
                  <a:lnTo>
                    <a:pt x="148" y="138"/>
                  </a:lnTo>
                  <a:lnTo>
                    <a:pt x="141" y="141"/>
                  </a:lnTo>
                  <a:lnTo>
                    <a:pt x="135" y="145"/>
                  </a:lnTo>
                  <a:lnTo>
                    <a:pt x="129" y="146"/>
                  </a:lnTo>
                  <a:lnTo>
                    <a:pt x="126" y="150"/>
                  </a:lnTo>
                  <a:lnTo>
                    <a:pt x="126" y="153"/>
                  </a:lnTo>
                  <a:lnTo>
                    <a:pt x="123" y="155"/>
                  </a:lnTo>
                  <a:lnTo>
                    <a:pt x="122" y="157"/>
                  </a:lnTo>
                  <a:lnTo>
                    <a:pt x="119" y="161"/>
                  </a:lnTo>
                  <a:lnTo>
                    <a:pt x="116" y="164"/>
                  </a:lnTo>
                  <a:lnTo>
                    <a:pt x="114" y="168"/>
                  </a:lnTo>
                  <a:lnTo>
                    <a:pt x="110" y="171"/>
                  </a:lnTo>
                  <a:lnTo>
                    <a:pt x="107" y="173"/>
                  </a:lnTo>
                  <a:lnTo>
                    <a:pt x="104" y="179"/>
                  </a:lnTo>
                  <a:lnTo>
                    <a:pt x="104" y="181"/>
                  </a:lnTo>
                  <a:lnTo>
                    <a:pt x="102" y="183"/>
                  </a:lnTo>
                  <a:lnTo>
                    <a:pt x="101" y="186"/>
                  </a:lnTo>
                  <a:lnTo>
                    <a:pt x="98" y="189"/>
                  </a:lnTo>
                  <a:lnTo>
                    <a:pt x="97" y="192"/>
                  </a:lnTo>
                  <a:lnTo>
                    <a:pt x="95" y="193"/>
                  </a:lnTo>
                  <a:lnTo>
                    <a:pt x="93" y="195"/>
                  </a:lnTo>
                  <a:lnTo>
                    <a:pt x="91" y="198"/>
                  </a:lnTo>
                  <a:lnTo>
                    <a:pt x="90" y="201"/>
                  </a:lnTo>
                  <a:lnTo>
                    <a:pt x="85" y="205"/>
                  </a:lnTo>
                  <a:lnTo>
                    <a:pt x="81" y="205"/>
                  </a:lnTo>
                  <a:lnTo>
                    <a:pt x="77" y="205"/>
                  </a:lnTo>
                  <a:lnTo>
                    <a:pt x="72" y="207"/>
                  </a:lnTo>
                  <a:lnTo>
                    <a:pt x="69" y="210"/>
                  </a:lnTo>
                  <a:lnTo>
                    <a:pt x="69" y="212"/>
                  </a:lnTo>
                  <a:lnTo>
                    <a:pt x="67" y="212"/>
                  </a:lnTo>
                  <a:lnTo>
                    <a:pt x="63" y="216"/>
                  </a:lnTo>
                  <a:lnTo>
                    <a:pt x="66" y="217"/>
                  </a:lnTo>
                  <a:lnTo>
                    <a:pt x="67" y="221"/>
                  </a:lnTo>
                  <a:lnTo>
                    <a:pt x="65" y="222"/>
                  </a:lnTo>
                  <a:lnTo>
                    <a:pt x="68" y="224"/>
                  </a:lnTo>
                  <a:lnTo>
                    <a:pt x="71" y="228"/>
                  </a:lnTo>
                  <a:lnTo>
                    <a:pt x="73" y="230"/>
                  </a:lnTo>
                  <a:lnTo>
                    <a:pt x="73" y="236"/>
                  </a:lnTo>
                  <a:lnTo>
                    <a:pt x="69" y="239"/>
                  </a:lnTo>
                  <a:lnTo>
                    <a:pt x="66" y="235"/>
                  </a:lnTo>
                  <a:lnTo>
                    <a:pt x="60" y="234"/>
                  </a:lnTo>
                  <a:lnTo>
                    <a:pt x="56" y="236"/>
                  </a:lnTo>
                  <a:lnTo>
                    <a:pt x="56" y="241"/>
                  </a:lnTo>
                  <a:lnTo>
                    <a:pt x="59" y="245"/>
                  </a:lnTo>
                  <a:lnTo>
                    <a:pt x="57" y="247"/>
                  </a:lnTo>
                  <a:lnTo>
                    <a:pt x="53" y="246"/>
                  </a:lnTo>
                  <a:lnTo>
                    <a:pt x="50" y="248"/>
                  </a:lnTo>
                  <a:lnTo>
                    <a:pt x="50" y="251"/>
                  </a:lnTo>
                  <a:lnTo>
                    <a:pt x="53" y="253"/>
                  </a:lnTo>
                  <a:lnTo>
                    <a:pt x="50" y="257"/>
                  </a:lnTo>
                  <a:lnTo>
                    <a:pt x="50" y="259"/>
                  </a:lnTo>
                  <a:lnTo>
                    <a:pt x="48" y="261"/>
                  </a:lnTo>
                  <a:lnTo>
                    <a:pt x="44" y="260"/>
                  </a:lnTo>
                  <a:lnTo>
                    <a:pt x="41" y="264"/>
                  </a:lnTo>
                  <a:lnTo>
                    <a:pt x="42" y="267"/>
                  </a:lnTo>
                  <a:lnTo>
                    <a:pt x="39" y="271"/>
                  </a:lnTo>
                  <a:lnTo>
                    <a:pt x="33" y="269"/>
                  </a:lnTo>
                  <a:lnTo>
                    <a:pt x="31" y="266"/>
                  </a:lnTo>
                  <a:lnTo>
                    <a:pt x="29" y="265"/>
                  </a:lnTo>
                  <a:lnTo>
                    <a:pt x="26" y="266"/>
                  </a:lnTo>
                  <a:lnTo>
                    <a:pt x="23" y="270"/>
                  </a:lnTo>
                  <a:lnTo>
                    <a:pt x="26" y="277"/>
                  </a:lnTo>
                  <a:lnTo>
                    <a:pt x="27" y="279"/>
                  </a:lnTo>
                  <a:lnTo>
                    <a:pt x="25" y="285"/>
                  </a:lnTo>
                  <a:lnTo>
                    <a:pt x="19" y="289"/>
                  </a:lnTo>
                  <a:lnTo>
                    <a:pt x="12" y="299"/>
                  </a:lnTo>
                  <a:lnTo>
                    <a:pt x="8" y="302"/>
                  </a:lnTo>
                  <a:lnTo>
                    <a:pt x="1" y="311"/>
                  </a:lnTo>
                  <a:lnTo>
                    <a:pt x="1" y="317"/>
                  </a:lnTo>
                  <a:lnTo>
                    <a:pt x="3" y="318"/>
                  </a:lnTo>
                  <a:lnTo>
                    <a:pt x="1" y="323"/>
                  </a:lnTo>
                  <a:lnTo>
                    <a:pt x="0" y="324"/>
                  </a:lnTo>
                  <a:lnTo>
                    <a:pt x="2" y="334"/>
                  </a:lnTo>
                  <a:lnTo>
                    <a:pt x="2" y="338"/>
                  </a:lnTo>
                  <a:lnTo>
                    <a:pt x="5" y="339"/>
                  </a:lnTo>
                  <a:lnTo>
                    <a:pt x="2" y="340"/>
                  </a:lnTo>
                  <a:lnTo>
                    <a:pt x="3" y="343"/>
                  </a:lnTo>
                  <a:lnTo>
                    <a:pt x="6" y="344"/>
                  </a:lnTo>
                  <a:lnTo>
                    <a:pt x="3" y="345"/>
                  </a:lnTo>
                  <a:lnTo>
                    <a:pt x="2" y="348"/>
                  </a:lnTo>
                  <a:lnTo>
                    <a:pt x="6" y="352"/>
                  </a:lnTo>
                  <a:lnTo>
                    <a:pt x="11" y="356"/>
                  </a:lnTo>
                  <a:lnTo>
                    <a:pt x="12" y="358"/>
                  </a:lnTo>
                  <a:lnTo>
                    <a:pt x="14" y="361"/>
                  </a:lnTo>
                  <a:lnTo>
                    <a:pt x="15" y="364"/>
                  </a:lnTo>
                  <a:lnTo>
                    <a:pt x="15" y="369"/>
                  </a:lnTo>
                  <a:lnTo>
                    <a:pt x="13" y="368"/>
                  </a:lnTo>
                  <a:lnTo>
                    <a:pt x="12" y="372"/>
                  </a:lnTo>
                  <a:lnTo>
                    <a:pt x="13" y="375"/>
                  </a:lnTo>
                  <a:lnTo>
                    <a:pt x="17" y="381"/>
                  </a:lnTo>
                  <a:lnTo>
                    <a:pt x="20" y="382"/>
                  </a:lnTo>
                  <a:lnTo>
                    <a:pt x="21" y="385"/>
                  </a:lnTo>
                  <a:lnTo>
                    <a:pt x="25" y="386"/>
                  </a:lnTo>
                  <a:lnTo>
                    <a:pt x="23" y="390"/>
                  </a:lnTo>
                  <a:lnTo>
                    <a:pt x="27" y="392"/>
                  </a:lnTo>
                  <a:lnTo>
                    <a:pt x="24" y="403"/>
                  </a:lnTo>
                  <a:lnTo>
                    <a:pt x="20" y="409"/>
                  </a:lnTo>
                  <a:lnTo>
                    <a:pt x="17" y="411"/>
                  </a:lnTo>
                  <a:lnTo>
                    <a:pt x="15" y="418"/>
                  </a:lnTo>
                  <a:lnTo>
                    <a:pt x="13" y="420"/>
                  </a:lnTo>
                  <a:lnTo>
                    <a:pt x="9" y="435"/>
                  </a:lnTo>
                  <a:lnTo>
                    <a:pt x="6" y="441"/>
                  </a:lnTo>
                  <a:lnTo>
                    <a:pt x="5" y="447"/>
                  </a:lnTo>
                  <a:lnTo>
                    <a:pt x="3" y="453"/>
                  </a:lnTo>
                  <a:lnTo>
                    <a:pt x="12" y="452"/>
                  </a:lnTo>
                  <a:lnTo>
                    <a:pt x="23" y="452"/>
                  </a:lnTo>
                  <a:lnTo>
                    <a:pt x="29" y="453"/>
                  </a:lnTo>
                  <a:lnTo>
                    <a:pt x="31" y="450"/>
                  </a:lnTo>
                  <a:lnTo>
                    <a:pt x="35" y="451"/>
                  </a:lnTo>
                  <a:lnTo>
                    <a:pt x="37" y="451"/>
                  </a:lnTo>
                  <a:lnTo>
                    <a:pt x="42" y="454"/>
                  </a:lnTo>
                  <a:lnTo>
                    <a:pt x="44" y="448"/>
                  </a:lnTo>
                  <a:lnTo>
                    <a:pt x="45" y="444"/>
                  </a:lnTo>
                  <a:lnTo>
                    <a:pt x="49" y="446"/>
                  </a:lnTo>
                  <a:lnTo>
                    <a:pt x="54" y="444"/>
                  </a:lnTo>
                  <a:lnTo>
                    <a:pt x="55" y="444"/>
                  </a:lnTo>
                  <a:lnTo>
                    <a:pt x="57" y="442"/>
                  </a:lnTo>
                  <a:lnTo>
                    <a:pt x="60" y="442"/>
                  </a:lnTo>
                  <a:lnTo>
                    <a:pt x="61" y="440"/>
                  </a:lnTo>
                  <a:lnTo>
                    <a:pt x="66" y="439"/>
                  </a:lnTo>
                  <a:lnTo>
                    <a:pt x="66" y="433"/>
                  </a:lnTo>
                  <a:lnTo>
                    <a:pt x="72" y="427"/>
                  </a:lnTo>
                  <a:lnTo>
                    <a:pt x="74" y="424"/>
                  </a:lnTo>
                  <a:lnTo>
                    <a:pt x="75" y="422"/>
                  </a:lnTo>
                  <a:lnTo>
                    <a:pt x="78" y="423"/>
                  </a:lnTo>
                  <a:lnTo>
                    <a:pt x="81" y="423"/>
                  </a:lnTo>
                  <a:lnTo>
                    <a:pt x="83" y="420"/>
                  </a:lnTo>
                  <a:lnTo>
                    <a:pt x="83" y="416"/>
                  </a:lnTo>
                  <a:lnTo>
                    <a:pt x="81" y="414"/>
                  </a:lnTo>
                  <a:lnTo>
                    <a:pt x="85" y="410"/>
                  </a:lnTo>
                  <a:lnTo>
                    <a:pt x="86" y="405"/>
                  </a:lnTo>
                  <a:lnTo>
                    <a:pt x="89" y="404"/>
                  </a:lnTo>
                  <a:lnTo>
                    <a:pt x="93" y="399"/>
                  </a:lnTo>
                  <a:lnTo>
                    <a:pt x="92" y="396"/>
                  </a:lnTo>
                  <a:lnTo>
                    <a:pt x="95" y="392"/>
                  </a:lnTo>
                  <a:lnTo>
                    <a:pt x="99" y="390"/>
                  </a:lnTo>
                  <a:lnTo>
                    <a:pt x="99" y="385"/>
                  </a:lnTo>
                  <a:lnTo>
                    <a:pt x="101" y="384"/>
                  </a:lnTo>
                  <a:lnTo>
                    <a:pt x="99" y="379"/>
                  </a:lnTo>
                  <a:lnTo>
                    <a:pt x="102" y="374"/>
                  </a:lnTo>
                  <a:lnTo>
                    <a:pt x="105" y="373"/>
                  </a:lnTo>
                  <a:lnTo>
                    <a:pt x="107" y="373"/>
                  </a:lnTo>
                  <a:lnTo>
                    <a:pt x="109" y="373"/>
                  </a:lnTo>
                  <a:lnTo>
                    <a:pt x="110" y="374"/>
                  </a:lnTo>
                  <a:lnTo>
                    <a:pt x="113" y="373"/>
                  </a:lnTo>
                  <a:lnTo>
                    <a:pt x="115" y="374"/>
                  </a:lnTo>
                  <a:lnTo>
                    <a:pt x="121" y="368"/>
                  </a:lnTo>
                  <a:lnTo>
                    <a:pt x="128" y="363"/>
                  </a:lnTo>
                  <a:lnTo>
                    <a:pt x="130" y="363"/>
                  </a:lnTo>
                  <a:lnTo>
                    <a:pt x="135" y="364"/>
                  </a:lnTo>
                  <a:lnTo>
                    <a:pt x="139" y="362"/>
                  </a:lnTo>
                  <a:lnTo>
                    <a:pt x="145" y="362"/>
                  </a:lnTo>
                  <a:lnTo>
                    <a:pt x="151" y="361"/>
                  </a:lnTo>
                  <a:lnTo>
                    <a:pt x="158" y="360"/>
                  </a:lnTo>
                  <a:lnTo>
                    <a:pt x="164" y="358"/>
                  </a:lnTo>
                  <a:lnTo>
                    <a:pt x="169" y="357"/>
                  </a:lnTo>
                  <a:lnTo>
                    <a:pt x="175" y="357"/>
                  </a:lnTo>
                  <a:lnTo>
                    <a:pt x="181" y="356"/>
                  </a:lnTo>
                  <a:lnTo>
                    <a:pt x="187" y="355"/>
                  </a:lnTo>
                  <a:lnTo>
                    <a:pt x="217" y="352"/>
                  </a:lnTo>
                  <a:lnTo>
                    <a:pt x="228" y="346"/>
                  </a:lnTo>
                  <a:lnTo>
                    <a:pt x="235" y="346"/>
                  </a:lnTo>
                  <a:lnTo>
                    <a:pt x="249" y="349"/>
                  </a:lnTo>
                  <a:lnTo>
                    <a:pt x="254" y="351"/>
                  </a:lnTo>
                  <a:lnTo>
                    <a:pt x="261" y="349"/>
                  </a:lnTo>
                  <a:lnTo>
                    <a:pt x="262" y="350"/>
                  </a:lnTo>
                  <a:lnTo>
                    <a:pt x="264" y="350"/>
                  </a:lnTo>
                  <a:lnTo>
                    <a:pt x="274" y="351"/>
                  </a:lnTo>
                  <a:lnTo>
                    <a:pt x="289" y="344"/>
                  </a:lnTo>
                  <a:lnTo>
                    <a:pt x="291" y="339"/>
                  </a:lnTo>
                  <a:lnTo>
                    <a:pt x="297" y="338"/>
                  </a:lnTo>
                  <a:lnTo>
                    <a:pt x="302" y="337"/>
                  </a:lnTo>
                  <a:lnTo>
                    <a:pt x="308" y="340"/>
                  </a:lnTo>
                  <a:lnTo>
                    <a:pt x="312" y="340"/>
                  </a:lnTo>
                  <a:lnTo>
                    <a:pt x="316" y="339"/>
                  </a:lnTo>
                  <a:lnTo>
                    <a:pt x="319" y="333"/>
                  </a:lnTo>
                  <a:lnTo>
                    <a:pt x="327" y="334"/>
                  </a:lnTo>
                  <a:lnTo>
                    <a:pt x="331" y="337"/>
                  </a:lnTo>
                  <a:lnTo>
                    <a:pt x="338" y="334"/>
                  </a:lnTo>
                  <a:lnTo>
                    <a:pt x="345" y="332"/>
                  </a:lnTo>
                  <a:lnTo>
                    <a:pt x="365" y="328"/>
                  </a:lnTo>
                  <a:lnTo>
                    <a:pt x="377" y="333"/>
                  </a:lnTo>
                  <a:lnTo>
                    <a:pt x="383" y="331"/>
                  </a:lnTo>
                  <a:lnTo>
                    <a:pt x="386" y="328"/>
                  </a:lnTo>
                  <a:lnTo>
                    <a:pt x="389" y="330"/>
                  </a:lnTo>
                  <a:lnTo>
                    <a:pt x="398" y="327"/>
                  </a:lnTo>
                  <a:lnTo>
                    <a:pt x="405" y="325"/>
                  </a:lnTo>
                  <a:lnTo>
                    <a:pt x="406" y="323"/>
                  </a:lnTo>
                  <a:lnTo>
                    <a:pt x="409" y="319"/>
                  </a:lnTo>
                  <a:lnTo>
                    <a:pt x="412" y="308"/>
                  </a:lnTo>
                  <a:lnTo>
                    <a:pt x="413" y="299"/>
                  </a:lnTo>
                  <a:lnTo>
                    <a:pt x="422" y="291"/>
                  </a:lnTo>
                  <a:lnTo>
                    <a:pt x="430" y="287"/>
                  </a:lnTo>
                  <a:lnTo>
                    <a:pt x="434" y="282"/>
                  </a:lnTo>
                  <a:lnTo>
                    <a:pt x="434" y="277"/>
                  </a:lnTo>
                  <a:lnTo>
                    <a:pt x="435" y="275"/>
                  </a:lnTo>
                  <a:lnTo>
                    <a:pt x="436" y="271"/>
                  </a:lnTo>
                  <a:lnTo>
                    <a:pt x="436" y="269"/>
                  </a:lnTo>
                  <a:lnTo>
                    <a:pt x="441" y="259"/>
                  </a:lnTo>
                  <a:lnTo>
                    <a:pt x="447" y="252"/>
                  </a:lnTo>
                  <a:lnTo>
                    <a:pt x="451" y="249"/>
                  </a:lnTo>
                  <a:lnTo>
                    <a:pt x="452" y="246"/>
                  </a:lnTo>
                  <a:lnTo>
                    <a:pt x="449" y="237"/>
                  </a:lnTo>
                  <a:lnTo>
                    <a:pt x="452" y="235"/>
                  </a:lnTo>
                  <a:lnTo>
                    <a:pt x="457" y="235"/>
                  </a:lnTo>
                  <a:lnTo>
                    <a:pt x="457" y="233"/>
                  </a:lnTo>
                  <a:lnTo>
                    <a:pt x="458" y="231"/>
                  </a:lnTo>
                  <a:lnTo>
                    <a:pt x="459" y="234"/>
                  </a:lnTo>
                  <a:lnTo>
                    <a:pt x="463" y="231"/>
                  </a:lnTo>
                  <a:lnTo>
                    <a:pt x="464" y="228"/>
                  </a:lnTo>
                  <a:lnTo>
                    <a:pt x="467" y="229"/>
                  </a:lnTo>
                  <a:lnTo>
                    <a:pt x="466" y="233"/>
                  </a:lnTo>
                  <a:lnTo>
                    <a:pt x="469" y="234"/>
                  </a:lnTo>
                  <a:lnTo>
                    <a:pt x="471" y="233"/>
                  </a:lnTo>
                  <a:lnTo>
                    <a:pt x="473" y="233"/>
                  </a:lnTo>
                  <a:lnTo>
                    <a:pt x="478" y="229"/>
                  </a:lnTo>
                  <a:lnTo>
                    <a:pt x="478" y="227"/>
                  </a:lnTo>
                  <a:lnTo>
                    <a:pt x="481" y="227"/>
                  </a:lnTo>
                  <a:lnTo>
                    <a:pt x="484" y="230"/>
                  </a:lnTo>
                  <a:lnTo>
                    <a:pt x="485" y="229"/>
                  </a:lnTo>
                  <a:lnTo>
                    <a:pt x="483" y="227"/>
                  </a:lnTo>
                  <a:lnTo>
                    <a:pt x="484" y="225"/>
                  </a:lnTo>
                  <a:lnTo>
                    <a:pt x="490" y="224"/>
                  </a:lnTo>
                  <a:lnTo>
                    <a:pt x="491" y="223"/>
                  </a:lnTo>
                  <a:lnTo>
                    <a:pt x="490" y="222"/>
                  </a:lnTo>
                  <a:lnTo>
                    <a:pt x="491" y="221"/>
                  </a:lnTo>
                  <a:lnTo>
                    <a:pt x="493" y="221"/>
                  </a:lnTo>
                  <a:lnTo>
                    <a:pt x="494" y="217"/>
                  </a:lnTo>
                  <a:lnTo>
                    <a:pt x="500" y="219"/>
                  </a:lnTo>
                  <a:lnTo>
                    <a:pt x="502" y="219"/>
                  </a:lnTo>
                  <a:lnTo>
                    <a:pt x="505" y="219"/>
                  </a:lnTo>
                  <a:lnTo>
                    <a:pt x="506" y="219"/>
                  </a:lnTo>
                  <a:lnTo>
                    <a:pt x="509" y="222"/>
                  </a:lnTo>
                  <a:lnTo>
                    <a:pt x="512" y="221"/>
                  </a:lnTo>
                  <a:lnTo>
                    <a:pt x="512" y="223"/>
                  </a:lnTo>
                  <a:lnTo>
                    <a:pt x="517" y="221"/>
                  </a:lnTo>
                  <a:lnTo>
                    <a:pt x="520" y="219"/>
                  </a:lnTo>
                  <a:lnTo>
                    <a:pt x="520" y="216"/>
                  </a:lnTo>
                  <a:lnTo>
                    <a:pt x="527" y="218"/>
                  </a:lnTo>
                  <a:lnTo>
                    <a:pt x="527" y="216"/>
                  </a:lnTo>
                  <a:lnTo>
                    <a:pt x="526" y="213"/>
                  </a:lnTo>
                  <a:lnTo>
                    <a:pt x="527" y="209"/>
                  </a:lnTo>
                  <a:lnTo>
                    <a:pt x="529" y="206"/>
                  </a:lnTo>
                  <a:lnTo>
                    <a:pt x="530" y="207"/>
                  </a:lnTo>
                  <a:lnTo>
                    <a:pt x="532" y="205"/>
                  </a:lnTo>
                  <a:lnTo>
                    <a:pt x="536" y="209"/>
                  </a:lnTo>
                  <a:lnTo>
                    <a:pt x="543" y="209"/>
                  </a:lnTo>
                  <a:lnTo>
                    <a:pt x="542" y="203"/>
                  </a:lnTo>
                  <a:lnTo>
                    <a:pt x="545" y="205"/>
                  </a:lnTo>
                  <a:lnTo>
                    <a:pt x="546" y="203"/>
                  </a:lnTo>
                  <a:lnTo>
                    <a:pt x="545" y="199"/>
                  </a:lnTo>
                  <a:lnTo>
                    <a:pt x="542" y="192"/>
                  </a:lnTo>
                  <a:lnTo>
                    <a:pt x="549" y="185"/>
                  </a:lnTo>
                  <a:lnTo>
                    <a:pt x="551" y="180"/>
                  </a:lnTo>
                  <a:lnTo>
                    <a:pt x="551" y="176"/>
                  </a:lnTo>
                  <a:lnTo>
                    <a:pt x="561" y="171"/>
                  </a:lnTo>
                  <a:lnTo>
                    <a:pt x="561" y="167"/>
                  </a:lnTo>
                  <a:lnTo>
                    <a:pt x="567" y="167"/>
                  </a:lnTo>
                  <a:lnTo>
                    <a:pt x="566" y="164"/>
                  </a:lnTo>
                  <a:lnTo>
                    <a:pt x="564" y="158"/>
                  </a:lnTo>
                  <a:lnTo>
                    <a:pt x="562" y="152"/>
                  </a:lnTo>
                  <a:lnTo>
                    <a:pt x="566" y="151"/>
                  </a:lnTo>
                  <a:lnTo>
                    <a:pt x="569" y="157"/>
                  </a:lnTo>
                  <a:lnTo>
                    <a:pt x="570" y="158"/>
                  </a:lnTo>
                  <a:lnTo>
                    <a:pt x="574" y="163"/>
                  </a:lnTo>
                  <a:lnTo>
                    <a:pt x="580" y="173"/>
                  </a:lnTo>
                  <a:lnTo>
                    <a:pt x="586" y="169"/>
                  </a:lnTo>
                  <a:lnTo>
                    <a:pt x="588" y="179"/>
                  </a:lnTo>
                  <a:lnTo>
                    <a:pt x="598" y="183"/>
                  </a:lnTo>
                  <a:lnTo>
                    <a:pt x="604" y="182"/>
                  </a:lnTo>
                  <a:lnTo>
                    <a:pt x="608" y="177"/>
                  </a:lnTo>
                  <a:lnTo>
                    <a:pt x="606" y="174"/>
                  </a:lnTo>
                  <a:lnTo>
                    <a:pt x="609" y="173"/>
                  </a:lnTo>
                  <a:lnTo>
                    <a:pt x="606" y="170"/>
                  </a:lnTo>
                  <a:lnTo>
                    <a:pt x="606" y="168"/>
                  </a:lnTo>
                  <a:lnTo>
                    <a:pt x="608" y="168"/>
                  </a:lnTo>
                  <a:lnTo>
                    <a:pt x="609" y="163"/>
                  </a:lnTo>
                  <a:lnTo>
                    <a:pt x="606" y="158"/>
                  </a:lnTo>
                  <a:lnTo>
                    <a:pt x="602" y="155"/>
                  </a:lnTo>
                  <a:lnTo>
                    <a:pt x="598" y="158"/>
                  </a:lnTo>
                  <a:lnTo>
                    <a:pt x="592" y="155"/>
                  </a:lnTo>
                  <a:lnTo>
                    <a:pt x="588" y="153"/>
                  </a:lnTo>
                  <a:lnTo>
                    <a:pt x="584" y="146"/>
                  </a:lnTo>
                  <a:lnTo>
                    <a:pt x="572" y="129"/>
                  </a:lnTo>
                  <a:lnTo>
                    <a:pt x="576" y="126"/>
                  </a:lnTo>
                  <a:lnTo>
                    <a:pt x="585" y="132"/>
                  </a:lnTo>
                  <a:lnTo>
                    <a:pt x="587" y="128"/>
                  </a:lnTo>
                  <a:lnTo>
                    <a:pt x="590" y="127"/>
                  </a:lnTo>
                  <a:lnTo>
                    <a:pt x="592" y="123"/>
                  </a:lnTo>
                  <a:lnTo>
                    <a:pt x="597" y="122"/>
                  </a:lnTo>
                  <a:lnTo>
                    <a:pt x="616" y="126"/>
                  </a:lnTo>
                  <a:lnTo>
                    <a:pt x="623" y="121"/>
                  </a:lnTo>
                  <a:lnTo>
                    <a:pt x="629" y="127"/>
                  </a:lnTo>
                  <a:lnTo>
                    <a:pt x="630" y="133"/>
                  </a:lnTo>
                  <a:lnTo>
                    <a:pt x="629" y="139"/>
                  </a:lnTo>
                  <a:lnTo>
                    <a:pt x="641" y="149"/>
                  </a:lnTo>
                  <a:lnTo>
                    <a:pt x="641" y="145"/>
                  </a:lnTo>
                  <a:lnTo>
                    <a:pt x="662" y="151"/>
                  </a:lnTo>
                  <a:lnTo>
                    <a:pt x="663" y="149"/>
                  </a:lnTo>
                  <a:lnTo>
                    <a:pt x="664" y="141"/>
                  </a:lnTo>
                  <a:lnTo>
                    <a:pt x="672" y="139"/>
                  </a:lnTo>
                  <a:lnTo>
                    <a:pt x="677" y="144"/>
                  </a:lnTo>
                  <a:lnTo>
                    <a:pt x="680" y="138"/>
                  </a:lnTo>
                  <a:lnTo>
                    <a:pt x="677" y="131"/>
                  </a:lnTo>
                  <a:lnTo>
                    <a:pt x="674" y="125"/>
                  </a:lnTo>
                  <a:lnTo>
                    <a:pt x="668" y="121"/>
                  </a:lnTo>
                  <a:lnTo>
                    <a:pt x="668" y="120"/>
                  </a:lnTo>
                  <a:lnTo>
                    <a:pt x="672" y="119"/>
                  </a:lnTo>
                  <a:lnTo>
                    <a:pt x="675" y="121"/>
                  </a:lnTo>
                  <a:lnTo>
                    <a:pt x="680" y="120"/>
                  </a:lnTo>
                  <a:lnTo>
                    <a:pt x="683" y="121"/>
                  </a:lnTo>
                  <a:lnTo>
                    <a:pt x="686" y="115"/>
                  </a:lnTo>
                  <a:lnTo>
                    <a:pt x="689" y="115"/>
                  </a:lnTo>
                  <a:lnTo>
                    <a:pt x="692" y="126"/>
                  </a:lnTo>
                  <a:lnTo>
                    <a:pt x="698" y="134"/>
                  </a:lnTo>
                  <a:lnTo>
                    <a:pt x="702" y="141"/>
                  </a:lnTo>
                  <a:lnTo>
                    <a:pt x="707" y="144"/>
                  </a:lnTo>
                  <a:lnTo>
                    <a:pt x="713" y="141"/>
                  </a:lnTo>
                  <a:lnTo>
                    <a:pt x="717" y="141"/>
                  </a:lnTo>
                  <a:lnTo>
                    <a:pt x="724" y="134"/>
                  </a:lnTo>
                  <a:lnTo>
                    <a:pt x="728" y="138"/>
                  </a:lnTo>
                  <a:lnTo>
                    <a:pt x="731" y="137"/>
                  </a:lnTo>
                  <a:lnTo>
                    <a:pt x="738" y="144"/>
                  </a:lnTo>
                  <a:lnTo>
                    <a:pt x="748" y="141"/>
                  </a:lnTo>
                  <a:lnTo>
                    <a:pt x="754" y="145"/>
                  </a:lnTo>
                  <a:lnTo>
                    <a:pt x="756" y="128"/>
                  </a:lnTo>
                  <a:lnTo>
                    <a:pt x="762" y="121"/>
                  </a:lnTo>
                  <a:lnTo>
                    <a:pt x="762" y="117"/>
                  </a:lnTo>
                  <a:lnTo>
                    <a:pt x="765" y="111"/>
                  </a:lnTo>
                  <a:lnTo>
                    <a:pt x="769" y="113"/>
                  </a:lnTo>
                  <a:lnTo>
                    <a:pt x="771" y="109"/>
                  </a:lnTo>
                  <a:lnTo>
                    <a:pt x="775" y="113"/>
                  </a:lnTo>
                  <a:lnTo>
                    <a:pt x="775" y="108"/>
                  </a:lnTo>
                  <a:lnTo>
                    <a:pt x="781" y="113"/>
                  </a:lnTo>
                  <a:lnTo>
                    <a:pt x="784" y="115"/>
                  </a:lnTo>
                  <a:lnTo>
                    <a:pt x="783" y="119"/>
                  </a:lnTo>
                  <a:lnTo>
                    <a:pt x="783" y="126"/>
                  </a:lnTo>
                  <a:lnTo>
                    <a:pt x="785" y="127"/>
                  </a:lnTo>
                  <a:lnTo>
                    <a:pt x="790" y="126"/>
                  </a:lnTo>
                  <a:lnTo>
                    <a:pt x="792" y="127"/>
                  </a:lnTo>
                  <a:lnTo>
                    <a:pt x="796" y="126"/>
                  </a:lnTo>
                  <a:lnTo>
                    <a:pt x="798" y="127"/>
                  </a:lnTo>
                  <a:lnTo>
                    <a:pt x="802" y="127"/>
                  </a:lnTo>
                  <a:lnTo>
                    <a:pt x="804" y="128"/>
                  </a:lnTo>
                  <a:lnTo>
                    <a:pt x="810" y="116"/>
                  </a:lnTo>
                  <a:lnTo>
                    <a:pt x="811" y="108"/>
                  </a:lnTo>
                  <a:lnTo>
                    <a:pt x="819" y="104"/>
                  </a:lnTo>
                  <a:lnTo>
                    <a:pt x="821" y="104"/>
                  </a:lnTo>
                  <a:lnTo>
                    <a:pt x="823" y="105"/>
                  </a:lnTo>
                  <a:lnTo>
                    <a:pt x="832" y="98"/>
                  </a:lnTo>
                  <a:lnTo>
                    <a:pt x="828" y="98"/>
                  </a:lnTo>
                  <a:lnTo>
                    <a:pt x="821" y="92"/>
                  </a:lnTo>
                  <a:lnTo>
                    <a:pt x="815" y="80"/>
                  </a:lnTo>
                  <a:lnTo>
                    <a:pt x="816" y="73"/>
                  </a:lnTo>
                  <a:lnTo>
                    <a:pt x="816" y="66"/>
                  </a:lnTo>
                  <a:lnTo>
                    <a:pt x="811" y="50"/>
                  </a:lnTo>
                  <a:lnTo>
                    <a:pt x="808" y="42"/>
                  </a:lnTo>
                  <a:lnTo>
                    <a:pt x="805" y="36"/>
                  </a:lnTo>
                  <a:lnTo>
                    <a:pt x="796" y="29"/>
                  </a:lnTo>
                  <a:lnTo>
                    <a:pt x="781" y="23"/>
                  </a:lnTo>
                  <a:lnTo>
                    <a:pt x="774" y="23"/>
                  </a:lnTo>
                  <a:lnTo>
                    <a:pt x="773" y="32"/>
                  </a:lnTo>
                  <a:lnTo>
                    <a:pt x="769" y="36"/>
                  </a:lnTo>
                  <a:lnTo>
                    <a:pt x="761" y="36"/>
                  </a:lnTo>
                  <a:lnTo>
                    <a:pt x="753" y="25"/>
                  </a:lnTo>
                  <a:lnTo>
                    <a:pt x="743" y="24"/>
                  </a:lnTo>
                  <a:lnTo>
                    <a:pt x="737" y="32"/>
                  </a:lnTo>
                  <a:lnTo>
                    <a:pt x="743" y="37"/>
                  </a:lnTo>
                  <a:lnTo>
                    <a:pt x="747" y="43"/>
                  </a:lnTo>
                  <a:lnTo>
                    <a:pt x="747" y="49"/>
                  </a:lnTo>
                  <a:lnTo>
                    <a:pt x="741" y="53"/>
                  </a:lnTo>
                  <a:lnTo>
                    <a:pt x="729" y="50"/>
                  </a:lnTo>
                  <a:lnTo>
                    <a:pt x="719" y="43"/>
                  </a:lnTo>
                  <a:lnTo>
                    <a:pt x="712" y="45"/>
                  </a:lnTo>
                  <a:lnTo>
                    <a:pt x="708" y="47"/>
                  </a:lnTo>
                  <a:lnTo>
                    <a:pt x="706" y="53"/>
                  </a:lnTo>
                  <a:lnTo>
                    <a:pt x="696" y="57"/>
                  </a:lnTo>
                  <a:lnTo>
                    <a:pt x="676" y="53"/>
                  </a:lnTo>
                  <a:lnTo>
                    <a:pt x="663" y="50"/>
                  </a:lnTo>
                  <a:lnTo>
                    <a:pt x="657" y="43"/>
                  </a:lnTo>
                  <a:lnTo>
                    <a:pt x="654" y="47"/>
                  </a:lnTo>
                  <a:lnTo>
                    <a:pt x="652" y="48"/>
                  </a:lnTo>
                  <a:lnTo>
                    <a:pt x="642" y="47"/>
                  </a:lnTo>
                  <a:lnTo>
                    <a:pt x="639" y="49"/>
                  </a:lnTo>
                  <a:lnTo>
                    <a:pt x="632" y="62"/>
                  </a:lnTo>
                  <a:lnTo>
                    <a:pt x="627" y="63"/>
                  </a:lnTo>
                  <a:lnTo>
                    <a:pt x="622" y="63"/>
                  </a:lnTo>
                  <a:lnTo>
                    <a:pt x="615" y="59"/>
                  </a:lnTo>
                  <a:lnTo>
                    <a:pt x="606" y="47"/>
                  </a:lnTo>
                  <a:lnTo>
                    <a:pt x="605" y="43"/>
                  </a:lnTo>
                  <a:lnTo>
                    <a:pt x="609" y="36"/>
                  </a:lnTo>
                  <a:lnTo>
                    <a:pt x="608" y="32"/>
                  </a:lnTo>
                  <a:lnTo>
                    <a:pt x="604" y="31"/>
                  </a:lnTo>
                  <a:lnTo>
                    <a:pt x="599" y="32"/>
                  </a:lnTo>
                  <a:lnTo>
                    <a:pt x="593" y="37"/>
                  </a:lnTo>
                  <a:lnTo>
                    <a:pt x="592" y="41"/>
                  </a:lnTo>
                  <a:lnTo>
                    <a:pt x="598" y="51"/>
                  </a:lnTo>
                  <a:lnTo>
                    <a:pt x="596" y="59"/>
                  </a:lnTo>
                  <a:lnTo>
                    <a:pt x="593" y="62"/>
                  </a:lnTo>
                  <a:lnTo>
                    <a:pt x="587" y="62"/>
                  </a:lnTo>
                  <a:lnTo>
                    <a:pt x="586" y="59"/>
                  </a:lnTo>
                  <a:lnTo>
                    <a:pt x="585" y="47"/>
                  </a:lnTo>
                  <a:lnTo>
                    <a:pt x="580" y="43"/>
                  </a:lnTo>
                  <a:lnTo>
                    <a:pt x="576" y="42"/>
                  </a:lnTo>
                  <a:lnTo>
                    <a:pt x="574" y="44"/>
                  </a:lnTo>
                  <a:lnTo>
                    <a:pt x="575" y="49"/>
                  </a:lnTo>
                  <a:lnTo>
                    <a:pt x="579" y="50"/>
                  </a:lnTo>
                  <a:lnTo>
                    <a:pt x="581" y="54"/>
                  </a:lnTo>
                  <a:lnTo>
                    <a:pt x="581" y="63"/>
                  </a:lnTo>
                  <a:lnTo>
                    <a:pt x="580" y="66"/>
                  </a:lnTo>
                  <a:lnTo>
                    <a:pt x="574" y="69"/>
                  </a:lnTo>
                  <a:lnTo>
                    <a:pt x="569" y="68"/>
                  </a:lnTo>
                  <a:lnTo>
                    <a:pt x="566" y="65"/>
                  </a:lnTo>
                  <a:lnTo>
                    <a:pt x="556" y="55"/>
                  </a:lnTo>
                  <a:lnTo>
                    <a:pt x="550" y="54"/>
                  </a:lnTo>
                  <a:lnTo>
                    <a:pt x="545" y="55"/>
                  </a:lnTo>
                  <a:lnTo>
                    <a:pt x="542" y="60"/>
                  </a:lnTo>
                  <a:lnTo>
                    <a:pt x="543" y="66"/>
                  </a:lnTo>
                  <a:lnTo>
                    <a:pt x="545" y="67"/>
                  </a:lnTo>
                  <a:lnTo>
                    <a:pt x="558" y="63"/>
                  </a:lnTo>
                  <a:lnTo>
                    <a:pt x="561" y="66"/>
                  </a:lnTo>
                  <a:lnTo>
                    <a:pt x="561" y="69"/>
                  </a:lnTo>
                  <a:lnTo>
                    <a:pt x="562" y="73"/>
                  </a:lnTo>
                  <a:lnTo>
                    <a:pt x="568" y="78"/>
                  </a:lnTo>
                  <a:lnTo>
                    <a:pt x="572" y="83"/>
                  </a:lnTo>
                  <a:lnTo>
                    <a:pt x="573" y="86"/>
                  </a:lnTo>
                  <a:lnTo>
                    <a:pt x="572" y="89"/>
                  </a:lnTo>
                  <a:lnTo>
                    <a:pt x="567" y="91"/>
                  </a:lnTo>
                  <a:lnTo>
                    <a:pt x="554" y="90"/>
                  </a:lnTo>
                  <a:lnTo>
                    <a:pt x="550" y="84"/>
                  </a:lnTo>
                  <a:lnTo>
                    <a:pt x="548" y="81"/>
                  </a:lnTo>
                  <a:lnTo>
                    <a:pt x="544" y="80"/>
                  </a:lnTo>
                  <a:lnTo>
                    <a:pt x="540" y="80"/>
                  </a:lnTo>
                  <a:lnTo>
                    <a:pt x="538" y="83"/>
                  </a:lnTo>
                  <a:lnTo>
                    <a:pt x="539" y="87"/>
                  </a:lnTo>
                  <a:lnTo>
                    <a:pt x="545" y="99"/>
                  </a:lnTo>
                  <a:lnTo>
                    <a:pt x="545" y="102"/>
                  </a:lnTo>
                  <a:lnTo>
                    <a:pt x="542" y="105"/>
                  </a:lnTo>
                  <a:lnTo>
                    <a:pt x="535" y="107"/>
                  </a:lnTo>
                  <a:lnTo>
                    <a:pt x="529" y="107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  <a:ln>
              <a:solidFill>
                <a:srgbClr val="FFFFFF"/>
              </a:solidFill>
            </a:ln>
          </p:spPr>
          <p:txBody>
            <a:bodyPr vert="horz" wrap="square" lIns="243624" tIns="121812" rIns="243624" bIns="121812" numCol="1" anchor="t" anchorCtr="0" compatLnSpc="1">
              <a:prstTxWarp prst="textNoShape">
                <a:avLst/>
              </a:prstTxWarp>
            </a:bodyPr>
            <a:lstStyle/>
            <a:p>
              <a:pPr defTabSz="2435744">
                <a:buClrTx/>
                <a:defRPr/>
              </a:pPr>
              <a:endParaRPr lang="en-US" sz="3796">
                <a:latin typeface="Verdana"/>
              </a:endParaRPr>
            </a:p>
          </p:txBody>
        </p:sp>
        <p:sp>
          <p:nvSpPr>
            <p:cNvPr id="12" name="Freeform 26">
              <a:extLst>
                <a:ext uri="{FF2B5EF4-FFF2-40B4-BE49-F238E27FC236}">
                  <a16:creationId xmlns:a16="http://schemas.microsoft.com/office/drawing/2014/main" id="{2B0F4D27-5B58-4A02-9FF4-7B0D311EC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5019" y="1855449"/>
              <a:ext cx="808726" cy="1457549"/>
            </a:xfrm>
            <a:custGeom>
              <a:avLst/>
              <a:gdLst>
                <a:gd name="T0" fmla="*/ 304 w 560"/>
                <a:gd name="T1" fmla="*/ 2 h 1022"/>
                <a:gd name="T2" fmla="*/ 271 w 560"/>
                <a:gd name="T3" fmla="*/ 29 h 1022"/>
                <a:gd name="T4" fmla="*/ 221 w 560"/>
                <a:gd name="T5" fmla="*/ 33 h 1022"/>
                <a:gd name="T6" fmla="*/ 204 w 560"/>
                <a:gd name="T7" fmla="*/ 57 h 1022"/>
                <a:gd name="T8" fmla="*/ 192 w 560"/>
                <a:gd name="T9" fmla="*/ 71 h 1022"/>
                <a:gd name="T10" fmla="*/ 133 w 560"/>
                <a:gd name="T11" fmla="*/ 126 h 1022"/>
                <a:gd name="T12" fmla="*/ 119 w 560"/>
                <a:gd name="T13" fmla="*/ 146 h 1022"/>
                <a:gd name="T14" fmla="*/ 101 w 560"/>
                <a:gd name="T15" fmla="*/ 157 h 1022"/>
                <a:gd name="T16" fmla="*/ 53 w 560"/>
                <a:gd name="T17" fmla="*/ 186 h 1022"/>
                <a:gd name="T18" fmla="*/ 24 w 560"/>
                <a:gd name="T19" fmla="*/ 210 h 1022"/>
                <a:gd name="T20" fmla="*/ 23 w 560"/>
                <a:gd name="T21" fmla="*/ 247 h 1022"/>
                <a:gd name="T22" fmla="*/ 22 w 560"/>
                <a:gd name="T23" fmla="*/ 286 h 1022"/>
                <a:gd name="T24" fmla="*/ 9 w 560"/>
                <a:gd name="T25" fmla="*/ 336 h 1022"/>
                <a:gd name="T26" fmla="*/ 35 w 560"/>
                <a:gd name="T27" fmla="*/ 404 h 1022"/>
                <a:gd name="T28" fmla="*/ 39 w 560"/>
                <a:gd name="T29" fmla="*/ 458 h 1022"/>
                <a:gd name="T30" fmla="*/ 22 w 560"/>
                <a:gd name="T31" fmla="*/ 500 h 1022"/>
                <a:gd name="T32" fmla="*/ 29 w 560"/>
                <a:gd name="T33" fmla="*/ 564 h 1022"/>
                <a:gd name="T34" fmla="*/ 29 w 560"/>
                <a:gd name="T35" fmla="*/ 599 h 1022"/>
                <a:gd name="T36" fmla="*/ 36 w 560"/>
                <a:gd name="T37" fmla="*/ 640 h 1022"/>
                <a:gd name="T38" fmla="*/ 19 w 560"/>
                <a:gd name="T39" fmla="*/ 682 h 1022"/>
                <a:gd name="T40" fmla="*/ 17 w 560"/>
                <a:gd name="T41" fmla="*/ 736 h 1022"/>
                <a:gd name="T42" fmla="*/ 16 w 560"/>
                <a:gd name="T43" fmla="*/ 765 h 1022"/>
                <a:gd name="T44" fmla="*/ 17 w 560"/>
                <a:gd name="T45" fmla="*/ 800 h 1022"/>
                <a:gd name="T46" fmla="*/ 27 w 560"/>
                <a:gd name="T47" fmla="*/ 838 h 1022"/>
                <a:gd name="T48" fmla="*/ 24 w 560"/>
                <a:gd name="T49" fmla="*/ 856 h 1022"/>
                <a:gd name="T50" fmla="*/ 34 w 560"/>
                <a:gd name="T51" fmla="*/ 893 h 1022"/>
                <a:gd name="T52" fmla="*/ 42 w 560"/>
                <a:gd name="T53" fmla="*/ 927 h 1022"/>
                <a:gd name="T54" fmla="*/ 54 w 560"/>
                <a:gd name="T55" fmla="*/ 939 h 1022"/>
                <a:gd name="T56" fmla="*/ 65 w 560"/>
                <a:gd name="T57" fmla="*/ 965 h 1022"/>
                <a:gd name="T58" fmla="*/ 88 w 560"/>
                <a:gd name="T59" fmla="*/ 978 h 1022"/>
                <a:gd name="T60" fmla="*/ 133 w 560"/>
                <a:gd name="T61" fmla="*/ 1018 h 1022"/>
                <a:gd name="T62" fmla="*/ 160 w 560"/>
                <a:gd name="T63" fmla="*/ 996 h 1022"/>
                <a:gd name="T64" fmla="*/ 170 w 560"/>
                <a:gd name="T65" fmla="*/ 978 h 1022"/>
                <a:gd name="T66" fmla="*/ 193 w 560"/>
                <a:gd name="T67" fmla="*/ 978 h 1022"/>
                <a:gd name="T68" fmla="*/ 208 w 560"/>
                <a:gd name="T69" fmla="*/ 974 h 1022"/>
                <a:gd name="T70" fmla="*/ 234 w 560"/>
                <a:gd name="T71" fmla="*/ 978 h 1022"/>
                <a:gd name="T72" fmla="*/ 318 w 560"/>
                <a:gd name="T73" fmla="*/ 968 h 1022"/>
                <a:gd name="T74" fmla="*/ 365 w 560"/>
                <a:gd name="T75" fmla="*/ 940 h 1022"/>
                <a:gd name="T76" fmla="*/ 402 w 560"/>
                <a:gd name="T77" fmla="*/ 910 h 1022"/>
                <a:gd name="T78" fmla="*/ 411 w 560"/>
                <a:gd name="T79" fmla="*/ 857 h 1022"/>
                <a:gd name="T80" fmla="*/ 408 w 560"/>
                <a:gd name="T81" fmla="*/ 782 h 1022"/>
                <a:gd name="T82" fmla="*/ 414 w 560"/>
                <a:gd name="T83" fmla="*/ 729 h 1022"/>
                <a:gd name="T84" fmla="*/ 431 w 560"/>
                <a:gd name="T85" fmla="*/ 703 h 1022"/>
                <a:gd name="T86" fmla="*/ 465 w 560"/>
                <a:gd name="T87" fmla="*/ 683 h 1022"/>
                <a:gd name="T88" fmla="*/ 523 w 560"/>
                <a:gd name="T89" fmla="*/ 669 h 1022"/>
                <a:gd name="T90" fmla="*/ 557 w 560"/>
                <a:gd name="T91" fmla="*/ 671 h 1022"/>
                <a:gd name="T92" fmla="*/ 547 w 560"/>
                <a:gd name="T93" fmla="*/ 608 h 1022"/>
                <a:gd name="T94" fmla="*/ 545 w 560"/>
                <a:gd name="T95" fmla="*/ 559 h 1022"/>
                <a:gd name="T96" fmla="*/ 521 w 560"/>
                <a:gd name="T97" fmla="*/ 534 h 1022"/>
                <a:gd name="T98" fmla="*/ 516 w 560"/>
                <a:gd name="T99" fmla="*/ 487 h 1022"/>
                <a:gd name="T100" fmla="*/ 530 w 560"/>
                <a:gd name="T101" fmla="*/ 422 h 1022"/>
                <a:gd name="T102" fmla="*/ 501 w 560"/>
                <a:gd name="T103" fmla="*/ 375 h 1022"/>
                <a:gd name="T104" fmla="*/ 470 w 560"/>
                <a:gd name="T105" fmla="*/ 348 h 1022"/>
                <a:gd name="T106" fmla="*/ 449 w 560"/>
                <a:gd name="T107" fmla="*/ 327 h 1022"/>
                <a:gd name="T108" fmla="*/ 459 w 560"/>
                <a:gd name="T109" fmla="*/ 274 h 1022"/>
                <a:gd name="T110" fmla="*/ 473 w 560"/>
                <a:gd name="T111" fmla="*/ 233 h 1022"/>
                <a:gd name="T112" fmla="*/ 485 w 560"/>
                <a:gd name="T113" fmla="*/ 191 h 1022"/>
                <a:gd name="T114" fmla="*/ 458 w 560"/>
                <a:gd name="T115" fmla="*/ 159 h 1022"/>
                <a:gd name="T116" fmla="*/ 415 w 560"/>
                <a:gd name="T117" fmla="*/ 158 h 1022"/>
                <a:gd name="T118" fmla="*/ 384 w 560"/>
                <a:gd name="T119" fmla="*/ 123 h 1022"/>
                <a:gd name="T120" fmla="*/ 365 w 560"/>
                <a:gd name="T121" fmla="*/ 69 h 1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60" h="1022">
                  <a:moveTo>
                    <a:pt x="337" y="14"/>
                  </a:moveTo>
                  <a:lnTo>
                    <a:pt x="330" y="14"/>
                  </a:lnTo>
                  <a:lnTo>
                    <a:pt x="322" y="14"/>
                  </a:lnTo>
                  <a:lnTo>
                    <a:pt x="317" y="15"/>
                  </a:lnTo>
                  <a:lnTo>
                    <a:pt x="314" y="9"/>
                  </a:lnTo>
                  <a:lnTo>
                    <a:pt x="316" y="7"/>
                  </a:lnTo>
                  <a:lnTo>
                    <a:pt x="317" y="2"/>
                  </a:lnTo>
                  <a:lnTo>
                    <a:pt x="313" y="1"/>
                  </a:lnTo>
                  <a:lnTo>
                    <a:pt x="312" y="0"/>
                  </a:lnTo>
                  <a:lnTo>
                    <a:pt x="307" y="3"/>
                  </a:lnTo>
                  <a:lnTo>
                    <a:pt x="304" y="2"/>
                  </a:lnTo>
                  <a:lnTo>
                    <a:pt x="302" y="6"/>
                  </a:lnTo>
                  <a:lnTo>
                    <a:pt x="300" y="5"/>
                  </a:lnTo>
                  <a:lnTo>
                    <a:pt x="298" y="8"/>
                  </a:lnTo>
                  <a:lnTo>
                    <a:pt x="296" y="14"/>
                  </a:lnTo>
                  <a:lnTo>
                    <a:pt x="299" y="18"/>
                  </a:lnTo>
                  <a:lnTo>
                    <a:pt x="298" y="20"/>
                  </a:lnTo>
                  <a:lnTo>
                    <a:pt x="288" y="19"/>
                  </a:lnTo>
                  <a:lnTo>
                    <a:pt x="281" y="15"/>
                  </a:lnTo>
                  <a:lnTo>
                    <a:pt x="277" y="25"/>
                  </a:lnTo>
                  <a:lnTo>
                    <a:pt x="275" y="26"/>
                  </a:lnTo>
                  <a:lnTo>
                    <a:pt x="271" y="29"/>
                  </a:lnTo>
                  <a:lnTo>
                    <a:pt x="270" y="32"/>
                  </a:lnTo>
                  <a:lnTo>
                    <a:pt x="264" y="31"/>
                  </a:lnTo>
                  <a:lnTo>
                    <a:pt x="256" y="30"/>
                  </a:lnTo>
                  <a:lnTo>
                    <a:pt x="248" y="26"/>
                  </a:lnTo>
                  <a:lnTo>
                    <a:pt x="244" y="23"/>
                  </a:lnTo>
                  <a:lnTo>
                    <a:pt x="236" y="27"/>
                  </a:lnTo>
                  <a:lnTo>
                    <a:pt x="235" y="33"/>
                  </a:lnTo>
                  <a:lnTo>
                    <a:pt x="229" y="39"/>
                  </a:lnTo>
                  <a:lnTo>
                    <a:pt x="223" y="36"/>
                  </a:lnTo>
                  <a:lnTo>
                    <a:pt x="223" y="33"/>
                  </a:lnTo>
                  <a:lnTo>
                    <a:pt x="221" y="33"/>
                  </a:lnTo>
                  <a:lnTo>
                    <a:pt x="217" y="38"/>
                  </a:lnTo>
                  <a:lnTo>
                    <a:pt x="217" y="43"/>
                  </a:lnTo>
                  <a:lnTo>
                    <a:pt x="208" y="43"/>
                  </a:lnTo>
                  <a:lnTo>
                    <a:pt x="205" y="44"/>
                  </a:lnTo>
                  <a:lnTo>
                    <a:pt x="205" y="47"/>
                  </a:lnTo>
                  <a:lnTo>
                    <a:pt x="204" y="49"/>
                  </a:lnTo>
                  <a:lnTo>
                    <a:pt x="202" y="49"/>
                  </a:lnTo>
                  <a:lnTo>
                    <a:pt x="202" y="55"/>
                  </a:lnTo>
                  <a:lnTo>
                    <a:pt x="199" y="55"/>
                  </a:lnTo>
                  <a:lnTo>
                    <a:pt x="199" y="59"/>
                  </a:lnTo>
                  <a:lnTo>
                    <a:pt x="204" y="57"/>
                  </a:lnTo>
                  <a:lnTo>
                    <a:pt x="208" y="56"/>
                  </a:lnTo>
                  <a:lnTo>
                    <a:pt x="208" y="59"/>
                  </a:lnTo>
                  <a:lnTo>
                    <a:pt x="204" y="60"/>
                  </a:lnTo>
                  <a:lnTo>
                    <a:pt x="200" y="62"/>
                  </a:lnTo>
                  <a:lnTo>
                    <a:pt x="193" y="63"/>
                  </a:lnTo>
                  <a:lnTo>
                    <a:pt x="194" y="54"/>
                  </a:lnTo>
                  <a:lnTo>
                    <a:pt x="191" y="55"/>
                  </a:lnTo>
                  <a:lnTo>
                    <a:pt x="191" y="60"/>
                  </a:lnTo>
                  <a:lnTo>
                    <a:pt x="188" y="65"/>
                  </a:lnTo>
                  <a:lnTo>
                    <a:pt x="192" y="67"/>
                  </a:lnTo>
                  <a:lnTo>
                    <a:pt x="192" y="71"/>
                  </a:lnTo>
                  <a:lnTo>
                    <a:pt x="186" y="71"/>
                  </a:lnTo>
                  <a:lnTo>
                    <a:pt x="184" y="84"/>
                  </a:lnTo>
                  <a:lnTo>
                    <a:pt x="178" y="83"/>
                  </a:lnTo>
                  <a:lnTo>
                    <a:pt x="174" y="97"/>
                  </a:lnTo>
                  <a:lnTo>
                    <a:pt x="167" y="96"/>
                  </a:lnTo>
                  <a:lnTo>
                    <a:pt x="163" y="109"/>
                  </a:lnTo>
                  <a:lnTo>
                    <a:pt x="155" y="105"/>
                  </a:lnTo>
                  <a:lnTo>
                    <a:pt x="149" y="108"/>
                  </a:lnTo>
                  <a:lnTo>
                    <a:pt x="144" y="121"/>
                  </a:lnTo>
                  <a:lnTo>
                    <a:pt x="137" y="125"/>
                  </a:lnTo>
                  <a:lnTo>
                    <a:pt x="133" y="126"/>
                  </a:lnTo>
                  <a:lnTo>
                    <a:pt x="137" y="129"/>
                  </a:lnTo>
                  <a:lnTo>
                    <a:pt x="136" y="132"/>
                  </a:lnTo>
                  <a:lnTo>
                    <a:pt x="131" y="132"/>
                  </a:lnTo>
                  <a:lnTo>
                    <a:pt x="131" y="135"/>
                  </a:lnTo>
                  <a:lnTo>
                    <a:pt x="127" y="137"/>
                  </a:lnTo>
                  <a:lnTo>
                    <a:pt x="125" y="135"/>
                  </a:lnTo>
                  <a:lnTo>
                    <a:pt x="124" y="138"/>
                  </a:lnTo>
                  <a:lnTo>
                    <a:pt x="124" y="139"/>
                  </a:lnTo>
                  <a:lnTo>
                    <a:pt x="124" y="141"/>
                  </a:lnTo>
                  <a:lnTo>
                    <a:pt x="121" y="141"/>
                  </a:lnTo>
                  <a:lnTo>
                    <a:pt x="119" y="146"/>
                  </a:lnTo>
                  <a:lnTo>
                    <a:pt x="121" y="147"/>
                  </a:lnTo>
                  <a:lnTo>
                    <a:pt x="118" y="146"/>
                  </a:lnTo>
                  <a:lnTo>
                    <a:pt x="117" y="149"/>
                  </a:lnTo>
                  <a:lnTo>
                    <a:pt x="115" y="147"/>
                  </a:lnTo>
                  <a:lnTo>
                    <a:pt x="117" y="156"/>
                  </a:lnTo>
                  <a:lnTo>
                    <a:pt x="119" y="157"/>
                  </a:lnTo>
                  <a:lnTo>
                    <a:pt x="117" y="157"/>
                  </a:lnTo>
                  <a:lnTo>
                    <a:pt x="109" y="157"/>
                  </a:lnTo>
                  <a:lnTo>
                    <a:pt x="108" y="158"/>
                  </a:lnTo>
                  <a:lnTo>
                    <a:pt x="101" y="159"/>
                  </a:lnTo>
                  <a:lnTo>
                    <a:pt x="101" y="157"/>
                  </a:lnTo>
                  <a:lnTo>
                    <a:pt x="97" y="158"/>
                  </a:lnTo>
                  <a:lnTo>
                    <a:pt x="83" y="157"/>
                  </a:lnTo>
                  <a:lnTo>
                    <a:pt x="79" y="159"/>
                  </a:lnTo>
                  <a:lnTo>
                    <a:pt x="78" y="163"/>
                  </a:lnTo>
                  <a:lnTo>
                    <a:pt x="73" y="163"/>
                  </a:lnTo>
                  <a:lnTo>
                    <a:pt x="69" y="169"/>
                  </a:lnTo>
                  <a:lnTo>
                    <a:pt x="61" y="173"/>
                  </a:lnTo>
                  <a:lnTo>
                    <a:pt x="60" y="176"/>
                  </a:lnTo>
                  <a:lnTo>
                    <a:pt x="57" y="180"/>
                  </a:lnTo>
                  <a:lnTo>
                    <a:pt x="54" y="181"/>
                  </a:lnTo>
                  <a:lnTo>
                    <a:pt x="53" y="186"/>
                  </a:lnTo>
                  <a:lnTo>
                    <a:pt x="54" y="188"/>
                  </a:lnTo>
                  <a:lnTo>
                    <a:pt x="49" y="194"/>
                  </a:lnTo>
                  <a:lnTo>
                    <a:pt x="49" y="197"/>
                  </a:lnTo>
                  <a:lnTo>
                    <a:pt x="45" y="197"/>
                  </a:lnTo>
                  <a:lnTo>
                    <a:pt x="41" y="198"/>
                  </a:lnTo>
                  <a:lnTo>
                    <a:pt x="36" y="199"/>
                  </a:lnTo>
                  <a:lnTo>
                    <a:pt x="30" y="201"/>
                  </a:lnTo>
                  <a:lnTo>
                    <a:pt x="28" y="197"/>
                  </a:lnTo>
                  <a:lnTo>
                    <a:pt x="24" y="199"/>
                  </a:lnTo>
                  <a:lnTo>
                    <a:pt x="28" y="204"/>
                  </a:lnTo>
                  <a:lnTo>
                    <a:pt x="24" y="210"/>
                  </a:lnTo>
                  <a:lnTo>
                    <a:pt x="28" y="213"/>
                  </a:lnTo>
                  <a:lnTo>
                    <a:pt x="29" y="215"/>
                  </a:lnTo>
                  <a:lnTo>
                    <a:pt x="35" y="215"/>
                  </a:lnTo>
                  <a:lnTo>
                    <a:pt x="33" y="219"/>
                  </a:lnTo>
                  <a:lnTo>
                    <a:pt x="45" y="229"/>
                  </a:lnTo>
                  <a:lnTo>
                    <a:pt x="45" y="235"/>
                  </a:lnTo>
                  <a:lnTo>
                    <a:pt x="39" y="234"/>
                  </a:lnTo>
                  <a:lnTo>
                    <a:pt x="22" y="236"/>
                  </a:lnTo>
                  <a:lnTo>
                    <a:pt x="23" y="240"/>
                  </a:lnTo>
                  <a:lnTo>
                    <a:pt x="22" y="245"/>
                  </a:lnTo>
                  <a:lnTo>
                    <a:pt x="23" y="247"/>
                  </a:lnTo>
                  <a:lnTo>
                    <a:pt x="22" y="251"/>
                  </a:lnTo>
                  <a:lnTo>
                    <a:pt x="28" y="254"/>
                  </a:lnTo>
                  <a:lnTo>
                    <a:pt x="30" y="261"/>
                  </a:lnTo>
                  <a:lnTo>
                    <a:pt x="27" y="261"/>
                  </a:lnTo>
                  <a:lnTo>
                    <a:pt x="27" y="265"/>
                  </a:lnTo>
                  <a:lnTo>
                    <a:pt x="23" y="265"/>
                  </a:lnTo>
                  <a:lnTo>
                    <a:pt x="13" y="271"/>
                  </a:lnTo>
                  <a:lnTo>
                    <a:pt x="18" y="273"/>
                  </a:lnTo>
                  <a:lnTo>
                    <a:pt x="24" y="276"/>
                  </a:lnTo>
                  <a:lnTo>
                    <a:pt x="23" y="283"/>
                  </a:lnTo>
                  <a:lnTo>
                    <a:pt x="22" y="286"/>
                  </a:lnTo>
                  <a:lnTo>
                    <a:pt x="12" y="286"/>
                  </a:lnTo>
                  <a:lnTo>
                    <a:pt x="11" y="289"/>
                  </a:lnTo>
                  <a:lnTo>
                    <a:pt x="7" y="291"/>
                  </a:lnTo>
                  <a:lnTo>
                    <a:pt x="6" y="294"/>
                  </a:lnTo>
                  <a:lnTo>
                    <a:pt x="5" y="294"/>
                  </a:lnTo>
                  <a:lnTo>
                    <a:pt x="5" y="298"/>
                  </a:lnTo>
                  <a:lnTo>
                    <a:pt x="4" y="302"/>
                  </a:lnTo>
                  <a:lnTo>
                    <a:pt x="10" y="320"/>
                  </a:lnTo>
                  <a:lnTo>
                    <a:pt x="3" y="325"/>
                  </a:lnTo>
                  <a:lnTo>
                    <a:pt x="0" y="332"/>
                  </a:lnTo>
                  <a:lnTo>
                    <a:pt x="9" y="336"/>
                  </a:lnTo>
                  <a:lnTo>
                    <a:pt x="10" y="339"/>
                  </a:lnTo>
                  <a:lnTo>
                    <a:pt x="22" y="346"/>
                  </a:lnTo>
                  <a:lnTo>
                    <a:pt x="15" y="356"/>
                  </a:lnTo>
                  <a:lnTo>
                    <a:pt x="16" y="357"/>
                  </a:lnTo>
                  <a:lnTo>
                    <a:pt x="17" y="362"/>
                  </a:lnTo>
                  <a:lnTo>
                    <a:pt x="27" y="374"/>
                  </a:lnTo>
                  <a:lnTo>
                    <a:pt x="28" y="379"/>
                  </a:lnTo>
                  <a:lnTo>
                    <a:pt x="30" y="382"/>
                  </a:lnTo>
                  <a:lnTo>
                    <a:pt x="29" y="387"/>
                  </a:lnTo>
                  <a:lnTo>
                    <a:pt x="34" y="391"/>
                  </a:lnTo>
                  <a:lnTo>
                    <a:pt x="35" y="404"/>
                  </a:lnTo>
                  <a:lnTo>
                    <a:pt x="25" y="410"/>
                  </a:lnTo>
                  <a:lnTo>
                    <a:pt x="18" y="421"/>
                  </a:lnTo>
                  <a:lnTo>
                    <a:pt x="28" y="426"/>
                  </a:lnTo>
                  <a:lnTo>
                    <a:pt x="35" y="429"/>
                  </a:lnTo>
                  <a:lnTo>
                    <a:pt x="36" y="435"/>
                  </a:lnTo>
                  <a:lnTo>
                    <a:pt x="42" y="440"/>
                  </a:lnTo>
                  <a:lnTo>
                    <a:pt x="43" y="442"/>
                  </a:lnTo>
                  <a:lnTo>
                    <a:pt x="43" y="447"/>
                  </a:lnTo>
                  <a:lnTo>
                    <a:pt x="41" y="448"/>
                  </a:lnTo>
                  <a:lnTo>
                    <a:pt x="42" y="454"/>
                  </a:lnTo>
                  <a:lnTo>
                    <a:pt x="39" y="458"/>
                  </a:lnTo>
                  <a:lnTo>
                    <a:pt x="34" y="456"/>
                  </a:lnTo>
                  <a:lnTo>
                    <a:pt x="31" y="456"/>
                  </a:lnTo>
                  <a:lnTo>
                    <a:pt x="29" y="463"/>
                  </a:lnTo>
                  <a:lnTo>
                    <a:pt x="23" y="469"/>
                  </a:lnTo>
                  <a:lnTo>
                    <a:pt x="22" y="469"/>
                  </a:lnTo>
                  <a:lnTo>
                    <a:pt x="23" y="475"/>
                  </a:lnTo>
                  <a:lnTo>
                    <a:pt x="25" y="478"/>
                  </a:lnTo>
                  <a:lnTo>
                    <a:pt x="25" y="482"/>
                  </a:lnTo>
                  <a:lnTo>
                    <a:pt x="23" y="483"/>
                  </a:lnTo>
                  <a:lnTo>
                    <a:pt x="28" y="496"/>
                  </a:lnTo>
                  <a:lnTo>
                    <a:pt x="22" y="500"/>
                  </a:lnTo>
                  <a:lnTo>
                    <a:pt x="21" y="495"/>
                  </a:lnTo>
                  <a:lnTo>
                    <a:pt x="18" y="495"/>
                  </a:lnTo>
                  <a:lnTo>
                    <a:pt x="9" y="505"/>
                  </a:lnTo>
                  <a:lnTo>
                    <a:pt x="6" y="513"/>
                  </a:lnTo>
                  <a:lnTo>
                    <a:pt x="3" y="517"/>
                  </a:lnTo>
                  <a:lnTo>
                    <a:pt x="17" y="531"/>
                  </a:lnTo>
                  <a:lnTo>
                    <a:pt x="18" y="543"/>
                  </a:lnTo>
                  <a:lnTo>
                    <a:pt x="22" y="549"/>
                  </a:lnTo>
                  <a:lnTo>
                    <a:pt x="19" y="554"/>
                  </a:lnTo>
                  <a:lnTo>
                    <a:pt x="24" y="561"/>
                  </a:lnTo>
                  <a:lnTo>
                    <a:pt x="29" y="564"/>
                  </a:lnTo>
                  <a:lnTo>
                    <a:pt x="30" y="568"/>
                  </a:lnTo>
                  <a:lnTo>
                    <a:pt x="33" y="568"/>
                  </a:lnTo>
                  <a:lnTo>
                    <a:pt x="30" y="578"/>
                  </a:lnTo>
                  <a:lnTo>
                    <a:pt x="28" y="580"/>
                  </a:lnTo>
                  <a:lnTo>
                    <a:pt x="31" y="582"/>
                  </a:lnTo>
                  <a:lnTo>
                    <a:pt x="35" y="584"/>
                  </a:lnTo>
                  <a:lnTo>
                    <a:pt x="31" y="590"/>
                  </a:lnTo>
                  <a:lnTo>
                    <a:pt x="34" y="591"/>
                  </a:lnTo>
                  <a:lnTo>
                    <a:pt x="34" y="595"/>
                  </a:lnTo>
                  <a:lnTo>
                    <a:pt x="31" y="592"/>
                  </a:lnTo>
                  <a:lnTo>
                    <a:pt x="29" y="599"/>
                  </a:lnTo>
                  <a:lnTo>
                    <a:pt x="29" y="601"/>
                  </a:lnTo>
                  <a:lnTo>
                    <a:pt x="30" y="605"/>
                  </a:lnTo>
                  <a:lnTo>
                    <a:pt x="37" y="611"/>
                  </a:lnTo>
                  <a:lnTo>
                    <a:pt x="36" y="617"/>
                  </a:lnTo>
                  <a:lnTo>
                    <a:pt x="41" y="622"/>
                  </a:lnTo>
                  <a:lnTo>
                    <a:pt x="37" y="625"/>
                  </a:lnTo>
                  <a:lnTo>
                    <a:pt x="40" y="628"/>
                  </a:lnTo>
                  <a:lnTo>
                    <a:pt x="35" y="628"/>
                  </a:lnTo>
                  <a:lnTo>
                    <a:pt x="40" y="634"/>
                  </a:lnTo>
                  <a:lnTo>
                    <a:pt x="35" y="639"/>
                  </a:lnTo>
                  <a:lnTo>
                    <a:pt x="36" y="640"/>
                  </a:lnTo>
                  <a:lnTo>
                    <a:pt x="35" y="644"/>
                  </a:lnTo>
                  <a:lnTo>
                    <a:pt x="23" y="643"/>
                  </a:lnTo>
                  <a:lnTo>
                    <a:pt x="22" y="647"/>
                  </a:lnTo>
                  <a:lnTo>
                    <a:pt x="19" y="657"/>
                  </a:lnTo>
                  <a:lnTo>
                    <a:pt x="16" y="667"/>
                  </a:lnTo>
                  <a:lnTo>
                    <a:pt x="19" y="674"/>
                  </a:lnTo>
                  <a:lnTo>
                    <a:pt x="18" y="679"/>
                  </a:lnTo>
                  <a:lnTo>
                    <a:pt x="24" y="680"/>
                  </a:lnTo>
                  <a:lnTo>
                    <a:pt x="25" y="682"/>
                  </a:lnTo>
                  <a:lnTo>
                    <a:pt x="22" y="685"/>
                  </a:lnTo>
                  <a:lnTo>
                    <a:pt x="19" y="682"/>
                  </a:lnTo>
                  <a:lnTo>
                    <a:pt x="18" y="686"/>
                  </a:lnTo>
                  <a:lnTo>
                    <a:pt x="21" y="691"/>
                  </a:lnTo>
                  <a:lnTo>
                    <a:pt x="19" y="694"/>
                  </a:lnTo>
                  <a:lnTo>
                    <a:pt x="23" y="697"/>
                  </a:lnTo>
                  <a:lnTo>
                    <a:pt x="19" y="699"/>
                  </a:lnTo>
                  <a:lnTo>
                    <a:pt x="23" y="713"/>
                  </a:lnTo>
                  <a:lnTo>
                    <a:pt x="19" y="723"/>
                  </a:lnTo>
                  <a:lnTo>
                    <a:pt x="21" y="725"/>
                  </a:lnTo>
                  <a:lnTo>
                    <a:pt x="25" y="725"/>
                  </a:lnTo>
                  <a:lnTo>
                    <a:pt x="16" y="731"/>
                  </a:lnTo>
                  <a:lnTo>
                    <a:pt x="17" y="736"/>
                  </a:lnTo>
                  <a:lnTo>
                    <a:pt x="23" y="743"/>
                  </a:lnTo>
                  <a:lnTo>
                    <a:pt x="24" y="745"/>
                  </a:lnTo>
                  <a:lnTo>
                    <a:pt x="22" y="746"/>
                  </a:lnTo>
                  <a:lnTo>
                    <a:pt x="21" y="749"/>
                  </a:lnTo>
                  <a:lnTo>
                    <a:pt x="25" y="754"/>
                  </a:lnTo>
                  <a:lnTo>
                    <a:pt x="25" y="759"/>
                  </a:lnTo>
                  <a:lnTo>
                    <a:pt x="21" y="759"/>
                  </a:lnTo>
                  <a:lnTo>
                    <a:pt x="19" y="758"/>
                  </a:lnTo>
                  <a:lnTo>
                    <a:pt x="16" y="760"/>
                  </a:lnTo>
                  <a:lnTo>
                    <a:pt x="13" y="763"/>
                  </a:lnTo>
                  <a:lnTo>
                    <a:pt x="16" y="765"/>
                  </a:lnTo>
                  <a:lnTo>
                    <a:pt x="24" y="766"/>
                  </a:lnTo>
                  <a:lnTo>
                    <a:pt x="25" y="769"/>
                  </a:lnTo>
                  <a:lnTo>
                    <a:pt x="22" y="772"/>
                  </a:lnTo>
                  <a:lnTo>
                    <a:pt x="15" y="771"/>
                  </a:lnTo>
                  <a:lnTo>
                    <a:pt x="13" y="776"/>
                  </a:lnTo>
                  <a:lnTo>
                    <a:pt x="17" y="777"/>
                  </a:lnTo>
                  <a:lnTo>
                    <a:pt x="23" y="781"/>
                  </a:lnTo>
                  <a:lnTo>
                    <a:pt x="23" y="785"/>
                  </a:lnTo>
                  <a:lnTo>
                    <a:pt x="19" y="791"/>
                  </a:lnTo>
                  <a:lnTo>
                    <a:pt x="21" y="800"/>
                  </a:lnTo>
                  <a:lnTo>
                    <a:pt x="17" y="800"/>
                  </a:lnTo>
                  <a:lnTo>
                    <a:pt x="17" y="805"/>
                  </a:lnTo>
                  <a:lnTo>
                    <a:pt x="21" y="807"/>
                  </a:lnTo>
                  <a:lnTo>
                    <a:pt x="27" y="802"/>
                  </a:lnTo>
                  <a:lnTo>
                    <a:pt x="29" y="805"/>
                  </a:lnTo>
                  <a:lnTo>
                    <a:pt x="22" y="809"/>
                  </a:lnTo>
                  <a:lnTo>
                    <a:pt x="24" y="814"/>
                  </a:lnTo>
                  <a:lnTo>
                    <a:pt x="24" y="824"/>
                  </a:lnTo>
                  <a:lnTo>
                    <a:pt x="21" y="825"/>
                  </a:lnTo>
                  <a:lnTo>
                    <a:pt x="22" y="830"/>
                  </a:lnTo>
                  <a:lnTo>
                    <a:pt x="27" y="832"/>
                  </a:lnTo>
                  <a:lnTo>
                    <a:pt x="27" y="838"/>
                  </a:lnTo>
                  <a:lnTo>
                    <a:pt x="33" y="847"/>
                  </a:lnTo>
                  <a:lnTo>
                    <a:pt x="37" y="845"/>
                  </a:lnTo>
                  <a:lnTo>
                    <a:pt x="39" y="848"/>
                  </a:lnTo>
                  <a:lnTo>
                    <a:pt x="36" y="851"/>
                  </a:lnTo>
                  <a:lnTo>
                    <a:pt x="30" y="849"/>
                  </a:lnTo>
                  <a:lnTo>
                    <a:pt x="28" y="850"/>
                  </a:lnTo>
                  <a:lnTo>
                    <a:pt x="33" y="857"/>
                  </a:lnTo>
                  <a:lnTo>
                    <a:pt x="33" y="860"/>
                  </a:lnTo>
                  <a:lnTo>
                    <a:pt x="28" y="859"/>
                  </a:lnTo>
                  <a:lnTo>
                    <a:pt x="27" y="855"/>
                  </a:lnTo>
                  <a:lnTo>
                    <a:pt x="24" y="856"/>
                  </a:lnTo>
                  <a:lnTo>
                    <a:pt x="25" y="867"/>
                  </a:lnTo>
                  <a:lnTo>
                    <a:pt x="33" y="866"/>
                  </a:lnTo>
                  <a:lnTo>
                    <a:pt x="33" y="869"/>
                  </a:lnTo>
                  <a:lnTo>
                    <a:pt x="30" y="874"/>
                  </a:lnTo>
                  <a:lnTo>
                    <a:pt x="35" y="877"/>
                  </a:lnTo>
                  <a:lnTo>
                    <a:pt x="34" y="879"/>
                  </a:lnTo>
                  <a:lnTo>
                    <a:pt x="30" y="877"/>
                  </a:lnTo>
                  <a:lnTo>
                    <a:pt x="28" y="880"/>
                  </a:lnTo>
                  <a:lnTo>
                    <a:pt x="34" y="886"/>
                  </a:lnTo>
                  <a:lnTo>
                    <a:pt x="31" y="890"/>
                  </a:lnTo>
                  <a:lnTo>
                    <a:pt x="34" y="893"/>
                  </a:lnTo>
                  <a:lnTo>
                    <a:pt x="30" y="899"/>
                  </a:lnTo>
                  <a:lnTo>
                    <a:pt x="33" y="904"/>
                  </a:lnTo>
                  <a:lnTo>
                    <a:pt x="33" y="907"/>
                  </a:lnTo>
                  <a:lnTo>
                    <a:pt x="28" y="908"/>
                  </a:lnTo>
                  <a:lnTo>
                    <a:pt x="29" y="911"/>
                  </a:lnTo>
                  <a:lnTo>
                    <a:pt x="35" y="911"/>
                  </a:lnTo>
                  <a:lnTo>
                    <a:pt x="34" y="915"/>
                  </a:lnTo>
                  <a:lnTo>
                    <a:pt x="37" y="918"/>
                  </a:lnTo>
                  <a:lnTo>
                    <a:pt x="46" y="916"/>
                  </a:lnTo>
                  <a:lnTo>
                    <a:pt x="46" y="920"/>
                  </a:lnTo>
                  <a:lnTo>
                    <a:pt x="42" y="927"/>
                  </a:lnTo>
                  <a:lnTo>
                    <a:pt x="47" y="928"/>
                  </a:lnTo>
                  <a:lnTo>
                    <a:pt x="52" y="927"/>
                  </a:lnTo>
                  <a:lnTo>
                    <a:pt x="53" y="923"/>
                  </a:lnTo>
                  <a:lnTo>
                    <a:pt x="55" y="924"/>
                  </a:lnTo>
                  <a:lnTo>
                    <a:pt x="55" y="927"/>
                  </a:lnTo>
                  <a:lnTo>
                    <a:pt x="49" y="932"/>
                  </a:lnTo>
                  <a:lnTo>
                    <a:pt x="52" y="935"/>
                  </a:lnTo>
                  <a:lnTo>
                    <a:pt x="58" y="933"/>
                  </a:lnTo>
                  <a:lnTo>
                    <a:pt x="60" y="936"/>
                  </a:lnTo>
                  <a:lnTo>
                    <a:pt x="58" y="940"/>
                  </a:lnTo>
                  <a:lnTo>
                    <a:pt x="54" y="939"/>
                  </a:lnTo>
                  <a:lnTo>
                    <a:pt x="51" y="938"/>
                  </a:lnTo>
                  <a:lnTo>
                    <a:pt x="51" y="940"/>
                  </a:lnTo>
                  <a:lnTo>
                    <a:pt x="61" y="946"/>
                  </a:lnTo>
                  <a:lnTo>
                    <a:pt x="61" y="952"/>
                  </a:lnTo>
                  <a:lnTo>
                    <a:pt x="66" y="953"/>
                  </a:lnTo>
                  <a:lnTo>
                    <a:pt x="66" y="958"/>
                  </a:lnTo>
                  <a:lnTo>
                    <a:pt x="67" y="958"/>
                  </a:lnTo>
                  <a:lnTo>
                    <a:pt x="71" y="957"/>
                  </a:lnTo>
                  <a:lnTo>
                    <a:pt x="72" y="960"/>
                  </a:lnTo>
                  <a:lnTo>
                    <a:pt x="66" y="963"/>
                  </a:lnTo>
                  <a:lnTo>
                    <a:pt x="65" y="965"/>
                  </a:lnTo>
                  <a:lnTo>
                    <a:pt x="65" y="968"/>
                  </a:lnTo>
                  <a:lnTo>
                    <a:pt x="71" y="970"/>
                  </a:lnTo>
                  <a:lnTo>
                    <a:pt x="73" y="970"/>
                  </a:lnTo>
                  <a:lnTo>
                    <a:pt x="73" y="975"/>
                  </a:lnTo>
                  <a:lnTo>
                    <a:pt x="71" y="977"/>
                  </a:lnTo>
                  <a:lnTo>
                    <a:pt x="72" y="978"/>
                  </a:lnTo>
                  <a:lnTo>
                    <a:pt x="77" y="978"/>
                  </a:lnTo>
                  <a:lnTo>
                    <a:pt x="78" y="969"/>
                  </a:lnTo>
                  <a:lnTo>
                    <a:pt x="81" y="969"/>
                  </a:lnTo>
                  <a:lnTo>
                    <a:pt x="84" y="975"/>
                  </a:lnTo>
                  <a:lnTo>
                    <a:pt x="88" y="978"/>
                  </a:lnTo>
                  <a:lnTo>
                    <a:pt x="96" y="977"/>
                  </a:lnTo>
                  <a:lnTo>
                    <a:pt x="99" y="981"/>
                  </a:lnTo>
                  <a:lnTo>
                    <a:pt x="105" y="977"/>
                  </a:lnTo>
                  <a:lnTo>
                    <a:pt x="111" y="976"/>
                  </a:lnTo>
                  <a:lnTo>
                    <a:pt x="114" y="980"/>
                  </a:lnTo>
                  <a:lnTo>
                    <a:pt x="117" y="983"/>
                  </a:lnTo>
                  <a:lnTo>
                    <a:pt x="117" y="986"/>
                  </a:lnTo>
                  <a:lnTo>
                    <a:pt x="117" y="988"/>
                  </a:lnTo>
                  <a:lnTo>
                    <a:pt x="129" y="1007"/>
                  </a:lnTo>
                  <a:lnTo>
                    <a:pt x="132" y="1014"/>
                  </a:lnTo>
                  <a:lnTo>
                    <a:pt x="133" y="1018"/>
                  </a:lnTo>
                  <a:lnTo>
                    <a:pt x="136" y="1020"/>
                  </a:lnTo>
                  <a:lnTo>
                    <a:pt x="141" y="1022"/>
                  </a:lnTo>
                  <a:lnTo>
                    <a:pt x="147" y="1022"/>
                  </a:lnTo>
                  <a:lnTo>
                    <a:pt x="154" y="1020"/>
                  </a:lnTo>
                  <a:lnTo>
                    <a:pt x="157" y="1017"/>
                  </a:lnTo>
                  <a:lnTo>
                    <a:pt x="157" y="1014"/>
                  </a:lnTo>
                  <a:lnTo>
                    <a:pt x="151" y="1002"/>
                  </a:lnTo>
                  <a:lnTo>
                    <a:pt x="150" y="998"/>
                  </a:lnTo>
                  <a:lnTo>
                    <a:pt x="152" y="995"/>
                  </a:lnTo>
                  <a:lnTo>
                    <a:pt x="156" y="995"/>
                  </a:lnTo>
                  <a:lnTo>
                    <a:pt x="160" y="996"/>
                  </a:lnTo>
                  <a:lnTo>
                    <a:pt x="162" y="999"/>
                  </a:lnTo>
                  <a:lnTo>
                    <a:pt x="166" y="1005"/>
                  </a:lnTo>
                  <a:lnTo>
                    <a:pt x="179" y="1006"/>
                  </a:lnTo>
                  <a:lnTo>
                    <a:pt x="184" y="1004"/>
                  </a:lnTo>
                  <a:lnTo>
                    <a:pt x="185" y="1001"/>
                  </a:lnTo>
                  <a:lnTo>
                    <a:pt x="184" y="998"/>
                  </a:lnTo>
                  <a:lnTo>
                    <a:pt x="180" y="993"/>
                  </a:lnTo>
                  <a:lnTo>
                    <a:pt x="174" y="988"/>
                  </a:lnTo>
                  <a:lnTo>
                    <a:pt x="173" y="984"/>
                  </a:lnTo>
                  <a:lnTo>
                    <a:pt x="173" y="981"/>
                  </a:lnTo>
                  <a:lnTo>
                    <a:pt x="170" y="978"/>
                  </a:lnTo>
                  <a:lnTo>
                    <a:pt x="157" y="982"/>
                  </a:lnTo>
                  <a:lnTo>
                    <a:pt x="155" y="981"/>
                  </a:lnTo>
                  <a:lnTo>
                    <a:pt x="154" y="975"/>
                  </a:lnTo>
                  <a:lnTo>
                    <a:pt x="157" y="970"/>
                  </a:lnTo>
                  <a:lnTo>
                    <a:pt x="162" y="969"/>
                  </a:lnTo>
                  <a:lnTo>
                    <a:pt x="168" y="970"/>
                  </a:lnTo>
                  <a:lnTo>
                    <a:pt x="178" y="980"/>
                  </a:lnTo>
                  <a:lnTo>
                    <a:pt x="181" y="983"/>
                  </a:lnTo>
                  <a:lnTo>
                    <a:pt x="186" y="984"/>
                  </a:lnTo>
                  <a:lnTo>
                    <a:pt x="192" y="981"/>
                  </a:lnTo>
                  <a:lnTo>
                    <a:pt x="193" y="978"/>
                  </a:lnTo>
                  <a:lnTo>
                    <a:pt x="193" y="969"/>
                  </a:lnTo>
                  <a:lnTo>
                    <a:pt x="191" y="965"/>
                  </a:lnTo>
                  <a:lnTo>
                    <a:pt x="187" y="964"/>
                  </a:lnTo>
                  <a:lnTo>
                    <a:pt x="186" y="959"/>
                  </a:lnTo>
                  <a:lnTo>
                    <a:pt x="188" y="957"/>
                  </a:lnTo>
                  <a:lnTo>
                    <a:pt x="192" y="958"/>
                  </a:lnTo>
                  <a:lnTo>
                    <a:pt x="197" y="962"/>
                  </a:lnTo>
                  <a:lnTo>
                    <a:pt x="198" y="974"/>
                  </a:lnTo>
                  <a:lnTo>
                    <a:pt x="199" y="977"/>
                  </a:lnTo>
                  <a:lnTo>
                    <a:pt x="205" y="977"/>
                  </a:lnTo>
                  <a:lnTo>
                    <a:pt x="208" y="974"/>
                  </a:lnTo>
                  <a:lnTo>
                    <a:pt x="210" y="966"/>
                  </a:lnTo>
                  <a:lnTo>
                    <a:pt x="204" y="956"/>
                  </a:lnTo>
                  <a:lnTo>
                    <a:pt x="205" y="952"/>
                  </a:lnTo>
                  <a:lnTo>
                    <a:pt x="211" y="947"/>
                  </a:lnTo>
                  <a:lnTo>
                    <a:pt x="216" y="946"/>
                  </a:lnTo>
                  <a:lnTo>
                    <a:pt x="220" y="947"/>
                  </a:lnTo>
                  <a:lnTo>
                    <a:pt x="221" y="951"/>
                  </a:lnTo>
                  <a:lnTo>
                    <a:pt x="217" y="958"/>
                  </a:lnTo>
                  <a:lnTo>
                    <a:pt x="218" y="962"/>
                  </a:lnTo>
                  <a:lnTo>
                    <a:pt x="227" y="974"/>
                  </a:lnTo>
                  <a:lnTo>
                    <a:pt x="234" y="978"/>
                  </a:lnTo>
                  <a:lnTo>
                    <a:pt x="239" y="978"/>
                  </a:lnTo>
                  <a:lnTo>
                    <a:pt x="244" y="977"/>
                  </a:lnTo>
                  <a:lnTo>
                    <a:pt x="251" y="964"/>
                  </a:lnTo>
                  <a:lnTo>
                    <a:pt x="254" y="962"/>
                  </a:lnTo>
                  <a:lnTo>
                    <a:pt x="264" y="963"/>
                  </a:lnTo>
                  <a:lnTo>
                    <a:pt x="266" y="962"/>
                  </a:lnTo>
                  <a:lnTo>
                    <a:pt x="269" y="958"/>
                  </a:lnTo>
                  <a:lnTo>
                    <a:pt x="275" y="965"/>
                  </a:lnTo>
                  <a:lnTo>
                    <a:pt x="288" y="968"/>
                  </a:lnTo>
                  <a:lnTo>
                    <a:pt x="308" y="972"/>
                  </a:lnTo>
                  <a:lnTo>
                    <a:pt x="318" y="968"/>
                  </a:lnTo>
                  <a:lnTo>
                    <a:pt x="320" y="962"/>
                  </a:lnTo>
                  <a:lnTo>
                    <a:pt x="324" y="960"/>
                  </a:lnTo>
                  <a:lnTo>
                    <a:pt x="331" y="958"/>
                  </a:lnTo>
                  <a:lnTo>
                    <a:pt x="341" y="965"/>
                  </a:lnTo>
                  <a:lnTo>
                    <a:pt x="353" y="968"/>
                  </a:lnTo>
                  <a:lnTo>
                    <a:pt x="359" y="964"/>
                  </a:lnTo>
                  <a:lnTo>
                    <a:pt x="359" y="958"/>
                  </a:lnTo>
                  <a:lnTo>
                    <a:pt x="355" y="952"/>
                  </a:lnTo>
                  <a:lnTo>
                    <a:pt x="349" y="947"/>
                  </a:lnTo>
                  <a:lnTo>
                    <a:pt x="355" y="939"/>
                  </a:lnTo>
                  <a:lnTo>
                    <a:pt x="365" y="940"/>
                  </a:lnTo>
                  <a:lnTo>
                    <a:pt x="373" y="951"/>
                  </a:lnTo>
                  <a:lnTo>
                    <a:pt x="381" y="951"/>
                  </a:lnTo>
                  <a:lnTo>
                    <a:pt x="385" y="947"/>
                  </a:lnTo>
                  <a:lnTo>
                    <a:pt x="386" y="938"/>
                  </a:lnTo>
                  <a:lnTo>
                    <a:pt x="393" y="938"/>
                  </a:lnTo>
                  <a:lnTo>
                    <a:pt x="395" y="932"/>
                  </a:lnTo>
                  <a:lnTo>
                    <a:pt x="396" y="926"/>
                  </a:lnTo>
                  <a:lnTo>
                    <a:pt x="398" y="924"/>
                  </a:lnTo>
                  <a:lnTo>
                    <a:pt x="398" y="920"/>
                  </a:lnTo>
                  <a:lnTo>
                    <a:pt x="398" y="914"/>
                  </a:lnTo>
                  <a:lnTo>
                    <a:pt x="402" y="910"/>
                  </a:lnTo>
                  <a:lnTo>
                    <a:pt x="404" y="910"/>
                  </a:lnTo>
                  <a:lnTo>
                    <a:pt x="403" y="905"/>
                  </a:lnTo>
                  <a:lnTo>
                    <a:pt x="405" y="907"/>
                  </a:lnTo>
                  <a:lnTo>
                    <a:pt x="407" y="903"/>
                  </a:lnTo>
                  <a:lnTo>
                    <a:pt x="402" y="890"/>
                  </a:lnTo>
                  <a:lnTo>
                    <a:pt x="407" y="884"/>
                  </a:lnTo>
                  <a:lnTo>
                    <a:pt x="399" y="875"/>
                  </a:lnTo>
                  <a:lnTo>
                    <a:pt x="398" y="872"/>
                  </a:lnTo>
                  <a:lnTo>
                    <a:pt x="404" y="872"/>
                  </a:lnTo>
                  <a:lnTo>
                    <a:pt x="408" y="861"/>
                  </a:lnTo>
                  <a:lnTo>
                    <a:pt x="411" y="857"/>
                  </a:lnTo>
                  <a:lnTo>
                    <a:pt x="409" y="856"/>
                  </a:lnTo>
                  <a:lnTo>
                    <a:pt x="405" y="850"/>
                  </a:lnTo>
                  <a:lnTo>
                    <a:pt x="408" y="843"/>
                  </a:lnTo>
                  <a:lnTo>
                    <a:pt x="407" y="831"/>
                  </a:lnTo>
                  <a:lnTo>
                    <a:pt x="407" y="817"/>
                  </a:lnTo>
                  <a:lnTo>
                    <a:pt x="404" y="813"/>
                  </a:lnTo>
                  <a:lnTo>
                    <a:pt x="401" y="808"/>
                  </a:lnTo>
                  <a:lnTo>
                    <a:pt x="399" y="793"/>
                  </a:lnTo>
                  <a:lnTo>
                    <a:pt x="402" y="787"/>
                  </a:lnTo>
                  <a:lnTo>
                    <a:pt x="403" y="783"/>
                  </a:lnTo>
                  <a:lnTo>
                    <a:pt x="408" y="782"/>
                  </a:lnTo>
                  <a:lnTo>
                    <a:pt x="405" y="779"/>
                  </a:lnTo>
                  <a:lnTo>
                    <a:pt x="408" y="773"/>
                  </a:lnTo>
                  <a:lnTo>
                    <a:pt x="404" y="771"/>
                  </a:lnTo>
                  <a:lnTo>
                    <a:pt x="401" y="764"/>
                  </a:lnTo>
                  <a:lnTo>
                    <a:pt x="402" y="760"/>
                  </a:lnTo>
                  <a:lnTo>
                    <a:pt x="396" y="757"/>
                  </a:lnTo>
                  <a:lnTo>
                    <a:pt x="403" y="746"/>
                  </a:lnTo>
                  <a:lnTo>
                    <a:pt x="408" y="735"/>
                  </a:lnTo>
                  <a:lnTo>
                    <a:pt x="410" y="735"/>
                  </a:lnTo>
                  <a:lnTo>
                    <a:pt x="411" y="729"/>
                  </a:lnTo>
                  <a:lnTo>
                    <a:pt x="414" y="729"/>
                  </a:lnTo>
                  <a:lnTo>
                    <a:pt x="414" y="727"/>
                  </a:lnTo>
                  <a:lnTo>
                    <a:pt x="416" y="727"/>
                  </a:lnTo>
                  <a:lnTo>
                    <a:pt x="433" y="728"/>
                  </a:lnTo>
                  <a:lnTo>
                    <a:pt x="434" y="728"/>
                  </a:lnTo>
                  <a:lnTo>
                    <a:pt x="433" y="724"/>
                  </a:lnTo>
                  <a:lnTo>
                    <a:pt x="427" y="717"/>
                  </a:lnTo>
                  <a:lnTo>
                    <a:pt x="431" y="716"/>
                  </a:lnTo>
                  <a:lnTo>
                    <a:pt x="433" y="712"/>
                  </a:lnTo>
                  <a:lnTo>
                    <a:pt x="435" y="707"/>
                  </a:lnTo>
                  <a:lnTo>
                    <a:pt x="433" y="705"/>
                  </a:lnTo>
                  <a:lnTo>
                    <a:pt x="431" y="703"/>
                  </a:lnTo>
                  <a:lnTo>
                    <a:pt x="433" y="700"/>
                  </a:lnTo>
                  <a:lnTo>
                    <a:pt x="437" y="698"/>
                  </a:lnTo>
                  <a:lnTo>
                    <a:pt x="445" y="703"/>
                  </a:lnTo>
                  <a:lnTo>
                    <a:pt x="446" y="700"/>
                  </a:lnTo>
                  <a:lnTo>
                    <a:pt x="444" y="693"/>
                  </a:lnTo>
                  <a:lnTo>
                    <a:pt x="447" y="697"/>
                  </a:lnTo>
                  <a:lnTo>
                    <a:pt x="457" y="703"/>
                  </a:lnTo>
                  <a:lnTo>
                    <a:pt x="464" y="695"/>
                  </a:lnTo>
                  <a:lnTo>
                    <a:pt x="463" y="692"/>
                  </a:lnTo>
                  <a:lnTo>
                    <a:pt x="463" y="686"/>
                  </a:lnTo>
                  <a:lnTo>
                    <a:pt x="465" y="683"/>
                  </a:lnTo>
                  <a:lnTo>
                    <a:pt x="470" y="683"/>
                  </a:lnTo>
                  <a:lnTo>
                    <a:pt x="479" y="680"/>
                  </a:lnTo>
                  <a:lnTo>
                    <a:pt x="493" y="693"/>
                  </a:lnTo>
                  <a:lnTo>
                    <a:pt x="495" y="691"/>
                  </a:lnTo>
                  <a:lnTo>
                    <a:pt x="497" y="694"/>
                  </a:lnTo>
                  <a:lnTo>
                    <a:pt x="501" y="691"/>
                  </a:lnTo>
                  <a:lnTo>
                    <a:pt x="510" y="693"/>
                  </a:lnTo>
                  <a:lnTo>
                    <a:pt x="517" y="683"/>
                  </a:lnTo>
                  <a:lnTo>
                    <a:pt x="523" y="679"/>
                  </a:lnTo>
                  <a:lnTo>
                    <a:pt x="522" y="670"/>
                  </a:lnTo>
                  <a:lnTo>
                    <a:pt x="523" y="669"/>
                  </a:lnTo>
                  <a:lnTo>
                    <a:pt x="527" y="675"/>
                  </a:lnTo>
                  <a:lnTo>
                    <a:pt x="528" y="676"/>
                  </a:lnTo>
                  <a:lnTo>
                    <a:pt x="530" y="671"/>
                  </a:lnTo>
                  <a:lnTo>
                    <a:pt x="534" y="670"/>
                  </a:lnTo>
                  <a:lnTo>
                    <a:pt x="536" y="675"/>
                  </a:lnTo>
                  <a:lnTo>
                    <a:pt x="539" y="674"/>
                  </a:lnTo>
                  <a:lnTo>
                    <a:pt x="543" y="676"/>
                  </a:lnTo>
                  <a:lnTo>
                    <a:pt x="546" y="679"/>
                  </a:lnTo>
                  <a:lnTo>
                    <a:pt x="552" y="676"/>
                  </a:lnTo>
                  <a:lnTo>
                    <a:pt x="555" y="675"/>
                  </a:lnTo>
                  <a:lnTo>
                    <a:pt x="557" y="671"/>
                  </a:lnTo>
                  <a:lnTo>
                    <a:pt x="560" y="671"/>
                  </a:lnTo>
                  <a:lnTo>
                    <a:pt x="560" y="665"/>
                  </a:lnTo>
                  <a:lnTo>
                    <a:pt x="557" y="658"/>
                  </a:lnTo>
                  <a:lnTo>
                    <a:pt x="551" y="658"/>
                  </a:lnTo>
                  <a:lnTo>
                    <a:pt x="547" y="647"/>
                  </a:lnTo>
                  <a:lnTo>
                    <a:pt x="552" y="643"/>
                  </a:lnTo>
                  <a:lnTo>
                    <a:pt x="548" y="640"/>
                  </a:lnTo>
                  <a:lnTo>
                    <a:pt x="546" y="634"/>
                  </a:lnTo>
                  <a:lnTo>
                    <a:pt x="549" y="619"/>
                  </a:lnTo>
                  <a:lnTo>
                    <a:pt x="545" y="611"/>
                  </a:lnTo>
                  <a:lnTo>
                    <a:pt x="547" y="608"/>
                  </a:lnTo>
                  <a:lnTo>
                    <a:pt x="546" y="601"/>
                  </a:lnTo>
                  <a:lnTo>
                    <a:pt x="541" y="593"/>
                  </a:lnTo>
                  <a:lnTo>
                    <a:pt x="534" y="590"/>
                  </a:lnTo>
                  <a:lnTo>
                    <a:pt x="533" y="585"/>
                  </a:lnTo>
                  <a:lnTo>
                    <a:pt x="539" y="584"/>
                  </a:lnTo>
                  <a:lnTo>
                    <a:pt x="537" y="582"/>
                  </a:lnTo>
                  <a:lnTo>
                    <a:pt x="533" y="579"/>
                  </a:lnTo>
                  <a:lnTo>
                    <a:pt x="533" y="576"/>
                  </a:lnTo>
                  <a:lnTo>
                    <a:pt x="540" y="573"/>
                  </a:lnTo>
                  <a:lnTo>
                    <a:pt x="539" y="566"/>
                  </a:lnTo>
                  <a:lnTo>
                    <a:pt x="545" y="559"/>
                  </a:lnTo>
                  <a:lnTo>
                    <a:pt x="543" y="554"/>
                  </a:lnTo>
                  <a:lnTo>
                    <a:pt x="537" y="559"/>
                  </a:lnTo>
                  <a:lnTo>
                    <a:pt x="531" y="550"/>
                  </a:lnTo>
                  <a:lnTo>
                    <a:pt x="527" y="553"/>
                  </a:lnTo>
                  <a:lnTo>
                    <a:pt x="523" y="549"/>
                  </a:lnTo>
                  <a:lnTo>
                    <a:pt x="519" y="549"/>
                  </a:lnTo>
                  <a:lnTo>
                    <a:pt x="518" y="549"/>
                  </a:lnTo>
                  <a:lnTo>
                    <a:pt x="513" y="552"/>
                  </a:lnTo>
                  <a:lnTo>
                    <a:pt x="512" y="544"/>
                  </a:lnTo>
                  <a:lnTo>
                    <a:pt x="517" y="532"/>
                  </a:lnTo>
                  <a:lnTo>
                    <a:pt x="521" y="534"/>
                  </a:lnTo>
                  <a:lnTo>
                    <a:pt x="525" y="526"/>
                  </a:lnTo>
                  <a:lnTo>
                    <a:pt x="509" y="524"/>
                  </a:lnTo>
                  <a:lnTo>
                    <a:pt x="510" y="512"/>
                  </a:lnTo>
                  <a:lnTo>
                    <a:pt x="510" y="510"/>
                  </a:lnTo>
                  <a:lnTo>
                    <a:pt x="511" y="507"/>
                  </a:lnTo>
                  <a:lnTo>
                    <a:pt x="515" y="506"/>
                  </a:lnTo>
                  <a:lnTo>
                    <a:pt x="522" y="511"/>
                  </a:lnTo>
                  <a:lnTo>
                    <a:pt x="527" y="507"/>
                  </a:lnTo>
                  <a:lnTo>
                    <a:pt x="524" y="500"/>
                  </a:lnTo>
                  <a:lnTo>
                    <a:pt x="528" y="496"/>
                  </a:lnTo>
                  <a:lnTo>
                    <a:pt x="516" y="487"/>
                  </a:lnTo>
                  <a:lnTo>
                    <a:pt x="516" y="481"/>
                  </a:lnTo>
                  <a:lnTo>
                    <a:pt x="519" y="478"/>
                  </a:lnTo>
                  <a:lnTo>
                    <a:pt x="521" y="475"/>
                  </a:lnTo>
                  <a:lnTo>
                    <a:pt x="524" y="475"/>
                  </a:lnTo>
                  <a:lnTo>
                    <a:pt x="529" y="464"/>
                  </a:lnTo>
                  <a:lnTo>
                    <a:pt x="533" y="466"/>
                  </a:lnTo>
                  <a:lnTo>
                    <a:pt x="533" y="453"/>
                  </a:lnTo>
                  <a:lnTo>
                    <a:pt x="518" y="442"/>
                  </a:lnTo>
                  <a:lnTo>
                    <a:pt x="517" y="428"/>
                  </a:lnTo>
                  <a:lnTo>
                    <a:pt x="533" y="426"/>
                  </a:lnTo>
                  <a:lnTo>
                    <a:pt x="530" y="422"/>
                  </a:lnTo>
                  <a:lnTo>
                    <a:pt x="540" y="412"/>
                  </a:lnTo>
                  <a:lnTo>
                    <a:pt x="534" y="410"/>
                  </a:lnTo>
                  <a:lnTo>
                    <a:pt x="531" y="412"/>
                  </a:lnTo>
                  <a:lnTo>
                    <a:pt x="523" y="412"/>
                  </a:lnTo>
                  <a:lnTo>
                    <a:pt x="512" y="399"/>
                  </a:lnTo>
                  <a:lnTo>
                    <a:pt x="507" y="396"/>
                  </a:lnTo>
                  <a:lnTo>
                    <a:pt x="498" y="393"/>
                  </a:lnTo>
                  <a:lnTo>
                    <a:pt x="500" y="388"/>
                  </a:lnTo>
                  <a:lnTo>
                    <a:pt x="503" y="386"/>
                  </a:lnTo>
                  <a:lnTo>
                    <a:pt x="506" y="379"/>
                  </a:lnTo>
                  <a:lnTo>
                    <a:pt x="501" y="375"/>
                  </a:lnTo>
                  <a:lnTo>
                    <a:pt x="497" y="374"/>
                  </a:lnTo>
                  <a:lnTo>
                    <a:pt x="495" y="378"/>
                  </a:lnTo>
                  <a:lnTo>
                    <a:pt x="487" y="374"/>
                  </a:lnTo>
                  <a:lnTo>
                    <a:pt x="486" y="381"/>
                  </a:lnTo>
                  <a:lnTo>
                    <a:pt x="485" y="380"/>
                  </a:lnTo>
                  <a:lnTo>
                    <a:pt x="479" y="372"/>
                  </a:lnTo>
                  <a:lnTo>
                    <a:pt x="473" y="357"/>
                  </a:lnTo>
                  <a:lnTo>
                    <a:pt x="474" y="355"/>
                  </a:lnTo>
                  <a:lnTo>
                    <a:pt x="471" y="351"/>
                  </a:lnTo>
                  <a:lnTo>
                    <a:pt x="473" y="350"/>
                  </a:lnTo>
                  <a:lnTo>
                    <a:pt x="470" y="348"/>
                  </a:lnTo>
                  <a:lnTo>
                    <a:pt x="470" y="343"/>
                  </a:lnTo>
                  <a:lnTo>
                    <a:pt x="469" y="342"/>
                  </a:lnTo>
                  <a:lnTo>
                    <a:pt x="474" y="334"/>
                  </a:lnTo>
                  <a:lnTo>
                    <a:pt x="471" y="333"/>
                  </a:lnTo>
                  <a:lnTo>
                    <a:pt x="468" y="336"/>
                  </a:lnTo>
                  <a:lnTo>
                    <a:pt x="464" y="336"/>
                  </a:lnTo>
                  <a:lnTo>
                    <a:pt x="464" y="333"/>
                  </a:lnTo>
                  <a:lnTo>
                    <a:pt x="455" y="326"/>
                  </a:lnTo>
                  <a:lnTo>
                    <a:pt x="453" y="330"/>
                  </a:lnTo>
                  <a:lnTo>
                    <a:pt x="449" y="331"/>
                  </a:lnTo>
                  <a:lnTo>
                    <a:pt x="449" y="327"/>
                  </a:lnTo>
                  <a:lnTo>
                    <a:pt x="449" y="314"/>
                  </a:lnTo>
                  <a:lnTo>
                    <a:pt x="452" y="314"/>
                  </a:lnTo>
                  <a:lnTo>
                    <a:pt x="451" y="309"/>
                  </a:lnTo>
                  <a:lnTo>
                    <a:pt x="457" y="308"/>
                  </a:lnTo>
                  <a:lnTo>
                    <a:pt x="453" y="291"/>
                  </a:lnTo>
                  <a:lnTo>
                    <a:pt x="451" y="289"/>
                  </a:lnTo>
                  <a:lnTo>
                    <a:pt x="449" y="283"/>
                  </a:lnTo>
                  <a:lnTo>
                    <a:pt x="449" y="278"/>
                  </a:lnTo>
                  <a:lnTo>
                    <a:pt x="452" y="277"/>
                  </a:lnTo>
                  <a:lnTo>
                    <a:pt x="455" y="273"/>
                  </a:lnTo>
                  <a:lnTo>
                    <a:pt x="459" y="274"/>
                  </a:lnTo>
                  <a:lnTo>
                    <a:pt x="469" y="280"/>
                  </a:lnTo>
                  <a:lnTo>
                    <a:pt x="479" y="265"/>
                  </a:lnTo>
                  <a:lnTo>
                    <a:pt x="483" y="267"/>
                  </a:lnTo>
                  <a:lnTo>
                    <a:pt x="483" y="271"/>
                  </a:lnTo>
                  <a:lnTo>
                    <a:pt x="488" y="271"/>
                  </a:lnTo>
                  <a:lnTo>
                    <a:pt x="491" y="266"/>
                  </a:lnTo>
                  <a:lnTo>
                    <a:pt x="491" y="253"/>
                  </a:lnTo>
                  <a:lnTo>
                    <a:pt x="487" y="246"/>
                  </a:lnTo>
                  <a:lnTo>
                    <a:pt x="470" y="242"/>
                  </a:lnTo>
                  <a:lnTo>
                    <a:pt x="475" y="234"/>
                  </a:lnTo>
                  <a:lnTo>
                    <a:pt x="473" y="233"/>
                  </a:lnTo>
                  <a:lnTo>
                    <a:pt x="473" y="229"/>
                  </a:lnTo>
                  <a:lnTo>
                    <a:pt x="475" y="229"/>
                  </a:lnTo>
                  <a:lnTo>
                    <a:pt x="476" y="227"/>
                  </a:lnTo>
                  <a:lnTo>
                    <a:pt x="474" y="224"/>
                  </a:lnTo>
                  <a:lnTo>
                    <a:pt x="475" y="213"/>
                  </a:lnTo>
                  <a:lnTo>
                    <a:pt x="481" y="215"/>
                  </a:lnTo>
                  <a:lnTo>
                    <a:pt x="482" y="210"/>
                  </a:lnTo>
                  <a:lnTo>
                    <a:pt x="488" y="210"/>
                  </a:lnTo>
                  <a:lnTo>
                    <a:pt x="491" y="206"/>
                  </a:lnTo>
                  <a:lnTo>
                    <a:pt x="485" y="201"/>
                  </a:lnTo>
                  <a:lnTo>
                    <a:pt x="485" y="191"/>
                  </a:lnTo>
                  <a:lnTo>
                    <a:pt x="483" y="191"/>
                  </a:lnTo>
                  <a:lnTo>
                    <a:pt x="477" y="193"/>
                  </a:lnTo>
                  <a:lnTo>
                    <a:pt x="479" y="200"/>
                  </a:lnTo>
                  <a:lnTo>
                    <a:pt x="473" y="201"/>
                  </a:lnTo>
                  <a:lnTo>
                    <a:pt x="473" y="188"/>
                  </a:lnTo>
                  <a:lnTo>
                    <a:pt x="469" y="189"/>
                  </a:lnTo>
                  <a:lnTo>
                    <a:pt x="468" y="180"/>
                  </a:lnTo>
                  <a:lnTo>
                    <a:pt x="463" y="180"/>
                  </a:lnTo>
                  <a:lnTo>
                    <a:pt x="467" y="167"/>
                  </a:lnTo>
                  <a:lnTo>
                    <a:pt x="463" y="159"/>
                  </a:lnTo>
                  <a:lnTo>
                    <a:pt x="458" y="159"/>
                  </a:lnTo>
                  <a:lnTo>
                    <a:pt x="453" y="165"/>
                  </a:lnTo>
                  <a:lnTo>
                    <a:pt x="447" y="165"/>
                  </a:lnTo>
                  <a:lnTo>
                    <a:pt x="443" y="175"/>
                  </a:lnTo>
                  <a:lnTo>
                    <a:pt x="440" y="175"/>
                  </a:lnTo>
                  <a:lnTo>
                    <a:pt x="433" y="170"/>
                  </a:lnTo>
                  <a:lnTo>
                    <a:pt x="431" y="169"/>
                  </a:lnTo>
                  <a:lnTo>
                    <a:pt x="428" y="164"/>
                  </a:lnTo>
                  <a:lnTo>
                    <a:pt x="427" y="161"/>
                  </a:lnTo>
                  <a:lnTo>
                    <a:pt x="421" y="161"/>
                  </a:lnTo>
                  <a:lnTo>
                    <a:pt x="421" y="159"/>
                  </a:lnTo>
                  <a:lnTo>
                    <a:pt x="415" y="158"/>
                  </a:lnTo>
                  <a:lnTo>
                    <a:pt x="416" y="151"/>
                  </a:lnTo>
                  <a:lnTo>
                    <a:pt x="409" y="151"/>
                  </a:lnTo>
                  <a:lnTo>
                    <a:pt x="409" y="153"/>
                  </a:lnTo>
                  <a:lnTo>
                    <a:pt x="398" y="145"/>
                  </a:lnTo>
                  <a:lnTo>
                    <a:pt x="404" y="145"/>
                  </a:lnTo>
                  <a:lnTo>
                    <a:pt x="403" y="143"/>
                  </a:lnTo>
                  <a:lnTo>
                    <a:pt x="408" y="140"/>
                  </a:lnTo>
                  <a:lnTo>
                    <a:pt x="408" y="137"/>
                  </a:lnTo>
                  <a:lnTo>
                    <a:pt x="390" y="125"/>
                  </a:lnTo>
                  <a:lnTo>
                    <a:pt x="387" y="125"/>
                  </a:lnTo>
                  <a:lnTo>
                    <a:pt x="384" y="123"/>
                  </a:lnTo>
                  <a:lnTo>
                    <a:pt x="381" y="125"/>
                  </a:lnTo>
                  <a:lnTo>
                    <a:pt x="379" y="123"/>
                  </a:lnTo>
                  <a:lnTo>
                    <a:pt x="375" y="126"/>
                  </a:lnTo>
                  <a:lnTo>
                    <a:pt x="375" y="123"/>
                  </a:lnTo>
                  <a:lnTo>
                    <a:pt x="374" y="121"/>
                  </a:lnTo>
                  <a:lnTo>
                    <a:pt x="378" y="115"/>
                  </a:lnTo>
                  <a:lnTo>
                    <a:pt x="377" y="107"/>
                  </a:lnTo>
                  <a:lnTo>
                    <a:pt x="360" y="98"/>
                  </a:lnTo>
                  <a:lnTo>
                    <a:pt x="354" y="96"/>
                  </a:lnTo>
                  <a:lnTo>
                    <a:pt x="357" y="80"/>
                  </a:lnTo>
                  <a:lnTo>
                    <a:pt x="365" y="69"/>
                  </a:lnTo>
                  <a:lnTo>
                    <a:pt x="367" y="65"/>
                  </a:lnTo>
                  <a:lnTo>
                    <a:pt x="367" y="57"/>
                  </a:lnTo>
                  <a:lnTo>
                    <a:pt x="371" y="48"/>
                  </a:lnTo>
                  <a:lnTo>
                    <a:pt x="368" y="48"/>
                  </a:lnTo>
                  <a:lnTo>
                    <a:pt x="361" y="49"/>
                  </a:lnTo>
                  <a:lnTo>
                    <a:pt x="359" y="45"/>
                  </a:lnTo>
                  <a:lnTo>
                    <a:pt x="357" y="38"/>
                  </a:lnTo>
                  <a:lnTo>
                    <a:pt x="341" y="29"/>
                  </a:lnTo>
                  <a:lnTo>
                    <a:pt x="337" y="19"/>
                  </a:lnTo>
                  <a:lnTo>
                    <a:pt x="337" y="14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  <a:ln>
              <a:solidFill>
                <a:srgbClr val="FFFFFF"/>
              </a:solidFill>
            </a:ln>
          </p:spPr>
          <p:txBody>
            <a:bodyPr vert="horz" wrap="square" lIns="243624" tIns="121812" rIns="243624" bIns="121812" numCol="1" anchor="t" anchorCtr="0" compatLnSpc="1">
              <a:prstTxWarp prst="textNoShape">
                <a:avLst/>
              </a:prstTxWarp>
            </a:bodyPr>
            <a:lstStyle/>
            <a:p>
              <a:pPr defTabSz="2435744">
                <a:buClrTx/>
                <a:defRPr/>
              </a:pPr>
              <a:endParaRPr lang="en-US" sz="3796">
                <a:latin typeface="Verdana"/>
              </a:endParaRPr>
            </a:p>
          </p:txBody>
        </p:sp>
        <p:sp>
          <p:nvSpPr>
            <p:cNvPr id="13" name="Freeform 29">
              <a:extLst>
                <a:ext uri="{FF2B5EF4-FFF2-40B4-BE49-F238E27FC236}">
                  <a16:creationId xmlns:a16="http://schemas.microsoft.com/office/drawing/2014/main" id="{B9552DE4-B989-4DE1-92BD-58E5E6A352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2903" y="2772476"/>
              <a:ext cx="1896174" cy="1018289"/>
            </a:xfrm>
            <a:custGeom>
              <a:avLst/>
              <a:gdLst>
                <a:gd name="T0" fmla="*/ 231 w 1313"/>
                <a:gd name="T1" fmla="*/ 515 h 714"/>
                <a:gd name="T2" fmla="*/ 296 w 1313"/>
                <a:gd name="T3" fmla="*/ 505 h 714"/>
                <a:gd name="T4" fmla="*/ 354 w 1313"/>
                <a:gd name="T5" fmla="*/ 518 h 714"/>
                <a:gd name="T6" fmla="*/ 392 w 1313"/>
                <a:gd name="T7" fmla="*/ 501 h 714"/>
                <a:gd name="T8" fmla="*/ 466 w 1313"/>
                <a:gd name="T9" fmla="*/ 518 h 714"/>
                <a:gd name="T10" fmla="*/ 544 w 1313"/>
                <a:gd name="T11" fmla="*/ 533 h 714"/>
                <a:gd name="T12" fmla="*/ 573 w 1313"/>
                <a:gd name="T13" fmla="*/ 542 h 714"/>
                <a:gd name="T14" fmla="*/ 639 w 1313"/>
                <a:gd name="T15" fmla="*/ 621 h 714"/>
                <a:gd name="T16" fmla="*/ 667 w 1313"/>
                <a:gd name="T17" fmla="*/ 659 h 714"/>
                <a:gd name="T18" fmla="*/ 718 w 1313"/>
                <a:gd name="T19" fmla="*/ 682 h 714"/>
                <a:gd name="T20" fmla="*/ 761 w 1313"/>
                <a:gd name="T21" fmla="*/ 708 h 714"/>
                <a:gd name="T22" fmla="*/ 823 w 1313"/>
                <a:gd name="T23" fmla="*/ 690 h 714"/>
                <a:gd name="T24" fmla="*/ 848 w 1313"/>
                <a:gd name="T25" fmla="*/ 695 h 714"/>
                <a:gd name="T26" fmla="*/ 920 w 1313"/>
                <a:gd name="T27" fmla="*/ 640 h 714"/>
                <a:gd name="T28" fmla="*/ 971 w 1313"/>
                <a:gd name="T29" fmla="*/ 604 h 714"/>
                <a:gd name="T30" fmla="*/ 1015 w 1313"/>
                <a:gd name="T31" fmla="*/ 578 h 714"/>
                <a:gd name="T32" fmla="*/ 1064 w 1313"/>
                <a:gd name="T33" fmla="*/ 574 h 714"/>
                <a:gd name="T34" fmla="*/ 1079 w 1313"/>
                <a:gd name="T35" fmla="*/ 555 h 714"/>
                <a:gd name="T36" fmla="*/ 1104 w 1313"/>
                <a:gd name="T37" fmla="*/ 535 h 714"/>
                <a:gd name="T38" fmla="*/ 1130 w 1313"/>
                <a:gd name="T39" fmla="*/ 538 h 714"/>
                <a:gd name="T40" fmla="*/ 1182 w 1313"/>
                <a:gd name="T41" fmla="*/ 499 h 714"/>
                <a:gd name="T42" fmla="*/ 1194 w 1313"/>
                <a:gd name="T43" fmla="*/ 463 h 714"/>
                <a:gd name="T44" fmla="*/ 1176 w 1313"/>
                <a:gd name="T45" fmla="*/ 424 h 714"/>
                <a:gd name="T46" fmla="*/ 1184 w 1313"/>
                <a:gd name="T47" fmla="*/ 333 h 714"/>
                <a:gd name="T48" fmla="*/ 1239 w 1313"/>
                <a:gd name="T49" fmla="*/ 315 h 714"/>
                <a:gd name="T50" fmla="*/ 1268 w 1313"/>
                <a:gd name="T51" fmla="*/ 269 h 714"/>
                <a:gd name="T52" fmla="*/ 1215 w 1313"/>
                <a:gd name="T53" fmla="*/ 214 h 714"/>
                <a:gd name="T54" fmla="*/ 1268 w 1313"/>
                <a:gd name="T55" fmla="*/ 216 h 714"/>
                <a:gd name="T56" fmla="*/ 1307 w 1313"/>
                <a:gd name="T57" fmla="*/ 193 h 714"/>
                <a:gd name="T58" fmla="*/ 1249 w 1313"/>
                <a:gd name="T59" fmla="*/ 140 h 714"/>
                <a:gd name="T60" fmla="*/ 1214 w 1313"/>
                <a:gd name="T61" fmla="*/ 156 h 714"/>
                <a:gd name="T62" fmla="*/ 1167 w 1313"/>
                <a:gd name="T63" fmla="*/ 138 h 714"/>
                <a:gd name="T64" fmla="*/ 1142 w 1313"/>
                <a:gd name="T65" fmla="*/ 140 h 714"/>
                <a:gd name="T66" fmla="*/ 1130 w 1313"/>
                <a:gd name="T67" fmla="*/ 92 h 714"/>
                <a:gd name="T68" fmla="*/ 1114 w 1313"/>
                <a:gd name="T69" fmla="*/ 55 h 714"/>
                <a:gd name="T70" fmla="*/ 1093 w 1313"/>
                <a:gd name="T71" fmla="*/ 80 h 714"/>
                <a:gd name="T72" fmla="*/ 1063 w 1313"/>
                <a:gd name="T73" fmla="*/ 31 h 714"/>
                <a:gd name="T74" fmla="*/ 953 w 1313"/>
                <a:gd name="T75" fmla="*/ 40 h 714"/>
                <a:gd name="T76" fmla="*/ 990 w 1313"/>
                <a:gd name="T77" fmla="*/ 117 h 714"/>
                <a:gd name="T78" fmla="*/ 927 w 1313"/>
                <a:gd name="T79" fmla="*/ 138 h 714"/>
                <a:gd name="T80" fmla="*/ 888 w 1313"/>
                <a:gd name="T81" fmla="*/ 135 h 714"/>
                <a:gd name="T82" fmla="*/ 876 w 1313"/>
                <a:gd name="T83" fmla="*/ 129 h 714"/>
                <a:gd name="T84" fmla="*/ 839 w 1313"/>
                <a:gd name="T85" fmla="*/ 104 h 714"/>
                <a:gd name="T86" fmla="*/ 784 w 1313"/>
                <a:gd name="T87" fmla="*/ 117 h 714"/>
                <a:gd name="T88" fmla="*/ 755 w 1313"/>
                <a:gd name="T89" fmla="*/ 140 h 714"/>
                <a:gd name="T90" fmla="*/ 738 w 1313"/>
                <a:gd name="T91" fmla="*/ 156 h 714"/>
                <a:gd name="T92" fmla="*/ 688 w 1313"/>
                <a:gd name="T93" fmla="*/ 174 h 714"/>
                <a:gd name="T94" fmla="*/ 625 w 1313"/>
                <a:gd name="T95" fmla="*/ 148 h 714"/>
                <a:gd name="T96" fmla="*/ 587 w 1313"/>
                <a:gd name="T97" fmla="*/ 164 h 714"/>
                <a:gd name="T98" fmla="*/ 581 w 1313"/>
                <a:gd name="T99" fmla="*/ 176 h 714"/>
                <a:gd name="T100" fmla="*/ 534 w 1313"/>
                <a:gd name="T101" fmla="*/ 235 h 714"/>
                <a:gd name="T102" fmla="*/ 474 w 1313"/>
                <a:gd name="T103" fmla="*/ 229 h 714"/>
                <a:gd name="T104" fmla="*/ 406 w 1313"/>
                <a:gd name="T105" fmla="*/ 232 h 714"/>
                <a:gd name="T106" fmla="*/ 354 w 1313"/>
                <a:gd name="T107" fmla="*/ 236 h 714"/>
                <a:gd name="T108" fmla="*/ 272 w 1313"/>
                <a:gd name="T109" fmla="*/ 252 h 714"/>
                <a:gd name="T110" fmla="*/ 260 w 1313"/>
                <a:gd name="T111" fmla="*/ 305 h 714"/>
                <a:gd name="T112" fmla="*/ 237 w 1313"/>
                <a:gd name="T113" fmla="*/ 323 h 714"/>
                <a:gd name="T114" fmla="*/ 127 w 1313"/>
                <a:gd name="T115" fmla="*/ 358 h 714"/>
                <a:gd name="T116" fmla="*/ 64 w 1313"/>
                <a:gd name="T117" fmla="*/ 374 h 714"/>
                <a:gd name="T118" fmla="*/ 9 w 1313"/>
                <a:gd name="T119" fmla="*/ 445 h 714"/>
                <a:gd name="T120" fmla="*/ 7 w 1313"/>
                <a:gd name="T121" fmla="*/ 490 h 714"/>
                <a:gd name="T122" fmla="*/ 80 w 1313"/>
                <a:gd name="T123" fmla="*/ 507 h 714"/>
                <a:gd name="T124" fmla="*/ 137 w 1313"/>
                <a:gd name="T125" fmla="*/ 521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13" h="714">
                  <a:moveTo>
                    <a:pt x="176" y="527"/>
                  </a:moveTo>
                  <a:lnTo>
                    <a:pt x="179" y="527"/>
                  </a:lnTo>
                  <a:lnTo>
                    <a:pt x="183" y="524"/>
                  </a:lnTo>
                  <a:lnTo>
                    <a:pt x="183" y="519"/>
                  </a:lnTo>
                  <a:lnTo>
                    <a:pt x="188" y="517"/>
                  </a:lnTo>
                  <a:lnTo>
                    <a:pt x="195" y="512"/>
                  </a:lnTo>
                  <a:lnTo>
                    <a:pt x="201" y="512"/>
                  </a:lnTo>
                  <a:lnTo>
                    <a:pt x="202" y="515"/>
                  </a:lnTo>
                  <a:lnTo>
                    <a:pt x="207" y="517"/>
                  </a:lnTo>
                  <a:lnTo>
                    <a:pt x="212" y="518"/>
                  </a:lnTo>
                  <a:lnTo>
                    <a:pt x="218" y="513"/>
                  </a:lnTo>
                  <a:lnTo>
                    <a:pt x="227" y="517"/>
                  </a:lnTo>
                  <a:lnTo>
                    <a:pt x="231" y="515"/>
                  </a:lnTo>
                  <a:lnTo>
                    <a:pt x="237" y="514"/>
                  </a:lnTo>
                  <a:lnTo>
                    <a:pt x="238" y="519"/>
                  </a:lnTo>
                  <a:lnTo>
                    <a:pt x="247" y="509"/>
                  </a:lnTo>
                  <a:lnTo>
                    <a:pt x="252" y="514"/>
                  </a:lnTo>
                  <a:lnTo>
                    <a:pt x="255" y="520"/>
                  </a:lnTo>
                  <a:lnTo>
                    <a:pt x="263" y="521"/>
                  </a:lnTo>
                  <a:lnTo>
                    <a:pt x="264" y="520"/>
                  </a:lnTo>
                  <a:lnTo>
                    <a:pt x="275" y="520"/>
                  </a:lnTo>
                  <a:lnTo>
                    <a:pt x="275" y="515"/>
                  </a:lnTo>
                  <a:lnTo>
                    <a:pt x="286" y="513"/>
                  </a:lnTo>
                  <a:lnTo>
                    <a:pt x="284" y="509"/>
                  </a:lnTo>
                  <a:lnTo>
                    <a:pt x="284" y="506"/>
                  </a:lnTo>
                  <a:lnTo>
                    <a:pt x="296" y="505"/>
                  </a:lnTo>
                  <a:lnTo>
                    <a:pt x="305" y="501"/>
                  </a:lnTo>
                  <a:lnTo>
                    <a:pt x="306" y="506"/>
                  </a:lnTo>
                  <a:lnTo>
                    <a:pt x="315" y="505"/>
                  </a:lnTo>
                  <a:lnTo>
                    <a:pt x="328" y="503"/>
                  </a:lnTo>
                  <a:lnTo>
                    <a:pt x="330" y="514"/>
                  </a:lnTo>
                  <a:lnTo>
                    <a:pt x="336" y="513"/>
                  </a:lnTo>
                  <a:lnTo>
                    <a:pt x="336" y="511"/>
                  </a:lnTo>
                  <a:lnTo>
                    <a:pt x="339" y="508"/>
                  </a:lnTo>
                  <a:lnTo>
                    <a:pt x="340" y="505"/>
                  </a:lnTo>
                  <a:lnTo>
                    <a:pt x="341" y="508"/>
                  </a:lnTo>
                  <a:lnTo>
                    <a:pt x="347" y="507"/>
                  </a:lnTo>
                  <a:lnTo>
                    <a:pt x="350" y="518"/>
                  </a:lnTo>
                  <a:lnTo>
                    <a:pt x="354" y="518"/>
                  </a:lnTo>
                  <a:lnTo>
                    <a:pt x="357" y="517"/>
                  </a:lnTo>
                  <a:lnTo>
                    <a:pt x="363" y="515"/>
                  </a:lnTo>
                  <a:lnTo>
                    <a:pt x="364" y="519"/>
                  </a:lnTo>
                  <a:lnTo>
                    <a:pt x="365" y="517"/>
                  </a:lnTo>
                  <a:lnTo>
                    <a:pt x="370" y="515"/>
                  </a:lnTo>
                  <a:lnTo>
                    <a:pt x="371" y="514"/>
                  </a:lnTo>
                  <a:lnTo>
                    <a:pt x="374" y="515"/>
                  </a:lnTo>
                  <a:lnTo>
                    <a:pt x="374" y="507"/>
                  </a:lnTo>
                  <a:lnTo>
                    <a:pt x="378" y="507"/>
                  </a:lnTo>
                  <a:lnTo>
                    <a:pt x="382" y="508"/>
                  </a:lnTo>
                  <a:lnTo>
                    <a:pt x="384" y="506"/>
                  </a:lnTo>
                  <a:lnTo>
                    <a:pt x="393" y="507"/>
                  </a:lnTo>
                  <a:lnTo>
                    <a:pt x="392" y="501"/>
                  </a:lnTo>
                  <a:lnTo>
                    <a:pt x="390" y="489"/>
                  </a:lnTo>
                  <a:lnTo>
                    <a:pt x="395" y="488"/>
                  </a:lnTo>
                  <a:lnTo>
                    <a:pt x="412" y="484"/>
                  </a:lnTo>
                  <a:lnTo>
                    <a:pt x="413" y="490"/>
                  </a:lnTo>
                  <a:lnTo>
                    <a:pt x="425" y="488"/>
                  </a:lnTo>
                  <a:lnTo>
                    <a:pt x="440" y="485"/>
                  </a:lnTo>
                  <a:lnTo>
                    <a:pt x="440" y="489"/>
                  </a:lnTo>
                  <a:lnTo>
                    <a:pt x="447" y="488"/>
                  </a:lnTo>
                  <a:lnTo>
                    <a:pt x="456" y="501"/>
                  </a:lnTo>
                  <a:lnTo>
                    <a:pt x="452" y="508"/>
                  </a:lnTo>
                  <a:lnTo>
                    <a:pt x="459" y="514"/>
                  </a:lnTo>
                  <a:lnTo>
                    <a:pt x="466" y="513"/>
                  </a:lnTo>
                  <a:lnTo>
                    <a:pt x="466" y="518"/>
                  </a:lnTo>
                  <a:lnTo>
                    <a:pt x="471" y="539"/>
                  </a:lnTo>
                  <a:lnTo>
                    <a:pt x="497" y="530"/>
                  </a:lnTo>
                  <a:lnTo>
                    <a:pt x="498" y="541"/>
                  </a:lnTo>
                  <a:lnTo>
                    <a:pt x="503" y="539"/>
                  </a:lnTo>
                  <a:lnTo>
                    <a:pt x="505" y="538"/>
                  </a:lnTo>
                  <a:lnTo>
                    <a:pt x="513" y="537"/>
                  </a:lnTo>
                  <a:lnTo>
                    <a:pt x="516" y="532"/>
                  </a:lnTo>
                  <a:lnTo>
                    <a:pt x="519" y="532"/>
                  </a:lnTo>
                  <a:lnTo>
                    <a:pt x="521" y="543"/>
                  </a:lnTo>
                  <a:lnTo>
                    <a:pt x="523" y="542"/>
                  </a:lnTo>
                  <a:lnTo>
                    <a:pt x="529" y="541"/>
                  </a:lnTo>
                  <a:lnTo>
                    <a:pt x="528" y="537"/>
                  </a:lnTo>
                  <a:lnTo>
                    <a:pt x="544" y="533"/>
                  </a:lnTo>
                  <a:lnTo>
                    <a:pt x="550" y="533"/>
                  </a:lnTo>
                  <a:lnTo>
                    <a:pt x="553" y="553"/>
                  </a:lnTo>
                  <a:lnTo>
                    <a:pt x="547" y="555"/>
                  </a:lnTo>
                  <a:lnTo>
                    <a:pt x="545" y="557"/>
                  </a:lnTo>
                  <a:lnTo>
                    <a:pt x="545" y="565"/>
                  </a:lnTo>
                  <a:lnTo>
                    <a:pt x="551" y="563"/>
                  </a:lnTo>
                  <a:lnTo>
                    <a:pt x="552" y="571"/>
                  </a:lnTo>
                  <a:lnTo>
                    <a:pt x="553" y="569"/>
                  </a:lnTo>
                  <a:lnTo>
                    <a:pt x="558" y="567"/>
                  </a:lnTo>
                  <a:lnTo>
                    <a:pt x="557" y="562"/>
                  </a:lnTo>
                  <a:lnTo>
                    <a:pt x="570" y="561"/>
                  </a:lnTo>
                  <a:lnTo>
                    <a:pt x="567" y="543"/>
                  </a:lnTo>
                  <a:lnTo>
                    <a:pt x="573" y="542"/>
                  </a:lnTo>
                  <a:lnTo>
                    <a:pt x="575" y="547"/>
                  </a:lnTo>
                  <a:lnTo>
                    <a:pt x="581" y="544"/>
                  </a:lnTo>
                  <a:lnTo>
                    <a:pt x="581" y="533"/>
                  </a:lnTo>
                  <a:lnTo>
                    <a:pt x="597" y="531"/>
                  </a:lnTo>
                  <a:lnTo>
                    <a:pt x="599" y="539"/>
                  </a:lnTo>
                  <a:lnTo>
                    <a:pt x="613" y="537"/>
                  </a:lnTo>
                  <a:lnTo>
                    <a:pt x="616" y="550"/>
                  </a:lnTo>
                  <a:lnTo>
                    <a:pt x="639" y="547"/>
                  </a:lnTo>
                  <a:lnTo>
                    <a:pt x="643" y="574"/>
                  </a:lnTo>
                  <a:lnTo>
                    <a:pt x="627" y="578"/>
                  </a:lnTo>
                  <a:lnTo>
                    <a:pt x="630" y="595"/>
                  </a:lnTo>
                  <a:lnTo>
                    <a:pt x="634" y="621"/>
                  </a:lnTo>
                  <a:lnTo>
                    <a:pt x="639" y="621"/>
                  </a:lnTo>
                  <a:lnTo>
                    <a:pt x="639" y="614"/>
                  </a:lnTo>
                  <a:lnTo>
                    <a:pt x="645" y="616"/>
                  </a:lnTo>
                  <a:lnTo>
                    <a:pt x="649" y="614"/>
                  </a:lnTo>
                  <a:lnTo>
                    <a:pt x="657" y="614"/>
                  </a:lnTo>
                  <a:lnTo>
                    <a:pt x="664" y="612"/>
                  </a:lnTo>
                  <a:lnTo>
                    <a:pt x="667" y="634"/>
                  </a:lnTo>
                  <a:lnTo>
                    <a:pt x="673" y="633"/>
                  </a:lnTo>
                  <a:lnTo>
                    <a:pt x="676" y="645"/>
                  </a:lnTo>
                  <a:lnTo>
                    <a:pt x="674" y="645"/>
                  </a:lnTo>
                  <a:lnTo>
                    <a:pt x="674" y="651"/>
                  </a:lnTo>
                  <a:lnTo>
                    <a:pt x="676" y="651"/>
                  </a:lnTo>
                  <a:lnTo>
                    <a:pt x="678" y="659"/>
                  </a:lnTo>
                  <a:lnTo>
                    <a:pt x="667" y="659"/>
                  </a:lnTo>
                  <a:lnTo>
                    <a:pt x="668" y="666"/>
                  </a:lnTo>
                  <a:lnTo>
                    <a:pt x="666" y="666"/>
                  </a:lnTo>
                  <a:lnTo>
                    <a:pt x="667" y="672"/>
                  </a:lnTo>
                  <a:lnTo>
                    <a:pt x="668" y="672"/>
                  </a:lnTo>
                  <a:lnTo>
                    <a:pt x="672" y="678"/>
                  </a:lnTo>
                  <a:lnTo>
                    <a:pt x="658" y="682"/>
                  </a:lnTo>
                  <a:lnTo>
                    <a:pt x="660" y="693"/>
                  </a:lnTo>
                  <a:lnTo>
                    <a:pt x="661" y="699"/>
                  </a:lnTo>
                  <a:lnTo>
                    <a:pt x="676" y="695"/>
                  </a:lnTo>
                  <a:lnTo>
                    <a:pt x="701" y="690"/>
                  </a:lnTo>
                  <a:lnTo>
                    <a:pt x="700" y="686"/>
                  </a:lnTo>
                  <a:lnTo>
                    <a:pt x="713" y="683"/>
                  </a:lnTo>
                  <a:lnTo>
                    <a:pt x="718" y="682"/>
                  </a:lnTo>
                  <a:lnTo>
                    <a:pt x="718" y="684"/>
                  </a:lnTo>
                  <a:lnTo>
                    <a:pt x="730" y="682"/>
                  </a:lnTo>
                  <a:lnTo>
                    <a:pt x="732" y="688"/>
                  </a:lnTo>
                  <a:lnTo>
                    <a:pt x="737" y="687"/>
                  </a:lnTo>
                  <a:lnTo>
                    <a:pt x="738" y="692"/>
                  </a:lnTo>
                  <a:lnTo>
                    <a:pt x="740" y="692"/>
                  </a:lnTo>
                  <a:lnTo>
                    <a:pt x="742" y="699"/>
                  </a:lnTo>
                  <a:lnTo>
                    <a:pt x="748" y="698"/>
                  </a:lnTo>
                  <a:lnTo>
                    <a:pt x="750" y="711"/>
                  </a:lnTo>
                  <a:lnTo>
                    <a:pt x="755" y="710"/>
                  </a:lnTo>
                  <a:lnTo>
                    <a:pt x="757" y="714"/>
                  </a:lnTo>
                  <a:lnTo>
                    <a:pt x="761" y="711"/>
                  </a:lnTo>
                  <a:lnTo>
                    <a:pt x="761" y="708"/>
                  </a:lnTo>
                  <a:lnTo>
                    <a:pt x="762" y="708"/>
                  </a:lnTo>
                  <a:lnTo>
                    <a:pt x="763" y="713"/>
                  </a:lnTo>
                  <a:lnTo>
                    <a:pt x="779" y="711"/>
                  </a:lnTo>
                  <a:lnTo>
                    <a:pt x="786" y="710"/>
                  </a:lnTo>
                  <a:lnTo>
                    <a:pt x="784" y="694"/>
                  </a:lnTo>
                  <a:lnTo>
                    <a:pt x="790" y="693"/>
                  </a:lnTo>
                  <a:lnTo>
                    <a:pt x="788" y="683"/>
                  </a:lnTo>
                  <a:lnTo>
                    <a:pt x="809" y="678"/>
                  </a:lnTo>
                  <a:lnTo>
                    <a:pt x="814" y="681"/>
                  </a:lnTo>
                  <a:lnTo>
                    <a:pt x="815" y="683"/>
                  </a:lnTo>
                  <a:lnTo>
                    <a:pt x="817" y="683"/>
                  </a:lnTo>
                  <a:lnTo>
                    <a:pt x="817" y="687"/>
                  </a:lnTo>
                  <a:lnTo>
                    <a:pt x="823" y="690"/>
                  </a:lnTo>
                  <a:lnTo>
                    <a:pt x="827" y="695"/>
                  </a:lnTo>
                  <a:lnTo>
                    <a:pt x="829" y="695"/>
                  </a:lnTo>
                  <a:lnTo>
                    <a:pt x="830" y="693"/>
                  </a:lnTo>
                  <a:lnTo>
                    <a:pt x="835" y="690"/>
                  </a:lnTo>
                  <a:lnTo>
                    <a:pt x="836" y="692"/>
                  </a:lnTo>
                  <a:lnTo>
                    <a:pt x="840" y="689"/>
                  </a:lnTo>
                  <a:lnTo>
                    <a:pt x="841" y="690"/>
                  </a:lnTo>
                  <a:lnTo>
                    <a:pt x="839" y="690"/>
                  </a:lnTo>
                  <a:lnTo>
                    <a:pt x="840" y="692"/>
                  </a:lnTo>
                  <a:lnTo>
                    <a:pt x="845" y="690"/>
                  </a:lnTo>
                  <a:lnTo>
                    <a:pt x="846" y="689"/>
                  </a:lnTo>
                  <a:lnTo>
                    <a:pt x="848" y="690"/>
                  </a:lnTo>
                  <a:lnTo>
                    <a:pt x="848" y="695"/>
                  </a:lnTo>
                  <a:lnTo>
                    <a:pt x="871" y="690"/>
                  </a:lnTo>
                  <a:lnTo>
                    <a:pt x="911" y="683"/>
                  </a:lnTo>
                  <a:lnTo>
                    <a:pt x="921" y="681"/>
                  </a:lnTo>
                  <a:lnTo>
                    <a:pt x="921" y="677"/>
                  </a:lnTo>
                  <a:lnTo>
                    <a:pt x="924" y="671"/>
                  </a:lnTo>
                  <a:lnTo>
                    <a:pt x="926" y="670"/>
                  </a:lnTo>
                  <a:lnTo>
                    <a:pt x="929" y="665"/>
                  </a:lnTo>
                  <a:lnTo>
                    <a:pt x="927" y="663"/>
                  </a:lnTo>
                  <a:lnTo>
                    <a:pt x="925" y="664"/>
                  </a:lnTo>
                  <a:lnTo>
                    <a:pt x="924" y="657"/>
                  </a:lnTo>
                  <a:lnTo>
                    <a:pt x="930" y="656"/>
                  </a:lnTo>
                  <a:lnTo>
                    <a:pt x="927" y="639"/>
                  </a:lnTo>
                  <a:lnTo>
                    <a:pt x="920" y="640"/>
                  </a:lnTo>
                  <a:lnTo>
                    <a:pt x="919" y="632"/>
                  </a:lnTo>
                  <a:lnTo>
                    <a:pt x="949" y="627"/>
                  </a:lnTo>
                  <a:lnTo>
                    <a:pt x="947" y="621"/>
                  </a:lnTo>
                  <a:lnTo>
                    <a:pt x="948" y="617"/>
                  </a:lnTo>
                  <a:lnTo>
                    <a:pt x="933" y="620"/>
                  </a:lnTo>
                  <a:lnTo>
                    <a:pt x="931" y="603"/>
                  </a:lnTo>
                  <a:lnTo>
                    <a:pt x="960" y="599"/>
                  </a:lnTo>
                  <a:lnTo>
                    <a:pt x="965" y="598"/>
                  </a:lnTo>
                  <a:lnTo>
                    <a:pt x="965" y="603"/>
                  </a:lnTo>
                  <a:lnTo>
                    <a:pt x="967" y="604"/>
                  </a:lnTo>
                  <a:lnTo>
                    <a:pt x="967" y="606"/>
                  </a:lnTo>
                  <a:lnTo>
                    <a:pt x="971" y="606"/>
                  </a:lnTo>
                  <a:lnTo>
                    <a:pt x="971" y="604"/>
                  </a:lnTo>
                  <a:lnTo>
                    <a:pt x="986" y="602"/>
                  </a:lnTo>
                  <a:lnTo>
                    <a:pt x="987" y="603"/>
                  </a:lnTo>
                  <a:lnTo>
                    <a:pt x="997" y="602"/>
                  </a:lnTo>
                  <a:lnTo>
                    <a:pt x="996" y="595"/>
                  </a:lnTo>
                  <a:lnTo>
                    <a:pt x="995" y="585"/>
                  </a:lnTo>
                  <a:lnTo>
                    <a:pt x="989" y="583"/>
                  </a:lnTo>
                  <a:lnTo>
                    <a:pt x="989" y="580"/>
                  </a:lnTo>
                  <a:lnTo>
                    <a:pt x="992" y="579"/>
                  </a:lnTo>
                  <a:lnTo>
                    <a:pt x="993" y="581"/>
                  </a:lnTo>
                  <a:lnTo>
                    <a:pt x="1003" y="580"/>
                  </a:lnTo>
                  <a:lnTo>
                    <a:pt x="1002" y="577"/>
                  </a:lnTo>
                  <a:lnTo>
                    <a:pt x="1013" y="574"/>
                  </a:lnTo>
                  <a:lnTo>
                    <a:pt x="1015" y="578"/>
                  </a:lnTo>
                  <a:lnTo>
                    <a:pt x="1027" y="572"/>
                  </a:lnTo>
                  <a:lnTo>
                    <a:pt x="1029" y="591"/>
                  </a:lnTo>
                  <a:lnTo>
                    <a:pt x="1031" y="595"/>
                  </a:lnTo>
                  <a:lnTo>
                    <a:pt x="1032" y="599"/>
                  </a:lnTo>
                  <a:lnTo>
                    <a:pt x="1038" y="602"/>
                  </a:lnTo>
                  <a:lnTo>
                    <a:pt x="1038" y="595"/>
                  </a:lnTo>
                  <a:lnTo>
                    <a:pt x="1038" y="592"/>
                  </a:lnTo>
                  <a:lnTo>
                    <a:pt x="1037" y="591"/>
                  </a:lnTo>
                  <a:lnTo>
                    <a:pt x="1041" y="587"/>
                  </a:lnTo>
                  <a:lnTo>
                    <a:pt x="1040" y="580"/>
                  </a:lnTo>
                  <a:lnTo>
                    <a:pt x="1041" y="580"/>
                  </a:lnTo>
                  <a:lnTo>
                    <a:pt x="1041" y="578"/>
                  </a:lnTo>
                  <a:lnTo>
                    <a:pt x="1064" y="574"/>
                  </a:lnTo>
                  <a:lnTo>
                    <a:pt x="1063" y="572"/>
                  </a:lnTo>
                  <a:lnTo>
                    <a:pt x="1064" y="566"/>
                  </a:lnTo>
                  <a:lnTo>
                    <a:pt x="1064" y="563"/>
                  </a:lnTo>
                  <a:lnTo>
                    <a:pt x="1065" y="563"/>
                  </a:lnTo>
                  <a:lnTo>
                    <a:pt x="1065" y="566"/>
                  </a:lnTo>
                  <a:lnTo>
                    <a:pt x="1075" y="563"/>
                  </a:lnTo>
                  <a:lnTo>
                    <a:pt x="1077" y="574"/>
                  </a:lnTo>
                  <a:lnTo>
                    <a:pt x="1079" y="574"/>
                  </a:lnTo>
                  <a:lnTo>
                    <a:pt x="1077" y="562"/>
                  </a:lnTo>
                  <a:lnTo>
                    <a:pt x="1076" y="562"/>
                  </a:lnTo>
                  <a:lnTo>
                    <a:pt x="1075" y="557"/>
                  </a:lnTo>
                  <a:lnTo>
                    <a:pt x="1079" y="557"/>
                  </a:lnTo>
                  <a:lnTo>
                    <a:pt x="1079" y="555"/>
                  </a:lnTo>
                  <a:lnTo>
                    <a:pt x="1101" y="550"/>
                  </a:lnTo>
                  <a:lnTo>
                    <a:pt x="1100" y="544"/>
                  </a:lnTo>
                  <a:lnTo>
                    <a:pt x="1105" y="543"/>
                  </a:lnTo>
                  <a:lnTo>
                    <a:pt x="1105" y="541"/>
                  </a:lnTo>
                  <a:lnTo>
                    <a:pt x="1101" y="541"/>
                  </a:lnTo>
                  <a:lnTo>
                    <a:pt x="1101" y="539"/>
                  </a:lnTo>
                  <a:lnTo>
                    <a:pt x="1100" y="541"/>
                  </a:lnTo>
                  <a:lnTo>
                    <a:pt x="1100" y="543"/>
                  </a:lnTo>
                  <a:lnTo>
                    <a:pt x="1088" y="545"/>
                  </a:lnTo>
                  <a:lnTo>
                    <a:pt x="1087" y="538"/>
                  </a:lnTo>
                  <a:lnTo>
                    <a:pt x="1099" y="537"/>
                  </a:lnTo>
                  <a:lnTo>
                    <a:pt x="1099" y="535"/>
                  </a:lnTo>
                  <a:lnTo>
                    <a:pt x="1104" y="535"/>
                  </a:lnTo>
                  <a:lnTo>
                    <a:pt x="1101" y="524"/>
                  </a:lnTo>
                  <a:lnTo>
                    <a:pt x="1099" y="524"/>
                  </a:lnTo>
                  <a:lnTo>
                    <a:pt x="1098" y="518"/>
                  </a:lnTo>
                  <a:lnTo>
                    <a:pt x="1098" y="513"/>
                  </a:lnTo>
                  <a:lnTo>
                    <a:pt x="1107" y="512"/>
                  </a:lnTo>
                  <a:lnTo>
                    <a:pt x="1108" y="523"/>
                  </a:lnTo>
                  <a:lnTo>
                    <a:pt x="1117" y="521"/>
                  </a:lnTo>
                  <a:lnTo>
                    <a:pt x="1116" y="529"/>
                  </a:lnTo>
                  <a:lnTo>
                    <a:pt x="1118" y="545"/>
                  </a:lnTo>
                  <a:lnTo>
                    <a:pt x="1123" y="547"/>
                  </a:lnTo>
                  <a:lnTo>
                    <a:pt x="1125" y="542"/>
                  </a:lnTo>
                  <a:lnTo>
                    <a:pt x="1125" y="538"/>
                  </a:lnTo>
                  <a:lnTo>
                    <a:pt x="1130" y="538"/>
                  </a:lnTo>
                  <a:lnTo>
                    <a:pt x="1130" y="533"/>
                  </a:lnTo>
                  <a:lnTo>
                    <a:pt x="1126" y="533"/>
                  </a:lnTo>
                  <a:lnTo>
                    <a:pt x="1123" y="523"/>
                  </a:lnTo>
                  <a:lnTo>
                    <a:pt x="1130" y="521"/>
                  </a:lnTo>
                  <a:lnTo>
                    <a:pt x="1130" y="519"/>
                  </a:lnTo>
                  <a:lnTo>
                    <a:pt x="1143" y="519"/>
                  </a:lnTo>
                  <a:lnTo>
                    <a:pt x="1144" y="517"/>
                  </a:lnTo>
                  <a:lnTo>
                    <a:pt x="1149" y="517"/>
                  </a:lnTo>
                  <a:lnTo>
                    <a:pt x="1150" y="515"/>
                  </a:lnTo>
                  <a:lnTo>
                    <a:pt x="1167" y="514"/>
                  </a:lnTo>
                  <a:lnTo>
                    <a:pt x="1166" y="505"/>
                  </a:lnTo>
                  <a:lnTo>
                    <a:pt x="1182" y="502"/>
                  </a:lnTo>
                  <a:lnTo>
                    <a:pt x="1182" y="499"/>
                  </a:lnTo>
                  <a:lnTo>
                    <a:pt x="1188" y="497"/>
                  </a:lnTo>
                  <a:lnTo>
                    <a:pt x="1188" y="493"/>
                  </a:lnTo>
                  <a:lnTo>
                    <a:pt x="1189" y="484"/>
                  </a:lnTo>
                  <a:lnTo>
                    <a:pt x="1197" y="485"/>
                  </a:lnTo>
                  <a:lnTo>
                    <a:pt x="1196" y="487"/>
                  </a:lnTo>
                  <a:lnTo>
                    <a:pt x="1197" y="489"/>
                  </a:lnTo>
                  <a:lnTo>
                    <a:pt x="1201" y="485"/>
                  </a:lnTo>
                  <a:lnTo>
                    <a:pt x="1201" y="484"/>
                  </a:lnTo>
                  <a:lnTo>
                    <a:pt x="1203" y="482"/>
                  </a:lnTo>
                  <a:lnTo>
                    <a:pt x="1201" y="473"/>
                  </a:lnTo>
                  <a:lnTo>
                    <a:pt x="1200" y="473"/>
                  </a:lnTo>
                  <a:lnTo>
                    <a:pt x="1198" y="463"/>
                  </a:lnTo>
                  <a:lnTo>
                    <a:pt x="1194" y="463"/>
                  </a:lnTo>
                  <a:lnTo>
                    <a:pt x="1194" y="459"/>
                  </a:lnTo>
                  <a:lnTo>
                    <a:pt x="1194" y="455"/>
                  </a:lnTo>
                  <a:lnTo>
                    <a:pt x="1191" y="455"/>
                  </a:lnTo>
                  <a:lnTo>
                    <a:pt x="1194" y="443"/>
                  </a:lnTo>
                  <a:lnTo>
                    <a:pt x="1194" y="437"/>
                  </a:lnTo>
                  <a:lnTo>
                    <a:pt x="1191" y="436"/>
                  </a:lnTo>
                  <a:lnTo>
                    <a:pt x="1188" y="437"/>
                  </a:lnTo>
                  <a:lnTo>
                    <a:pt x="1182" y="437"/>
                  </a:lnTo>
                  <a:lnTo>
                    <a:pt x="1180" y="439"/>
                  </a:lnTo>
                  <a:lnTo>
                    <a:pt x="1180" y="435"/>
                  </a:lnTo>
                  <a:lnTo>
                    <a:pt x="1182" y="428"/>
                  </a:lnTo>
                  <a:lnTo>
                    <a:pt x="1177" y="428"/>
                  </a:lnTo>
                  <a:lnTo>
                    <a:pt x="1176" y="424"/>
                  </a:lnTo>
                  <a:lnTo>
                    <a:pt x="1180" y="418"/>
                  </a:lnTo>
                  <a:lnTo>
                    <a:pt x="1179" y="417"/>
                  </a:lnTo>
                  <a:lnTo>
                    <a:pt x="1179" y="410"/>
                  </a:lnTo>
                  <a:lnTo>
                    <a:pt x="1184" y="409"/>
                  </a:lnTo>
                  <a:lnTo>
                    <a:pt x="1184" y="407"/>
                  </a:lnTo>
                  <a:lnTo>
                    <a:pt x="1188" y="407"/>
                  </a:lnTo>
                  <a:lnTo>
                    <a:pt x="1188" y="401"/>
                  </a:lnTo>
                  <a:lnTo>
                    <a:pt x="1184" y="401"/>
                  </a:lnTo>
                  <a:lnTo>
                    <a:pt x="1185" y="386"/>
                  </a:lnTo>
                  <a:lnTo>
                    <a:pt x="1179" y="340"/>
                  </a:lnTo>
                  <a:lnTo>
                    <a:pt x="1183" y="339"/>
                  </a:lnTo>
                  <a:lnTo>
                    <a:pt x="1179" y="334"/>
                  </a:lnTo>
                  <a:lnTo>
                    <a:pt x="1184" y="333"/>
                  </a:lnTo>
                  <a:lnTo>
                    <a:pt x="1183" y="328"/>
                  </a:lnTo>
                  <a:lnTo>
                    <a:pt x="1188" y="327"/>
                  </a:lnTo>
                  <a:lnTo>
                    <a:pt x="1190" y="328"/>
                  </a:lnTo>
                  <a:lnTo>
                    <a:pt x="1192" y="328"/>
                  </a:lnTo>
                  <a:lnTo>
                    <a:pt x="1191" y="323"/>
                  </a:lnTo>
                  <a:lnTo>
                    <a:pt x="1215" y="320"/>
                  </a:lnTo>
                  <a:lnTo>
                    <a:pt x="1218" y="327"/>
                  </a:lnTo>
                  <a:lnTo>
                    <a:pt x="1227" y="323"/>
                  </a:lnTo>
                  <a:lnTo>
                    <a:pt x="1224" y="308"/>
                  </a:lnTo>
                  <a:lnTo>
                    <a:pt x="1228" y="307"/>
                  </a:lnTo>
                  <a:lnTo>
                    <a:pt x="1228" y="309"/>
                  </a:lnTo>
                  <a:lnTo>
                    <a:pt x="1236" y="309"/>
                  </a:lnTo>
                  <a:lnTo>
                    <a:pt x="1239" y="315"/>
                  </a:lnTo>
                  <a:lnTo>
                    <a:pt x="1250" y="307"/>
                  </a:lnTo>
                  <a:lnTo>
                    <a:pt x="1260" y="302"/>
                  </a:lnTo>
                  <a:lnTo>
                    <a:pt x="1264" y="301"/>
                  </a:lnTo>
                  <a:lnTo>
                    <a:pt x="1272" y="296"/>
                  </a:lnTo>
                  <a:lnTo>
                    <a:pt x="1272" y="289"/>
                  </a:lnTo>
                  <a:lnTo>
                    <a:pt x="1273" y="287"/>
                  </a:lnTo>
                  <a:lnTo>
                    <a:pt x="1273" y="286"/>
                  </a:lnTo>
                  <a:lnTo>
                    <a:pt x="1270" y="285"/>
                  </a:lnTo>
                  <a:lnTo>
                    <a:pt x="1270" y="281"/>
                  </a:lnTo>
                  <a:lnTo>
                    <a:pt x="1285" y="279"/>
                  </a:lnTo>
                  <a:lnTo>
                    <a:pt x="1285" y="277"/>
                  </a:lnTo>
                  <a:lnTo>
                    <a:pt x="1286" y="266"/>
                  </a:lnTo>
                  <a:lnTo>
                    <a:pt x="1268" y="269"/>
                  </a:lnTo>
                  <a:lnTo>
                    <a:pt x="1267" y="264"/>
                  </a:lnTo>
                  <a:lnTo>
                    <a:pt x="1262" y="265"/>
                  </a:lnTo>
                  <a:lnTo>
                    <a:pt x="1246" y="249"/>
                  </a:lnTo>
                  <a:lnTo>
                    <a:pt x="1237" y="250"/>
                  </a:lnTo>
                  <a:lnTo>
                    <a:pt x="1236" y="248"/>
                  </a:lnTo>
                  <a:lnTo>
                    <a:pt x="1231" y="249"/>
                  </a:lnTo>
                  <a:lnTo>
                    <a:pt x="1226" y="248"/>
                  </a:lnTo>
                  <a:lnTo>
                    <a:pt x="1222" y="236"/>
                  </a:lnTo>
                  <a:lnTo>
                    <a:pt x="1218" y="237"/>
                  </a:lnTo>
                  <a:lnTo>
                    <a:pt x="1214" y="230"/>
                  </a:lnTo>
                  <a:lnTo>
                    <a:pt x="1213" y="223"/>
                  </a:lnTo>
                  <a:lnTo>
                    <a:pt x="1216" y="222"/>
                  </a:lnTo>
                  <a:lnTo>
                    <a:pt x="1215" y="214"/>
                  </a:lnTo>
                  <a:lnTo>
                    <a:pt x="1221" y="213"/>
                  </a:lnTo>
                  <a:lnTo>
                    <a:pt x="1221" y="217"/>
                  </a:lnTo>
                  <a:lnTo>
                    <a:pt x="1225" y="217"/>
                  </a:lnTo>
                  <a:lnTo>
                    <a:pt x="1226" y="218"/>
                  </a:lnTo>
                  <a:lnTo>
                    <a:pt x="1238" y="217"/>
                  </a:lnTo>
                  <a:lnTo>
                    <a:pt x="1244" y="206"/>
                  </a:lnTo>
                  <a:lnTo>
                    <a:pt x="1248" y="206"/>
                  </a:lnTo>
                  <a:lnTo>
                    <a:pt x="1249" y="208"/>
                  </a:lnTo>
                  <a:lnTo>
                    <a:pt x="1254" y="206"/>
                  </a:lnTo>
                  <a:lnTo>
                    <a:pt x="1258" y="208"/>
                  </a:lnTo>
                  <a:lnTo>
                    <a:pt x="1260" y="219"/>
                  </a:lnTo>
                  <a:lnTo>
                    <a:pt x="1266" y="218"/>
                  </a:lnTo>
                  <a:lnTo>
                    <a:pt x="1268" y="216"/>
                  </a:lnTo>
                  <a:lnTo>
                    <a:pt x="1274" y="213"/>
                  </a:lnTo>
                  <a:lnTo>
                    <a:pt x="1275" y="217"/>
                  </a:lnTo>
                  <a:lnTo>
                    <a:pt x="1281" y="216"/>
                  </a:lnTo>
                  <a:lnTo>
                    <a:pt x="1281" y="212"/>
                  </a:lnTo>
                  <a:lnTo>
                    <a:pt x="1287" y="212"/>
                  </a:lnTo>
                  <a:lnTo>
                    <a:pt x="1289" y="224"/>
                  </a:lnTo>
                  <a:lnTo>
                    <a:pt x="1293" y="225"/>
                  </a:lnTo>
                  <a:lnTo>
                    <a:pt x="1293" y="228"/>
                  </a:lnTo>
                  <a:lnTo>
                    <a:pt x="1299" y="226"/>
                  </a:lnTo>
                  <a:lnTo>
                    <a:pt x="1300" y="224"/>
                  </a:lnTo>
                  <a:lnTo>
                    <a:pt x="1299" y="213"/>
                  </a:lnTo>
                  <a:lnTo>
                    <a:pt x="1304" y="195"/>
                  </a:lnTo>
                  <a:lnTo>
                    <a:pt x="1307" y="193"/>
                  </a:lnTo>
                  <a:lnTo>
                    <a:pt x="1313" y="164"/>
                  </a:lnTo>
                  <a:lnTo>
                    <a:pt x="1311" y="163"/>
                  </a:lnTo>
                  <a:lnTo>
                    <a:pt x="1306" y="160"/>
                  </a:lnTo>
                  <a:lnTo>
                    <a:pt x="1300" y="156"/>
                  </a:lnTo>
                  <a:lnTo>
                    <a:pt x="1295" y="151"/>
                  </a:lnTo>
                  <a:lnTo>
                    <a:pt x="1287" y="146"/>
                  </a:lnTo>
                  <a:lnTo>
                    <a:pt x="1281" y="146"/>
                  </a:lnTo>
                  <a:lnTo>
                    <a:pt x="1278" y="146"/>
                  </a:lnTo>
                  <a:lnTo>
                    <a:pt x="1270" y="144"/>
                  </a:lnTo>
                  <a:lnTo>
                    <a:pt x="1263" y="145"/>
                  </a:lnTo>
                  <a:lnTo>
                    <a:pt x="1256" y="146"/>
                  </a:lnTo>
                  <a:lnTo>
                    <a:pt x="1250" y="142"/>
                  </a:lnTo>
                  <a:lnTo>
                    <a:pt x="1249" y="140"/>
                  </a:lnTo>
                  <a:lnTo>
                    <a:pt x="1246" y="138"/>
                  </a:lnTo>
                  <a:lnTo>
                    <a:pt x="1240" y="128"/>
                  </a:lnTo>
                  <a:lnTo>
                    <a:pt x="1236" y="128"/>
                  </a:lnTo>
                  <a:lnTo>
                    <a:pt x="1232" y="130"/>
                  </a:lnTo>
                  <a:lnTo>
                    <a:pt x="1231" y="135"/>
                  </a:lnTo>
                  <a:lnTo>
                    <a:pt x="1227" y="138"/>
                  </a:lnTo>
                  <a:lnTo>
                    <a:pt x="1225" y="142"/>
                  </a:lnTo>
                  <a:lnTo>
                    <a:pt x="1222" y="141"/>
                  </a:lnTo>
                  <a:lnTo>
                    <a:pt x="1220" y="145"/>
                  </a:lnTo>
                  <a:lnTo>
                    <a:pt x="1222" y="147"/>
                  </a:lnTo>
                  <a:lnTo>
                    <a:pt x="1218" y="157"/>
                  </a:lnTo>
                  <a:lnTo>
                    <a:pt x="1214" y="157"/>
                  </a:lnTo>
                  <a:lnTo>
                    <a:pt x="1214" y="156"/>
                  </a:lnTo>
                  <a:lnTo>
                    <a:pt x="1209" y="156"/>
                  </a:lnTo>
                  <a:lnTo>
                    <a:pt x="1212" y="159"/>
                  </a:lnTo>
                  <a:lnTo>
                    <a:pt x="1203" y="158"/>
                  </a:lnTo>
                  <a:lnTo>
                    <a:pt x="1201" y="151"/>
                  </a:lnTo>
                  <a:lnTo>
                    <a:pt x="1188" y="152"/>
                  </a:lnTo>
                  <a:lnTo>
                    <a:pt x="1188" y="154"/>
                  </a:lnTo>
                  <a:lnTo>
                    <a:pt x="1185" y="154"/>
                  </a:lnTo>
                  <a:lnTo>
                    <a:pt x="1184" y="158"/>
                  </a:lnTo>
                  <a:lnTo>
                    <a:pt x="1180" y="158"/>
                  </a:lnTo>
                  <a:lnTo>
                    <a:pt x="1182" y="150"/>
                  </a:lnTo>
                  <a:lnTo>
                    <a:pt x="1180" y="147"/>
                  </a:lnTo>
                  <a:lnTo>
                    <a:pt x="1180" y="140"/>
                  </a:lnTo>
                  <a:lnTo>
                    <a:pt x="1167" y="138"/>
                  </a:lnTo>
                  <a:lnTo>
                    <a:pt x="1166" y="140"/>
                  </a:lnTo>
                  <a:lnTo>
                    <a:pt x="1164" y="142"/>
                  </a:lnTo>
                  <a:lnTo>
                    <a:pt x="1162" y="140"/>
                  </a:lnTo>
                  <a:lnTo>
                    <a:pt x="1164" y="141"/>
                  </a:lnTo>
                  <a:lnTo>
                    <a:pt x="1165" y="138"/>
                  </a:lnTo>
                  <a:lnTo>
                    <a:pt x="1161" y="138"/>
                  </a:lnTo>
                  <a:lnTo>
                    <a:pt x="1159" y="136"/>
                  </a:lnTo>
                  <a:lnTo>
                    <a:pt x="1158" y="138"/>
                  </a:lnTo>
                  <a:lnTo>
                    <a:pt x="1158" y="139"/>
                  </a:lnTo>
                  <a:lnTo>
                    <a:pt x="1156" y="140"/>
                  </a:lnTo>
                  <a:lnTo>
                    <a:pt x="1158" y="152"/>
                  </a:lnTo>
                  <a:lnTo>
                    <a:pt x="1142" y="142"/>
                  </a:lnTo>
                  <a:lnTo>
                    <a:pt x="1142" y="140"/>
                  </a:lnTo>
                  <a:lnTo>
                    <a:pt x="1136" y="141"/>
                  </a:lnTo>
                  <a:lnTo>
                    <a:pt x="1135" y="140"/>
                  </a:lnTo>
                  <a:lnTo>
                    <a:pt x="1131" y="141"/>
                  </a:lnTo>
                  <a:lnTo>
                    <a:pt x="1129" y="138"/>
                  </a:lnTo>
                  <a:lnTo>
                    <a:pt x="1132" y="135"/>
                  </a:lnTo>
                  <a:lnTo>
                    <a:pt x="1125" y="117"/>
                  </a:lnTo>
                  <a:lnTo>
                    <a:pt x="1124" y="115"/>
                  </a:lnTo>
                  <a:lnTo>
                    <a:pt x="1125" y="114"/>
                  </a:lnTo>
                  <a:lnTo>
                    <a:pt x="1125" y="112"/>
                  </a:lnTo>
                  <a:lnTo>
                    <a:pt x="1136" y="105"/>
                  </a:lnTo>
                  <a:lnTo>
                    <a:pt x="1132" y="97"/>
                  </a:lnTo>
                  <a:lnTo>
                    <a:pt x="1130" y="97"/>
                  </a:lnTo>
                  <a:lnTo>
                    <a:pt x="1130" y="92"/>
                  </a:lnTo>
                  <a:lnTo>
                    <a:pt x="1124" y="84"/>
                  </a:lnTo>
                  <a:lnTo>
                    <a:pt x="1128" y="80"/>
                  </a:lnTo>
                  <a:lnTo>
                    <a:pt x="1122" y="78"/>
                  </a:lnTo>
                  <a:lnTo>
                    <a:pt x="1118" y="79"/>
                  </a:lnTo>
                  <a:lnTo>
                    <a:pt x="1117" y="76"/>
                  </a:lnTo>
                  <a:lnTo>
                    <a:pt x="1113" y="74"/>
                  </a:lnTo>
                  <a:lnTo>
                    <a:pt x="1114" y="72"/>
                  </a:lnTo>
                  <a:lnTo>
                    <a:pt x="1118" y="70"/>
                  </a:lnTo>
                  <a:lnTo>
                    <a:pt x="1122" y="72"/>
                  </a:lnTo>
                  <a:lnTo>
                    <a:pt x="1126" y="61"/>
                  </a:lnTo>
                  <a:lnTo>
                    <a:pt x="1122" y="60"/>
                  </a:lnTo>
                  <a:lnTo>
                    <a:pt x="1117" y="54"/>
                  </a:lnTo>
                  <a:lnTo>
                    <a:pt x="1114" y="55"/>
                  </a:lnTo>
                  <a:lnTo>
                    <a:pt x="1113" y="48"/>
                  </a:lnTo>
                  <a:lnTo>
                    <a:pt x="1112" y="44"/>
                  </a:lnTo>
                  <a:lnTo>
                    <a:pt x="1107" y="39"/>
                  </a:lnTo>
                  <a:lnTo>
                    <a:pt x="1106" y="40"/>
                  </a:lnTo>
                  <a:lnTo>
                    <a:pt x="1108" y="48"/>
                  </a:lnTo>
                  <a:lnTo>
                    <a:pt x="1107" y="79"/>
                  </a:lnTo>
                  <a:lnTo>
                    <a:pt x="1106" y="80"/>
                  </a:lnTo>
                  <a:lnTo>
                    <a:pt x="1102" y="76"/>
                  </a:lnTo>
                  <a:lnTo>
                    <a:pt x="1101" y="80"/>
                  </a:lnTo>
                  <a:lnTo>
                    <a:pt x="1098" y="80"/>
                  </a:lnTo>
                  <a:lnTo>
                    <a:pt x="1096" y="82"/>
                  </a:lnTo>
                  <a:lnTo>
                    <a:pt x="1094" y="82"/>
                  </a:lnTo>
                  <a:lnTo>
                    <a:pt x="1093" y="80"/>
                  </a:lnTo>
                  <a:lnTo>
                    <a:pt x="1089" y="78"/>
                  </a:lnTo>
                  <a:lnTo>
                    <a:pt x="1093" y="75"/>
                  </a:lnTo>
                  <a:lnTo>
                    <a:pt x="1088" y="70"/>
                  </a:lnTo>
                  <a:lnTo>
                    <a:pt x="1082" y="73"/>
                  </a:lnTo>
                  <a:lnTo>
                    <a:pt x="1080" y="69"/>
                  </a:lnTo>
                  <a:lnTo>
                    <a:pt x="1081" y="64"/>
                  </a:lnTo>
                  <a:lnTo>
                    <a:pt x="1077" y="58"/>
                  </a:lnTo>
                  <a:lnTo>
                    <a:pt x="1081" y="55"/>
                  </a:lnTo>
                  <a:lnTo>
                    <a:pt x="1075" y="48"/>
                  </a:lnTo>
                  <a:lnTo>
                    <a:pt x="1071" y="42"/>
                  </a:lnTo>
                  <a:lnTo>
                    <a:pt x="1069" y="39"/>
                  </a:lnTo>
                  <a:lnTo>
                    <a:pt x="1067" y="34"/>
                  </a:lnTo>
                  <a:lnTo>
                    <a:pt x="1063" y="31"/>
                  </a:lnTo>
                  <a:lnTo>
                    <a:pt x="1058" y="31"/>
                  </a:lnTo>
                  <a:lnTo>
                    <a:pt x="1053" y="30"/>
                  </a:lnTo>
                  <a:lnTo>
                    <a:pt x="1040" y="30"/>
                  </a:lnTo>
                  <a:lnTo>
                    <a:pt x="1037" y="24"/>
                  </a:lnTo>
                  <a:lnTo>
                    <a:pt x="1029" y="21"/>
                  </a:lnTo>
                  <a:lnTo>
                    <a:pt x="1020" y="1"/>
                  </a:lnTo>
                  <a:lnTo>
                    <a:pt x="1008" y="6"/>
                  </a:lnTo>
                  <a:lnTo>
                    <a:pt x="995" y="4"/>
                  </a:lnTo>
                  <a:lnTo>
                    <a:pt x="984" y="0"/>
                  </a:lnTo>
                  <a:lnTo>
                    <a:pt x="981" y="7"/>
                  </a:lnTo>
                  <a:lnTo>
                    <a:pt x="968" y="18"/>
                  </a:lnTo>
                  <a:lnTo>
                    <a:pt x="959" y="30"/>
                  </a:lnTo>
                  <a:lnTo>
                    <a:pt x="953" y="40"/>
                  </a:lnTo>
                  <a:lnTo>
                    <a:pt x="956" y="46"/>
                  </a:lnTo>
                  <a:lnTo>
                    <a:pt x="960" y="49"/>
                  </a:lnTo>
                  <a:lnTo>
                    <a:pt x="995" y="60"/>
                  </a:lnTo>
                  <a:lnTo>
                    <a:pt x="996" y="68"/>
                  </a:lnTo>
                  <a:lnTo>
                    <a:pt x="996" y="72"/>
                  </a:lnTo>
                  <a:lnTo>
                    <a:pt x="985" y="74"/>
                  </a:lnTo>
                  <a:lnTo>
                    <a:pt x="972" y="81"/>
                  </a:lnTo>
                  <a:lnTo>
                    <a:pt x="977" y="87"/>
                  </a:lnTo>
                  <a:lnTo>
                    <a:pt x="979" y="109"/>
                  </a:lnTo>
                  <a:lnTo>
                    <a:pt x="975" y="111"/>
                  </a:lnTo>
                  <a:lnTo>
                    <a:pt x="981" y="115"/>
                  </a:lnTo>
                  <a:lnTo>
                    <a:pt x="984" y="117"/>
                  </a:lnTo>
                  <a:lnTo>
                    <a:pt x="990" y="117"/>
                  </a:lnTo>
                  <a:lnTo>
                    <a:pt x="990" y="121"/>
                  </a:lnTo>
                  <a:lnTo>
                    <a:pt x="980" y="122"/>
                  </a:lnTo>
                  <a:lnTo>
                    <a:pt x="981" y="127"/>
                  </a:lnTo>
                  <a:lnTo>
                    <a:pt x="965" y="129"/>
                  </a:lnTo>
                  <a:lnTo>
                    <a:pt x="966" y="132"/>
                  </a:lnTo>
                  <a:lnTo>
                    <a:pt x="945" y="129"/>
                  </a:lnTo>
                  <a:lnTo>
                    <a:pt x="944" y="128"/>
                  </a:lnTo>
                  <a:lnTo>
                    <a:pt x="935" y="129"/>
                  </a:lnTo>
                  <a:lnTo>
                    <a:pt x="933" y="126"/>
                  </a:lnTo>
                  <a:lnTo>
                    <a:pt x="929" y="126"/>
                  </a:lnTo>
                  <a:lnTo>
                    <a:pt x="927" y="124"/>
                  </a:lnTo>
                  <a:lnTo>
                    <a:pt x="924" y="129"/>
                  </a:lnTo>
                  <a:lnTo>
                    <a:pt x="927" y="138"/>
                  </a:lnTo>
                  <a:lnTo>
                    <a:pt x="926" y="136"/>
                  </a:lnTo>
                  <a:lnTo>
                    <a:pt x="917" y="140"/>
                  </a:lnTo>
                  <a:lnTo>
                    <a:pt x="915" y="138"/>
                  </a:lnTo>
                  <a:lnTo>
                    <a:pt x="907" y="140"/>
                  </a:lnTo>
                  <a:lnTo>
                    <a:pt x="906" y="139"/>
                  </a:lnTo>
                  <a:lnTo>
                    <a:pt x="906" y="134"/>
                  </a:lnTo>
                  <a:lnTo>
                    <a:pt x="901" y="136"/>
                  </a:lnTo>
                  <a:lnTo>
                    <a:pt x="901" y="139"/>
                  </a:lnTo>
                  <a:lnTo>
                    <a:pt x="897" y="141"/>
                  </a:lnTo>
                  <a:lnTo>
                    <a:pt x="895" y="140"/>
                  </a:lnTo>
                  <a:lnTo>
                    <a:pt x="896" y="138"/>
                  </a:lnTo>
                  <a:lnTo>
                    <a:pt x="894" y="138"/>
                  </a:lnTo>
                  <a:lnTo>
                    <a:pt x="888" y="135"/>
                  </a:lnTo>
                  <a:lnTo>
                    <a:pt x="889" y="134"/>
                  </a:lnTo>
                  <a:lnTo>
                    <a:pt x="884" y="133"/>
                  </a:lnTo>
                  <a:lnTo>
                    <a:pt x="884" y="135"/>
                  </a:lnTo>
                  <a:lnTo>
                    <a:pt x="887" y="138"/>
                  </a:lnTo>
                  <a:lnTo>
                    <a:pt x="884" y="140"/>
                  </a:lnTo>
                  <a:lnTo>
                    <a:pt x="888" y="146"/>
                  </a:lnTo>
                  <a:lnTo>
                    <a:pt x="878" y="146"/>
                  </a:lnTo>
                  <a:lnTo>
                    <a:pt x="879" y="144"/>
                  </a:lnTo>
                  <a:lnTo>
                    <a:pt x="878" y="141"/>
                  </a:lnTo>
                  <a:lnTo>
                    <a:pt x="875" y="136"/>
                  </a:lnTo>
                  <a:lnTo>
                    <a:pt x="876" y="133"/>
                  </a:lnTo>
                  <a:lnTo>
                    <a:pt x="875" y="132"/>
                  </a:lnTo>
                  <a:lnTo>
                    <a:pt x="876" y="129"/>
                  </a:lnTo>
                  <a:lnTo>
                    <a:pt x="875" y="126"/>
                  </a:lnTo>
                  <a:lnTo>
                    <a:pt x="872" y="123"/>
                  </a:lnTo>
                  <a:lnTo>
                    <a:pt x="871" y="118"/>
                  </a:lnTo>
                  <a:lnTo>
                    <a:pt x="870" y="117"/>
                  </a:lnTo>
                  <a:lnTo>
                    <a:pt x="871" y="116"/>
                  </a:lnTo>
                  <a:lnTo>
                    <a:pt x="871" y="111"/>
                  </a:lnTo>
                  <a:lnTo>
                    <a:pt x="871" y="110"/>
                  </a:lnTo>
                  <a:lnTo>
                    <a:pt x="869" y="110"/>
                  </a:lnTo>
                  <a:lnTo>
                    <a:pt x="864" y="115"/>
                  </a:lnTo>
                  <a:lnTo>
                    <a:pt x="860" y="102"/>
                  </a:lnTo>
                  <a:lnTo>
                    <a:pt x="853" y="93"/>
                  </a:lnTo>
                  <a:lnTo>
                    <a:pt x="846" y="104"/>
                  </a:lnTo>
                  <a:lnTo>
                    <a:pt x="839" y="104"/>
                  </a:lnTo>
                  <a:lnTo>
                    <a:pt x="830" y="99"/>
                  </a:lnTo>
                  <a:lnTo>
                    <a:pt x="832" y="93"/>
                  </a:lnTo>
                  <a:lnTo>
                    <a:pt x="830" y="87"/>
                  </a:lnTo>
                  <a:lnTo>
                    <a:pt x="823" y="80"/>
                  </a:lnTo>
                  <a:lnTo>
                    <a:pt x="815" y="79"/>
                  </a:lnTo>
                  <a:lnTo>
                    <a:pt x="809" y="82"/>
                  </a:lnTo>
                  <a:lnTo>
                    <a:pt x="803" y="76"/>
                  </a:lnTo>
                  <a:lnTo>
                    <a:pt x="803" y="80"/>
                  </a:lnTo>
                  <a:lnTo>
                    <a:pt x="797" y="79"/>
                  </a:lnTo>
                  <a:lnTo>
                    <a:pt x="796" y="80"/>
                  </a:lnTo>
                  <a:lnTo>
                    <a:pt x="794" y="85"/>
                  </a:lnTo>
                  <a:lnTo>
                    <a:pt x="787" y="92"/>
                  </a:lnTo>
                  <a:lnTo>
                    <a:pt x="784" y="117"/>
                  </a:lnTo>
                  <a:lnTo>
                    <a:pt x="782" y="123"/>
                  </a:lnTo>
                  <a:lnTo>
                    <a:pt x="779" y="122"/>
                  </a:lnTo>
                  <a:lnTo>
                    <a:pt x="775" y="122"/>
                  </a:lnTo>
                  <a:lnTo>
                    <a:pt x="774" y="120"/>
                  </a:lnTo>
                  <a:lnTo>
                    <a:pt x="772" y="118"/>
                  </a:lnTo>
                  <a:lnTo>
                    <a:pt x="769" y="122"/>
                  </a:lnTo>
                  <a:lnTo>
                    <a:pt x="770" y="123"/>
                  </a:lnTo>
                  <a:lnTo>
                    <a:pt x="769" y="130"/>
                  </a:lnTo>
                  <a:lnTo>
                    <a:pt x="764" y="130"/>
                  </a:lnTo>
                  <a:lnTo>
                    <a:pt x="762" y="133"/>
                  </a:lnTo>
                  <a:lnTo>
                    <a:pt x="755" y="134"/>
                  </a:lnTo>
                  <a:lnTo>
                    <a:pt x="756" y="139"/>
                  </a:lnTo>
                  <a:lnTo>
                    <a:pt x="755" y="140"/>
                  </a:lnTo>
                  <a:lnTo>
                    <a:pt x="758" y="141"/>
                  </a:lnTo>
                  <a:lnTo>
                    <a:pt x="761" y="142"/>
                  </a:lnTo>
                  <a:lnTo>
                    <a:pt x="761" y="157"/>
                  </a:lnTo>
                  <a:lnTo>
                    <a:pt x="760" y="159"/>
                  </a:lnTo>
                  <a:lnTo>
                    <a:pt x="746" y="159"/>
                  </a:lnTo>
                  <a:lnTo>
                    <a:pt x="746" y="163"/>
                  </a:lnTo>
                  <a:lnTo>
                    <a:pt x="744" y="164"/>
                  </a:lnTo>
                  <a:lnTo>
                    <a:pt x="744" y="162"/>
                  </a:lnTo>
                  <a:lnTo>
                    <a:pt x="740" y="163"/>
                  </a:lnTo>
                  <a:lnTo>
                    <a:pt x="742" y="160"/>
                  </a:lnTo>
                  <a:lnTo>
                    <a:pt x="742" y="156"/>
                  </a:lnTo>
                  <a:lnTo>
                    <a:pt x="739" y="157"/>
                  </a:lnTo>
                  <a:lnTo>
                    <a:pt x="738" y="156"/>
                  </a:lnTo>
                  <a:lnTo>
                    <a:pt x="728" y="157"/>
                  </a:lnTo>
                  <a:lnTo>
                    <a:pt x="727" y="154"/>
                  </a:lnTo>
                  <a:lnTo>
                    <a:pt x="726" y="154"/>
                  </a:lnTo>
                  <a:lnTo>
                    <a:pt x="721" y="151"/>
                  </a:lnTo>
                  <a:lnTo>
                    <a:pt x="715" y="158"/>
                  </a:lnTo>
                  <a:lnTo>
                    <a:pt x="713" y="157"/>
                  </a:lnTo>
                  <a:lnTo>
                    <a:pt x="709" y="159"/>
                  </a:lnTo>
                  <a:lnTo>
                    <a:pt x="701" y="162"/>
                  </a:lnTo>
                  <a:lnTo>
                    <a:pt x="698" y="160"/>
                  </a:lnTo>
                  <a:lnTo>
                    <a:pt x="698" y="162"/>
                  </a:lnTo>
                  <a:lnTo>
                    <a:pt x="696" y="162"/>
                  </a:lnTo>
                  <a:lnTo>
                    <a:pt x="690" y="170"/>
                  </a:lnTo>
                  <a:lnTo>
                    <a:pt x="688" y="174"/>
                  </a:lnTo>
                  <a:lnTo>
                    <a:pt x="685" y="171"/>
                  </a:lnTo>
                  <a:lnTo>
                    <a:pt x="688" y="166"/>
                  </a:lnTo>
                  <a:lnTo>
                    <a:pt x="686" y="162"/>
                  </a:lnTo>
                  <a:lnTo>
                    <a:pt x="676" y="157"/>
                  </a:lnTo>
                  <a:lnTo>
                    <a:pt x="661" y="147"/>
                  </a:lnTo>
                  <a:lnTo>
                    <a:pt x="660" y="148"/>
                  </a:lnTo>
                  <a:lnTo>
                    <a:pt x="652" y="144"/>
                  </a:lnTo>
                  <a:lnTo>
                    <a:pt x="653" y="141"/>
                  </a:lnTo>
                  <a:lnTo>
                    <a:pt x="652" y="141"/>
                  </a:lnTo>
                  <a:lnTo>
                    <a:pt x="648" y="146"/>
                  </a:lnTo>
                  <a:lnTo>
                    <a:pt x="640" y="148"/>
                  </a:lnTo>
                  <a:lnTo>
                    <a:pt x="634" y="153"/>
                  </a:lnTo>
                  <a:lnTo>
                    <a:pt x="625" y="148"/>
                  </a:lnTo>
                  <a:lnTo>
                    <a:pt x="617" y="151"/>
                  </a:lnTo>
                  <a:lnTo>
                    <a:pt x="616" y="152"/>
                  </a:lnTo>
                  <a:lnTo>
                    <a:pt x="617" y="156"/>
                  </a:lnTo>
                  <a:lnTo>
                    <a:pt x="616" y="162"/>
                  </a:lnTo>
                  <a:lnTo>
                    <a:pt x="613" y="168"/>
                  </a:lnTo>
                  <a:lnTo>
                    <a:pt x="611" y="164"/>
                  </a:lnTo>
                  <a:lnTo>
                    <a:pt x="603" y="164"/>
                  </a:lnTo>
                  <a:lnTo>
                    <a:pt x="599" y="164"/>
                  </a:lnTo>
                  <a:lnTo>
                    <a:pt x="598" y="162"/>
                  </a:lnTo>
                  <a:lnTo>
                    <a:pt x="593" y="163"/>
                  </a:lnTo>
                  <a:lnTo>
                    <a:pt x="592" y="164"/>
                  </a:lnTo>
                  <a:lnTo>
                    <a:pt x="588" y="165"/>
                  </a:lnTo>
                  <a:lnTo>
                    <a:pt x="587" y="164"/>
                  </a:lnTo>
                  <a:lnTo>
                    <a:pt x="585" y="166"/>
                  </a:lnTo>
                  <a:lnTo>
                    <a:pt x="587" y="168"/>
                  </a:lnTo>
                  <a:lnTo>
                    <a:pt x="580" y="171"/>
                  </a:lnTo>
                  <a:lnTo>
                    <a:pt x="580" y="169"/>
                  </a:lnTo>
                  <a:lnTo>
                    <a:pt x="585" y="162"/>
                  </a:lnTo>
                  <a:lnTo>
                    <a:pt x="580" y="159"/>
                  </a:lnTo>
                  <a:lnTo>
                    <a:pt x="575" y="165"/>
                  </a:lnTo>
                  <a:lnTo>
                    <a:pt x="577" y="165"/>
                  </a:lnTo>
                  <a:lnTo>
                    <a:pt x="579" y="166"/>
                  </a:lnTo>
                  <a:lnTo>
                    <a:pt x="576" y="169"/>
                  </a:lnTo>
                  <a:lnTo>
                    <a:pt x="580" y="172"/>
                  </a:lnTo>
                  <a:lnTo>
                    <a:pt x="577" y="175"/>
                  </a:lnTo>
                  <a:lnTo>
                    <a:pt x="581" y="176"/>
                  </a:lnTo>
                  <a:lnTo>
                    <a:pt x="580" y="178"/>
                  </a:lnTo>
                  <a:lnTo>
                    <a:pt x="577" y="178"/>
                  </a:lnTo>
                  <a:lnTo>
                    <a:pt x="573" y="182"/>
                  </a:lnTo>
                  <a:lnTo>
                    <a:pt x="575" y="186"/>
                  </a:lnTo>
                  <a:lnTo>
                    <a:pt x="571" y="195"/>
                  </a:lnTo>
                  <a:lnTo>
                    <a:pt x="574" y="196"/>
                  </a:lnTo>
                  <a:lnTo>
                    <a:pt x="573" y="199"/>
                  </a:lnTo>
                  <a:lnTo>
                    <a:pt x="563" y="205"/>
                  </a:lnTo>
                  <a:lnTo>
                    <a:pt x="563" y="211"/>
                  </a:lnTo>
                  <a:lnTo>
                    <a:pt x="553" y="214"/>
                  </a:lnTo>
                  <a:lnTo>
                    <a:pt x="544" y="219"/>
                  </a:lnTo>
                  <a:lnTo>
                    <a:pt x="531" y="230"/>
                  </a:lnTo>
                  <a:lnTo>
                    <a:pt x="534" y="235"/>
                  </a:lnTo>
                  <a:lnTo>
                    <a:pt x="531" y="238"/>
                  </a:lnTo>
                  <a:lnTo>
                    <a:pt x="527" y="235"/>
                  </a:lnTo>
                  <a:lnTo>
                    <a:pt x="525" y="241"/>
                  </a:lnTo>
                  <a:lnTo>
                    <a:pt x="519" y="240"/>
                  </a:lnTo>
                  <a:lnTo>
                    <a:pt x="517" y="247"/>
                  </a:lnTo>
                  <a:lnTo>
                    <a:pt x="508" y="241"/>
                  </a:lnTo>
                  <a:lnTo>
                    <a:pt x="508" y="247"/>
                  </a:lnTo>
                  <a:lnTo>
                    <a:pt x="501" y="248"/>
                  </a:lnTo>
                  <a:lnTo>
                    <a:pt x="493" y="232"/>
                  </a:lnTo>
                  <a:lnTo>
                    <a:pt x="489" y="232"/>
                  </a:lnTo>
                  <a:lnTo>
                    <a:pt x="486" y="232"/>
                  </a:lnTo>
                  <a:lnTo>
                    <a:pt x="479" y="237"/>
                  </a:lnTo>
                  <a:lnTo>
                    <a:pt x="474" y="229"/>
                  </a:lnTo>
                  <a:lnTo>
                    <a:pt x="457" y="231"/>
                  </a:lnTo>
                  <a:lnTo>
                    <a:pt x="453" y="231"/>
                  </a:lnTo>
                  <a:lnTo>
                    <a:pt x="443" y="240"/>
                  </a:lnTo>
                  <a:lnTo>
                    <a:pt x="435" y="241"/>
                  </a:lnTo>
                  <a:lnTo>
                    <a:pt x="432" y="247"/>
                  </a:lnTo>
                  <a:lnTo>
                    <a:pt x="430" y="247"/>
                  </a:lnTo>
                  <a:lnTo>
                    <a:pt x="429" y="243"/>
                  </a:lnTo>
                  <a:lnTo>
                    <a:pt x="425" y="242"/>
                  </a:lnTo>
                  <a:lnTo>
                    <a:pt x="423" y="246"/>
                  </a:lnTo>
                  <a:lnTo>
                    <a:pt x="417" y="242"/>
                  </a:lnTo>
                  <a:lnTo>
                    <a:pt x="418" y="238"/>
                  </a:lnTo>
                  <a:lnTo>
                    <a:pt x="413" y="235"/>
                  </a:lnTo>
                  <a:lnTo>
                    <a:pt x="406" y="232"/>
                  </a:lnTo>
                  <a:lnTo>
                    <a:pt x="400" y="232"/>
                  </a:lnTo>
                  <a:lnTo>
                    <a:pt x="395" y="231"/>
                  </a:lnTo>
                  <a:lnTo>
                    <a:pt x="394" y="229"/>
                  </a:lnTo>
                  <a:lnTo>
                    <a:pt x="387" y="231"/>
                  </a:lnTo>
                  <a:lnTo>
                    <a:pt x="384" y="231"/>
                  </a:lnTo>
                  <a:lnTo>
                    <a:pt x="381" y="228"/>
                  </a:lnTo>
                  <a:lnTo>
                    <a:pt x="377" y="226"/>
                  </a:lnTo>
                  <a:lnTo>
                    <a:pt x="378" y="231"/>
                  </a:lnTo>
                  <a:lnTo>
                    <a:pt x="372" y="231"/>
                  </a:lnTo>
                  <a:lnTo>
                    <a:pt x="364" y="231"/>
                  </a:lnTo>
                  <a:lnTo>
                    <a:pt x="362" y="234"/>
                  </a:lnTo>
                  <a:lnTo>
                    <a:pt x="363" y="237"/>
                  </a:lnTo>
                  <a:lnTo>
                    <a:pt x="354" y="236"/>
                  </a:lnTo>
                  <a:lnTo>
                    <a:pt x="347" y="235"/>
                  </a:lnTo>
                  <a:lnTo>
                    <a:pt x="342" y="236"/>
                  </a:lnTo>
                  <a:lnTo>
                    <a:pt x="339" y="229"/>
                  </a:lnTo>
                  <a:lnTo>
                    <a:pt x="336" y="228"/>
                  </a:lnTo>
                  <a:lnTo>
                    <a:pt x="334" y="234"/>
                  </a:lnTo>
                  <a:lnTo>
                    <a:pt x="318" y="228"/>
                  </a:lnTo>
                  <a:lnTo>
                    <a:pt x="317" y="231"/>
                  </a:lnTo>
                  <a:lnTo>
                    <a:pt x="308" y="231"/>
                  </a:lnTo>
                  <a:lnTo>
                    <a:pt x="300" y="229"/>
                  </a:lnTo>
                  <a:lnTo>
                    <a:pt x="281" y="236"/>
                  </a:lnTo>
                  <a:lnTo>
                    <a:pt x="280" y="242"/>
                  </a:lnTo>
                  <a:lnTo>
                    <a:pt x="275" y="241"/>
                  </a:lnTo>
                  <a:lnTo>
                    <a:pt x="272" y="252"/>
                  </a:lnTo>
                  <a:lnTo>
                    <a:pt x="266" y="249"/>
                  </a:lnTo>
                  <a:lnTo>
                    <a:pt x="261" y="250"/>
                  </a:lnTo>
                  <a:lnTo>
                    <a:pt x="269" y="261"/>
                  </a:lnTo>
                  <a:lnTo>
                    <a:pt x="273" y="261"/>
                  </a:lnTo>
                  <a:lnTo>
                    <a:pt x="272" y="266"/>
                  </a:lnTo>
                  <a:lnTo>
                    <a:pt x="269" y="269"/>
                  </a:lnTo>
                  <a:lnTo>
                    <a:pt x="268" y="277"/>
                  </a:lnTo>
                  <a:lnTo>
                    <a:pt x="268" y="278"/>
                  </a:lnTo>
                  <a:lnTo>
                    <a:pt x="254" y="283"/>
                  </a:lnTo>
                  <a:lnTo>
                    <a:pt x="247" y="295"/>
                  </a:lnTo>
                  <a:lnTo>
                    <a:pt x="250" y="299"/>
                  </a:lnTo>
                  <a:lnTo>
                    <a:pt x="251" y="298"/>
                  </a:lnTo>
                  <a:lnTo>
                    <a:pt x="260" y="305"/>
                  </a:lnTo>
                  <a:lnTo>
                    <a:pt x="256" y="310"/>
                  </a:lnTo>
                  <a:lnTo>
                    <a:pt x="258" y="311"/>
                  </a:lnTo>
                  <a:lnTo>
                    <a:pt x="257" y="317"/>
                  </a:lnTo>
                  <a:lnTo>
                    <a:pt x="258" y="319"/>
                  </a:lnTo>
                  <a:lnTo>
                    <a:pt x="258" y="323"/>
                  </a:lnTo>
                  <a:lnTo>
                    <a:pt x="250" y="322"/>
                  </a:lnTo>
                  <a:lnTo>
                    <a:pt x="250" y="323"/>
                  </a:lnTo>
                  <a:lnTo>
                    <a:pt x="245" y="323"/>
                  </a:lnTo>
                  <a:lnTo>
                    <a:pt x="241" y="321"/>
                  </a:lnTo>
                  <a:lnTo>
                    <a:pt x="239" y="326"/>
                  </a:lnTo>
                  <a:lnTo>
                    <a:pt x="238" y="326"/>
                  </a:lnTo>
                  <a:lnTo>
                    <a:pt x="238" y="323"/>
                  </a:lnTo>
                  <a:lnTo>
                    <a:pt x="237" y="323"/>
                  </a:lnTo>
                  <a:lnTo>
                    <a:pt x="230" y="325"/>
                  </a:lnTo>
                  <a:lnTo>
                    <a:pt x="223" y="316"/>
                  </a:lnTo>
                  <a:lnTo>
                    <a:pt x="207" y="321"/>
                  </a:lnTo>
                  <a:lnTo>
                    <a:pt x="201" y="335"/>
                  </a:lnTo>
                  <a:lnTo>
                    <a:pt x="201" y="343"/>
                  </a:lnTo>
                  <a:lnTo>
                    <a:pt x="193" y="344"/>
                  </a:lnTo>
                  <a:lnTo>
                    <a:pt x="183" y="345"/>
                  </a:lnTo>
                  <a:lnTo>
                    <a:pt x="175" y="351"/>
                  </a:lnTo>
                  <a:lnTo>
                    <a:pt x="159" y="353"/>
                  </a:lnTo>
                  <a:lnTo>
                    <a:pt x="160" y="361"/>
                  </a:lnTo>
                  <a:lnTo>
                    <a:pt x="148" y="365"/>
                  </a:lnTo>
                  <a:lnTo>
                    <a:pt x="130" y="355"/>
                  </a:lnTo>
                  <a:lnTo>
                    <a:pt x="127" y="358"/>
                  </a:lnTo>
                  <a:lnTo>
                    <a:pt x="128" y="363"/>
                  </a:lnTo>
                  <a:lnTo>
                    <a:pt x="124" y="369"/>
                  </a:lnTo>
                  <a:lnTo>
                    <a:pt x="119" y="370"/>
                  </a:lnTo>
                  <a:lnTo>
                    <a:pt x="119" y="374"/>
                  </a:lnTo>
                  <a:lnTo>
                    <a:pt x="115" y="379"/>
                  </a:lnTo>
                  <a:lnTo>
                    <a:pt x="106" y="376"/>
                  </a:lnTo>
                  <a:lnTo>
                    <a:pt x="105" y="373"/>
                  </a:lnTo>
                  <a:lnTo>
                    <a:pt x="94" y="364"/>
                  </a:lnTo>
                  <a:lnTo>
                    <a:pt x="81" y="367"/>
                  </a:lnTo>
                  <a:lnTo>
                    <a:pt x="77" y="369"/>
                  </a:lnTo>
                  <a:lnTo>
                    <a:pt x="68" y="369"/>
                  </a:lnTo>
                  <a:lnTo>
                    <a:pt x="67" y="374"/>
                  </a:lnTo>
                  <a:lnTo>
                    <a:pt x="64" y="374"/>
                  </a:lnTo>
                  <a:lnTo>
                    <a:pt x="63" y="380"/>
                  </a:lnTo>
                  <a:lnTo>
                    <a:pt x="55" y="385"/>
                  </a:lnTo>
                  <a:lnTo>
                    <a:pt x="49" y="385"/>
                  </a:lnTo>
                  <a:lnTo>
                    <a:pt x="43" y="391"/>
                  </a:lnTo>
                  <a:lnTo>
                    <a:pt x="36" y="392"/>
                  </a:lnTo>
                  <a:lnTo>
                    <a:pt x="37" y="397"/>
                  </a:lnTo>
                  <a:lnTo>
                    <a:pt x="12" y="418"/>
                  </a:lnTo>
                  <a:lnTo>
                    <a:pt x="19" y="428"/>
                  </a:lnTo>
                  <a:lnTo>
                    <a:pt x="16" y="430"/>
                  </a:lnTo>
                  <a:lnTo>
                    <a:pt x="15" y="435"/>
                  </a:lnTo>
                  <a:lnTo>
                    <a:pt x="15" y="437"/>
                  </a:lnTo>
                  <a:lnTo>
                    <a:pt x="10" y="437"/>
                  </a:lnTo>
                  <a:lnTo>
                    <a:pt x="9" y="445"/>
                  </a:lnTo>
                  <a:lnTo>
                    <a:pt x="6" y="447"/>
                  </a:lnTo>
                  <a:lnTo>
                    <a:pt x="7" y="449"/>
                  </a:lnTo>
                  <a:lnTo>
                    <a:pt x="3" y="453"/>
                  </a:lnTo>
                  <a:lnTo>
                    <a:pt x="0" y="452"/>
                  </a:lnTo>
                  <a:lnTo>
                    <a:pt x="0" y="457"/>
                  </a:lnTo>
                  <a:lnTo>
                    <a:pt x="1" y="457"/>
                  </a:lnTo>
                  <a:lnTo>
                    <a:pt x="2" y="463"/>
                  </a:lnTo>
                  <a:lnTo>
                    <a:pt x="7" y="465"/>
                  </a:lnTo>
                  <a:lnTo>
                    <a:pt x="8" y="471"/>
                  </a:lnTo>
                  <a:lnTo>
                    <a:pt x="7" y="472"/>
                  </a:lnTo>
                  <a:lnTo>
                    <a:pt x="9" y="478"/>
                  </a:lnTo>
                  <a:lnTo>
                    <a:pt x="7" y="487"/>
                  </a:lnTo>
                  <a:lnTo>
                    <a:pt x="7" y="490"/>
                  </a:lnTo>
                  <a:lnTo>
                    <a:pt x="9" y="495"/>
                  </a:lnTo>
                  <a:lnTo>
                    <a:pt x="13" y="499"/>
                  </a:lnTo>
                  <a:lnTo>
                    <a:pt x="28" y="493"/>
                  </a:lnTo>
                  <a:lnTo>
                    <a:pt x="39" y="505"/>
                  </a:lnTo>
                  <a:lnTo>
                    <a:pt x="44" y="507"/>
                  </a:lnTo>
                  <a:lnTo>
                    <a:pt x="56" y="483"/>
                  </a:lnTo>
                  <a:lnTo>
                    <a:pt x="70" y="490"/>
                  </a:lnTo>
                  <a:lnTo>
                    <a:pt x="75" y="484"/>
                  </a:lnTo>
                  <a:lnTo>
                    <a:pt x="75" y="489"/>
                  </a:lnTo>
                  <a:lnTo>
                    <a:pt x="77" y="490"/>
                  </a:lnTo>
                  <a:lnTo>
                    <a:pt x="81" y="496"/>
                  </a:lnTo>
                  <a:lnTo>
                    <a:pt x="79" y="501"/>
                  </a:lnTo>
                  <a:lnTo>
                    <a:pt x="80" y="507"/>
                  </a:lnTo>
                  <a:lnTo>
                    <a:pt x="86" y="506"/>
                  </a:lnTo>
                  <a:lnTo>
                    <a:pt x="89" y="511"/>
                  </a:lnTo>
                  <a:lnTo>
                    <a:pt x="92" y="518"/>
                  </a:lnTo>
                  <a:lnTo>
                    <a:pt x="94" y="523"/>
                  </a:lnTo>
                  <a:lnTo>
                    <a:pt x="98" y="523"/>
                  </a:lnTo>
                  <a:lnTo>
                    <a:pt x="100" y="525"/>
                  </a:lnTo>
                  <a:lnTo>
                    <a:pt x="101" y="525"/>
                  </a:lnTo>
                  <a:lnTo>
                    <a:pt x="112" y="527"/>
                  </a:lnTo>
                  <a:lnTo>
                    <a:pt x="113" y="526"/>
                  </a:lnTo>
                  <a:lnTo>
                    <a:pt x="121" y="524"/>
                  </a:lnTo>
                  <a:lnTo>
                    <a:pt x="125" y="526"/>
                  </a:lnTo>
                  <a:lnTo>
                    <a:pt x="131" y="525"/>
                  </a:lnTo>
                  <a:lnTo>
                    <a:pt x="137" y="521"/>
                  </a:lnTo>
                  <a:lnTo>
                    <a:pt x="141" y="524"/>
                  </a:lnTo>
                  <a:lnTo>
                    <a:pt x="153" y="526"/>
                  </a:lnTo>
                  <a:lnTo>
                    <a:pt x="155" y="527"/>
                  </a:lnTo>
                  <a:lnTo>
                    <a:pt x="163" y="524"/>
                  </a:lnTo>
                  <a:lnTo>
                    <a:pt x="170" y="527"/>
                  </a:lnTo>
                  <a:lnTo>
                    <a:pt x="176" y="527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  <a:ln>
              <a:solidFill>
                <a:srgbClr val="FFFFFF"/>
              </a:solidFill>
            </a:ln>
          </p:spPr>
          <p:txBody>
            <a:bodyPr vert="horz" wrap="square" lIns="243624" tIns="121812" rIns="243624" bIns="121812" numCol="1" anchor="t" anchorCtr="0" compatLnSpc="1">
              <a:prstTxWarp prst="textNoShape">
                <a:avLst/>
              </a:prstTxWarp>
            </a:bodyPr>
            <a:lstStyle/>
            <a:p>
              <a:pPr defTabSz="2435744">
                <a:buClrTx/>
                <a:defRPr/>
              </a:pPr>
              <a:endParaRPr lang="en-US" sz="3796">
                <a:latin typeface="Verdana"/>
              </a:endParaRPr>
            </a:p>
          </p:txBody>
        </p:sp>
        <p:sp>
          <p:nvSpPr>
            <p:cNvPr id="14" name="Freeform 196">
              <a:extLst>
                <a:ext uri="{FF2B5EF4-FFF2-40B4-BE49-F238E27FC236}">
                  <a16:creationId xmlns:a16="http://schemas.microsoft.com/office/drawing/2014/main" id="{F65EEB81-7213-4627-A2B9-B1E249227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2568" y="2334642"/>
              <a:ext cx="1214534" cy="1240771"/>
            </a:xfrm>
            <a:custGeom>
              <a:avLst/>
              <a:gdLst>
                <a:gd name="T0" fmla="*/ 74 w 841"/>
                <a:gd name="T1" fmla="*/ 670 h 870"/>
                <a:gd name="T2" fmla="*/ 156 w 841"/>
                <a:gd name="T3" fmla="*/ 706 h 870"/>
                <a:gd name="T4" fmla="*/ 221 w 841"/>
                <a:gd name="T5" fmla="*/ 749 h 870"/>
                <a:gd name="T6" fmla="*/ 245 w 841"/>
                <a:gd name="T7" fmla="*/ 776 h 870"/>
                <a:gd name="T8" fmla="*/ 310 w 841"/>
                <a:gd name="T9" fmla="*/ 784 h 870"/>
                <a:gd name="T10" fmla="*/ 310 w 841"/>
                <a:gd name="T11" fmla="*/ 837 h 870"/>
                <a:gd name="T12" fmla="*/ 337 w 841"/>
                <a:gd name="T13" fmla="*/ 855 h 870"/>
                <a:gd name="T14" fmla="*/ 358 w 841"/>
                <a:gd name="T15" fmla="*/ 840 h 870"/>
                <a:gd name="T16" fmla="*/ 415 w 841"/>
                <a:gd name="T17" fmla="*/ 832 h 870"/>
                <a:gd name="T18" fmla="*/ 463 w 841"/>
                <a:gd name="T19" fmla="*/ 840 h 870"/>
                <a:gd name="T20" fmla="*/ 496 w 841"/>
                <a:gd name="T21" fmla="*/ 842 h 870"/>
                <a:gd name="T22" fmla="*/ 530 w 841"/>
                <a:gd name="T23" fmla="*/ 833 h 870"/>
                <a:gd name="T24" fmla="*/ 562 w 841"/>
                <a:gd name="T25" fmla="*/ 834 h 870"/>
                <a:gd name="T26" fmla="*/ 581 w 841"/>
                <a:gd name="T27" fmla="*/ 844 h 870"/>
                <a:gd name="T28" fmla="*/ 627 w 841"/>
                <a:gd name="T29" fmla="*/ 860 h 870"/>
                <a:gd name="T30" fmla="*/ 685 w 841"/>
                <a:gd name="T31" fmla="*/ 855 h 870"/>
                <a:gd name="T32" fmla="*/ 728 w 841"/>
                <a:gd name="T33" fmla="*/ 846 h 870"/>
                <a:gd name="T34" fmla="*/ 762 w 841"/>
                <a:gd name="T35" fmla="*/ 797 h 870"/>
                <a:gd name="T36" fmla="*/ 762 w 841"/>
                <a:gd name="T37" fmla="*/ 756 h 870"/>
                <a:gd name="T38" fmla="*/ 798 w 841"/>
                <a:gd name="T39" fmla="*/ 698 h 870"/>
                <a:gd name="T40" fmla="*/ 834 w 841"/>
                <a:gd name="T41" fmla="*/ 666 h 870"/>
                <a:gd name="T42" fmla="*/ 840 w 841"/>
                <a:gd name="T43" fmla="*/ 645 h 870"/>
                <a:gd name="T44" fmla="*/ 828 w 841"/>
                <a:gd name="T45" fmla="*/ 610 h 870"/>
                <a:gd name="T46" fmla="*/ 793 w 841"/>
                <a:gd name="T47" fmla="*/ 567 h 870"/>
                <a:gd name="T48" fmla="*/ 791 w 841"/>
                <a:gd name="T49" fmla="*/ 537 h 870"/>
                <a:gd name="T50" fmla="*/ 743 w 841"/>
                <a:gd name="T51" fmla="*/ 467 h 870"/>
                <a:gd name="T52" fmla="*/ 733 w 841"/>
                <a:gd name="T53" fmla="*/ 417 h 870"/>
                <a:gd name="T54" fmla="*/ 716 w 841"/>
                <a:gd name="T55" fmla="*/ 403 h 870"/>
                <a:gd name="T56" fmla="*/ 741 w 841"/>
                <a:gd name="T57" fmla="*/ 355 h 870"/>
                <a:gd name="T58" fmla="*/ 738 w 841"/>
                <a:gd name="T59" fmla="*/ 301 h 870"/>
                <a:gd name="T60" fmla="*/ 709 w 841"/>
                <a:gd name="T61" fmla="*/ 281 h 870"/>
                <a:gd name="T62" fmla="*/ 677 w 841"/>
                <a:gd name="T63" fmla="*/ 236 h 870"/>
                <a:gd name="T64" fmla="*/ 702 w 841"/>
                <a:gd name="T65" fmla="*/ 188 h 870"/>
                <a:gd name="T66" fmla="*/ 679 w 841"/>
                <a:gd name="T67" fmla="*/ 132 h 870"/>
                <a:gd name="T68" fmla="*/ 669 w 841"/>
                <a:gd name="T69" fmla="*/ 115 h 870"/>
                <a:gd name="T70" fmla="*/ 596 w 841"/>
                <a:gd name="T71" fmla="*/ 142 h 870"/>
                <a:gd name="T72" fmla="*/ 532 w 841"/>
                <a:gd name="T73" fmla="*/ 141 h 870"/>
                <a:gd name="T74" fmla="*/ 510 w 841"/>
                <a:gd name="T75" fmla="*/ 112 h 870"/>
                <a:gd name="T76" fmla="*/ 516 w 841"/>
                <a:gd name="T77" fmla="*/ 78 h 870"/>
                <a:gd name="T78" fmla="*/ 502 w 841"/>
                <a:gd name="T79" fmla="*/ 24 h 870"/>
                <a:gd name="T80" fmla="*/ 457 w 841"/>
                <a:gd name="T81" fmla="*/ 14 h 870"/>
                <a:gd name="T82" fmla="*/ 428 w 841"/>
                <a:gd name="T83" fmla="*/ 38 h 870"/>
                <a:gd name="T84" fmla="*/ 390 w 841"/>
                <a:gd name="T85" fmla="*/ 51 h 870"/>
                <a:gd name="T86" fmla="*/ 348 w 841"/>
                <a:gd name="T87" fmla="*/ 31 h 870"/>
                <a:gd name="T88" fmla="*/ 282 w 841"/>
                <a:gd name="T89" fmla="*/ 43 h 870"/>
                <a:gd name="T90" fmla="*/ 247 w 841"/>
                <a:gd name="T91" fmla="*/ 48 h 870"/>
                <a:gd name="T92" fmla="*/ 173 w 841"/>
                <a:gd name="T93" fmla="*/ 58 h 870"/>
                <a:gd name="T94" fmla="*/ 140 w 841"/>
                <a:gd name="T95" fmla="*/ 90 h 870"/>
                <a:gd name="T96" fmla="*/ 135 w 841"/>
                <a:gd name="T97" fmla="*/ 160 h 870"/>
                <a:gd name="T98" fmla="*/ 124 w 841"/>
                <a:gd name="T99" fmla="*/ 196 h 870"/>
                <a:gd name="T100" fmla="*/ 146 w 841"/>
                <a:gd name="T101" fmla="*/ 230 h 870"/>
                <a:gd name="T102" fmla="*/ 152 w 841"/>
                <a:gd name="T103" fmla="*/ 275 h 870"/>
                <a:gd name="T104" fmla="*/ 162 w 841"/>
                <a:gd name="T105" fmla="*/ 339 h 870"/>
                <a:gd name="T106" fmla="*/ 129 w 841"/>
                <a:gd name="T107" fmla="*/ 334 h 870"/>
                <a:gd name="T108" fmla="*/ 70 w 841"/>
                <a:gd name="T109" fmla="*/ 350 h 870"/>
                <a:gd name="T110" fmla="*/ 40 w 841"/>
                <a:gd name="T111" fmla="*/ 369 h 870"/>
                <a:gd name="T112" fmla="*/ 18 w 841"/>
                <a:gd name="T113" fmla="*/ 393 h 870"/>
                <a:gd name="T114" fmla="*/ 10 w 841"/>
                <a:gd name="T115" fmla="*/ 447 h 870"/>
                <a:gd name="T116" fmla="*/ 15 w 841"/>
                <a:gd name="T117" fmla="*/ 525 h 870"/>
                <a:gd name="T118" fmla="*/ 5 w 841"/>
                <a:gd name="T119" fmla="*/ 578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41" h="870">
                  <a:moveTo>
                    <a:pt x="27" y="621"/>
                  </a:moveTo>
                  <a:lnTo>
                    <a:pt x="30" y="629"/>
                  </a:lnTo>
                  <a:lnTo>
                    <a:pt x="35" y="645"/>
                  </a:lnTo>
                  <a:lnTo>
                    <a:pt x="35" y="652"/>
                  </a:lnTo>
                  <a:lnTo>
                    <a:pt x="34" y="659"/>
                  </a:lnTo>
                  <a:lnTo>
                    <a:pt x="40" y="671"/>
                  </a:lnTo>
                  <a:lnTo>
                    <a:pt x="47" y="677"/>
                  </a:lnTo>
                  <a:lnTo>
                    <a:pt x="51" y="677"/>
                  </a:lnTo>
                  <a:lnTo>
                    <a:pt x="66" y="666"/>
                  </a:lnTo>
                  <a:lnTo>
                    <a:pt x="72" y="666"/>
                  </a:lnTo>
                  <a:lnTo>
                    <a:pt x="74" y="670"/>
                  </a:lnTo>
                  <a:lnTo>
                    <a:pt x="69" y="680"/>
                  </a:lnTo>
                  <a:lnTo>
                    <a:pt x="70" y="682"/>
                  </a:lnTo>
                  <a:lnTo>
                    <a:pt x="87" y="690"/>
                  </a:lnTo>
                  <a:lnTo>
                    <a:pt x="98" y="692"/>
                  </a:lnTo>
                  <a:lnTo>
                    <a:pt x="108" y="686"/>
                  </a:lnTo>
                  <a:lnTo>
                    <a:pt x="119" y="683"/>
                  </a:lnTo>
                  <a:lnTo>
                    <a:pt x="125" y="684"/>
                  </a:lnTo>
                  <a:lnTo>
                    <a:pt x="132" y="689"/>
                  </a:lnTo>
                  <a:lnTo>
                    <a:pt x="141" y="698"/>
                  </a:lnTo>
                  <a:lnTo>
                    <a:pt x="142" y="701"/>
                  </a:lnTo>
                  <a:lnTo>
                    <a:pt x="156" y="706"/>
                  </a:lnTo>
                  <a:lnTo>
                    <a:pt x="160" y="710"/>
                  </a:lnTo>
                  <a:lnTo>
                    <a:pt x="161" y="714"/>
                  </a:lnTo>
                  <a:lnTo>
                    <a:pt x="160" y="718"/>
                  </a:lnTo>
                  <a:lnTo>
                    <a:pt x="162" y="724"/>
                  </a:lnTo>
                  <a:lnTo>
                    <a:pt x="167" y="731"/>
                  </a:lnTo>
                  <a:lnTo>
                    <a:pt x="183" y="743"/>
                  </a:lnTo>
                  <a:lnTo>
                    <a:pt x="185" y="749"/>
                  </a:lnTo>
                  <a:lnTo>
                    <a:pt x="189" y="747"/>
                  </a:lnTo>
                  <a:lnTo>
                    <a:pt x="198" y="747"/>
                  </a:lnTo>
                  <a:lnTo>
                    <a:pt x="213" y="746"/>
                  </a:lnTo>
                  <a:lnTo>
                    <a:pt x="221" y="749"/>
                  </a:lnTo>
                  <a:lnTo>
                    <a:pt x="222" y="750"/>
                  </a:lnTo>
                  <a:lnTo>
                    <a:pt x="226" y="754"/>
                  </a:lnTo>
                  <a:lnTo>
                    <a:pt x="228" y="761"/>
                  </a:lnTo>
                  <a:lnTo>
                    <a:pt x="227" y="773"/>
                  </a:lnTo>
                  <a:lnTo>
                    <a:pt x="225" y="784"/>
                  </a:lnTo>
                  <a:lnTo>
                    <a:pt x="226" y="789"/>
                  </a:lnTo>
                  <a:lnTo>
                    <a:pt x="233" y="791"/>
                  </a:lnTo>
                  <a:lnTo>
                    <a:pt x="241" y="785"/>
                  </a:lnTo>
                  <a:lnTo>
                    <a:pt x="244" y="780"/>
                  </a:lnTo>
                  <a:lnTo>
                    <a:pt x="244" y="778"/>
                  </a:lnTo>
                  <a:lnTo>
                    <a:pt x="245" y="776"/>
                  </a:lnTo>
                  <a:lnTo>
                    <a:pt x="257" y="780"/>
                  </a:lnTo>
                  <a:lnTo>
                    <a:pt x="258" y="783"/>
                  </a:lnTo>
                  <a:lnTo>
                    <a:pt x="257" y="789"/>
                  </a:lnTo>
                  <a:lnTo>
                    <a:pt x="258" y="800"/>
                  </a:lnTo>
                  <a:lnTo>
                    <a:pt x="264" y="804"/>
                  </a:lnTo>
                  <a:lnTo>
                    <a:pt x="270" y="802"/>
                  </a:lnTo>
                  <a:lnTo>
                    <a:pt x="297" y="786"/>
                  </a:lnTo>
                  <a:lnTo>
                    <a:pt x="300" y="790"/>
                  </a:lnTo>
                  <a:lnTo>
                    <a:pt x="303" y="789"/>
                  </a:lnTo>
                  <a:lnTo>
                    <a:pt x="305" y="786"/>
                  </a:lnTo>
                  <a:lnTo>
                    <a:pt x="310" y="784"/>
                  </a:lnTo>
                  <a:lnTo>
                    <a:pt x="313" y="786"/>
                  </a:lnTo>
                  <a:lnTo>
                    <a:pt x="316" y="792"/>
                  </a:lnTo>
                  <a:lnTo>
                    <a:pt x="316" y="804"/>
                  </a:lnTo>
                  <a:lnTo>
                    <a:pt x="312" y="813"/>
                  </a:lnTo>
                  <a:lnTo>
                    <a:pt x="310" y="816"/>
                  </a:lnTo>
                  <a:lnTo>
                    <a:pt x="298" y="824"/>
                  </a:lnTo>
                  <a:lnTo>
                    <a:pt x="295" y="827"/>
                  </a:lnTo>
                  <a:lnTo>
                    <a:pt x="297" y="831"/>
                  </a:lnTo>
                  <a:lnTo>
                    <a:pt x="295" y="833"/>
                  </a:lnTo>
                  <a:lnTo>
                    <a:pt x="300" y="838"/>
                  </a:lnTo>
                  <a:lnTo>
                    <a:pt x="310" y="837"/>
                  </a:lnTo>
                  <a:lnTo>
                    <a:pt x="313" y="833"/>
                  </a:lnTo>
                  <a:lnTo>
                    <a:pt x="317" y="821"/>
                  </a:lnTo>
                  <a:lnTo>
                    <a:pt x="321" y="818"/>
                  </a:lnTo>
                  <a:lnTo>
                    <a:pt x="329" y="818"/>
                  </a:lnTo>
                  <a:lnTo>
                    <a:pt x="336" y="820"/>
                  </a:lnTo>
                  <a:lnTo>
                    <a:pt x="337" y="827"/>
                  </a:lnTo>
                  <a:lnTo>
                    <a:pt x="339" y="833"/>
                  </a:lnTo>
                  <a:lnTo>
                    <a:pt x="334" y="839"/>
                  </a:lnTo>
                  <a:lnTo>
                    <a:pt x="333" y="843"/>
                  </a:lnTo>
                  <a:lnTo>
                    <a:pt x="337" y="850"/>
                  </a:lnTo>
                  <a:lnTo>
                    <a:pt x="337" y="855"/>
                  </a:lnTo>
                  <a:lnTo>
                    <a:pt x="345" y="866"/>
                  </a:lnTo>
                  <a:lnTo>
                    <a:pt x="352" y="868"/>
                  </a:lnTo>
                  <a:lnTo>
                    <a:pt x="354" y="870"/>
                  </a:lnTo>
                  <a:lnTo>
                    <a:pt x="358" y="870"/>
                  </a:lnTo>
                  <a:lnTo>
                    <a:pt x="359" y="869"/>
                  </a:lnTo>
                  <a:lnTo>
                    <a:pt x="358" y="868"/>
                  </a:lnTo>
                  <a:lnTo>
                    <a:pt x="355" y="866"/>
                  </a:lnTo>
                  <a:lnTo>
                    <a:pt x="357" y="860"/>
                  </a:lnTo>
                  <a:lnTo>
                    <a:pt x="357" y="852"/>
                  </a:lnTo>
                  <a:lnTo>
                    <a:pt x="358" y="848"/>
                  </a:lnTo>
                  <a:lnTo>
                    <a:pt x="358" y="840"/>
                  </a:lnTo>
                  <a:lnTo>
                    <a:pt x="365" y="836"/>
                  </a:lnTo>
                  <a:lnTo>
                    <a:pt x="359" y="830"/>
                  </a:lnTo>
                  <a:lnTo>
                    <a:pt x="367" y="828"/>
                  </a:lnTo>
                  <a:lnTo>
                    <a:pt x="373" y="820"/>
                  </a:lnTo>
                  <a:lnTo>
                    <a:pt x="378" y="818"/>
                  </a:lnTo>
                  <a:lnTo>
                    <a:pt x="384" y="821"/>
                  </a:lnTo>
                  <a:lnTo>
                    <a:pt x="386" y="819"/>
                  </a:lnTo>
                  <a:lnTo>
                    <a:pt x="392" y="826"/>
                  </a:lnTo>
                  <a:lnTo>
                    <a:pt x="404" y="830"/>
                  </a:lnTo>
                  <a:lnTo>
                    <a:pt x="404" y="833"/>
                  </a:lnTo>
                  <a:lnTo>
                    <a:pt x="415" y="832"/>
                  </a:lnTo>
                  <a:lnTo>
                    <a:pt x="415" y="837"/>
                  </a:lnTo>
                  <a:lnTo>
                    <a:pt x="418" y="842"/>
                  </a:lnTo>
                  <a:lnTo>
                    <a:pt x="425" y="840"/>
                  </a:lnTo>
                  <a:lnTo>
                    <a:pt x="428" y="842"/>
                  </a:lnTo>
                  <a:lnTo>
                    <a:pt x="432" y="838"/>
                  </a:lnTo>
                  <a:lnTo>
                    <a:pt x="438" y="837"/>
                  </a:lnTo>
                  <a:lnTo>
                    <a:pt x="444" y="842"/>
                  </a:lnTo>
                  <a:lnTo>
                    <a:pt x="450" y="842"/>
                  </a:lnTo>
                  <a:lnTo>
                    <a:pt x="455" y="838"/>
                  </a:lnTo>
                  <a:lnTo>
                    <a:pt x="457" y="843"/>
                  </a:lnTo>
                  <a:lnTo>
                    <a:pt x="463" y="840"/>
                  </a:lnTo>
                  <a:lnTo>
                    <a:pt x="467" y="844"/>
                  </a:lnTo>
                  <a:lnTo>
                    <a:pt x="470" y="850"/>
                  </a:lnTo>
                  <a:lnTo>
                    <a:pt x="472" y="852"/>
                  </a:lnTo>
                  <a:lnTo>
                    <a:pt x="468" y="864"/>
                  </a:lnTo>
                  <a:lnTo>
                    <a:pt x="470" y="864"/>
                  </a:lnTo>
                  <a:lnTo>
                    <a:pt x="470" y="866"/>
                  </a:lnTo>
                  <a:lnTo>
                    <a:pt x="474" y="869"/>
                  </a:lnTo>
                  <a:lnTo>
                    <a:pt x="476" y="862"/>
                  </a:lnTo>
                  <a:lnTo>
                    <a:pt x="492" y="857"/>
                  </a:lnTo>
                  <a:lnTo>
                    <a:pt x="493" y="855"/>
                  </a:lnTo>
                  <a:lnTo>
                    <a:pt x="496" y="842"/>
                  </a:lnTo>
                  <a:lnTo>
                    <a:pt x="498" y="827"/>
                  </a:lnTo>
                  <a:lnTo>
                    <a:pt x="504" y="827"/>
                  </a:lnTo>
                  <a:lnTo>
                    <a:pt x="510" y="830"/>
                  </a:lnTo>
                  <a:lnTo>
                    <a:pt x="511" y="831"/>
                  </a:lnTo>
                  <a:lnTo>
                    <a:pt x="516" y="830"/>
                  </a:lnTo>
                  <a:lnTo>
                    <a:pt x="517" y="831"/>
                  </a:lnTo>
                  <a:lnTo>
                    <a:pt x="520" y="831"/>
                  </a:lnTo>
                  <a:lnTo>
                    <a:pt x="522" y="837"/>
                  </a:lnTo>
                  <a:lnTo>
                    <a:pt x="522" y="839"/>
                  </a:lnTo>
                  <a:lnTo>
                    <a:pt x="527" y="842"/>
                  </a:lnTo>
                  <a:lnTo>
                    <a:pt x="530" y="833"/>
                  </a:lnTo>
                  <a:lnTo>
                    <a:pt x="533" y="830"/>
                  </a:lnTo>
                  <a:lnTo>
                    <a:pt x="530" y="826"/>
                  </a:lnTo>
                  <a:lnTo>
                    <a:pt x="532" y="819"/>
                  </a:lnTo>
                  <a:lnTo>
                    <a:pt x="536" y="814"/>
                  </a:lnTo>
                  <a:lnTo>
                    <a:pt x="535" y="812"/>
                  </a:lnTo>
                  <a:lnTo>
                    <a:pt x="536" y="809"/>
                  </a:lnTo>
                  <a:lnTo>
                    <a:pt x="540" y="809"/>
                  </a:lnTo>
                  <a:lnTo>
                    <a:pt x="559" y="830"/>
                  </a:lnTo>
                  <a:lnTo>
                    <a:pt x="563" y="827"/>
                  </a:lnTo>
                  <a:lnTo>
                    <a:pt x="566" y="831"/>
                  </a:lnTo>
                  <a:lnTo>
                    <a:pt x="562" y="834"/>
                  </a:lnTo>
                  <a:lnTo>
                    <a:pt x="575" y="834"/>
                  </a:lnTo>
                  <a:lnTo>
                    <a:pt x="578" y="838"/>
                  </a:lnTo>
                  <a:lnTo>
                    <a:pt x="582" y="838"/>
                  </a:lnTo>
                  <a:lnTo>
                    <a:pt x="584" y="833"/>
                  </a:lnTo>
                  <a:lnTo>
                    <a:pt x="593" y="834"/>
                  </a:lnTo>
                  <a:lnTo>
                    <a:pt x="596" y="831"/>
                  </a:lnTo>
                  <a:lnTo>
                    <a:pt x="596" y="836"/>
                  </a:lnTo>
                  <a:lnTo>
                    <a:pt x="600" y="839"/>
                  </a:lnTo>
                  <a:lnTo>
                    <a:pt x="590" y="844"/>
                  </a:lnTo>
                  <a:lnTo>
                    <a:pt x="586" y="842"/>
                  </a:lnTo>
                  <a:lnTo>
                    <a:pt x="581" y="844"/>
                  </a:lnTo>
                  <a:lnTo>
                    <a:pt x="587" y="851"/>
                  </a:lnTo>
                  <a:lnTo>
                    <a:pt x="590" y="852"/>
                  </a:lnTo>
                  <a:lnTo>
                    <a:pt x="594" y="849"/>
                  </a:lnTo>
                  <a:lnTo>
                    <a:pt x="599" y="849"/>
                  </a:lnTo>
                  <a:lnTo>
                    <a:pt x="601" y="852"/>
                  </a:lnTo>
                  <a:lnTo>
                    <a:pt x="600" y="857"/>
                  </a:lnTo>
                  <a:lnTo>
                    <a:pt x="605" y="858"/>
                  </a:lnTo>
                  <a:lnTo>
                    <a:pt x="607" y="857"/>
                  </a:lnTo>
                  <a:lnTo>
                    <a:pt x="615" y="860"/>
                  </a:lnTo>
                  <a:lnTo>
                    <a:pt x="623" y="856"/>
                  </a:lnTo>
                  <a:lnTo>
                    <a:pt x="627" y="860"/>
                  </a:lnTo>
                  <a:lnTo>
                    <a:pt x="631" y="857"/>
                  </a:lnTo>
                  <a:lnTo>
                    <a:pt x="633" y="857"/>
                  </a:lnTo>
                  <a:lnTo>
                    <a:pt x="635" y="858"/>
                  </a:lnTo>
                  <a:lnTo>
                    <a:pt x="639" y="857"/>
                  </a:lnTo>
                  <a:lnTo>
                    <a:pt x="638" y="852"/>
                  </a:lnTo>
                  <a:lnTo>
                    <a:pt x="641" y="848"/>
                  </a:lnTo>
                  <a:lnTo>
                    <a:pt x="657" y="844"/>
                  </a:lnTo>
                  <a:lnTo>
                    <a:pt x="667" y="843"/>
                  </a:lnTo>
                  <a:lnTo>
                    <a:pt x="668" y="850"/>
                  </a:lnTo>
                  <a:lnTo>
                    <a:pt x="674" y="854"/>
                  </a:lnTo>
                  <a:lnTo>
                    <a:pt x="685" y="855"/>
                  </a:lnTo>
                  <a:lnTo>
                    <a:pt x="698" y="852"/>
                  </a:lnTo>
                  <a:lnTo>
                    <a:pt x="703" y="852"/>
                  </a:lnTo>
                  <a:lnTo>
                    <a:pt x="702" y="849"/>
                  </a:lnTo>
                  <a:lnTo>
                    <a:pt x="703" y="846"/>
                  </a:lnTo>
                  <a:lnTo>
                    <a:pt x="707" y="845"/>
                  </a:lnTo>
                  <a:lnTo>
                    <a:pt x="708" y="838"/>
                  </a:lnTo>
                  <a:lnTo>
                    <a:pt x="719" y="843"/>
                  </a:lnTo>
                  <a:lnTo>
                    <a:pt x="719" y="848"/>
                  </a:lnTo>
                  <a:lnTo>
                    <a:pt x="725" y="849"/>
                  </a:lnTo>
                  <a:lnTo>
                    <a:pt x="727" y="850"/>
                  </a:lnTo>
                  <a:lnTo>
                    <a:pt x="728" y="846"/>
                  </a:lnTo>
                  <a:lnTo>
                    <a:pt x="725" y="845"/>
                  </a:lnTo>
                  <a:lnTo>
                    <a:pt x="729" y="842"/>
                  </a:lnTo>
                  <a:lnTo>
                    <a:pt x="731" y="822"/>
                  </a:lnTo>
                  <a:lnTo>
                    <a:pt x="725" y="808"/>
                  </a:lnTo>
                  <a:lnTo>
                    <a:pt x="728" y="808"/>
                  </a:lnTo>
                  <a:lnTo>
                    <a:pt x="733" y="812"/>
                  </a:lnTo>
                  <a:lnTo>
                    <a:pt x="746" y="804"/>
                  </a:lnTo>
                  <a:lnTo>
                    <a:pt x="758" y="806"/>
                  </a:lnTo>
                  <a:lnTo>
                    <a:pt x="763" y="804"/>
                  </a:lnTo>
                  <a:lnTo>
                    <a:pt x="764" y="802"/>
                  </a:lnTo>
                  <a:lnTo>
                    <a:pt x="762" y="797"/>
                  </a:lnTo>
                  <a:lnTo>
                    <a:pt x="762" y="794"/>
                  </a:lnTo>
                  <a:lnTo>
                    <a:pt x="764" y="785"/>
                  </a:lnTo>
                  <a:lnTo>
                    <a:pt x="762" y="779"/>
                  </a:lnTo>
                  <a:lnTo>
                    <a:pt x="763" y="778"/>
                  </a:lnTo>
                  <a:lnTo>
                    <a:pt x="762" y="772"/>
                  </a:lnTo>
                  <a:lnTo>
                    <a:pt x="757" y="770"/>
                  </a:lnTo>
                  <a:lnTo>
                    <a:pt x="756" y="764"/>
                  </a:lnTo>
                  <a:lnTo>
                    <a:pt x="755" y="764"/>
                  </a:lnTo>
                  <a:lnTo>
                    <a:pt x="755" y="759"/>
                  </a:lnTo>
                  <a:lnTo>
                    <a:pt x="758" y="760"/>
                  </a:lnTo>
                  <a:lnTo>
                    <a:pt x="762" y="756"/>
                  </a:lnTo>
                  <a:lnTo>
                    <a:pt x="761" y="754"/>
                  </a:lnTo>
                  <a:lnTo>
                    <a:pt x="764" y="752"/>
                  </a:lnTo>
                  <a:lnTo>
                    <a:pt x="765" y="744"/>
                  </a:lnTo>
                  <a:lnTo>
                    <a:pt x="770" y="744"/>
                  </a:lnTo>
                  <a:lnTo>
                    <a:pt x="770" y="742"/>
                  </a:lnTo>
                  <a:lnTo>
                    <a:pt x="771" y="737"/>
                  </a:lnTo>
                  <a:lnTo>
                    <a:pt x="774" y="735"/>
                  </a:lnTo>
                  <a:lnTo>
                    <a:pt x="767" y="725"/>
                  </a:lnTo>
                  <a:lnTo>
                    <a:pt x="792" y="704"/>
                  </a:lnTo>
                  <a:lnTo>
                    <a:pt x="791" y="699"/>
                  </a:lnTo>
                  <a:lnTo>
                    <a:pt x="798" y="698"/>
                  </a:lnTo>
                  <a:lnTo>
                    <a:pt x="804" y="692"/>
                  </a:lnTo>
                  <a:lnTo>
                    <a:pt x="810" y="692"/>
                  </a:lnTo>
                  <a:lnTo>
                    <a:pt x="818" y="687"/>
                  </a:lnTo>
                  <a:lnTo>
                    <a:pt x="819" y="681"/>
                  </a:lnTo>
                  <a:lnTo>
                    <a:pt x="822" y="681"/>
                  </a:lnTo>
                  <a:lnTo>
                    <a:pt x="823" y="676"/>
                  </a:lnTo>
                  <a:lnTo>
                    <a:pt x="822" y="676"/>
                  </a:lnTo>
                  <a:lnTo>
                    <a:pt x="823" y="668"/>
                  </a:lnTo>
                  <a:lnTo>
                    <a:pt x="826" y="668"/>
                  </a:lnTo>
                  <a:lnTo>
                    <a:pt x="828" y="665"/>
                  </a:lnTo>
                  <a:lnTo>
                    <a:pt x="834" y="666"/>
                  </a:lnTo>
                  <a:lnTo>
                    <a:pt x="836" y="657"/>
                  </a:lnTo>
                  <a:lnTo>
                    <a:pt x="835" y="656"/>
                  </a:lnTo>
                  <a:lnTo>
                    <a:pt x="834" y="657"/>
                  </a:lnTo>
                  <a:lnTo>
                    <a:pt x="831" y="657"/>
                  </a:lnTo>
                  <a:lnTo>
                    <a:pt x="830" y="656"/>
                  </a:lnTo>
                  <a:lnTo>
                    <a:pt x="831" y="653"/>
                  </a:lnTo>
                  <a:lnTo>
                    <a:pt x="832" y="652"/>
                  </a:lnTo>
                  <a:lnTo>
                    <a:pt x="840" y="654"/>
                  </a:lnTo>
                  <a:lnTo>
                    <a:pt x="840" y="651"/>
                  </a:lnTo>
                  <a:lnTo>
                    <a:pt x="841" y="647"/>
                  </a:lnTo>
                  <a:lnTo>
                    <a:pt x="840" y="645"/>
                  </a:lnTo>
                  <a:lnTo>
                    <a:pt x="837" y="642"/>
                  </a:lnTo>
                  <a:lnTo>
                    <a:pt x="835" y="639"/>
                  </a:lnTo>
                  <a:lnTo>
                    <a:pt x="835" y="633"/>
                  </a:lnTo>
                  <a:lnTo>
                    <a:pt x="836" y="629"/>
                  </a:lnTo>
                  <a:lnTo>
                    <a:pt x="834" y="627"/>
                  </a:lnTo>
                  <a:lnTo>
                    <a:pt x="831" y="626"/>
                  </a:lnTo>
                  <a:lnTo>
                    <a:pt x="825" y="623"/>
                  </a:lnTo>
                  <a:lnTo>
                    <a:pt x="819" y="623"/>
                  </a:lnTo>
                  <a:lnTo>
                    <a:pt x="817" y="617"/>
                  </a:lnTo>
                  <a:lnTo>
                    <a:pt x="819" y="611"/>
                  </a:lnTo>
                  <a:lnTo>
                    <a:pt x="828" y="610"/>
                  </a:lnTo>
                  <a:lnTo>
                    <a:pt x="831" y="608"/>
                  </a:lnTo>
                  <a:lnTo>
                    <a:pt x="829" y="606"/>
                  </a:lnTo>
                  <a:lnTo>
                    <a:pt x="831" y="600"/>
                  </a:lnTo>
                  <a:lnTo>
                    <a:pt x="830" y="598"/>
                  </a:lnTo>
                  <a:lnTo>
                    <a:pt x="824" y="596"/>
                  </a:lnTo>
                  <a:lnTo>
                    <a:pt x="819" y="587"/>
                  </a:lnTo>
                  <a:lnTo>
                    <a:pt x="816" y="588"/>
                  </a:lnTo>
                  <a:lnTo>
                    <a:pt x="816" y="584"/>
                  </a:lnTo>
                  <a:lnTo>
                    <a:pt x="817" y="582"/>
                  </a:lnTo>
                  <a:lnTo>
                    <a:pt x="807" y="581"/>
                  </a:lnTo>
                  <a:lnTo>
                    <a:pt x="793" y="567"/>
                  </a:lnTo>
                  <a:lnTo>
                    <a:pt x="789" y="568"/>
                  </a:lnTo>
                  <a:lnTo>
                    <a:pt x="791" y="562"/>
                  </a:lnTo>
                  <a:lnTo>
                    <a:pt x="788" y="561"/>
                  </a:lnTo>
                  <a:lnTo>
                    <a:pt x="792" y="551"/>
                  </a:lnTo>
                  <a:lnTo>
                    <a:pt x="796" y="553"/>
                  </a:lnTo>
                  <a:lnTo>
                    <a:pt x="798" y="551"/>
                  </a:lnTo>
                  <a:lnTo>
                    <a:pt x="794" y="545"/>
                  </a:lnTo>
                  <a:lnTo>
                    <a:pt x="793" y="545"/>
                  </a:lnTo>
                  <a:lnTo>
                    <a:pt x="788" y="541"/>
                  </a:lnTo>
                  <a:lnTo>
                    <a:pt x="791" y="539"/>
                  </a:lnTo>
                  <a:lnTo>
                    <a:pt x="791" y="537"/>
                  </a:lnTo>
                  <a:lnTo>
                    <a:pt x="770" y="532"/>
                  </a:lnTo>
                  <a:lnTo>
                    <a:pt x="771" y="530"/>
                  </a:lnTo>
                  <a:lnTo>
                    <a:pt x="765" y="527"/>
                  </a:lnTo>
                  <a:lnTo>
                    <a:pt x="762" y="529"/>
                  </a:lnTo>
                  <a:lnTo>
                    <a:pt x="759" y="526"/>
                  </a:lnTo>
                  <a:lnTo>
                    <a:pt x="758" y="497"/>
                  </a:lnTo>
                  <a:lnTo>
                    <a:pt x="749" y="494"/>
                  </a:lnTo>
                  <a:lnTo>
                    <a:pt x="747" y="478"/>
                  </a:lnTo>
                  <a:lnTo>
                    <a:pt x="741" y="473"/>
                  </a:lnTo>
                  <a:lnTo>
                    <a:pt x="749" y="469"/>
                  </a:lnTo>
                  <a:lnTo>
                    <a:pt x="743" y="467"/>
                  </a:lnTo>
                  <a:lnTo>
                    <a:pt x="738" y="464"/>
                  </a:lnTo>
                  <a:lnTo>
                    <a:pt x="734" y="466"/>
                  </a:lnTo>
                  <a:lnTo>
                    <a:pt x="728" y="460"/>
                  </a:lnTo>
                  <a:lnTo>
                    <a:pt x="729" y="458"/>
                  </a:lnTo>
                  <a:lnTo>
                    <a:pt x="723" y="454"/>
                  </a:lnTo>
                  <a:lnTo>
                    <a:pt x="726" y="449"/>
                  </a:lnTo>
                  <a:lnTo>
                    <a:pt x="722" y="443"/>
                  </a:lnTo>
                  <a:lnTo>
                    <a:pt x="737" y="424"/>
                  </a:lnTo>
                  <a:lnTo>
                    <a:pt x="734" y="421"/>
                  </a:lnTo>
                  <a:lnTo>
                    <a:pt x="735" y="419"/>
                  </a:lnTo>
                  <a:lnTo>
                    <a:pt x="733" y="417"/>
                  </a:lnTo>
                  <a:lnTo>
                    <a:pt x="732" y="416"/>
                  </a:lnTo>
                  <a:lnTo>
                    <a:pt x="734" y="412"/>
                  </a:lnTo>
                  <a:lnTo>
                    <a:pt x="729" y="413"/>
                  </a:lnTo>
                  <a:lnTo>
                    <a:pt x="723" y="418"/>
                  </a:lnTo>
                  <a:lnTo>
                    <a:pt x="719" y="417"/>
                  </a:lnTo>
                  <a:lnTo>
                    <a:pt x="716" y="415"/>
                  </a:lnTo>
                  <a:lnTo>
                    <a:pt x="716" y="412"/>
                  </a:lnTo>
                  <a:lnTo>
                    <a:pt x="711" y="404"/>
                  </a:lnTo>
                  <a:lnTo>
                    <a:pt x="709" y="397"/>
                  </a:lnTo>
                  <a:lnTo>
                    <a:pt x="711" y="398"/>
                  </a:lnTo>
                  <a:lnTo>
                    <a:pt x="716" y="403"/>
                  </a:lnTo>
                  <a:lnTo>
                    <a:pt x="720" y="399"/>
                  </a:lnTo>
                  <a:lnTo>
                    <a:pt x="717" y="395"/>
                  </a:lnTo>
                  <a:lnTo>
                    <a:pt x="722" y="379"/>
                  </a:lnTo>
                  <a:lnTo>
                    <a:pt x="735" y="382"/>
                  </a:lnTo>
                  <a:lnTo>
                    <a:pt x="733" y="376"/>
                  </a:lnTo>
                  <a:lnTo>
                    <a:pt x="732" y="371"/>
                  </a:lnTo>
                  <a:lnTo>
                    <a:pt x="734" y="369"/>
                  </a:lnTo>
                  <a:lnTo>
                    <a:pt x="749" y="365"/>
                  </a:lnTo>
                  <a:lnTo>
                    <a:pt x="749" y="361"/>
                  </a:lnTo>
                  <a:lnTo>
                    <a:pt x="745" y="361"/>
                  </a:lnTo>
                  <a:lnTo>
                    <a:pt x="741" y="355"/>
                  </a:lnTo>
                  <a:lnTo>
                    <a:pt x="744" y="347"/>
                  </a:lnTo>
                  <a:lnTo>
                    <a:pt x="746" y="327"/>
                  </a:lnTo>
                  <a:lnTo>
                    <a:pt x="741" y="325"/>
                  </a:lnTo>
                  <a:lnTo>
                    <a:pt x="739" y="316"/>
                  </a:lnTo>
                  <a:lnTo>
                    <a:pt x="746" y="319"/>
                  </a:lnTo>
                  <a:lnTo>
                    <a:pt x="750" y="315"/>
                  </a:lnTo>
                  <a:lnTo>
                    <a:pt x="746" y="314"/>
                  </a:lnTo>
                  <a:lnTo>
                    <a:pt x="744" y="311"/>
                  </a:lnTo>
                  <a:lnTo>
                    <a:pt x="744" y="305"/>
                  </a:lnTo>
                  <a:lnTo>
                    <a:pt x="741" y="299"/>
                  </a:lnTo>
                  <a:lnTo>
                    <a:pt x="738" y="301"/>
                  </a:lnTo>
                  <a:lnTo>
                    <a:pt x="735" y="304"/>
                  </a:lnTo>
                  <a:lnTo>
                    <a:pt x="735" y="311"/>
                  </a:lnTo>
                  <a:lnTo>
                    <a:pt x="727" y="305"/>
                  </a:lnTo>
                  <a:lnTo>
                    <a:pt x="721" y="307"/>
                  </a:lnTo>
                  <a:lnTo>
                    <a:pt x="719" y="305"/>
                  </a:lnTo>
                  <a:lnTo>
                    <a:pt x="715" y="301"/>
                  </a:lnTo>
                  <a:lnTo>
                    <a:pt x="710" y="297"/>
                  </a:lnTo>
                  <a:lnTo>
                    <a:pt x="713" y="296"/>
                  </a:lnTo>
                  <a:lnTo>
                    <a:pt x="713" y="290"/>
                  </a:lnTo>
                  <a:lnTo>
                    <a:pt x="710" y="286"/>
                  </a:lnTo>
                  <a:lnTo>
                    <a:pt x="709" y="281"/>
                  </a:lnTo>
                  <a:lnTo>
                    <a:pt x="713" y="279"/>
                  </a:lnTo>
                  <a:lnTo>
                    <a:pt x="704" y="273"/>
                  </a:lnTo>
                  <a:lnTo>
                    <a:pt x="698" y="269"/>
                  </a:lnTo>
                  <a:lnTo>
                    <a:pt x="697" y="271"/>
                  </a:lnTo>
                  <a:lnTo>
                    <a:pt x="686" y="269"/>
                  </a:lnTo>
                  <a:lnTo>
                    <a:pt x="684" y="265"/>
                  </a:lnTo>
                  <a:lnTo>
                    <a:pt x="680" y="251"/>
                  </a:lnTo>
                  <a:lnTo>
                    <a:pt x="675" y="244"/>
                  </a:lnTo>
                  <a:lnTo>
                    <a:pt x="677" y="240"/>
                  </a:lnTo>
                  <a:lnTo>
                    <a:pt x="678" y="240"/>
                  </a:lnTo>
                  <a:lnTo>
                    <a:pt x="677" y="236"/>
                  </a:lnTo>
                  <a:lnTo>
                    <a:pt x="687" y="232"/>
                  </a:lnTo>
                  <a:lnTo>
                    <a:pt x="695" y="226"/>
                  </a:lnTo>
                  <a:lnTo>
                    <a:pt x="693" y="225"/>
                  </a:lnTo>
                  <a:lnTo>
                    <a:pt x="699" y="219"/>
                  </a:lnTo>
                  <a:lnTo>
                    <a:pt x="698" y="218"/>
                  </a:lnTo>
                  <a:lnTo>
                    <a:pt x="704" y="213"/>
                  </a:lnTo>
                  <a:lnTo>
                    <a:pt x="703" y="207"/>
                  </a:lnTo>
                  <a:lnTo>
                    <a:pt x="696" y="204"/>
                  </a:lnTo>
                  <a:lnTo>
                    <a:pt x="689" y="193"/>
                  </a:lnTo>
                  <a:lnTo>
                    <a:pt x="695" y="188"/>
                  </a:lnTo>
                  <a:lnTo>
                    <a:pt x="702" y="188"/>
                  </a:lnTo>
                  <a:lnTo>
                    <a:pt x="702" y="183"/>
                  </a:lnTo>
                  <a:lnTo>
                    <a:pt x="698" y="182"/>
                  </a:lnTo>
                  <a:lnTo>
                    <a:pt x="697" y="183"/>
                  </a:lnTo>
                  <a:lnTo>
                    <a:pt x="691" y="177"/>
                  </a:lnTo>
                  <a:lnTo>
                    <a:pt x="687" y="176"/>
                  </a:lnTo>
                  <a:lnTo>
                    <a:pt x="689" y="168"/>
                  </a:lnTo>
                  <a:lnTo>
                    <a:pt x="687" y="168"/>
                  </a:lnTo>
                  <a:lnTo>
                    <a:pt x="686" y="162"/>
                  </a:lnTo>
                  <a:lnTo>
                    <a:pt x="685" y="156"/>
                  </a:lnTo>
                  <a:lnTo>
                    <a:pt x="675" y="141"/>
                  </a:lnTo>
                  <a:lnTo>
                    <a:pt x="679" y="132"/>
                  </a:lnTo>
                  <a:lnTo>
                    <a:pt x="678" y="128"/>
                  </a:lnTo>
                  <a:lnTo>
                    <a:pt x="681" y="126"/>
                  </a:lnTo>
                  <a:lnTo>
                    <a:pt x="684" y="123"/>
                  </a:lnTo>
                  <a:lnTo>
                    <a:pt x="685" y="123"/>
                  </a:lnTo>
                  <a:lnTo>
                    <a:pt x="686" y="121"/>
                  </a:lnTo>
                  <a:lnTo>
                    <a:pt x="683" y="118"/>
                  </a:lnTo>
                  <a:lnTo>
                    <a:pt x="681" y="117"/>
                  </a:lnTo>
                  <a:lnTo>
                    <a:pt x="677" y="115"/>
                  </a:lnTo>
                  <a:lnTo>
                    <a:pt x="674" y="114"/>
                  </a:lnTo>
                  <a:lnTo>
                    <a:pt x="671" y="112"/>
                  </a:lnTo>
                  <a:lnTo>
                    <a:pt x="669" y="115"/>
                  </a:lnTo>
                  <a:lnTo>
                    <a:pt x="653" y="109"/>
                  </a:lnTo>
                  <a:lnTo>
                    <a:pt x="651" y="114"/>
                  </a:lnTo>
                  <a:lnTo>
                    <a:pt x="645" y="110"/>
                  </a:lnTo>
                  <a:lnTo>
                    <a:pt x="642" y="116"/>
                  </a:lnTo>
                  <a:lnTo>
                    <a:pt x="637" y="129"/>
                  </a:lnTo>
                  <a:lnTo>
                    <a:pt x="629" y="124"/>
                  </a:lnTo>
                  <a:lnTo>
                    <a:pt x="624" y="130"/>
                  </a:lnTo>
                  <a:lnTo>
                    <a:pt x="620" y="124"/>
                  </a:lnTo>
                  <a:lnTo>
                    <a:pt x="605" y="126"/>
                  </a:lnTo>
                  <a:lnTo>
                    <a:pt x="603" y="142"/>
                  </a:lnTo>
                  <a:lnTo>
                    <a:pt x="596" y="142"/>
                  </a:lnTo>
                  <a:lnTo>
                    <a:pt x="596" y="140"/>
                  </a:lnTo>
                  <a:lnTo>
                    <a:pt x="593" y="136"/>
                  </a:lnTo>
                  <a:lnTo>
                    <a:pt x="584" y="144"/>
                  </a:lnTo>
                  <a:lnTo>
                    <a:pt x="581" y="141"/>
                  </a:lnTo>
                  <a:lnTo>
                    <a:pt x="576" y="145"/>
                  </a:lnTo>
                  <a:lnTo>
                    <a:pt x="564" y="141"/>
                  </a:lnTo>
                  <a:lnTo>
                    <a:pt x="556" y="145"/>
                  </a:lnTo>
                  <a:lnTo>
                    <a:pt x="554" y="146"/>
                  </a:lnTo>
                  <a:lnTo>
                    <a:pt x="550" y="141"/>
                  </a:lnTo>
                  <a:lnTo>
                    <a:pt x="535" y="141"/>
                  </a:lnTo>
                  <a:lnTo>
                    <a:pt x="532" y="141"/>
                  </a:lnTo>
                  <a:lnTo>
                    <a:pt x="524" y="142"/>
                  </a:lnTo>
                  <a:lnTo>
                    <a:pt x="516" y="140"/>
                  </a:lnTo>
                  <a:lnTo>
                    <a:pt x="514" y="140"/>
                  </a:lnTo>
                  <a:lnTo>
                    <a:pt x="512" y="136"/>
                  </a:lnTo>
                  <a:lnTo>
                    <a:pt x="512" y="134"/>
                  </a:lnTo>
                  <a:lnTo>
                    <a:pt x="516" y="127"/>
                  </a:lnTo>
                  <a:lnTo>
                    <a:pt x="520" y="122"/>
                  </a:lnTo>
                  <a:lnTo>
                    <a:pt x="516" y="118"/>
                  </a:lnTo>
                  <a:lnTo>
                    <a:pt x="514" y="116"/>
                  </a:lnTo>
                  <a:lnTo>
                    <a:pt x="510" y="115"/>
                  </a:lnTo>
                  <a:lnTo>
                    <a:pt x="510" y="112"/>
                  </a:lnTo>
                  <a:lnTo>
                    <a:pt x="506" y="106"/>
                  </a:lnTo>
                  <a:lnTo>
                    <a:pt x="505" y="104"/>
                  </a:lnTo>
                  <a:lnTo>
                    <a:pt x="500" y="103"/>
                  </a:lnTo>
                  <a:lnTo>
                    <a:pt x="499" y="100"/>
                  </a:lnTo>
                  <a:lnTo>
                    <a:pt x="499" y="98"/>
                  </a:lnTo>
                  <a:lnTo>
                    <a:pt x="503" y="98"/>
                  </a:lnTo>
                  <a:lnTo>
                    <a:pt x="506" y="90"/>
                  </a:lnTo>
                  <a:lnTo>
                    <a:pt x="509" y="91"/>
                  </a:lnTo>
                  <a:lnTo>
                    <a:pt x="515" y="82"/>
                  </a:lnTo>
                  <a:lnTo>
                    <a:pt x="514" y="81"/>
                  </a:lnTo>
                  <a:lnTo>
                    <a:pt x="516" y="78"/>
                  </a:lnTo>
                  <a:lnTo>
                    <a:pt x="517" y="78"/>
                  </a:lnTo>
                  <a:lnTo>
                    <a:pt x="518" y="76"/>
                  </a:lnTo>
                  <a:lnTo>
                    <a:pt x="516" y="70"/>
                  </a:lnTo>
                  <a:lnTo>
                    <a:pt x="505" y="64"/>
                  </a:lnTo>
                  <a:lnTo>
                    <a:pt x="505" y="54"/>
                  </a:lnTo>
                  <a:lnTo>
                    <a:pt x="498" y="50"/>
                  </a:lnTo>
                  <a:lnTo>
                    <a:pt x="506" y="40"/>
                  </a:lnTo>
                  <a:lnTo>
                    <a:pt x="504" y="38"/>
                  </a:lnTo>
                  <a:lnTo>
                    <a:pt x="504" y="32"/>
                  </a:lnTo>
                  <a:lnTo>
                    <a:pt x="499" y="33"/>
                  </a:lnTo>
                  <a:lnTo>
                    <a:pt x="502" y="24"/>
                  </a:lnTo>
                  <a:lnTo>
                    <a:pt x="497" y="18"/>
                  </a:lnTo>
                  <a:lnTo>
                    <a:pt x="486" y="13"/>
                  </a:lnTo>
                  <a:lnTo>
                    <a:pt x="487" y="10"/>
                  </a:lnTo>
                  <a:lnTo>
                    <a:pt x="486" y="9"/>
                  </a:lnTo>
                  <a:lnTo>
                    <a:pt x="482" y="8"/>
                  </a:lnTo>
                  <a:lnTo>
                    <a:pt x="484" y="3"/>
                  </a:lnTo>
                  <a:lnTo>
                    <a:pt x="479" y="1"/>
                  </a:lnTo>
                  <a:lnTo>
                    <a:pt x="479" y="0"/>
                  </a:lnTo>
                  <a:lnTo>
                    <a:pt x="472" y="0"/>
                  </a:lnTo>
                  <a:lnTo>
                    <a:pt x="467" y="14"/>
                  </a:lnTo>
                  <a:lnTo>
                    <a:pt x="457" y="14"/>
                  </a:lnTo>
                  <a:lnTo>
                    <a:pt x="457" y="18"/>
                  </a:lnTo>
                  <a:lnTo>
                    <a:pt x="448" y="18"/>
                  </a:lnTo>
                  <a:lnTo>
                    <a:pt x="448" y="22"/>
                  </a:lnTo>
                  <a:lnTo>
                    <a:pt x="437" y="21"/>
                  </a:lnTo>
                  <a:lnTo>
                    <a:pt x="437" y="31"/>
                  </a:lnTo>
                  <a:lnTo>
                    <a:pt x="439" y="31"/>
                  </a:lnTo>
                  <a:lnTo>
                    <a:pt x="439" y="33"/>
                  </a:lnTo>
                  <a:lnTo>
                    <a:pt x="436" y="34"/>
                  </a:lnTo>
                  <a:lnTo>
                    <a:pt x="432" y="43"/>
                  </a:lnTo>
                  <a:lnTo>
                    <a:pt x="430" y="44"/>
                  </a:lnTo>
                  <a:lnTo>
                    <a:pt x="428" y="38"/>
                  </a:lnTo>
                  <a:lnTo>
                    <a:pt x="424" y="40"/>
                  </a:lnTo>
                  <a:lnTo>
                    <a:pt x="424" y="38"/>
                  </a:lnTo>
                  <a:lnTo>
                    <a:pt x="418" y="40"/>
                  </a:lnTo>
                  <a:lnTo>
                    <a:pt x="418" y="43"/>
                  </a:lnTo>
                  <a:lnTo>
                    <a:pt x="409" y="38"/>
                  </a:lnTo>
                  <a:lnTo>
                    <a:pt x="402" y="36"/>
                  </a:lnTo>
                  <a:lnTo>
                    <a:pt x="402" y="37"/>
                  </a:lnTo>
                  <a:lnTo>
                    <a:pt x="397" y="36"/>
                  </a:lnTo>
                  <a:lnTo>
                    <a:pt x="394" y="37"/>
                  </a:lnTo>
                  <a:lnTo>
                    <a:pt x="385" y="37"/>
                  </a:lnTo>
                  <a:lnTo>
                    <a:pt x="390" y="51"/>
                  </a:lnTo>
                  <a:lnTo>
                    <a:pt x="379" y="55"/>
                  </a:lnTo>
                  <a:lnTo>
                    <a:pt x="377" y="49"/>
                  </a:lnTo>
                  <a:lnTo>
                    <a:pt x="376" y="49"/>
                  </a:lnTo>
                  <a:lnTo>
                    <a:pt x="373" y="45"/>
                  </a:lnTo>
                  <a:lnTo>
                    <a:pt x="371" y="39"/>
                  </a:lnTo>
                  <a:lnTo>
                    <a:pt x="367" y="34"/>
                  </a:lnTo>
                  <a:lnTo>
                    <a:pt x="366" y="33"/>
                  </a:lnTo>
                  <a:lnTo>
                    <a:pt x="358" y="37"/>
                  </a:lnTo>
                  <a:lnTo>
                    <a:pt x="352" y="39"/>
                  </a:lnTo>
                  <a:lnTo>
                    <a:pt x="349" y="37"/>
                  </a:lnTo>
                  <a:lnTo>
                    <a:pt x="348" y="31"/>
                  </a:lnTo>
                  <a:lnTo>
                    <a:pt x="343" y="33"/>
                  </a:lnTo>
                  <a:lnTo>
                    <a:pt x="336" y="33"/>
                  </a:lnTo>
                  <a:lnTo>
                    <a:pt x="333" y="31"/>
                  </a:lnTo>
                  <a:lnTo>
                    <a:pt x="330" y="38"/>
                  </a:lnTo>
                  <a:lnTo>
                    <a:pt x="328" y="46"/>
                  </a:lnTo>
                  <a:lnTo>
                    <a:pt x="319" y="51"/>
                  </a:lnTo>
                  <a:lnTo>
                    <a:pt x="310" y="46"/>
                  </a:lnTo>
                  <a:lnTo>
                    <a:pt x="294" y="42"/>
                  </a:lnTo>
                  <a:lnTo>
                    <a:pt x="291" y="43"/>
                  </a:lnTo>
                  <a:lnTo>
                    <a:pt x="287" y="44"/>
                  </a:lnTo>
                  <a:lnTo>
                    <a:pt x="282" y="43"/>
                  </a:lnTo>
                  <a:lnTo>
                    <a:pt x="282" y="38"/>
                  </a:lnTo>
                  <a:lnTo>
                    <a:pt x="279" y="36"/>
                  </a:lnTo>
                  <a:lnTo>
                    <a:pt x="276" y="36"/>
                  </a:lnTo>
                  <a:lnTo>
                    <a:pt x="276" y="44"/>
                  </a:lnTo>
                  <a:lnTo>
                    <a:pt x="271" y="45"/>
                  </a:lnTo>
                  <a:lnTo>
                    <a:pt x="270" y="49"/>
                  </a:lnTo>
                  <a:lnTo>
                    <a:pt x="268" y="49"/>
                  </a:lnTo>
                  <a:lnTo>
                    <a:pt x="269" y="48"/>
                  </a:lnTo>
                  <a:lnTo>
                    <a:pt x="267" y="46"/>
                  </a:lnTo>
                  <a:lnTo>
                    <a:pt x="249" y="49"/>
                  </a:lnTo>
                  <a:lnTo>
                    <a:pt x="247" y="48"/>
                  </a:lnTo>
                  <a:lnTo>
                    <a:pt x="246" y="48"/>
                  </a:lnTo>
                  <a:lnTo>
                    <a:pt x="245" y="50"/>
                  </a:lnTo>
                  <a:lnTo>
                    <a:pt x="237" y="54"/>
                  </a:lnTo>
                  <a:lnTo>
                    <a:pt x="228" y="56"/>
                  </a:lnTo>
                  <a:lnTo>
                    <a:pt x="205" y="56"/>
                  </a:lnTo>
                  <a:lnTo>
                    <a:pt x="202" y="54"/>
                  </a:lnTo>
                  <a:lnTo>
                    <a:pt x="198" y="52"/>
                  </a:lnTo>
                  <a:lnTo>
                    <a:pt x="193" y="52"/>
                  </a:lnTo>
                  <a:lnTo>
                    <a:pt x="186" y="52"/>
                  </a:lnTo>
                  <a:lnTo>
                    <a:pt x="178" y="57"/>
                  </a:lnTo>
                  <a:lnTo>
                    <a:pt x="173" y="58"/>
                  </a:lnTo>
                  <a:lnTo>
                    <a:pt x="168" y="58"/>
                  </a:lnTo>
                  <a:lnTo>
                    <a:pt x="165" y="61"/>
                  </a:lnTo>
                  <a:lnTo>
                    <a:pt x="165" y="63"/>
                  </a:lnTo>
                  <a:lnTo>
                    <a:pt x="150" y="66"/>
                  </a:lnTo>
                  <a:lnTo>
                    <a:pt x="147" y="63"/>
                  </a:lnTo>
                  <a:lnTo>
                    <a:pt x="147" y="68"/>
                  </a:lnTo>
                  <a:lnTo>
                    <a:pt x="141" y="69"/>
                  </a:lnTo>
                  <a:lnTo>
                    <a:pt x="141" y="74"/>
                  </a:lnTo>
                  <a:lnTo>
                    <a:pt x="147" y="76"/>
                  </a:lnTo>
                  <a:lnTo>
                    <a:pt x="137" y="86"/>
                  </a:lnTo>
                  <a:lnTo>
                    <a:pt x="140" y="90"/>
                  </a:lnTo>
                  <a:lnTo>
                    <a:pt x="124" y="92"/>
                  </a:lnTo>
                  <a:lnTo>
                    <a:pt x="125" y="106"/>
                  </a:lnTo>
                  <a:lnTo>
                    <a:pt x="140" y="117"/>
                  </a:lnTo>
                  <a:lnTo>
                    <a:pt x="140" y="130"/>
                  </a:lnTo>
                  <a:lnTo>
                    <a:pt x="136" y="128"/>
                  </a:lnTo>
                  <a:lnTo>
                    <a:pt x="131" y="139"/>
                  </a:lnTo>
                  <a:lnTo>
                    <a:pt x="128" y="139"/>
                  </a:lnTo>
                  <a:lnTo>
                    <a:pt x="126" y="142"/>
                  </a:lnTo>
                  <a:lnTo>
                    <a:pt x="123" y="145"/>
                  </a:lnTo>
                  <a:lnTo>
                    <a:pt x="123" y="151"/>
                  </a:lnTo>
                  <a:lnTo>
                    <a:pt x="135" y="160"/>
                  </a:lnTo>
                  <a:lnTo>
                    <a:pt x="131" y="164"/>
                  </a:lnTo>
                  <a:lnTo>
                    <a:pt x="134" y="171"/>
                  </a:lnTo>
                  <a:lnTo>
                    <a:pt x="129" y="175"/>
                  </a:lnTo>
                  <a:lnTo>
                    <a:pt x="122" y="170"/>
                  </a:lnTo>
                  <a:lnTo>
                    <a:pt x="118" y="171"/>
                  </a:lnTo>
                  <a:lnTo>
                    <a:pt x="117" y="174"/>
                  </a:lnTo>
                  <a:lnTo>
                    <a:pt x="117" y="176"/>
                  </a:lnTo>
                  <a:lnTo>
                    <a:pt x="116" y="188"/>
                  </a:lnTo>
                  <a:lnTo>
                    <a:pt x="132" y="190"/>
                  </a:lnTo>
                  <a:lnTo>
                    <a:pt x="128" y="198"/>
                  </a:lnTo>
                  <a:lnTo>
                    <a:pt x="124" y="196"/>
                  </a:lnTo>
                  <a:lnTo>
                    <a:pt x="119" y="208"/>
                  </a:lnTo>
                  <a:lnTo>
                    <a:pt x="120" y="216"/>
                  </a:lnTo>
                  <a:lnTo>
                    <a:pt x="125" y="213"/>
                  </a:lnTo>
                  <a:lnTo>
                    <a:pt x="126" y="213"/>
                  </a:lnTo>
                  <a:lnTo>
                    <a:pt x="130" y="213"/>
                  </a:lnTo>
                  <a:lnTo>
                    <a:pt x="134" y="217"/>
                  </a:lnTo>
                  <a:lnTo>
                    <a:pt x="138" y="214"/>
                  </a:lnTo>
                  <a:lnTo>
                    <a:pt x="144" y="223"/>
                  </a:lnTo>
                  <a:lnTo>
                    <a:pt x="150" y="218"/>
                  </a:lnTo>
                  <a:lnTo>
                    <a:pt x="152" y="223"/>
                  </a:lnTo>
                  <a:lnTo>
                    <a:pt x="146" y="230"/>
                  </a:lnTo>
                  <a:lnTo>
                    <a:pt x="147" y="237"/>
                  </a:lnTo>
                  <a:lnTo>
                    <a:pt x="140" y="240"/>
                  </a:lnTo>
                  <a:lnTo>
                    <a:pt x="140" y="243"/>
                  </a:lnTo>
                  <a:lnTo>
                    <a:pt x="144" y="246"/>
                  </a:lnTo>
                  <a:lnTo>
                    <a:pt x="146" y="248"/>
                  </a:lnTo>
                  <a:lnTo>
                    <a:pt x="140" y="249"/>
                  </a:lnTo>
                  <a:lnTo>
                    <a:pt x="141" y="254"/>
                  </a:lnTo>
                  <a:lnTo>
                    <a:pt x="148" y="257"/>
                  </a:lnTo>
                  <a:lnTo>
                    <a:pt x="153" y="265"/>
                  </a:lnTo>
                  <a:lnTo>
                    <a:pt x="154" y="272"/>
                  </a:lnTo>
                  <a:lnTo>
                    <a:pt x="152" y="275"/>
                  </a:lnTo>
                  <a:lnTo>
                    <a:pt x="156" y="283"/>
                  </a:lnTo>
                  <a:lnTo>
                    <a:pt x="153" y="298"/>
                  </a:lnTo>
                  <a:lnTo>
                    <a:pt x="155" y="304"/>
                  </a:lnTo>
                  <a:lnTo>
                    <a:pt x="159" y="307"/>
                  </a:lnTo>
                  <a:lnTo>
                    <a:pt x="154" y="311"/>
                  </a:lnTo>
                  <a:lnTo>
                    <a:pt x="158" y="322"/>
                  </a:lnTo>
                  <a:lnTo>
                    <a:pt x="164" y="322"/>
                  </a:lnTo>
                  <a:lnTo>
                    <a:pt x="167" y="329"/>
                  </a:lnTo>
                  <a:lnTo>
                    <a:pt x="167" y="335"/>
                  </a:lnTo>
                  <a:lnTo>
                    <a:pt x="164" y="335"/>
                  </a:lnTo>
                  <a:lnTo>
                    <a:pt x="162" y="339"/>
                  </a:lnTo>
                  <a:lnTo>
                    <a:pt x="159" y="340"/>
                  </a:lnTo>
                  <a:lnTo>
                    <a:pt x="153" y="343"/>
                  </a:lnTo>
                  <a:lnTo>
                    <a:pt x="150" y="340"/>
                  </a:lnTo>
                  <a:lnTo>
                    <a:pt x="146" y="338"/>
                  </a:lnTo>
                  <a:lnTo>
                    <a:pt x="143" y="339"/>
                  </a:lnTo>
                  <a:lnTo>
                    <a:pt x="141" y="334"/>
                  </a:lnTo>
                  <a:lnTo>
                    <a:pt x="137" y="335"/>
                  </a:lnTo>
                  <a:lnTo>
                    <a:pt x="135" y="340"/>
                  </a:lnTo>
                  <a:lnTo>
                    <a:pt x="134" y="339"/>
                  </a:lnTo>
                  <a:lnTo>
                    <a:pt x="130" y="333"/>
                  </a:lnTo>
                  <a:lnTo>
                    <a:pt x="129" y="334"/>
                  </a:lnTo>
                  <a:lnTo>
                    <a:pt x="130" y="343"/>
                  </a:lnTo>
                  <a:lnTo>
                    <a:pt x="124" y="347"/>
                  </a:lnTo>
                  <a:lnTo>
                    <a:pt x="117" y="357"/>
                  </a:lnTo>
                  <a:lnTo>
                    <a:pt x="108" y="355"/>
                  </a:lnTo>
                  <a:lnTo>
                    <a:pt x="104" y="358"/>
                  </a:lnTo>
                  <a:lnTo>
                    <a:pt x="102" y="355"/>
                  </a:lnTo>
                  <a:lnTo>
                    <a:pt x="100" y="357"/>
                  </a:lnTo>
                  <a:lnTo>
                    <a:pt x="86" y="344"/>
                  </a:lnTo>
                  <a:lnTo>
                    <a:pt x="77" y="347"/>
                  </a:lnTo>
                  <a:lnTo>
                    <a:pt x="72" y="347"/>
                  </a:lnTo>
                  <a:lnTo>
                    <a:pt x="70" y="350"/>
                  </a:lnTo>
                  <a:lnTo>
                    <a:pt x="70" y="356"/>
                  </a:lnTo>
                  <a:lnTo>
                    <a:pt x="71" y="359"/>
                  </a:lnTo>
                  <a:lnTo>
                    <a:pt x="64" y="367"/>
                  </a:lnTo>
                  <a:lnTo>
                    <a:pt x="54" y="361"/>
                  </a:lnTo>
                  <a:lnTo>
                    <a:pt x="51" y="357"/>
                  </a:lnTo>
                  <a:lnTo>
                    <a:pt x="53" y="364"/>
                  </a:lnTo>
                  <a:lnTo>
                    <a:pt x="52" y="367"/>
                  </a:lnTo>
                  <a:lnTo>
                    <a:pt x="44" y="362"/>
                  </a:lnTo>
                  <a:lnTo>
                    <a:pt x="40" y="364"/>
                  </a:lnTo>
                  <a:lnTo>
                    <a:pt x="38" y="367"/>
                  </a:lnTo>
                  <a:lnTo>
                    <a:pt x="40" y="369"/>
                  </a:lnTo>
                  <a:lnTo>
                    <a:pt x="42" y="371"/>
                  </a:lnTo>
                  <a:lnTo>
                    <a:pt x="40" y="376"/>
                  </a:lnTo>
                  <a:lnTo>
                    <a:pt x="38" y="380"/>
                  </a:lnTo>
                  <a:lnTo>
                    <a:pt x="34" y="381"/>
                  </a:lnTo>
                  <a:lnTo>
                    <a:pt x="40" y="388"/>
                  </a:lnTo>
                  <a:lnTo>
                    <a:pt x="41" y="392"/>
                  </a:lnTo>
                  <a:lnTo>
                    <a:pt x="40" y="392"/>
                  </a:lnTo>
                  <a:lnTo>
                    <a:pt x="23" y="391"/>
                  </a:lnTo>
                  <a:lnTo>
                    <a:pt x="21" y="391"/>
                  </a:lnTo>
                  <a:lnTo>
                    <a:pt x="21" y="393"/>
                  </a:lnTo>
                  <a:lnTo>
                    <a:pt x="18" y="393"/>
                  </a:lnTo>
                  <a:lnTo>
                    <a:pt x="17" y="399"/>
                  </a:lnTo>
                  <a:lnTo>
                    <a:pt x="15" y="399"/>
                  </a:lnTo>
                  <a:lnTo>
                    <a:pt x="10" y="410"/>
                  </a:lnTo>
                  <a:lnTo>
                    <a:pt x="3" y="421"/>
                  </a:lnTo>
                  <a:lnTo>
                    <a:pt x="9" y="424"/>
                  </a:lnTo>
                  <a:lnTo>
                    <a:pt x="8" y="428"/>
                  </a:lnTo>
                  <a:lnTo>
                    <a:pt x="11" y="435"/>
                  </a:lnTo>
                  <a:lnTo>
                    <a:pt x="15" y="437"/>
                  </a:lnTo>
                  <a:lnTo>
                    <a:pt x="12" y="443"/>
                  </a:lnTo>
                  <a:lnTo>
                    <a:pt x="15" y="446"/>
                  </a:lnTo>
                  <a:lnTo>
                    <a:pt x="10" y="447"/>
                  </a:lnTo>
                  <a:lnTo>
                    <a:pt x="9" y="451"/>
                  </a:lnTo>
                  <a:lnTo>
                    <a:pt x="6" y="457"/>
                  </a:lnTo>
                  <a:lnTo>
                    <a:pt x="8" y="472"/>
                  </a:lnTo>
                  <a:lnTo>
                    <a:pt x="11" y="477"/>
                  </a:lnTo>
                  <a:lnTo>
                    <a:pt x="14" y="481"/>
                  </a:lnTo>
                  <a:lnTo>
                    <a:pt x="14" y="495"/>
                  </a:lnTo>
                  <a:lnTo>
                    <a:pt x="15" y="507"/>
                  </a:lnTo>
                  <a:lnTo>
                    <a:pt x="12" y="514"/>
                  </a:lnTo>
                  <a:lnTo>
                    <a:pt x="16" y="520"/>
                  </a:lnTo>
                  <a:lnTo>
                    <a:pt x="18" y="521"/>
                  </a:lnTo>
                  <a:lnTo>
                    <a:pt x="15" y="525"/>
                  </a:lnTo>
                  <a:lnTo>
                    <a:pt x="11" y="536"/>
                  </a:lnTo>
                  <a:lnTo>
                    <a:pt x="5" y="536"/>
                  </a:lnTo>
                  <a:lnTo>
                    <a:pt x="6" y="539"/>
                  </a:lnTo>
                  <a:lnTo>
                    <a:pt x="14" y="548"/>
                  </a:lnTo>
                  <a:lnTo>
                    <a:pt x="9" y="554"/>
                  </a:lnTo>
                  <a:lnTo>
                    <a:pt x="14" y="567"/>
                  </a:lnTo>
                  <a:lnTo>
                    <a:pt x="12" y="571"/>
                  </a:lnTo>
                  <a:lnTo>
                    <a:pt x="10" y="569"/>
                  </a:lnTo>
                  <a:lnTo>
                    <a:pt x="11" y="574"/>
                  </a:lnTo>
                  <a:lnTo>
                    <a:pt x="9" y="574"/>
                  </a:lnTo>
                  <a:lnTo>
                    <a:pt x="5" y="578"/>
                  </a:lnTo>
                  <a:lnTo>
                    <a:pt x="5" y="584"/>
                  </a:lnTo>
                  <a:lnTo>
                    <a:pt x="5" y="588"/>
                  </a:lnTo>
                  <a:lnTo>
                    <a:pt x="3" y="590"/>
                  </a:lnTo>
                  <a:lnTo>
                    <a:pt x="2" y="596"/>
                  </a:lnTo>
                  <a:lnTo>
                    <a:pt x="0" y="602"/>
                  </a:lnTo>
                  <a:lnTo>
                    <a:pt x="15" y="608"/>
                  </a:lnTo>
                  <a:lnTo>
                    <a:pt x="24" y="615"/>
                  </a:lnTo>
                  <a:lnTo>
                    <a:pt x="27" y="621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  <a:ln>
              <a:solidFill>
                <a:srgbClr val="FFFFFF"/>
              </a:solidFill>
            </a:ln>
          </p:spPr>
          <p:txBody>
            <a:bodyPr vert="horz" wrap="square" lIns="243624" tIns="121812" rIns="243624" bIns="121812" numCol="1" anchor="t" anchorCtr="0" compatLnSpc="1">
              <a:prstTxWarp prst="textNoShape">
                <a:avLst/>
              </a:prstTxWarp>
            </a:bodyPr>
            <a:lstStyle/>
            <a:p>
              <a:pPr algn="ctr" defTabSz="2435744">
                <a:buClrTx/>
                <a:defRPr/>
              </a:pPr>
              <a:endParaRPr lang="en-US" sz="3796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Freeform 37">
              <a:extLst>
                <a:ext uri="{FF2B5EF4-FFF2-40B4-BE49-F238E27FC236}">
                  <a16:creationId xmlns:a16="http://schemas.microsoft.com/office/drawing/2014/main" id="{3256377B-D66A-45C8-88F4-E11F4755FD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8810" y="1115262"/>
              <a:ext cx="1166877" cy="1427600"/>
            </a:xfrm>
            <a:custGeom>
              <a:avLst/>
              <a:gdLst>
                <a:gd name="T0" fmla="*/ 747 w 808"/>
                <a:gd name="T1" fmla="*/ 888 h 1001"/>
                <a:gd name="T2" fmla="*/ 778 w 808"/>
                <a:gd name="T3" fmla="*/ 864 h 1001"/>
                <a:gd name="T4" fmla="*/ 804 w 808"/>
                <a:gd name="T5" fmla="*/ 821 h 1001"/>
                <a:gd name="T6" fmla="*/ 796 w 808"/>
                <a:gd name="T7" fmla="*/ 770 h 1001"/>
                <a:gd name="T8" fmla="*/ 792 w 808"/>
                <a:gd name="T9" fmla="*/ 686 h 1001"/>
                <a:gd name="T10" fmla="*/ 795 w 808"/>
                <a:gd name="T11" fmla="*/ 647 h 1001"/>
                <a:gd name="T12" fmla="*/ 761 w 808"/>
                <a:gd name="T13" fmla="*/ 616 h 1001"/>
                <a:gd name="T14" fmla="*/ 732 w 808"/>
                <a:gd name="T15" fmla="*/ 592 h 1001"/>
                <a:gd name="T16" fmla="*/ 735 w 808"/>
                <a:gd name="T17" fmla="*/ 564 h 1001"/>
                <a:gd name="T18" fmla="*/ 732 w 808"/>
                <a:gd name="T19" fmla="*/ 520 h 1001"/>
                <a:gd name="T20" fmla="*/ 744 w 808"/>
                <a:gd name="T21" fmla="*/ 478 h 1001"/>
                <a:gd name="T22" fmla="*/ 736 w 808"/>
                <a:gd name="T23" fmla="*/ 433 h 1001"/>
                <a:gd name="T24" fmla="*/ 732 w 808"/>
                <a:gd name="T25" fmla="*/ 403 h 1001"/>
                <a:gd name="T26" fmla="*/ 723 w 808"/>
                <a:gd name="T27" fmla="*/ 331 h 1001"/>
                <a:gd name="T28" fmla="*/ 678 w 808"/>
                <a:gd name="T29" fmla="*/ 265 h 1001"/>
                <a:gd name="T30" fmla="*/ 689 w 808"/>
                <a:gd name="T31" fmla="*/ 145 h 1001"/>
                <a:gd name="T32" fmla="*/ 665 w 808"/>
                <a:gd name="T33" fmla="*/ 105 h 1001"/>
                <a:gd name="T34" fmla="*/ 652 w 808"/>
                <a:gd name="T35" fmla="*/ 52 h 1001"/>
                <a:gd name="T36" fmla="*/ 624 w 808"/>
                <a:gd name="T37" fmla="*/ 15 h 1001"/>
                <a:gd name="T38" fmla="*/ 569 w 808"/>
                <a:gd name="T39" fmla="*/ 52 h 1001"/>
                <a:gd name="T40" fmla="*/ 522 w 808"/>
                <a:gd name="T41" fmla="*/ 58 h 1001"/>
                <a:gd name="T42" fmla="*/ 504 w 808"/>
                <a:gd name="T43" fmla="*/ 110 h 1001"/>
                <a:gd name="T44" fmla="*/ 478 w 808"/>
                <a:gd name="T45" fmla="*/ 115 h 1001"/>
                <a:gd name="T46" fmla="*/ 466 w 808"/>
                <a:gd name="T47" fmla="*/ 54 h 1001"/>
                <a:gd name="T48" fmla="*/ 369 w 808"/>
                <a:gd name="T49" fmla="*/ 67 h 1001"/>
                <a:gd name="T50" fmla="*/ 341 w 808"/>
                <a:gd name="T51" fmla="*/ 0 h 1001"/>
                <a:gd name="T52" fmla="*/ 277 w 808"/>
                <a:gd name="T53" fmla="*/ 52 h 1001"/>
                <a:gd name="T54" fmla="*/ 243 w 808"/>
                <a:gd name="T55" fmla="*/ 42 h 1001"/>
                <a:gd name="T56" fmla="*/ 202 w 808"/>
                <a:gd name="T57" fmla="*/ 32 h 1001"/>
                <a:gd name="T58" fmla="*/ 188 w 808"/>
                <a:gd name="T59" fmla="*/ 82 h 1001"/>
                <a:gd name="T60" fmla="*/ 123 w 808"/>
                <a:gd name="T61" fmla="*/ 96 h 1001"/>
                <a:gd name="T62" fmla="*/ 110 w 808"/>
                <a:gd name="T63" fmla="*/ 109 h 1001"/>
                <a:gd name="T64" fmla="*/ 80 w 808"/>
                <a:gd name="T65" fmla="*/ 176 h 1001"/>
                <a:gd name="T66" fmla="*/ 68 w 808"/>
                <a:gd name="T67" fmla="*/ 230 h 1001"/>
                <a:gd name="T68" fmla="*/ 49 w 808"/>
                <a:gd name="T69" fmla="*/ 284 h 1001"/>
                <a:gd name="T70" fmla="*/ 8 w 808"/>
                <a:gd name="T71" fmla="*/ 321 h 1001"/>
                <a:gd name="T72" fmla="*/ 21 w 808"/>
                <a:gd name="T73" fmla="*/ 374 h 1001"/>
                <a:gd name="T74" fmla="*/ 22 w 808"/>
                <a:gd name="T75" fmla="*/ 439 h 1001"/>
                <a:gd name="T76" fmla="*/ 5 w 808"/>
                <a:gd name="T77" fmla="*/ 486 h 1001"/>
                <a:gd name="T78" fmla="*/ 14 w 808"/>
                <a:gd name="T79" fmla="*/ 532 h 1001"/>
                <a:gd name="T80" fmla="*/ 19 w 808"/>
                <a:gd name="T81" fmla="*/ 615 h 1001"/>
                <a:gd name="T82" fmla="*/ 73 w 808"/>
                <a:gd name="T83" fmla="*/ 659 h 1001"/>
                <a:gd name="T84" fmla="*/ 98 w 808"/>
                <a:gd name="T85" fmla="*/ 689 h 1001"/>
                <a:gd name="T86" fmla="*/ 144 w 808"/>
                <a:gd name="T87" fmla="*/ 719 h 1001"/>
                <a:gd name="T88" fmla="*/ 138 w 808"/>
                <a:gd name="T89" fmla="*/ 748 h 1001"/>
                <a:gd name="T90" fmla="*/ 120 w 808"/>
                <a:gd name="T91" fmla="*/ 792 h 1001"/>
                <a:gd name="T92" fmla="*/ 120 w 808"/>
                <a:gd name="T93" fmla="*/ 845 h 1001"/>
                <a:gd name="T94" fmla="*/ 144 w 808"/>
                <a:gd name="T95" fmla="*/ 891 h 1001"/>
                <a:gd name="T96" fmla="*/ 188 w 808"/>
                <a:gd name="T97" fmla="*/ 931 h 1001"/>
                <a:gd name="T98" fmla="*/ 251 w 808"/>
                <a:gd name="T99" fmla="*/ 907 h 1001"/>
                <a:gd name="T100" fmla="*/ 328 w 808"/>
                <a:gd name="T101" fmla="*/ 904 h 1001"/>
                <a:gd name="T102" fmla="*/ 388 w 808"/>
                <a:gd name="T103" fmla="*/ 893 h 1001"/>
                <a:gd name="T104" fmla="*/ 435 w 808"/>
                <a:gd name="T105" fmla="*/ 904 h 1001"/>
                <a:gd name="T106" fmla="*/ 486 w 808"/>
                <a:gd name="T107" fmla="*/ 893 h 1001"/>
                <a:gd name="T108" fmla="*/ 530 w 808"/>
                <a:gd name="T109" fmla="*/ 855 h 1001"/>
                <a:gd name="T110" fmla="*/ 564 w 808"/>
                <a:gd name="T111" fmla="*/ 895 h 1001"/>
                <a:gd name="T112" fmla="*/ 557 w 808"/>
                <a:gd name="T113" fmla="*/ 953 h 1001"/>
                <a:gd name="T114" fmla="*/ 572 w 808"/>
                <a:gd name="T115" fmla="*/ 995 h 1001"/>
                <a:gd name="T116" fmla="*/ 654 w 808"/>
                <a:gd name="T117" fmla="*/ 995 h 1001"/>
                <a:gd name="T118" fmla="*/ 729 w 808"/>
                <a:gd name="T119" fmla="*/ 967 h 1001"/>
                <a:gd name="T120" fmla="*/ 714 w 808"/>
                <a:gd name="T121" fmla="*/ 895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08" h="1001">
                  <a:moveTo>
                    <a:pt x="714" y="895"/>
                  </a:moveTo>
                  <a:lnTo>
                    <a:pt x="717" y="897"/>
                  </a:lnTo>
                  <a:lnTo>
                    <a:pt x="724" y="891"/>
                  </a:lnTo>
                  <a:lnTo>
                    <a:pt x="727" y="897"/>
                  </a:lnTo>
                  <a:lnTo>
                    <a:pt x="729" y="895"/>
                  </a:lnTo>
                  <a:lnTo>
                    <a:pt x="732" y="892"/>
                  </a:lnTo>
                  <a:lnTo>
                    <a:pt x="731" y="891"/>
                  </a:lnTo>
                  <a:lnTo>
                    <a:pt x="732" y="889"/>
                  </a:lnTo>
                  <a:lnTo>
                    <a:pt x="730" y="886"/>
                  </a:lnTo>
                  <a:lnTo>
                    <a:pt x="732" y="883"/>
                  </a:lnTo>
                  <a:lnTo>
                    <a:pt x="735" y="881"/>
                  </a:lnTo>
                  <a:lnTo>
                    <a:pt x="739" y="883"/>
                  </a:lnTo>
                  <a:lnTo>
                    <a:pt x="747" y="888"/>
                  </a:lnTo>
                  <a:lnTo>
                    <a:pt x="749" y="885"/>
                  </a:lnTo>
                  <a:lnTo>
                    <a:pt x="748" y="881"/>
                  </a:lnTo>
                  <a:lnTo>
                    <a:pt x="753" y="880"/>
                  </a:lnTo>
                  <a:lnTo>
                    <a:pt x="756" y="880"/>
                  </a:lnTo>
                  <a:lnTo>
                    <a:pt x="756" y="879"/>
                  </a:lnTo>
                  <a:lnTo>
                    <a:pt x="760" y="877"/>
                  </a:lnTo>
                  <a:lnTo>
                    <a:pt x="762" y="877"/>
                  </a:lnTo>
                  <a:lnTo>
                    <a:pt x="765" y="875"/>
                  </a:lnTo>
                  <a:lnTo>
                    <a:pt x="765" y="873"/>
                  </a:lnTo>
                  <a:lnTo>
                    <a:pt x="766" y="871"/>
                  </a:lnTo>
                  <a:lnTo>
                    <a:pt x="772" y="873"/>
                  </a:lnTo>
                  <a:lnTo>
                    <a:pt x="773" y="870"/>
                  </a:lnTo>
                  <a:lnTo>
                    <a:pt x="778" y="864"/>
                  </a:lnTo>
                  <a:lnTo>
                    <a:pt x="781" y="867"/>
                  </a:lnTo>
                  <a:lnTo>
                    <a:pt x="785" y="862"/>
                  </a:lnTo>
                  <a:lnTo>
                    <a:pt x="780" y="859"/>
                  </a:lnTo>
                  <a:lnTo>
                    <a:pt x="775" y="861"/>
                  </a:lnTo>
                  <a:lnTo>
                    <a:pt x="774" y="856"/>
                  </a:lnTo>
                  <a:lnTo>
                    <a:pt x="775" y="856"/>
                  </a:lnTo>
                  <a:lnTo>
                    <a:pt x="778" y="850"/>
                  </a:lnTo>
                  <a:lnTo>
                    <a:pt x="784" y="847"/>
                  </a:lnTo>
                  <a:lnTo>
                    <a:pt x="785" y="844"/>
                  </a:lnTo>
                  <a:lnTo>
                    <a:pt x="805" y="834"/>
                  </a:lnTo>
                  <a:lnTo>
                    <a:pt x="804" y="829"/>
                  </a:lnTo>
                  <a:lnTo>
                    <a:pt x="808" y="828"/>
                  </a:lnTo>
                  <a:lnTo>
                    <a:pt x="804" y="821"/>
                  </a:lnTo>
                  <a:lnTo>
                    <a:pt x="807" y="819"/>
                  </a:lnTo>
                  <a:lnTo>
                    <a:pt x="805" y="816"/>
                  </a:lnTo>
                  <a:lnTo>
                    <a:pt x="801" y="817"/>
                  </a:lnTo>
                  <a:lnTo>
                    <a:pt x="801" y="815"/>
                  </a:lnTo>
                  <a:lnTo>
                    <a:pt x="802" y="811"/>
                  </a:lnTo>
                  <a:lnTo>
                    <a:pt x="798" y="809"/>
                  </a:lnTo>
                  <a:lnTo>
                    <a:pt x="793" y="802"/>
                  </a:lnTo>
                  <a:lnTo>
                    <a:pt x="795" y="801"/>
                  </a:lnTo>
                  <a:lnTo>
                    <a:pt x="790" y="792"/>
                  </a:lnTo>
                  <a:lnTo>
                    <a:pt x="790" y="787"/>
                  </a:lnTo>
                  <a:lnTo>
                    <a:pt x="787" y="786"/>
                  </a:lnTo>
                  <a:lnTo>
                    <a:pt x="795" y="780"/>
                  </a:lnTo>
                  <a:lnTo>
                    <a:pt x="796" y="770"/>
                  </a:lnTo>
                  <a:lnTo>
                    <a:pt x="780" y="752"/>
                  </a:lnTo>
                  <a:lnTo>
                    <a:pt x="787" y="747"/>
                  </a:lnTo>
                  <a:lnTo>
                    <a:pt x="783" y="746"/>
                  </a:lnTo>
                  <a:lnTo>
                    <a:pt x="784" y="741"/>
                  </a:lnTo>
                  <a:lnTo>
                    <a:pt x="784" y="734"/>
                  </a:lnTo>
                  <a:lnTo>
                    <a:pt x="795" y="728"/>
                  </a:lnTo>
                  <a:lnTo>
                    <a:pt x="781" y="720"/>
                  </a:lnTo>
                  <a:lnTo>
                    <a:pt x="779" y="716"/>
                  </a:lnTo>
                  <a:lnTo>
                    <a:pt x="786" y="707"/>
                  </a:lnTo>
                  <a:lnTo>
                    <a:pt x="791" y="699"/>
                  </a:lnTo>
                  <a:lnTo>
                    <a:pt x="792" y="694"/>
                  </a:lnTo>
                  <a:lnTo>
                    <a:pt x="797" y="692"/>
                  </a:lnTo>
                  <a:lnTo>
                    <a:pt x="792" y="686"/>
                  </a:lnTo>
                  <a:lnTo>
                    <a:pt x="790" y="680"/>
                  </a:lnTo>
                  <a:lnTo>
                    <a:pt x="785" y="675"/>
                  </a:lnTo>
                  <a:lnTo>
                    <a:pt x="787" y="675"/>
                  </a:lnTo>
                  <a:lnTo>
                    <a:pt x="785" y="671"/>
                  </a:lnTo>
                  <a:lnTo>
                    <a:pt x="787" y="670"/>
                  </a:lnTo>
                  <a:lnTo>
                    <a:pt x="790" y="671"/>
                  </a:lnTo>
                  <a:lnTo>
                    <a:pt x="793" y="669"/>
                  </a:lnTo>
                  <a:lnTo>
                    <a:pt x="793" y="666"/>
                  </a:lnTo>
                  <a:lnTo>
                    <a:pt x="790" y="666"/>
                  </a:lnTo>
                  <a:lnTo>
                    <a:pt x="789" y="660"/>
                  </a:lnTo>
                  <a:lnTo>
                    <a:pt x="791" y="653"/>
                  </a:lnTo>
                  <a:lnTo>
                    <a:pt x="793" y="653"/>
                  </a:lnTo>
                  <a:lnTo>
                    <a:pt x="795" y="647"/>
                  </a:lnTo>
                  <a:lnTo>
                    <a:pt x="789" y="648"/>
                  </a:lnTo>
                  <a:lnTo>
                    <a:pt x="784" y="647"/>
                  </a:lnTo>
                  <a:lnTo>
                    <a:pt x="779" y="647"/>
                  </a:lnTo>
                  <a:lnTo>
                    <a:pt x="773" y="645"/>
                  </a:lnTo>
                  <a:lnTo>
                    <a:pt x="772" y="642"/>
                  </a:lnTo>
                  <a:lnTo>
                    <a:pt x="769" y="639"/>
                  </a:lnTo>
                  <a:lnTo>
                    <a:pt x="778" y="632"/>
                  </a:lnTo>
                  <a:lnTo>
                    <a:pt x="777" y="626"/>
                  </a:lnTo>
                  <a:lnTo>
                    <a:pt x="774" y="624"/>
                  </a:lnTo>
                  <a:lnTo>
                    <a:pt x="771" y="627"/>
                  </a:lnTo>
                  <a:lnTo>
                    <a:pt x="766" y="623"/>
                  </a:lnTo>
                  <a:lnTo>
                    <a:pt x="762" y="623"/>
                  </a:lnTo>
                  <a:lnTo>
                    <a:pt x="761" y="616"/>
                  </a:lnTo>
                  <a:lnTo>
                    <a:pt x="761" y="611"/>
                  </a:lnTo>
                  <a:lnTo>
                    <a:pt x="757" y="605"/>
                  </a:lnTo>
                  <a:lnTo>
                    <a:pt x="753" y="600"/>
                  </a:lnTo>
                  <a:lnTo>
                    <a:pt x="732" y="604"/>
                  </a:lnTo>
                  <a:lnTo>
                    <a:pt x="726" y="605"/>
                  </a:lnTo>
                  <a:lnTo>
                    <a:pt x="727" y="609"/>
                  </a:lnTo>
                  <a:lnTo>
                    <a:pt x="719" y="610"/>
                  </a:lnTo>
                  <a:lnTo>
                    <a:pt x="714" y="602"/>
                  </a:lnTo>
                  <a:lnTo>
                    <a:pt x="717" y="602"/>
                  </a:lnTo>
                  <a:lnTo>
                    <a:pt x="723" y="604"/>
                  </a:lnTo>
                  <a:lnTo>
                    <a:pt x="724" y="600"/>
                  </a:lnTo>
                  <a:lnTo>
                    <a:pt x="726" y="602"/>
                  </a:lnTo>
                  <a:lnTo>
                    <a:pt x="732" y="592"/>
                  </a:lnTo>
                  <a:lnTo>
                    <a:pt x="733" y="591"/>
                  </a:lnTo>
                  <a:lnTo>
                    <a:pt x="732" y="587"/>
                  </a:lnTo>
                  <a:lnTo>
                    <a:pt x="718" y="587"/>
                  </a:lnTo>
                  <a:lnTo>
                    <a:pt x="715" y="586"/>
                  </a:lnTo>
                  <a:lnTo>
                    <a:pt x="719" y="576"/>
                  </a:lnTo>
                  <a:lnTo>
                    <a:pt x="727" y="582"/>
                  </a:lnTo>
                  <a:lnTo>
                    <a:pt x="732" y="579"/>
                  </a:lnTo>
                  <a:lnTo>
                    <a:pt x="735" y="580"/>
                  </a:lnTo>
                  <a:lnTo>
                    <a:pt x="737" y="578"/>
                  </a:lnTo>
                  <a:lnTo>
                    <a:pt x="735" y="573"/>
                  </a:lnTo>
                  <a:lnTo>
                    <a:pt x="733" y="570"/>
                  </a:lnTo>
                  <a:lnTo>
                    <a:pt x="736" y="569"/>
                  </a:lnTo>
                  <a:lnTo>
                    <a:pt x="735" y="564"/>
                  </a:lnTo>
                  <a:lnTo>
                    <a:pt x="736" y="563"/>
                  </a:lnTo>
                  <a:lnTo>
                    <a:pt x="732" y="562"/>
                  </a:lnTo>
                  <a:lnTo>
                    <a:pt x="720" y="556"/>
                  </a:lnTo>
                  <a:lnTo>
                    <a:pt x="723" y="550"/>
                  </a:lnTo>
                  <a:lnTo>
                    <a:pt x="720" y="545"/>
                  </a:lnTo>
                  <a:lnTo>
                    <a:pt x="723" y="544"/>
                  </a:lnTo>
                  <a:lnTo>
                    <a:pt x="729" y="545"/>
                  </a:lnTo>
                  <a:lnTo>
                    <a:pt x="732" y="540"/>
                  </a:lnTo>
                  <a:lnTo>
                    <a:pt x="733" y="538"/>
                  </a:lnTo>
                  <a:lnTo>
                    <a:pt x="732" y="533"/>
                  </a:lnTo>
                  <a:lnTo>
                    <a:pt x="735" y="528"/>
                  </a:lnTo>
                  <a:lnTo>
                    <a:pt x="732" y="526"/>
                  </a:lnTo>
                  <a:lnTo>
                    <a:pt x="732" y="520"/>
                  </a:lnTo>
                  <a:lnTo>
                    <a:pt x="730" y="518"/>
                  </a:lnTo>
                  <a:lnTo>
                    <a:pt x="725" y="512"/>
                  </a:lnTo>
                  <a:lnTo>
                    <a:pt x="715" y="506"/>
                  </a:lnTo>
                  <a:lnTo>
                    <a:pt x="724" y="502"/>
                  </a:lnTo>
                  <a:lnTo>
                    <a:pt x="723" y="500"/>
                  </a:lnTo>
                  <a:lnTo>
                    <a:pt x="727" y="494"/>
                  </a:lnTo>
                  <a:lnTo>
                    <a:pt x="726" y="491"/>
                  </a:lnTo>
                  <a:lnTo>
                    <a:pt x="729" y="486"/>
                  </a:lnTo>
                  <a:lnTo>
                    <a:pt x="732" y="488"/>
                  </a:lnTo>
                  <a:lnTo>
                    <a:pt x="735" y="489"/>
                  </a:lnTo>
                  <a:lnTo>
                    <a:pt x="742" y="484"/>
                  </a:lnTo>
                  <a:lnTo>
                    <a:pt x="742" y="478"/>
                  </a:lnTo>
                  <a:lnTo>
                    <a:pt x="744" y="478"/>
                  </a:lnTo>
                  <a:lnTo>
                    <a:pt x="747" y="473"/>
                  </a:lnTo>
                  <a:lnTo>
                    <a:pt x="751" y="472"/>
                  </a:lnTo>
                  <a:lnTo>
                    <a:pt x="759" y="466"/>
                  </a:lnTo>
                  <a:lnTo>
                    <a:pt x="763" y="454"/>
                  </a:lnTo>
                  <a:lnTo>
                    <a:pt x="759" y="449"/>
                  </a:lnTo>
                  <a:lnTo>
                    <a:pt x="755" y="434"/>
                  </a:lnTo>
                  <a:lnTo>
                    <a:pt x="743" y="431"/>
                  </a:lnTo>
                  <a:lnTo>
                    <a:pt x="735" y="436"/>
                  </a:lnTo>
                  <a:lnTo>
                    <a:pt x="732" y="436"/>
                  </a:lnTo>
                  <a:lnTo>
                    <a:pt x="724" y="434"/>
                  </a:lnTo>
                  <a:lnTo>
                    <a:pt x="725" y="433"/>
                  </a:lnTo>
                  <a:lnTo>
                    <a:pt x="732" y="433"/>
                  </a:lnTo>
                  <a:lnTo>
                    <a:pt x="736" y="433"/>
                  </a:lnTo>
                  <a:lnTo>
                    <a:pt x="736" y="429"/>
                  </a:lnTo>
                  <a:lnTo>
                    <a:pt x="735" y="428"/>
                  </a:lnTo>
                  <a:lnTo>
                    <a:pt x="739" y="424"/>
                  </a:lnTo>
                  <a:lnTo>
                    <a:pt x="732" y="419"/>
                  </a:lnTo>
                  <a:lnTo>
                    <a:pt x="730" y="415"/>
                  </a:lnTo>
                  <a:lnTo>
                    <a:pt x="732" y="412"/>
                  </a:lnTo>
                  <a:lnTo>
                    <a:pt x="738" y="411"/>
                  </a:lnTo>
                  <a:lnTo>
                    <a:pt x="745" y="415"/>
                  </a:lnTo>
                  <a:lnTo>
                    <a:pt x="749" y="415"/>
                  </a:lnTo>
                  <a:lnTo>
                    <a:pt x="747" y="406"/>
                  </a:lnTo>
                  <a:lnTo>
                    <a:pt x="744" y="406"/>
                  </a:lnTo>
                  <a:lnTo>
                    <a:pt x="742" y="409"/>
                  </a:lnTo>
                  <a:lnTo>
                    <a:pt x="732" y="403"/>
                  </a:lnTo>
                  <a:lnTo>
                    <a:pt x="739" y="388"/>
                  </a:lnTo>
                  <a:lnTo>
                    <a:pt x="737" y="382"/>
                  </a:lnTo>
                  <a:lnTo>
                    <a:pt x="732" y="379"/>
                  </a:lnTo>
                  <a:lnTo>
                    <a:pt x="730" y="377"/>
                  </a:lnTo>
                  <a:lnTo>
                    <a:pt x="724" y="370"/>
                  </a:lnTo>
                  <a:lnTo>
                    <a:pt x="725" y="365"/>
                  </a:lnTo>
                  <a:lnTo>
                    <a:pt x="723" y="361"/>
                  </a:lnTo>
                  <a:lnTo>
                    <a:pt x="713" y="351"/>
                  </a:lnTo>
                  <a:lnTo>
                    <a:pt x="705" y="349"/>
                  </a:lnTo>
                  <a:lnTo>
                    <a:pt x="705" y="332"/>
                  </a:lnTo>
                  <a:lnTo>
                    <a:pt x="714" y="329"/>
                  </a:lnTo>
                  <a:lnTo>
                    <a:pt x="725" y="334"/>
                  </a:lnTo>
                  <a:lnTo>
                    <a:pt x="723" y="331"/>
                  </a:lnTo>
                  <a:lnTo>
                    <a:pt x="723" y="326"/>
                  </a:lnTo>
                  <a:lnTo>
                    <a:pt x="723" y="325"/>
                  </a:lnTo>
                  <a:lnTo>
                    <a:pt x="723" y="320"/>
                  </a:lnTo>
                  <a:lnTo>
                    <a:pt x="721" y="316"/>
                  </a:lnTo>
                  <a:lnTo>
                    <a:pt x="725" y="310"/>
                  </a:lnTo>
                  <a:lnTo>
                    <a:pt x="732" y="301"/>
                  </a:lnTo>
                  <a:lnTo>
                    <a:pt x="737" y="296"/>
                  </a:lnTo>
                  <a:lnTo>
                    <a:pt x="732" y="291"/>
                  </a:lnTo>
                  <a:lnTo>
                    <a:pt x="719" y="281"/>
                  </a:lnTo>
                  <a:lnTo>
                    <a:pt x="709" y="266"/>
                  </a:lnTo>
                  <a:lnTo>
                    <a:pt x="684" y="249"/>
                  </a:lnTo>
                  <a:lnTo>
                    <a:pt x="679" y="249"/>
                  </a:lnTo>
                  <a:lnTo>
                    <a:pt x="678" y="265"/>
                  </a:lnTo>
                  <a:lnTo>
                    <a:pt x="676" y="263"/>
                  </a:lnTo>
                  <a:lnTo>
                    <a:pt x="673" y="259"/>
                  </a:lnTo>
                  <a:lnTo>
                    <a:pt x="659" y="199"/>
                  </a:lnTo>
                  <a:lnTo>
                    <a:pt x="670" y="194"/>
                  </a:lnTo>
                  <a:lnTo>
                    <a:pt x="679" y="191"/>
                  </a:lnTo>
                  <a:lnTo>
                    <a:pt x="678" y="195"/>
                  </a:lnTo>
                  <a:lnTo>
                    <a:pt x="682" y="195"/>
                  </a:lnTo>
                  <a:lnTo>
                    <a:pt x="687" y="194"/>
                  </a:lnTo>
                  <a:lnTo>
                    <a:pt x="701" y="171"/>
                  </a:lnTo>
                  <a:lnTo>
                    <a:pt x="700" y="166"/>
                  </a:lnTo>
                  <a:lnTo>
                    <a:pt x="699" y="163"/>
                  </a:lnTo>
                  <a:lnTo>
                    <a:pt x="700" y="148"/>
                  </a:lnTo>
                  <a:lnTo>
                    <a:pt x="689" y="145"/>
                  </a:lnTo>
                  <a:lnTo>
                    <a:pt x="688" y="140"/>
                  </a:lnTo>
                  <a:lnTo>
                    <a:pt x="687" y="141"/>
                  </a:lnTo>
                  <a:lnTo>
                    <a:pt x="684" y="141"/>
                  </a:lnTo>
                  <a:lnTo>
                    <a:pt x="681" y="141"/>
                  </a:lnTo>
                  <a:lnTo>
                    <a:pt x="676" y="145"/>
                  </a:lnTo>
                  <a:lnTo>
                    <a:pt x="675" y="140"/>
                  </a:lnTo>
                  <a:lnTo>
                    <a:pt x="677" y="134"/>
                  </a:lnTo>
                  <a:lnTo>
                    <a:pt x="675" y="127"/>
                  </a:lnTo>
                  <a:lnTo>
                    <a:pt x="672" y="124"/>
                  </a:lnTo>
                  <a:lnTo>
                    <a:pt x="673" y="118"/>
                  </a:lnTo>
                  <a:lnTo>
                    <a:pt x="670" y="114"/>
                  </a:lnTo>
                  <a:lnTo>
                    <a:pt x="671" y="108"/>
                  </a:lnTo>
                  <a:lnTo>
                    <a:pt x="665" y="105"/>
                  </a:lnTo>
                  <a:lnTo>
                    <a:pt x="663" y="106"/>
                  </a:lnTo>
                  <a:lnTo>
                    <a:pt x="660" y="106"/>
                  </a:lnTo>
                  <a:lnTo>
                    <a:pt x="659" y="103"/>
                  </a:lnTo>
                  <a:lnTo>
                    <a:pt x="659" y="98"/>
                  </a:lnTo>
                  <a:lnTo>
                    <a:pt x="654" y="94"/>
                  </a:lnTo>
                  <a:lnTo>
                    <a:pt x="652" y="86"/>
                  </a:lnTo>
                  <a:lnTo>
                    <a:pt x="653" y="81"/>
                  </a:lnTo>
                  <a:lnTo>
                    <a:pt x="654" y="75"/>
                  </a:lnTo>
                  <a:lnTo>
                    <a:pt x="657" y="73"/>
                  </a:lnTo>
                  <a:lnTo>
                    <a:pt x="655" y="62"/>
                  </a:lnTo>
                  <a:lnTo>
                    <a:pt x="655" y="60"/>
                  </a:lnTo>
                  <a:lnTo>
                    <a:pt x="654" y="54"/>
                  </a:lnTo>
                  <a:lnTo>
                    <a:pt x="652" y="52"/>
                  </a:lnTo>
                  <a:lnTo>
                    <a:pt x="642" y="54"/>
                  </a:lnTo>
                  <a:lnTo>
                    <a:pt x="639" y="46"/>
                  </a:lnTo>
                  <a:lnTo>
                    <a:pt x="640" y="43"/>
                  </a:lnTo>
                  <a:lnTo>
                    <a:pt x="640" y="39"/>
                  </a:lnTo>
                  <a:lnTo>
                    <a:pt x="630" y="34"/>
                  </a:lnTo>
                  <a:lnTo>
                    <a:pt x="630" y="33"/>
                  </a:lnTo>
                  <a:lnTo>
                    <a:pt x="634" y="28"/>
                  </a:lnTo>
                  <a:lnTo>
                    <a:pt x="624" y="25"/>
                  </a:lnTo>
                  <a:lnTo>
                    <a:pt x="627" y="22"/>
                  </a:lnTo>
                  <a:lnTo>
                    <a:pt x="627" y="19"/>
                  </a:lnTo>
                  <a:lnTo>
                    <a:pt x="630" y="15"/>
                  </a:lnTo>
                  <a:lnTo>
                    <a:pt x="627" y="13"/>
                  </a:lnTo>
                  <a:lnTo>
                    <a:pt x="624" y="15"/>
                  </a:lnTo>
                  <a:lnTo>
                    <a:pt x="621" y="13"/>
                  </a:lnTo>
                  <a:lnTo>
                    <a:pt x="618" y="15"/>
                  </a:lnTo>
                  <a:lnTo>
                    <a:pt x="611" y="12"/>
                  </a:lnTo>
                  <a:lnTo>
                    <a:pt x="604" y="18"/>
                  </a:lnTo>
                  <a:lnTo>
                    <a:pt x="604" y="20"/>
                  </a:lnTo>
                  <a:lnTo>
                    <a:pt x="603" y="25"/>
                  </a:lnTo>
                  <a:lnTo>
                    <a:pt x="598" y="25"/>
                  </a:lnTo>
                  <a:lnTo>
                    <a:pt x="594" y="28"/>
                  </a:lnTo>
                  <a:lnTo>
                    <a:pt x="590" y="36"/>
                  </a:lnTo>
                  <a:lnTo>
                    <a:pt x="587" y="38"/>
                  </a:lnTo>
                  <a:lnTo>
                    <a:pt x="584" y="51"/>
                  </a:lnTo>
                  <a:lnTo>
                    <a:pt x="574" y="51"/>
                  </a:lnTo>
                  <a:lnTo>
                    <a:pt x="569" y="52"/>
                  </a:lnTo>
                  <a:lnTo>
                    <a:pt x="566" y="51"/>
                  </a:lnTo>
                  <a:lnTo>
                    <a:pt x="564" y="43"/>
                  </a:lnTo>
                  <a:lnTo>
                    <a:pt x="556" y="43"/>
                  </a:lnTo>
                  <a:lnTo>
                    <a:pt x="551" y="44"/>
                  </a:lnTo>
                  <a:lnTo>
                    <a:pt x="546" y="43"/>
                  </a:lnTo>
                  <a:lnTo>
                    <a:pt x="537" y="46"/>
                  </a:lnTo>
                  <a:lnTo>
                    <a:pt x="537" y="49"/>
                  </a:lnTo>
                  <a:lnTo>
                    <a:pt x="536" y="50"/>
                  </a:lnTo>
                  <a:lnTo>
                    <a:pt x="533" y="50"/>
                  </a:lnTo>
                  <a:lnTo>
                    <a:pt x="532" y="54"/>
                  </a:lnTo>
                  <a:lnTo>
                    <a:pt x="530" y="54"/>
                  </a:lnTo>
                  <a:lnTo>
                    <a:pt x="525" y="56"/>
                  </a:lnTo>
                  <a:lnTo>
                    <a:pt x="522" y="58"/>
                  </a:lnTo>
                  <a:lnTo>
                    <a:pt x="520" y="58"/>
                  </a:lnTo>
                  <a:lnTo>
                    <a:pt x="518" y="58"/>
                  </a:lnTo>
                  <a:lnTo>
                    <a:pt x="513" y="63"/>
                  </a:lnTo>
                  <a:lnTo>
                    <a:pt x="513" y="68"/>
                  </a:lnTo>
                  <a:lnTo>
                    <a:pt x="510" y="70"/>
                  </a:lnTo>
                  <a:lnTo>
                    <a:pt x="508" y="73"/>
                  </a:lnTo>
                  <a:lnTo>
                    <a:pt x="506" y="80"/>
                  </a:lnTo>
                  <a:lnTo>
                    <a:pt x="498" y="92"/>
                  </a:lnTo>
                  <a:lnTo>
                    <a:pt x="498" y="94"/>
                  </a:lnTo>
                  <a:lnTo>
                    <a:pt x="502" y="99"/>
                  </a:lnTo>
                  <a:lnTo>
                    <a:pt x="503" y="106"/>
                  </a:lnTo>
                  <a:lnTo>
                    <a:pt x="504" y="109"/>
                  </a:lnTo>
                  <a:lnTo>
                    <a:pt x="504" y="110"/>
                  </a:lnTo>
                  <a:lnTo>
                    <a:pt x="502" y="110"/>
                  </a:lnTo>
                  <a:lnTo>
                    <a:pt x="500" y="121"/>
                  </a:lnTo>
                  <a:lnTo>
                    <a:pt x="496" y="127"/>
                  </a:lnTo>
                  <a:lnTo>
                    <a:pt x="495" y="125"/>
                  </a:lnTo>
                  <a:lnTo>
                    <a:pt x="495" y="122"/>
                  </a:lnTo>
                  <a:lnTo>
                    <a:pt x="492" y="122"/>
                  </a:lnTo>
                  <a:lnTo>
                    <a:pt x="492" y="120"/>
                  </a:lnTo>
                  <a:lnTo>
                    <a:pt x="490" y="117"/>
                  </a:lnTo>
                  <a:lnTo>
                    <a:pt x="491" y="103"/>
                  </a:lnTo>
                  <a:lnTo>
                    <a:pt x="486" y="105"/>
                  </a:lnTo>
                  <a:lnTo>
                    <a:pt x="485" y="110"/>
                  </a:lnTo>
                  <a:lnTo>
                    <a:pt x="484" y="110"/>
                  </a:lnTo>
                  <a:lnTo>
                    <a:pt x="478" y="115"/>
                  </a:lnTo>
                  <a:lnTo>
                    <a:pt x="473" y="114"/>
                  </a:lnTo>
                  <a:lnTo>
                    <a:pt x="464" y="75"/>
                  </a:lnTo>
                  <a:lnTo>
                    <a:pt x="465" y="74"/>
                  </a:lnTo>
                  <a:lnTo>
                    <a:pt x="462" y="64"/>
                  </a:lnTo>
                  <a:lnTo>
                    <a:pt x="460" y="61"/>
                  </a:lnTo>
                  <a:lnTo>
                    <a:pt x="461" y="58"/>
                  </a:lnTo>
                  <a:lnTo>
                    <a:pt x="464" y="58"/>
                  </a:lnTo>
                  <a:lnTo>
                    <a:pt x="464" y="57"/>
                  </a:lnTo>
                  <a:lnTo>
                    <a:pt x="458" y="60"/>
                  </a:lnTo>
                  <a:lnTo>
                    <a:pt x="458" y="57"/>
                  </a:lnTo>
                  <a:lnTo>
                    <a:pt x="461" y="55"/>
                  </a:lnTo>
                  <a:lnTo>
                    <a:pt x="464" y="55"/>
                  </a:lnTo>
                  <a:lnTo>
                    <a:pt x="466" y="54"/>
                  </a:lnTo>
                  <a:lnTo>
                    <a:pt x="464" y="52"/>
                  </a:lnTo>
                  <a:lnTo>
                    <a:pt x="458" y="54"/>
                  </a:lnTo>
                  <a:lnTo>
                    <a:pt x="458" y="51"/>
                  </a:lnTo>
                  <a:lnTo>
                    <a:pt x="433" y="51"/>
                  </a:lnTo>
                  <a:lnTo>
                    <a:pt x="433" y="46"/>
                  </a:lnTo>
                  <a:lnTo>
                    <a:pt x="423" y="46"/>
                  </a:lnTo>
                  <a:lnTo>
                    <a:pt x="421" y="43"/>
                  </a:lnTo>
                  <a:lnTo>
                    <a:pt x="416" y="43"/>
                  </a:lnTo>
                  <a:lnTo>
                    <a:pt x="406" y="42"/>
                  </a:lnTo>
                  <a:lnTo>
                    <a:pt x="398" y="48"/>
                  </a:lnTo>
                  <a:lnTo>
                    <a:pt x="393" y="54"/>
                  </a:lnTo>
                  <a:lnTo>
                    <a:pt x="381" y="62"/>
                  </a:lnTo>
                  <a:lnTo>
                    <a:pt x="369" y="67"/>
                  </a:lnTo>
                  <a:lnTo>
                    <a:pt x="368" y="66"/>
                  </a:lnTo>
                  <a:lnTo>
                    <a:pt x="369" y="62"/>
                  </a:lnTo>
                  <a:lnTo>
                    <a:pt x="369" y="58"/>
                  </a:lnTo>
                  <a:lnTo>
                    <a:pt x="365" y="50"/>
                  </a:lnTo>
                  <a:lnTo>
                    <a:pt x="361" y="45"/>
                  </a:lnTo>
                  <a:lnTo>
                    <a:pt x="361" y="44"/>
                  </a:lnTo>
                  <a:lnTo>
                    <a:pt x="346" y="27"/>
                  </a:lnTo>
                  <a:lnTo>
                    <a:pt x="339" y="30"/>
                  </a:lnTo>
                  <a:lnTo>
                    <a:pt x="338" y="25"/>
                  </a:lnTo>
                  <a:lnTo>
                    <a:pt x="339" y="20"/>
                  </a:lnTo>
                  <a:lnTo>
                    <a:pt x="341" y="7"/>
                  </a:lnTo>
                  <a:lnTo>
                    <a:pt x="343" y="3"/>
                  </a:lnTo>
                  <a:lnTo>
                    <a:pt x="341" y="0"/>
                  </a:lnTo>
                  <a:lnTo>
                    <a:pt x="340" y="0"/>
                  </a:lnTo>
                  <a:lnTo>
                    <a:pt x="334" y="3"/>
                  </a:lnTo>
                  <a:lnTo>
                    <a:pt x="328" y="7"/>
                  </a:lnTo>
                  <a:lnTo>
                    <a:pt x="313" y="16"/>
                  </a:lnTo>
                  <a:lnTo>
                    <a:pt x="311" y="25"/>
                  </a:lnTo>
                  <a:lnTo>
                    <a:pt x="304" y="37"/>
                  </a:lnTo>
                  <a:lnTo>
                    <a:pt x="298" y="34"/>
                  </a:lnTo>
                  <a:lnTo>
                    <a:pt x="296" y="39"/>
                  </a:lnTo>
                  <a:lnTo>
                    <a:pt x="293" y="45"/>
                  </a:lnTo>
                  <a:lnTo>
                    <a:pt x="289" y="49"/>
                  </a:lnTo>
                  <a:lnTo>
                    <a:pt x="283" y="50"/>
                  </a:lnTo>
                  <a:lnTo>
                    <a:pt x="280" y="49"/>
                  </a:lnTo>
                  <a:lnTo>
                    <a:pt x="277" y="52"/>
                  </a:lnTo>
                  <a:lnTo>
                    <a:pt x="272" y="55"/>
                  </a:lnTo>
                  <a:lnTo>
                    <a:pt x="269" y="55"/>
                  </a:lnTo>
                  <a:lnTo>
                    <a:pt x="256" y="56"/>
                  </a:lnTo>
                  <a:lnTo>
                    <a:pt x="254" y="57"/>
                  </a:lnTo>
                  <a:lnTo>
                    <a:pt x="238" y="58"/>
                  </a:lnTo>
                  <a:lnTo>
                    <a:pt x="238" y="57"/>
                  </a:lnTo>
                  <a:lnTo>
                    <a:pt x="243" y="52"/>
                  </a:lnTo>
                  <a:lnTo>
                    <a:pt x="244" y="49"/>
                  </a:lnTo>
                  <a:lnTo>
                    <a:pt x="247" y="48"/>
                  </a:lnTo>
                  <a:lnTo>
                    <a:pt x="250" y="42"/>
                  </a:lnTo>
                  <a:lnTo>
                    <a:pt x="247" y="40"/>
                  </a:lnTo>
                  <a:lnTo>
                    <a:pt x="244" y="42"/>
                  </a:lnTo>
                  <a:lnTo>
                    <a:pt x="243" y="42"/>
                  </a:lnTo>
                  <a:lnTo>
                    <a:pt x="241" y="48"/>
                  </a:lnTo>
                  <a:lnTo>
                    <a:pt x="232" y="49"/>
                  </a:lnTo>
                  <a:lnTo>
                    <a:pt x="233" y="42"/>
                  </a:lnTo>
                  <a:lnTo>
                    <a:pt x="233" y="36"/>
                  </a:lnTo>
                  <a:lnTo>
                    <a:pt x="231" y="33"/>
                  </a:lnTo>
                  <a:lnTo>
                    <a:pt x="230" y="31"/>
                  </a:lnTo>
                  <a:lnTo>
                    <a:pt x="223" y="30"/>
                  </a:lnTo>
                  <a:lnTo>
                    <a:pt x="222" y="27"/>
                  </a:lnTo>
                  <a:lnTo>
                    <a:pt x="218" y="27"/>
                  </a:lnTo>
                  <a:lnTo>
                    <a:pt x="213" y="24"/>
                  </a:lnTo>
                  <a:lnTo>
                    <a:pt x="210" y="25"/>
                  </a:lnTo>
                  <a:lnTo>
                    <a:pt x="200" y="30"/>
                  </a:lnTo>
                  <a:lnTo>
                    <a:pt x="202" y="32"/>
                  </a:lnTo>
                  <a:lnTo>
                    <a:pt x="207" y="34"/>
                  </a:lnTo>
                  <a:lnTo>
                    <a:pt x="204" y="40"/>
                  </a:lnTo>
                  <a:lnTo>
                    <a:pt x="204" y="45"/>
                  </a:lnTo>
                  <a:lnTo>
                    <a:pt x="201" y="49"/>
                  </a:lnTo>
                  <a:lnTo>
                    <a:pt x="202" y="51"/>
                  </a:lnTo>
                  <a:lnTo>
                    <a:pt x="206" y="58"/>
                  </a:lnTo>
                  <a:lnTo>
                    <a:pt x="205" y="60"/>
                  </a:lnTo>
                  <a:lnTo>
                    <a:pt x="207" y="61"/>
                  </a:lnTo>
                  <a:lnTo>
                    <a:pt x="207" y="62"/>
                  </a:lnTo>
                  <a:lnTo>
                    <a:pt x="210" y="64"/>
                  </a:lnTo>
                  <a:lnTo>
                    <a:pt x="205" y="69"/>
                  </a:lnTo>
                  <a:lnTo>
                    <a:pt x="194" y="70"/>
                  </a:lnTo>
                  <a:lnTo>
                    <a:pt x="188" y="82"/>
                  </a:lnTo>
                  <a:lnTo>
                    <a:pt x="183" y="90"/>
                  </a:lnTo>
                  <a:lnTo>
                    <a:pt x="182" y="97"/>
                  </a:lnTo>
                  <a:lnTo>
                    <a:pt x="181" y="99"/>
                  </a:lnTo>
                  <a:lnTo>
                    <a:pt x="175" y="98"/>
                  </a:lnTo>
                  <a:lnTo>
                    <a:pt x="169" y="91"/>
                  </a:lnTo>
                  <a:lnTo>
                    <a:pt x="162" y="87"/>
                  </a:lnTo>
                  <a:lnTo>
                    <a:pt x="159" y="87"/>
                  </a:lnTo>
                  <a:lnTo>
                    <a:pt x="151" y="78"/>
                  </a:lnTo>
                  <a:lnTo>
                    <a:pt x="152" y="87"/>
                  </a:lnTo>
                  <a:lnTo>
                    <a:pt x="146" y="86"/>
                  </a:lnTo>
                  <a:lnTo>
                    <a:pt x="145" y="87"/>
                  </a:lnTo>
                  <a:lnTo>
                    <a:pt x="138" y="94"/>
                  </a:lnTo>
                  <a:lnTo>
                    <a:pt x="123" y="96"/>
                  </a:lnTo>
                  <a:lnTo>
                    <a:pt x="124" y="120"/>
                  </a:lnTo>
                  <a:lnTo>
                    <a:pt x="129" y="120"/>
                  </a:lnTo>
                  <a:lnTo>
                    <a:pt x="132" y="124"/>
                  </a:lnTo>
                  <a:lnTo>
                    <a:pt x="132" y="127"/>
                  </a:lnTo>
                  <a:lnTo>
                    <a:pt x="135" y="129"/>
                  </a:lnTo>
                  <a:lnTo>
                    <a:pt x="135" y="133"/>
                  </a:lnTo>
                  <a:lnTo>
                    <a:pt x="126" y="133"/>
                  </a:lnTo>
                  <a:lnTo>
                    <a:pt x="126" y="130"/>
                  </a:lnTo>
                  <a:lnTo>
                    <a:pt x="120" y="127"/>
                  </a:lnTo>
                  <a:lnTo>
                    <a:pt x="109" y="121"/>
                  </a:lnTo>
                  <a:lnTo>
                    <a:pt x="109" y="117"/>
                  </a:lnTo>
                  <a:lnTo>
                    <a:pt x="108" y="114"/>
                  </a:lnTo>
                  <a:lnTo>
                    <a:pt x="110" y="109"/>
                  </a:lnTo>
                  <a:lnTo>
                    <a:pt x="100" y="109"/>
                  </a:lnTo>
                  <a:lnTo>
                    <a:pt x="100" y="117"/>
                  </a:lnTo>
                  <a:lnTo>
                    <a:pt x="98" y="127"/>
                  </a:lnTo>
                  <a:lnTo>
                    <a:pt x="97" y="130"/>
                  </a:lnTo>
                  <a:lnTo>
                    <a:pt x="97" y="146"/>
                  </a:lnTo>
                  <a:lnTo>
                    <a:pt x="98" y="146"/>
                  </a:lnTo>
                  <a:lnTo>
                    <a:pt x="106" y="149"/>
                  </a:lnTo>
                  <a:lnTo>
                    <a:pt x="108" y="155"/>
                  </a:lnTo>
                  <a:lnTo>
                    <a:pt x="105" y="161"/>
                  </a:lnTo>
                  <a:lnTo>
                    <a:pt x="102" y="166"/>
                  </a:lnTo>
                  <a:lnTo>
                    <a:pt x="98" y="172"/>
                  </a:lnTo>
                  <a:lnTo>
                    <a:pt x="96" y="173"/>
                  </a:lnTo>
                  <a:lnTo>
                    <a:pt x="80" y="176"/>
                  </a:lnTo>
                  <a:lnTo>
                    <a:pt x="82" y="189"/>
                  </a:lnTo>
                  <a:lnTo>
                    <a:pt x="86" y="199"/>
                  </a:lnTo>
                  <a:lnTo>
                    <a:pt x="82" y="200"/>
                  </a:lnTo>
                  <a:lnTo>
                    <a:pt x="84" y="201"/>
                  </a:lnTo>
                  <a:lnTo>
                    <a:pt x="82" y="201"/>
                  </a:lnTo>
                  <a:lnTo>
                    <a:pt x="85" y="206"/>
                  </a:lnTo>
                  <a:lnTo>
                    <a:pt x="87" y="207"/>
                  </a:lnTo>
                  <a:lnTo>
                    <a:pt x="90" y="212"/>
                  </a:lnTo>
                  <a:lnTo>
                    <a:pt x="87" y="212"/>
                  </a:lnTo>
                  <a:lnTo>
                    <a:pt x="85" y="218"/>
                  </a:lnTo>
                  <a:lnTo>
                    <a:pt x="81" y="218"/>
                  </a:lnTo>
                  <a:lnTo>
                    <a:pt x="73" y="229"/>
                  </a:lnTo>
                  <a:lnTo>
                    <a:pt x="68" y="230"/>
                  </a:lnTo>
                  <a:lnTo>
                    <a:pt x="68" y="237"/>
                  </a:lnTo>
                  <a:lnTo>
                    <a:pt x="66" y="243"/>
                  </a:lnTo>
                  <a:lnTo>
                    <a:pt x="67" y="243"/>
                  </a:lnTo>
                  <a:lnTo>
                    <a:pt x="58" y="250"/>
                  </a:lnTo>
                  <a:lnTo>
                    <a:pt x="60" y="254"/>
                  </a:lnTo>
                  <a:lnTo>
                    <a:pt x="57" y="256"/>
                  </a:lnTo>
                  <a:lnTo>
                    <a:pt x="55" y="256"/>
                  </a:lnTo>
                  <a:lnTo>
                    <a:pt x="57" y="271"/>
                  </a:lnTo>
                  <a:lnTo>
                    <a:pt x="56" y="273"/>
                  </a:lnTo>
                  <a:lnTo>
                    <a:pt x="56" y="278"/>
                  </a:lnTo>
                  <a:lnTo>
                    <a:pt x="52" y="279"/>
                  </a:lnTo>
                  <a:lnTo>
                    <a:pt x="52" y="284"/>
                  </a:lnTo>
                  <a:lnTo>
                    <a:pt x="49" y="284"/>
                  </a:lnTo>
                  <a:lnTo>
                    <a:pt x="46" y="283"/>
                  </a:lnTo>
                  <a:lnTo>
                    <a:pt x="45" y="285"/>
                  </a:lnTo>
                  <a:lnTo>
                    <a:pt x="43" y="291"/>
                  </a:lnTo>
                  <a:lnTo>
                    <a:pt x="43" y="292"/>
                  </a:lnTo>
                  <a:lnTo>
                    <a:pt x="40" y="299"/>
                  </a:lnTo>
                  <a:lnTo>
                    <a:pt x="44" y="305"/>
                  </a:lnTo>
                  <a:lnTo>
                    <a:pt x="28" y="305"/>
                  </a:lnTo>
                  <a:lnTo>
                    <a:pt x="28" y="309"/>
                  </a:lnTo>
                  <a:lnTo>
                    <a:pt x="11" y="310"/>
                  </a:lnTo>
                  <a:lnTo>
                    <a:pt x="11" y="311"/>
                  </a:lnTo>
                  <a:lnTo>
                    <a:pt x="12" y="315"/>
                  </a:lnTo>
                  <a:lnTo>
                    <a:pt x="12" y="321"/>
                  </a:lnTo>
                  <a:lnTo>
                    <a:pt x="8" y="321"/>
                  </a:lnTo>
                  <a:lnTo>
                    <a:pt x="3" y="325"/>
                  </a:lnTo>
                  <a:lnTo>
                    <a:pt x="5" y="328"/>
                  </a:lnTo>
                  <a:lnTo>
                    <a:pt x="12" y="340"/>
                  </a:lnTo>
                  <a:lnTo>
                    <a:pt x="11" y="347"/>
                  </a:lnTo>
                  <a:lnTo>
                    <a:pt x="15" y="351"/>
                  </a:lnTo>
                  <a:lnTo>
                    <a:pt x="14" y="355"/>
                  </a:lnTo>
                  <a:lnTo>
                    <a:pt x="15" y="356"/>
                  </a:lnTo>
                  <a:lnTo>
                    <a:pt x="9" y="358"/>
                  </a:lnTo>
                  <a:lnTo>
                    <a:pt x="9" y="362"/>
                  </a:lnTo>
                  <a:lnTo>
                    <a:pt x="11" y="367"/>
                  </a:lnTo>
                  <a:lnTo>
                    <a:pt x="14" y="367"/>
                  </a:lnTo>
                  <a:lnTo>
                    <a:pt x="14" y="369"/>
                  </a:lnTo>
                  <a:lnTo>
                    <a:pt x="21" y="374"/>
                  </a:lnTo>
                  <a:lnTo>
                    <a:pt x="19" y="380"/>
                  </a:lnTo>
                  <a:lnTo>
                    <a:pt x="20" y="381"/>
                  </a:lnTo>
                  <a:lnTo>
                    <a:pt x="18" y="387"/>
                  </a:lnTo>
                  <a:lnTo>
                    <a:pt x="19" y="393"/>
                  </a:lnTo>
                  <a:lnTo>
                    <a:pt x="14" y="401"/>
                  </a:lnTo>
                  <a:lnTo>
                    <a:pt x="17" y="407"/>
                  </a:lnTo>
                  <a:lnTo>
                    <a:pt x="14" y="415"/>
                  </a:lnTo>
                  <a:lnTo>
                    <a:pt x="15" y="417"/>
                  </a:lnTo>
                  <a:lnTo>
                    <a:pt x="14" y="422"/>
                  </a:lnTo>
                  <a:lnTo>
                    <a:pt x="18" y="424"/>
                  </a:lnTo>
                  <a:lnTo>
                    <a:pt x="17" y="434"/>
                  </a:lnTo>
                  <a:lnTo>
                    <a:pt x="21" y="436"/>
                  </a:lnTo>
                  <a:lnTo>
                    <a:pt x="22" y="439"/>
                  </a:lnTo>
                  <a:lnTo>
                    <a:pt x="26" y="439"/>
                  </a:lnTo>
                  <a:lnTo>
                    <a:pt x="24" y="446"/>
                  </a:lnTo>
                  <a:lnTo>
                    <a:pt x="25" y="449"/>
                  </a:lnTo>
                  <a:lnTo>
                    <a:pt x="27" y="452"/>
                  </a:lnTo>
                  <a:lnTo>
                    <a:pt x="26" y="454"/>
                  </a:lnTo>
                  <a:lnTo>
                    <a:pt x="26" y="462"/>
                  </a:lnTo>
                  <a:lnTo>
                    <a:pt x="22" y="467"/>
                  </a:lnTo>
                  <a:lnTo>
                    <a:pt x="22" y="468"/>
                  </a:lnTo>
                  <a:lnTo>
                    <a:pt x="20" y="472"/>
                  </a:lnTo>
                  <a:lnTo>
                    <a:pt x="18" y="480"/>
                  </a:lnTo>
                  <a:lnTo>
                    <a:pt x="11" y="482"/>
                  </a:lnTo>
                  <a:lnTo>
                    <a:pt x="5" y="484"/>
                  </a:lnTo>
                  <a:lnTo>
                    <a:pt x="5" y="486"/>
                  </a:lnTo>
                  <a:lnTo>
                    <a:pt x="8" y="488"/>
                  </a:lnTo>
                  <a:lnTo>
                    <a:pt x="7" y="496"/>
                  </a:lnTo>
                  <a:lnTo>
                    <a:pt x="8" y="497"/>
                  </a:lnTo>
                  <a:lnTo>
                    <a:pt x="3" y="501"/>
                  </a:lnTo>
                  <a:lnTo>
                    <a:pt x="6" y="502"/>
                  </a:lnTo>
                  <a:lnTo>
                    <a:pt x="0" y="503"/>
                  </a:lnTo>
                  <a:lnTo>
                    <a:pt x="1" y="506"/>
                  </a:lnTo>
                  <a:lnTo>
                    <a:pt x="2" y="506"/>
                  </a:lnTo>
                  <a:lnTo>
                    <a:pt x="5" y="509"/>
                  </a:lnTo>
                  <a:lnTo>
                    <a:pt x="12" y="513"/>
                  </a:lnTo>
                  <a:lnTo>
                    <a:pt x="9" y="519"/>
                  </a:lnTo>
                  <a:lnTo>
                    <a:pt x="8" y="521"/>
                  </a:lnTo>
                  <a:lnTo>
                    <a:pt x="14" y="532"/>
                  </a:lnTo>
                  <a:lnTo>
                    <a:pt x="2" y="533"/>
                  </a:lnTo>
                  <a:lnTo>
                    <a:pt x="2" y="538"/>
                  </a:lnTo>
                  <a:lnTo>
                    <a:pt x="6" y="548"/>
                  </a:lnTo>
                  <a:lnTo>
                    <a:pt x="22" y="557"/>
                  </a:lnTo>
                  <a:lnTo>
                    <a:pt x="24" y="564"/>
                  </a:lnTo>
                  <a:lnTo>
                    <a:pt x="26" y="568"/>
                  </a:lnTo>
                  <a:lnTo>
                    <a:pt x="33" y="567"/>
                  </a:lnTo>
                  <a:lnTo>
                    <a:pt x="36" y="567"/>
                  </a:lnTo>
                  <a:lnTo>
                    <a:pt x="32" y="576"/>
                  </a:lnTo>
                  <a:lnTo>
                    <a:pt x="32" y="584"/>
                  </a:lnTo>
                  <a:lnTo>
                    <a:pt x="30" y="588"/>
                  </a:lnTo>
                  <a:lnTo>
                    <a:pt x="22" y="599"/>
                  </a:lnTo>
                  <a:lnTo>
                    <a:pt x="19" y="615"/>
                  </a:lnTo>
                  <a:lnTo>
                    <a:pt x="25" y="617"/>
                  </a:lnTo>
                  <a:lnTo>
                    <a:pt x="42" y="626"/>
                  </a:lnTo>
                  <a:lnTo>
                    <a:pt x="43" y="634"/>
                  </a:lnTo>
                  <a:lnTo>
                    <a:pt x="39" y="640"/>
                  </a:lnTo>
                  <a:lnTo>
                    <a:pt x="40" y="642"/>
                  </a:lnTo>
                  <a:lnTo>
                    <a:pt x="40" y="645"/>
                  </a:lnTo>
                  <a:lnTo>
                    <a:pt x="44" y="642"/>
                  </a:lnTo>
                  <a:lnTo>
                    <a:pt x="46" y="644"/>
                  </a:lnTo>
                  <a:lnTo>
                    <a:pt x="49" y="642"/>
                  </a:lnTo>
                  <a:lnTo>
                    <a:pt x="52" y="644"/>
                  </a:lnTo>
                  <a:lnTo>
                    <a:pt x="55" y="644"/>
                  </a:lnTo>
                  <a:lnTo>
                    <a:pt x="73" y="656"/>
                  </a:lnTo>
                  <a:lnTo>
                    <a:pt x="73" y="659"/>
                  </a:lnTo>
                  <a:lnTo>
                    <a:pt x="68" y="662"/>
                  </a:lnTo>
                  <a:lnTo>
                    <a:pt x="69" y="664"/>
                  </a:lnTo>
                  <a:lnTo>
                    <a:pt x="63" y="664"/>
                  </a:lnTo>
                  <a:lnTo>
                    <a:pt x="74" y="672"/>
                  </a:lnTo>
                  <a:lnTo>
                    <a:pt x="74" y="670"/>
                  </a:lnTo>
                  <a:lnTo>
                    <a:pt x="81" y="670"/>
                  </a:lnTo>
                  <a:lnTo>
                    <a:pt x="80" y="677"/>
                  </a:lnTo>
                  <a:lnTo>
                    <a:pt x="86" y="678"/>
                  </a:lnTo>
                  <a:lnTo>
                    <a:pt x="86" y="680"/>
                  </a:lnTo>
                  <a:lnTo>
                    <a:pt x="92" y="680"/>
                  </a:lnTo>
                  <a:lnTo>
                    <a:pt x="93" y="683"/>
                  </a:lnTo>
                  <a:lnTo>
                    <a:pt x="96" y="688"/>
                  </a:lnTo>
                  <a:lnTo>
                    <a:pt x="98" y="689"/>
                  </a:lnTo>
                  <a:lnTo>
                    <a:pt x="105" y="694"/>
                  </a:lnTo>
                  <a:lnTo>
                    <a:pt x="108" y="694"/>
                  </a:lnTo>
                  <a:lnTo>
                    <a:pt x="112" y="684"/>
                  </a:lnTo>
                  <a:lnTo>
                    <a:pt x="118" y="684"/>
                  </a:lnTo>
                  <a:lnTo>
                    <a:pt x="123" y="678"/>
                  </a:lnTo>
                  <a:lnTo>
                    <a:pt x="128" y="678"/>
                  </a:lnTo>
                  <a:lnTo>
                    <a:pt x="132" y="686"/>
                  </a:lnTo>
                  <a:lnTo>
                    <a:pt x="128" y="699"/>
                  </a:lnTo>
                  <a:lnTo>
                    <a:pt x="133" y="699"/>
                  </a:lnTo>
                  <a:lnTo>
                    <a:pt x="134" y="708"/>
                  </a:lnTo>
                  <a:lnTo>
                    <a:pt x="138" y="707"/>
                  </a:lnTo>
                  <a:lnTo>
                    <a:pt x="138" y="720"/>
                  </a:lnTo>
                  <a:lnTo>
                    <a:pt x="144" y="719"/>
                  </a:lnTo>
                  <a:lnTo>
                    <a:pt x="142" y="712"/>
                  </a:lnTo>
                  <a:lnTo>
                    <a:pt x="148" y="710"/>
                  </a:lnTo>
                  <a:lnTo>
                    <a:pt x="150" y="710"/>
                  </a:lnTo>
                  <a:lnTo>
                    <a:pt x="150" y="720"/>
                  </a:lnTo>
                  <a:lnTo>
                    <a:pt x="156" y="725"/>
                  </a:lnTo>
                  <a:lnTo>
                    <a:pt x="153" y="729"/>
                  </a:lnTo>
                  <a:lnTo>
                    <a:pt x="147" y="729"/>
                  </a:lnTo>
                  <a:lnTo>
                    <a:pt x="146" y="734"/>
                  </a:lnTo>
                  <a:lnTo>
                    <a:pt x="140" y="732"/>
                  </a:lnTo>
                  <a:lnTo>
                    <a:pt x="139" y="743"/>
                  </a:lnTo>
                  <a:lnTo>
                    <a:pt x="141" y="746"/>
                  </a:lnTo>
                  <a:lnTo>
                    <a:pt x="140" y="748"/>
                  </a:lnTo>
                  <a:lnTo>
                    <a:pt x="138" y="748"/>
                  </a:lnTo>
                  <a:lnTo>
                    <a:pt x="138" y="752"/>
                  </a:lnTo>
                  <a:lnTo>
                    <a:pt x="140" y="753"/>
                  </a:lnTo>
                  <a:lnTo>
                    <a:pt x="135" y="761"/>
                  </a:lnTo>
                  <a:lnTo>
                    <a:pt x="152" y="765"/>
                  </a:lnTo>
                  <a:lnTo>
                    <a:pt x="156" y="772"/>
                  </a:lnTo>
                  <a:lnTo>
                    <a:pt x="156" y="785"/>
                  </a:lnTo>
                  <a:lnTo>
                    <a:pt x="153" y="790"/>
                  </a:lnTo>
                  <a:lnTo>
                    <a:pt x="148" y="790"/>
                  </a:lnTo>
                  <a:lnTo>
                    <a:pt x="148" y="786"/>
                  </a:lnTo>
                  <a:lnTo>
                    <a:pt x="144" y="784"/>
                  </a:lnTo>
                  <a:lnTo>
                    <a:pt x="134" y="799"/>
                  </a:lnTo>
                  <a:lnTo>
                    <a:pt x="124" y="793"/>
                  </a:lnTo>
                  <a:lnTo>
                    <a:pt x="120" y="792"/>
                  </a:lnTo>
                  <a:lnTo>
                    <a:pt x="117" y="796"/>
                  </a:lnTo>
                  <a:lnTo>
                    <a:pt x="114" y="797"/>
                  </a:lnTo>
                  <a:lnTo>
                    <a:pt x="114" y="802"/>
                  </a:lnTo>
                  <a:lnTo>
                    <a:pt x="116" y="808"/>
                  </a:lnTo>
                  <a:lnTo>
                    <a:pt x="118" y="810"/>
                  </a:lnTo>
                  <a:lnTo>
                    <a:pt x="122" y="827"/>
                  </a:lnTo>
                  <a:lnTo>
                    <a:pt x="116" y="828"/>
                  </a:lnTo>
                  <a:lnTo>
                    <a:pt x="117" y="833"/>
                  </a:lnTo>
                  <a:lnTo>
                    <a:pt x="114" y="833"/>
                  </a:lnTo>
                  <a:lnTo>
                    <a:pt x="114" y="846"/>
                  </a:lnTo>
                  <a:lnTo>
                    <a:pt x="114" y="850"/>
                  </a:lnTo>
                  <a:lnTo>
                    <a:pt x="118" y="849"/>
                  </a:lnTo>
                  <a:lnTo>
                    <a:pt x="120" y="845"/>
                  </a:lnTo>
                  <a:lnTo>
                    <a:pt x="129" y="852"/>
                  </a:lnTo>
                  <a:lnTo>
                    <a:pt x="129" y="855"/>
                  </a:lnTo>
                  <a:lnTo>
                    <a:pt x="133" y="855"/>
                  </a:lnTo>
                  <a:lnTo>
                    <a:pt x="136" y="852"/>
                  </a:lnTo>
                  <a:lnTo>
                    <a:pt x="139" y="853"/>
                  </a:lnTo>
                  <a:lnTo>
                    <a:pt x="134" y="861"/>
                  </a:lnTo>
                  <a:lnTo>
                    <a:pt x="135" y="862"/>
                  </a:lnTo>
                  <a:lnTo>
                    <a:pt x="135" y="867"/>
                  </a:lnTo>
                  <a:lnTo>
                    <a:pt x="138" y="869"/>
                  </a:lnTo>
                  <a:lnTo>
                    <a:pt x="136" y="870"/>
                  </a:lnTo>
                  <a:lnTo>
                    <a:pt x="139" y="874"/>
                  </a:lnTo>
                  <a:lnTo>
                    <a:pt x="138" y="876"/>
                  </a:lnTo>
                  <a:lnTo>
                    <a:pt x="144" y="891"/>
                  </a:lnTo>
                  <a:lnTo>
                    <a:pt x="150" y="899"/>
                  </a:lnTo>
                  <a:lnTo>
                    <a:pt x="151" y="900"/>
                  </a:lnTo>
                  <a:lnTo>
                    <a:pt x="152" y="893"/>
                  </a:lnTo>
                  <a:lnTo>
                    <a:pt x="160" y="897"/>
                  </a:lnTo>
                  <a:lnTo>
                    <a:pt x="162" y="893"/>
                  </a:lnTo>
                  <a:lnTo>
                    <a:pt x="166" y="894"/>
                  </a:lnTo>
                  <a:lnTo>
                    <a:pt x="171" y="898"/>
                  </a:lnTo>
                  <a:lnTo>
                    <a:pt x="168" y="905"/>
                  </a:lnTo>
                  <a:lnTo>
                    <a:pt x="165" y="907"/>
                  </a:lnTo>
                  <a:lnTo>
                    <a:pt x="163" y="912"/>
                  </a:lnTo>
                  <a:lnTo>
                    <a:pt x="172" y="915"/>
                  </a:lnTo>
                  <a:lnTo>
                    <a:pt x="177" y="918"/>
                  </a:lnTo>
                  <a:lnTo>
                    <a:pt x="188" y="931"/>
                  </a:lnTo>
                  <a:lnTo>
                    <a:pt x="196" y="931"/>
                  </a:lnTo>
                  <a:lnTo>
                    <a:pt x="199" y="929"/>
                  </a:lnTo>
                  <a:lnTo>
                    <a:pt x="199" y="924"/>
                  </a:lnTo>
                  <a:lnTo>
                    <a:pt x="205" y="923"/>
                  </a:lnTo>
                  <a:lnTo>
                    <a:pt x="205" y="918"/>
                  </a:lnTo>
                  <a:lnTo>
                    <a:pt x="208" y="921"/>
                  </a:lnTo>
                  <a:lnTo>
                    <a:pt x="223" y="918"/>
                  </a:lnTo>
                  <a:lnTo>
                    <a:pt x="223" y="916"/>
                  </a:lnTo>
                  <a:lnTo>
                    <a:pt x="226" y="913"/>
                  </a:lnTo>
                  <a:lnTo>
                    <a:pt x="231" y="913"/>
                  </a:lnTo>
                  <a:lnTo>
                    <a:pt x="236" y="912"/>
                  </a:lnTo>
                  <a:lnTo>
                    <a:pt x="244" y="907"/>
                  </a:lnTo>
                  <a:lnTo>
                    <a:pt x="251" y="907"/>
                  </a:lnTo>
                  <a:lnTo>
                    <a:pt x="256" y="907"/>
                  </a:lnTo>
                  <a:lnTo>
                    <a:pt x="260" y="909"/>
                  </a:lnTo>
                  <a:lnTo>
                    <a:pt x="263" y="911"/>
                  </a:lnTo>
                  <a:lnTo>
                    <a:pt x="286" y="911"/>
                  </a:lnTo>
                  <a:lnTo>
                    <a:pt x="295" y="909"/>
                  </a:lnTo>
                  <a:lnTo>
                    <a:pt x="303" y="905"/>
                  </a:lnTo>
                  <a:lnTo>
                    <a:pt x="304" y="903"/>
                  </a:lnTo>
                  <a:lnTo>
                    <a:pt x="305" y="903"/>
                  </a:lnTo>
                  <a:lnTo>
                    <a:pt x="307" y="904"/>
                  </a:lnTo>
                  <a:lnTo>
                    <a:pt x="325" y="901"/>
                  </a:lnTo>
                  <a:lnTo>
                    <a:pt x="327" y="903"/>
                  </a:lnTo>
                  <a:lnTo>
                    <a:pt x="326" y="904"/>
                  </a:lnTo>
                  <a:lnTo>
                    <a:pt x="328" y="904"/>
                  </a:lnTo>
                  <a:lnTo>
                    <a:pt x="329" y="900"/>
                  </a:lnTo>
                  <a:lnTo>
                    <a:pt x="334" y="899"/>
                  </a:lnTo>
                  <a:lnTo>
                    <a:pt x="334" y="891"/>
                  </a:lnTo>
                  <a:lnTo>
                    <a:pt x="337" y="891"/>
                  </a:lnTo>
                  <a:lnTo>
                    <a:pt x="340" y="893"/>
                  </a:lnTo>
                  <a:lnTo>
                    <a:pt x="340" y="898"/>
                  </a:lnTo>
                  <a:lnTo>
                    <a:pt x="345" y="899"/>
                  </a:lnTo>
                  <a:lnTo>
                    <a:pt x="349" y="898"/>
                  </a:lnTo>
                  <a:lnTo>
                    <a:pt x="352" y="897"/>
                  </a:lnTo>
                  <a:lnTo>
                    <a:pt x="368" y="901"/>
                  </a:lnTo>
                  <a:lnTo>
                    <a:pt x="377" y="906"/>
                  </a:lnTo>
                  <a:lnTo>
                    <a:pt x="386" y="901"/>
                  </a:lnTo>
                  <a:lnTo>
                    <a:pt x="388" y="893"/>
                  </a:lnTo>
                  <a:lnTo>
                    <a:pt x="391" y="886"/>
                  </a:lnTo>
                  <a:lnTo>
                    <a:pt x="394" y="888"/>
                  </a:lnTo>
                  <a:lnTo>
                    <a:pt x="401" y="888"/>
                  </a:lnTo>
                  <a:lnTo>
                    <a:pt x="406" y="886"/>
                  </a:lnTo>
                  <a:lnTo>
                    <a:pt x="407" y="892"/>
                  </a:lnTo>
                  <a:lnTo>
                    <a:pt x="410" y="894"/>
                  </a:lnTo>
                  <a:lnTo>
                    <a:pt x="416" y="892"/>
                  </a:lnTo>
                  <a:lnTo>
                    <a:pt x="424" y="888"/>
                  </a:lnTo>
                  <a:lnTo>
                    <a:pt x="425" y="889"/>
                  </a:lnTo>
                  <a:lnTo>
                    <a:pt x="429" y="894"/>
                  </a:lnTo>
                  <a:lnTo>
                    <a:pt x="431" y="900"/>
                  </a:lnTo>
                  <a:lnTo>
                    <a:pt x="434" y="904"/>
                  </a:lnTo>
                  <a:lnTo>
                    <a:pt x="435" y="904"/>
                  </a:lnTo>
                  <a:lnTo>
                    <a:pt x="437" y="910"/>
                  </a:lnTo>
                  <a:lnTo>
                    <a:pt x="448" y="906"/>
                  </a:lnTo>
                  <a:lnTo>
                    <a:pt x="443" y="892"/>
                  </a:lnTo>
                  <a:lnTo>
                    <a:pt x="452" y="892"/>
                  </a:lnTo>
                  <a:lnTo>
                    <a:pt x="455" y="891"/>
                  </a:lnTo>
                  <a:lnTo>
                    <a:pt x="460" y="892"/>
                  </a:lnTo>
                  <a:lnTo>
                    <a:pt x="460" y="891"/>
                  </a:lnTo>
                  <a:lnTo>
                    <a:pt x="467" y="893"/>
                  </a:lnTo>
                  <a:lnTo>
                    <a:pt x="476" y="898"/>
                  </a:lnTo>
                  <a:lnTo>
                    <a:pt x="476" y="895"/>
                  </a:lnTo>
                  <a:lnTo>
                    <a:pt x="482" y="893"/>
                  </a:lnTo>
                  <a:lnTo>
                    <a:pt x="482" y="895"/>
                  </a:lnTo>
                  <a:lnTo>
                    <a:pt x="486" y="893"/>
                  </a:lnTo>
                  <a:lnTo>
                    <a:pt x="488" y="899"/>
                  </a:lnTo>
                  <a:lnTo>
                    <a:pt x="490" y="898"/>
                  </a:lnTo>
                  <a:lnTo>
                    <a:pt x="494" y="889"/>
                  </a:lnTo>
                  <a:lnTo>
                    <a:pt x="497" y="888"/>
                  </a:lnTo>
                  <a:lnTo>
                    <a:pt x="497" y="886"/>
                  </a:lnTo>
                  <a:lnTo>
                    <a:pt x="495" y="886"/>
                  </a:lnTo>
                  <a:lnTo>
                    <a:pt x="495" y="876"/>
                  </a:lnTo>
                  <a:lnTo>
                    <a:pt x="506" y="877"/>
                  </a:lnTo>
                  <a:lnTo>
                    <a:pt x="506" y="873"/>
                  </a:lnTo>
                  <a:lnTo>
                    <a:pt x="515" y="873"/>
                  </a:lnTo>
                  <a:lnTo>
                    <a:pt x="515" y="869"/>
                  </a:lnTo>
                  <a:lnTo>
                    <a:pt x="525" y="869"/>
                  </a:lnTo>
                  <a:lnTo>
                    <a:pt x="530" y="855"/>
                  </a:lnTo>
                  <a:lnTo>
                    <a:pt x="537" y="855"/>
                  </a:lnTo>
                  <a:lnTo>
                    <a:pt x="537" y="856"/>
                  </a:lnTo>
                  <a:lnTo>
                    <a:pt x="542" y="858"/>
                  </a:lnTo>
                  <a:lnTo>
                    <a:pt x="540" y="863"/>
                  </a:lnTo>
                  <a:lnTo>
                    <a:pt x="544" y="864"/>
                  </a:lnTo>
                  <a:lnTo>
                    <a:pt x="545" y="865"/>
                  </a:lnTo>
                  <a:lnTo>
                    <a:pt x="544" y="868"/>
                  </a:lnTo>
                  <a:lnTo>
                    <a:pt x="555" y="873"/>
                  </a:lnTo>
                  <a:lnTo>
                    <a:pt x="560" y="879"/>
                  </a:lnTo>
                  <a:lnTo>
                    <a:pt x="557" y="888"/>
                  </a:lnTo>
                  <a:lnTo>
                    <a:pt x="562" y="887"/>
                  </a:lnTo>
                  <a:lnTo>
                    <a:pt x="562" y="893"/>
                  </a:lnTo>
                  <a:lnTo>
                    <a:pt x="564" y="895"/>
                  </a:lnTo>
                  <a:lnTo>
                    <a:pt x="556" y="905"/>
                  </a:lnTo>
                  <a:lnTo>
                    <a:pt x="563" y="909"/>
                  </a:lnTo>
                  <a:lnTo>
                    <a:pt x="563" y="919"/>
                  </a:lnTo>
                  <a:lnTo>
                    <a:pt x="574" y="925"/>
                  </a:lnTo>
                  <a:lnTo>
                    <a:pt x="576" y="931"/>
                  </a:lnTo>
                  <a:lnTo>
                    <a:pt x="575" y="933"/>
                  </a:lnTo>
                  <a:lnTo>
                    <a:pt x="574" y="933"/>
                  </a:lnTo>
                  <a:lnTo>
                    <a:pt x="572" y="936"/>
                  </a:lnTo>
                  <a:lnTo>
                    <a:pt x="573" y="937"/>
                  </a:lnTo>
                  <a:lnTo>
                    <a:pt x="567" y="946"/>
                  </a:lnTo>
                  <a:lnTo>
                    <a:pt x="564" y="945"/>
                  </a:lnTo>
                  <a:lnTo>
                    <a:pt x="561" y="953"/>
                  </a:lnTo>
                  <a:lnTo>
                    <a:pt x="557" y="953"/>
                  </a:lnTo>
                  <a:lnTo>
                    <a:pt x="557" y="955"/>
                  </a:lnTo>
                  <a:lnTo>
                    <a:pt x="558" y="958"/>
                  </a:lnTo>
                  <a:lnTo>
                    <a:pt x="563" y="959"/>
                  </a:lnTo>
                  <a:lnTo>
                    <a:pt x="564" y="961"/>
                  </a:lnTo>
                  <a:lnTo>
                    <a:pt x="568" y="967"/>
                  </a:lnTo>
                  <a:lnTo>
                    <a:pt x="568" y="970"/>
                  </a:lnTo>
                  <a:lnTo>
                    <a:pt x="572" y="971"/>
                  </a:lnTo>
                  <a:lnTo>
                    <a:pt x="574" y="973"/>
                  </a:lnTo>
                  <a:lnTo>
                    <a:pt x="578" y="977"/>
                  </a:lnTo>
                  <a:lnTo>
                    <a:pt x="574" y="982"/>
                  </a:lnTo>
                  <a:lnTo>
                    <a:pt x="570" y="989"/>
                  </a:lnTo>
                  <a:lnTo>
                    <a:pt x="570" y="991"/>
                  </a:lnTo>
                  <a:lnTo>
                    <a:pt x="572" y="995"/>
                  </a:lnTo>
                  <a:lnTo>
                    <a:pt x="574" y="995"/>
                  </a:lnTo>
                  <a:lnTo>
                    <a:pt x="582" y="997"/>
                  </a:lnTo>
                  <a:lnTo>
                    <a:pt x="590" y="996"/>
                  </a:lnTo>
                  <a:lnTo>
                    <a:pt x="593" y="996"/>
                  </a:lnTo>
                  <a:lnTo>
                    <a:pt x="608" y="996"/>
                  </a:lnTo>
                  <a:lnTo>
                    <a:pt x="612" y="1001"/>
                  </a:lnTo>
                  <a:lnTo>
                    <a:pt x="614" y="1000"/>
                  </a:lnTo>
                  <a:lnTo>
                    <a:pt x="622" y="996"/>
                  </a:lnTo>
                  <a:lnTo>
                    <a:pt x="634" y="1000"/>
                  </a:lnTo>
                  <a:lnTo>
                    <a:pt x="639" y="996"/>
                  </a:lnTo>
                  <a:lnTo>
                    <a:pt x="642" y="999"/>
                  </a:lnTo>
                  <a:lnTo>
                    <a:pt x="651" y="991"/>
                  </a:lnTo>
                  <a:lnTo>
                    <a:pt x="654" y="995"/>
                  </a:lnTo>
                  <a:lnTo>
                    <a:pt x="654" y="997"/>
                  </a:lnTo>
                  <a:lnTo>
                    <a:pt x="661" y="997"/>
                  </a:lnTo>
                  <a:lnTo>
                    <a:pt x="663" y="981"/>
                  </a:lnTo>
                  <a:lnTo>
                    <a:pt x="678" y="979"/>
                  </a:lnTo>
                  <a:lnTo>
                    <a:pt x="682" y="985"/>
                  </a:lnTo>
                  <a:lnTo>
                    <a:pt x="687" y="979"/>
                  </a:lnTo>
                  <a:lnTo>
                    <a:pt x="695" y="984"/>
                  </a:lnTo>
                  <a:lnTo>
                    <a:pt x="700" y="971"/>
                  </a:lnTo>
                  <a:lnTo>
                    <a:pt x="703" y="965"/>
                  </a:lnTo>
                  <a:lnTo>
                    <a:pt x="709" y="969"/>
                  </a:lnTo>
                  <a:lnTo>
                    <a:pt x="711" y="964"/>
                  </a:lnTo>
                  <a:lnTo>
                    <a:pt x="727" y="970"/>
                  </a:lnTo>
                  <a:lnTo>
                    <a:pt x="729" y="967"/>
                  </a:lnTo>
                  <a:lnTo>
                    <a:pt x="732" y="969"/>
                  </a:lnTo>
                  <a:lnTo>
                    <a:pt x="735" y="970"/>
                  </a:lnTo>
                  <a:lnTo>
                    <a:pt x="738" y="963"/>
                  </a:lnTo>
                  <a:lnTo>
                    <a:pt x="735" y="961"/>
                  </a:lnTo>
                  <a:lnTo>
                    <a:pt x="730" y="960"/>
                  </a:lnTo>
                  <a:lnTo>
                    <a:pt x="730" y="942"/>
                  </a:lnTo>
                  <a:lnTo>
                    <a:pt x="731" y="939"/>
                  </a:lnTo>
                  <a:lnTo>
                    <a:pt x="717" y="939"/>
                  </a:lnTo>
                  <a:lnTo>
                    <a:pt x="713" y="931"/>
                  </a:lnTo>
                  <a:lnTo>
                    <a:pt x="715" y="930"/>
                  </a:lnTo>
                  <a:lnTo>
                    <a:pt x="721" y="916"/>
                  </a:lnTo>
                  <a:lnTo>
                    <a:pt x="715" y="898"/>
                  </a:lnTo>
                  <a:lnTo>
                    <a:pt x="714" y="895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  <a:ln>
              <a:solidFill>
                <a:srgbClr val="FFFFFF"/>
              </a:solidFill>
            </a:ln>
          </p:spPr>
          <p:txBody>
            <a:bodyPr vert="horz" wrap="square" lIns="243624" tIns="121812" rIns="243624" bIns="121812" numCol="1" anchor="t" anchorCtr="0" compatLnSpc="1">
              <a:prstTxWarp prst="textNoShape">
                <a:avLst/>
              </a:prstTxWarp>
            </a:bodyPr>
            <a:lstStyle/>
            <a:p>
              <a:pPr defTabSz="2435744">
                <a:buClrTx/>
                <a:defRPr/>
              </a:pPr>
              <a:endParaRPr lang="en-US" sz="3796">
                <a:latin typeface="Verdana"/>
              </a:endParaRPr>
            </a:p>
          </p:txBody>
        </p:sp>
        <p:sp>
          <p:nvSpPr>
            <p:cNvPr id="16" name="Freeform 43">
              <a:extLst>
                <a:ext uri="{FF2B5EF4-FFF2-40B4-BE49-F238E27FC236}">
                  <a16:creationId xmlns:a16="http://schemas.microsoft.com/office/drawing/2014/main" id="{6EB6E4A4-0C0A-46FE-BFA2-693D426F57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6476" y="2103600"/>
              <a:ext cx="1504809" cy="1209395"/>
            </a:xfrm>
            <a:custGeom>
              <a:avLst/>
              <a:gdLst>
                <a:gd name="T0" fmla="*/ 113 w 1042"/>
                <a:gd name="T1" fmla="*/ 838 h 848"/>
                <a:gd name="T2" fmla="*/ 173 w 1042"/>
                <a:gd name="T3" fmla="*/ 827 h 848"/>
                <a:gd name="T4" fmla="*/ 276 w 1042"/>
                <a:gd name="T5" fmla="*/ 794 h 848"/>
                <a:gd name="T6" fmla="*/ 304 w 1042"/>
                <a:gd name="T7" fmla="*/ 780 h 848"/>
                <a:gd name="T8" fmla="*/ 315 w 1042"/>
                <a:gd name="T9" fmla="*/ 730 h 848"/>
                <a:gd name="T10" fmla="*/ 382 w 1042"/>
                <a:gd name="T11" fmla="*/ 697 h 848"/>
                <a:gd name="T12" fmla="*/ 430 w 1042"/>
                <a:gd name="T13" fmla="*/ 700 h 848"/>
                <a:gd name="T14" fmla="*/ 476 w 1042"/>
                <a:gd name="T15" fmla="*/ 716 h 848"/>
                <a:gd name="T16" fmla="*/ 554 w 1042"/>
                <a:gd name="T17" fmla="*/ 716 h 848"/>
                <a:gd name="T18" fmla="*/ 609 w 1042"/>
                <a:gd name="T19" fmla="*/ 674 h 848"/>
                <a:gd name="T20" fmla="*/ 625 w 1042"/>
                <a:gd name="T21" fmla="*/ 635 h 848"/>
                <a:gd name="T22" fmla="*/ 639 w 1042"/>
                <a:gd name="T23" fmla="*/ 632 h 848"/>
                <a:gd name="T24" fmla="*/ 686 w 1042"/>
                <a:gd name="T25" fmla="*/ 617 h 848"/>
                <a:gd name="T26" fmla="*/ 736 w 1042"/>
                <a:gd name="T27" fmla="*/ 639 h 848"/>
                <a:gd name="T28" fmla="*/ 784 w 1042"/>
                <a:gd name="T29" fmla="*/ 625 h 848"/>
                <a:gd name="T30" fmla="*/ 804 w 1042"/>
                <a:gd name="T31" fmla="*/ 610 h 848"/>
                <a:gd name="T32" fmla="*/ 825 w 1042"/>
                <a:gd name="T33" fmla="*/ 591 h 848"/>
                <a:gd name="T34" fmla="*/ 876 w 1042"/>
                <a:gd name="T35" fmla="*/ 556 h 848"/>
                <a:gd name="T36" fmla="*/ 916 w 1042"/>
                <a:gd name="T37" fmla="*/ 586 h 848"/>
                <a:gd name="T38" fmla="*/ 930 w 1042"/>
                <a:gd name="T39" fmla="*/ 609 h 848"/>
                <a:gd name="T40" fmla="*/ 952 w 1042"/>
                <a:gd name="T41" fmla="*/ 603 h 848"/>
                <a:gd name="T42" fmla="*/ 990 w 1042"/>
                <a:gd name="T43" fmla="*/ 597 h 848"/>
                <a:gd name="T44" fmla="*/ 1023 w 1042"/>
                <a:gd name="T45" fmla="*/ 556 h 848"/>
                <a:gd name="T46" fmla="*/ 1030 w 1042"/>
                <a:gd name="T47" fmla="*/ 469 h 848"/>
                <a:gd name="T48" fmla="*/ 928 w 1042"/>
                <a:gd name="T49" fmla="*/ 443 h 848"/>
                <a:gd name="T50" fmla="*/ 925 w 1042"/>
                <a:gd name="T51" fmla="*/ 396 h 848"/>
                <a:gd name="T52" fmla="*/ 985 w 1042"/>
                <a:gd name="T53" fmla="*/ 403 h 848"/>
                <a:gd name="T54" fmla="*/ 984 w 1042"/>
                <a:gd name="T55" fmla="*/ 349 h 848"/>
                <a:gd name="T56" fmla="*/ 979 w 1042"/>
                <a:gd name="T57" fmla="*/ 298 h 848"/>
                <a:gd name="T58" fmla="*/ 935 w 1042"/>
                <a:gd name="T59" fmla="*/ 217 h 848"/>
                <a:gd name="T60" fmla="*/ 897 w 1042"/>
                <a:gd name="T61" fmla="*/ 163 h 848"/>
                <a:gd name="T62" fmla="*/ 864 w 1042"/>
                <a:gd name="T63" fmla="*/ 81 h 848"/>
                <a:gd name="T64" fmla="*/ 815 w 1042"/>
                <a:gd name="T65" fmla="*/ 30 h 848"/>
                <a:gd name="T66" fmla="*/ 756 w 1042"/>
                <a:gd name="T67" fmla="*/ 12 h 848"/>
                <a:gd name="T68" fmla="*/ 729 w 1042"/>
                <a:gd name="T69" fmla="*/ 81 h 848"/>
                <a:gd name="T70" fmla="*/ 725 w 1042"/>
                <a:gd name="T71" fmla="*/ 133 h 848"/>
                <a:gd name="T72" fmla="*/ 637 w 1042"/>
                <a:gd name="T73" fmla="*/ 178 h 848"/>
                <a:gd name="T74" fmla="*/ 605 w 1042"/>
                <a:gd name="T75" fmla="*/ 171 h 848"/>
                <a:gd name="T76" fmla="*/ 577 w 1042"/>
                <a:gd name="T77" fmla="*/ 144 h 848"/>
                <a:gd name="T78" fmla="*/ 541 w 1042"/>
                <a:gd name="T79" fmla="*/ 112 h 848"/>
                <a:gd name="T80" fmla="*/ 557 w 1042"/>
                <a:gd name="T81" fmla="*/ 158 h 848"/>
                <a:gd name="T82" fmla="*/ 512 w 1042"/>
                <a:gd name="T83" fmla="*/ 236 h 848"/>
                <a:gd name="T84" fmla="*/ 488 w 1042"/>
                <a:gd name="T85" fmla="*/ 314 h 848"/>
                <a:gd name="T86" fmla="*/ 462 w 1042"/>
                <a:gd name="T87" fmla="*/ 358 h 848"/>
                <a:gd name="T88" fmla="*/ 416 w 1042"/>
                <a:gd name="T89" fmla="*/ 388 h 848"/>
                <a:gd name="T90" fmla="*/ 390 w 1042"/>
                <a:gd name="T91" fmla="*/ 419 h 848"/>
                <a:gd name="T92" fmla="*/ 318 w 1042"/>
                <a:gd name="T93" fmla="*/ 410 h 848"/>
                <a:gd name="T94" fmla="*/ 270 w 1042"/>
                <a:gd name="T95" fmla="*/ 415 h 848"/>
                <a:gd name="T96" fmla="*/ 209 w 1042"/>
                <a:gd name="T97" fmla="*/ 458 h 848"/>
                <a:gd name="T98" fmla="*/ 163 w 1042"/>
                <a:gd name="T99" fmla="*/ 445 h 848"/>
                <a:gd name="T100" fmla="*/ 127 w 1042"/>
                <a:gd name="T101" fmla="*/ 436 h 848"/>
                <a:gd name="T102" fmla="*/ 92 w 1042"/>
                <a:gd name="T103" fmla="*/ 488 h 848"/>
                <a:gd name="T104" fmla="*/ 46 w 1042"/>
                <a:gd name="T105" fmla="*/ 478 h 848"/>
                <a:gd name="T106" fmla="*/ 25 w 1042"/>
                <a:gd name="T107" fmla="*/ 531 h 848"/>
                <a:gd name="T108" fmla="*/ 7 w 1042"/>
                <a:gd name="T109" fmla="*/ 577 h 848"/>
                <a:gd name="T110" fmla="*/ 14 w 1042"/>
                <a:gd name="T111" fmla="*/ 616 h 848"/>
                <a:gd name="T112" fmla="*/ 53 w 1042"/>
                <a:gd name="T113" fmla="*/ 691 h 848"/>
                <a:gd name="T114" fmla="*/ 79 w 1042"/>
                <a:gd name="T115" fmla="*/ 723 h 848"/>
                <a:gd name="T116" fmla="*/ 120 w 1042"/>
                <a:gd name="T117" fmla="*/ 768 h 848"/>
                <a:gd name="T118" fmla="*/ 128 w 1042"/>
                <a:gd name="T119" fmla="*/ 804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42" h="848">
                  <a:moveTo>
                    <a:pt x="123" y="814"/>
                  </a:moveTo>
                  <a:lnTo>
                    <a:pt x="122" y="815"/>
                  </a:lnTo>
                  <a:lnTo>
                    <a:pt x="121" y="818"/>
                  </a:lnTo>
                  <a:lnTo>
                    <a:pt x="122" y="819"/>
                  </a:lnTo>
                  <a:lnTo>
                    <a:pt x="125" y="819"/>
                  </a:lnTo>
                  <a:lnTo>
                    <a:pt x="126" y="818"/>
                  </a:lnTo>
                  <a:lnTo>
                    <a:pt x="127" y="819"/>
                  </a:lnTo>
                  <a:lnTo>
                    <a:pt x="125" y="828"/>
                  </a:lnTo>
                  <a:lnTo>
                    <a:pt x="119" y="827"/>
                  </a:lnTo>
                  <a:lnTo>
                    <a:pt x="117" y="830"/>
                  </a:lnTo>
                  <a:lnTo>
                    <a:pt x="114" y="830"/>
                  </a:lnTo>
                  <a:lnTo>
                    <a:pt x="113" y="838"/>
                  </a:lnTo>
                  <a:lnTo>
                    <a:pt x="114" y="838"/>
                  </a:lnTo>
                  <a:lnTo>
                    <a:pt x="123" y="838"/>
                  </a:lnTo>
                  <a:lnTo>
                    <a:pt x="127" y="836"/>
                  </a:lnTo>
                  <a:lnTo>
                    <a:pt x="140" y="833"/>
                  </a:lnTo>
                  <a:lnTo>
                    <a:pt x="151" y="842"/>
                  </a:lnTo>
                  <a:lnTo>
                    <a:pt x="152" y="845"/>
                  </a:lnTo>
                  <a:lnTo>
                    <a:pt x="161" y="848"/>
                  </a:lnTo>
                  <a:lnTo>
                    <a:pt x="165" y="843"/>
                  </a:lnTo>
                  <a:lnTo>
                    <a:pt x="165" y="839"/>
                  </a:lnTo>
                  <a:lnTo>
                    <a:pt x="170" y="838"/>
                  </a:lnTo>
                  <a:lnTo>
                    <a:pt x="174" y="832"/>
                  </a:lnTo>
                  <a:lnTo>
                    <a:pt x="173" y="827"/>
                  </a:lnTo>
                  <a:lnTo>
                    <a:pt x="176" y="824"/>
                  </a:lnTo>
                  <a:lnTo>
                    <a:pt x="194" y="834"/>
                  </a:lnTo>
                  <a:lnTo>
                    <a:pt x="206" y="830"/>
                  </a:lnTo>
                  <a:lnTo>
                    <a:pt x="205" y="822"/>
                  </a:lnTo>
                  <a:lnTo>
                    <a:pt x="221" y="820"/>
                  </a:lnTo>
                  <a:lnTo>
                    <a:pt x="229" y="814"/>
                  </a:lnTo>
                  <a:lnTo>
                    <a:pt x="239" y="813"/>
                  </a:lnTo>
                  <a:lnTo>
                    <a:pt x="247" y="812"/>
                  </a:lnTo>
                  <a:lnTo>
                    <a:pt x="247" y="804"/>
                  </a:lnTo>
                  <a:lnTo>
                    <a:pt x="253" y="790"/>
                  </a:lnTo>
                  <a:lnTo>
                    <a:pt x="269" y="785"/>
                  </a:lnTo>
                  <a:lnTo>
                    <a:pt x="276" y="794"/>
                  </a:lnTo>
                  <a:lnTo>
                    <a:pt x="283" y="792"/>
                  </a:lnTo>
                  <a:lnTo>
                    <a:pt x="284" y="792"/>
                  </a:lnTo>
                  <a:lnTo>
                    <a:pt x="284" y="795"/>
                  </a:lnTo>
                  <a:lnTo>
                    <a:pt x="285" y="795"/>
                  </a:lnTo>
                  <a:lnTo>
                    <a:pt x="287" y="790"/>
                  </a:lnTo>
                  <a:lnTo>
                    <a:pt x="291" y="792"/>
                  </a:lnTo>
                  <a:lnTo>
                    <a:pt x="296" y="792"/>
                  </a:lnTo>
                  <a:lnTo>
                    <a:pt x="296" y="791"/>
                  </a:lnTo>
                  <a:lnTo>
                    <a:pt x="304" y="792"/>
                  </a:lnTo>
                  <a:lnTo>
                    <a:pt x="304" y="788"/>
                  </a:lnTo>
                  <a:lnTo>
                    <a:pt x="303" y="786"/>
                  </a:lnTo>
                  <a:lnTo>
                    <a:pt x="304" y="780"/>
                  </a:lnTo>
                  <a:lnTo>
                    <a:pt x="302" y="779"/>
                  </a:lnTo>
                  <a:lnTo>
                    <a:pt x="306" y="774"/>
                  </a:lnTo>
                  <a:lnTo>
                    <a:pt x="297" y="767"/>
                  </a:lnTo>
                  <a:lnTo>
                    <a:pt x="296" y="768"/>
                  </a:lnTo>
                  <a:lnTo>
                    <a:pt x="293" y="764"/>
                  </a:lnTo>
                  <a:lnTo>
                    <a:pt x="300" y="752"/>
                  </a:lnTo>
                  <a:lnTo>
                    <a:pt x="314" y="747"/>
                  </a:lnTo>
                  <a:lnTo>
                    <a:pt x="314" y="746"/>
                  </a:lnTo>
                  <a:lnTo>
                    <a:pt x="315" y="738"/>
                  </a:lnTo>
                  <a:lnTo>
                    <a:pt x="318" y="735"/>
                  </a:lnTo>
                  <a:lnTo>
                    <a:pt x="319" y="730"/>
                  </a:lnTo>
                  <a:lnTo>
                    <a:pt x="315" y="730"/>
                  </a:lnTo>
                  <a:lnTo>
                    <a:pt x="307" y="719"/>
                  </a:lnTo>
                  <a:lnTo>
                    <a:pt x="312" y="718"/>
                  </a:lnTo>
                  <a:lnTo>
                    <a:pt x="318" y="721"/>
                  </a:lnTo>
                  <a:lnTo>
                    <a:pt x="321" y="710"/>
                  </a:lnTo>
                  <a:lnTo>
                    <a:pt x="326" y="711"/>
                  </a:lnTo>
                  <a:lnTo>
                    <a:pt x="327" y="705"/>
                  </a:lnTo>
                  <a:lnTo>
                    <a:pt x="346" y="698"/>
                  </a:lnTo>
                  <a:lnTo>
                    <a:pt x="354" y="700"/>
                  </a:lnTo>
                  <a:lnTo>
                    <a:pt x="363" y="700"/>
                  </a:lnTo>
                  <a:lnTo>
                    <a:pt x="364" y="697"/>
                  </a:lnTo>
                  <a:lnTo>
                    <a:pt x="380" y="703"/>
                  </a:lnTo>
                  <a:lnTo>
                    <a:pt x="382" y="697"/>
                  </a:lnTo>
                  <a:lnTo>
                    <a:pt x="385" y="698"/>
                  </a:lnTo>
                  <a:lnTo>
                    <a:pt x="388" y="705"/>
                  </a:lnTo>
                  <a:lnTo>
                    <a:pt x="393" y="704"/>
                  </a:lnTo>
                  <a:lnTo>
                    <a:pt x="400" y="705"/>
                  </a:lnTo>
                  <a:lnTo>
                    <a:pt x="409" y="706"/>
                  </a:lnTo>
                  <a:lnTo>
                    <a:pt x="408" y="703"/>
                  </a:lnTo>
                  <a:lnTo>
                    <a:pt x="410" y="700"/>
                  </a:lnTo>
                  <a:lnTo>
                    <a:pt x="418" y="700"/>
                  </a:lnTo>
                  <a:lnTo>
                    <a:pt x="424" y="700"/>
                  </a:lnTo>
                  <a:lnTo>
                    <a:pt x="423" y="695"/>
                  </a:lnTo>
                  <a:lnTo>
                    <a:pt x="427" y="697"/>
                  </a:lnTo>
                  <a:lnTo>
                    <a:pt x="430" y="700"/>
                  </a:lnTo>
                  <a:lnTo>
                    <a:pt x="433" y="700"/>
                  </a:lnTo>
                  <a:lnTo>
                    <a:pt x="440" y="698"/>
                  </a:lnTo>
                  <a:lnTo>
                    <a:pt x="441" y="700"/>
                  </a:lnTo>
                  <a:lnTo>
                    <a:pt x="446" y="701"/>
                  </a:lnTo>
                  <a:lnTo>
                    <a:pt x="452" y="701"/>
                  </a:lnTo>
                  <a:lnTo>
                    <a:pt x="459" y="704"/>
                  </a:lnTo>
                  <a:lnTo>
                    <a:pt x="464" y="707"/>
                  </a:lnTo>
                  <a:lnTo>
                    <a:pt x="463" y="711"/>
                  </a:lnTo>
                  <a:lnTo>
                    <a:pt x="469" y="715"/>
                  </a:lnTo>
                  <a:lnTo>
                    <a:pt x="471" y="711"/>
                  </a:lnTo>
                  <a:lnTo>
                    <a:pt x="475" y="712"/>
                  </a:lnTo>
                  <a:lnTo>
                    <a:pt x="476" y="716"/>
                  </a:lnTo>
                  <a:lnTo>
                    <a:pt x="478" y="716"/>
                  </a:lnTo>
                  <a:lnTo>
                    <a:pt x="481" y="710"/>
                  </a:lnTo>
                  <a:lnTo>
                    <a:pt x="489" y="709"/>
                  </a:lnTo>
                  <a:lnTo>
                    <a:pt x="499" y="700"/>
                  </a:lnTo>
                  <a:lnTo>
                    <a:pt x="503" y="700"/>
                  </a:lnTo>
                  <a:lnTo>
                    <a:pt x="520" y="698"/>
                  </a:lnTo>
                  <a:lnTo>
                    <a:pt x="525" y="706"/>
                  </a:lnTo>
                  <a:lnTo>
                    <a:pt x="532" y="701"/>
                  </a:lnTo>
                  <a:lnTo>
                    <a:pt x="535" y="701"/>
                  </a:lnTo>
                  <a:lnTo>
                    <a:pt x="539" y="701"/>
                  </a:lnTo>
                  <a:lnTo>
                    <a:pt x="547" y="717"/>
                  </a:lnTo>
                  <a:lnTo>
                    <a:pt x="554" y="716"/>
                  </a:lnTo>
                  <a:lnTo>
                    <a:pt x="554" y="710"/>
                  </a:lnTo>
                  <a:lnTo>
                    <a:pt x="563" y="716"/>
                  </a:lnTo>
                  <a:lnTo>
                    <a:pt x="565" y="709"/>
                  </a:lnTo>
                  <a:lnTo>
                    <a:pt x="571" y="710"/>
                  </a:lnTo>
                  <a:lnTo>
                    <a:pt x="573" y="704"/>
                  </a:lnTo>
                  <a:lnTo>
                    <a:pt x="577" y="707"/>
                  </a:lnTo>
                  <a:lnTo>
                    <a:pt x="580" y="704"/>
                  </a:lnTo>
                  <a:lnTo>
                    <a:pt x="577" y="699"/>
                  </a:lnTo>
                  <a:lnTo>
                    <a:pt x="590" y="688"/>
                  </a:lnTo>
                  <a:lnTo>
                    <a:pt x="599" y="683"/>
                  </a:lnTo>
                  <a:lnTo>
                    <a:pt x="609" y="680"/>
                  </a:lnTo>
                  <a:lnTo>
                    <a:pt x="609" y="674"/>
                  </a:lnTo>
                  <a:lnTo>
                    <a:pt x="619" y="668"/>
                  </a:lnTo>
                  <a:lnTo>
                    <a:pt x="620" y="665"/>
                  </a:lnTo>
                  <a:lnTo>
                    <a:pt x="617" y="664"/>
                  </a:lnTo>
                  <a:lnTo>
                    <a:pt x="621" y="655"/>
                  </a:lnTo>
                  <a:lnTo>
                    <a:pt x="619" y="651"/>
                  </a:lnTo>
                  <a:lnTo>
                    <a:pt x="623" y="647"/>
                  </a:lnTo>
                  <a:lnTo>
                    <a:pt x="626" y="647"/>
                  </a:lnTo>
                  <a:lnTo>
                    <a:pt x="627" y="645"/>
                  </a:lnTo>
                  <a:lnTo>
                    <a:pt x="623" y="644"/>
                  </a:lnTo>
                  <a:lnTo>
                    <a:pt x="626" y="641"/>
                  </a:lnTo>
                  <a:lnTo>
                    <a:pt x="622" y="638"/>
                  </a:lnTo>
                  <a:lnTo>
                    <a:pt x="625" y="635"/>
                  </a:lnTo>
                  <a:lnTo>
                    <a:pt x="623" y="634"/>
                  </a:lnTo>
                  <a:lnTo>
                    <a:pt x="621" y="634"/>
                  </a:lnTo>
                  <a:lnTo>
                    <a:pt x="626" y="628"/>
                  </a:lnTo>
                  <a:lnTo>
                    <a:pt x="631" y="631"/>
                  </a:lnTo>
                  <a:lnTo>
                    <a:pt x="626" y="638"/>
                  </a:lnTo>
                  <a:lnTo>
                    <a:pt x="626" y="640"/>
                  </a:lnTo>
                  <a:lnTo>
                    <a:pt x="633" y="637"/>
                  </a:lnTo>
                  <a:lnTo>
                    <a:pt x="631" y="635"/>
                  </a:lnTo>
                  <a:lnTo>
                    <a:pt x="633" y="633"/>
                  </a:lnTo>
                  <a:lnTo>
                    <a:pt x="634" y="634"/>
                  </a:lnTo>
                  <a:lnTo>
                    <a:pt x="638" y="633"/>
                  </a:lnTo>
                  <a:lnTo>
                    <a:pt x="639" y="632"/>
                  </a:lnTo>
                  <a:lnTo>
                    <a:pt x="644" y="631"/>
                  </a:lnTo>
                  <a:lnTo>
                    <a:pt x="645" y="633"/>
                  </a:lnTo>
                  <a:lnTo>
                    <a:pt x="649" y="633"/>
                  </a:lnTo>
                  <a:lnTo>
                    <a:pt x="657" y="633"/>
                  </a:lnTo>
                  <a:lnTo>
                    <a:pt x="659" y="637"/>
                  </a:lnTo>
                  <a:lnTo>
                    <a:pt x="662" y="631"/>
                  </a:lnTo>
                  <a:lnTo>
                    <a:pt x="663" y="625"/>
                  </a:lnTo>
                  <a:lnTo>
                    <a:pt x="662" y="621"/>
                  </a:lnTo>
                  <a:lnTo>
                    <a:pt x="663" y="620"/>
                  </a:lnTo>
                  <a:lnTo>
                    <a:pt x="671" y="617"/>
                  </a:lnTo>
                  <a:lnTo>
                    <a:pt x="680" y="622"/>
                  </a:lnTo>
                  <a:lnTo>
                    <a:pt x="686" y="617"/>
                  </a:lnTo>
                  <a:lnTo>
                    <a:pt x="694" y="615"/>
                  </a:lnTo>
                  <a:lnTo>
                    <a:pt x="698" y="610"/>
                  </a:lnTo>
                  <a:lnTo>
                    <a:pt x="699" y="610"/>
                  </a:lnTo>
                  <a:lnTo>
                    <a:pt x="698" y="613"/>
                  </a:lnTo>
                  <a:lnTo>
                    <a:pt x="706" y="617"/>
                  </a:lnTo>
                  <a:lnTo>
                    <a:pt x="707" y="616"/>
                  </a:lnTo>
                  <a:lnTo>
                    <a:pt x="722" y="626"/>
                  </a:lnTo>
                  <a:lnTo>
                    <a:pt x="732" y="631"/>
                  </a:lnTo>
                  <a:lnTo>
                    <a:pt x="734" y="635"/>
                  </a:lnTo>
                  <a:lnTo>
                    <a:pt x="731" y="640"/>
                  </a:lnTo>
                  <a:lnTo>
                    <a:pt x="734" y="643"/>
                  </a:lnTo>
                  <a:lnTo>
                    <a:pt x="736" y="639"/>
                  </a:lnTo>
                  <a:lnTo>
                    <a:pt x="742" y="631"/>
                  </a:lnTo>
                  <a:lnTo>
                    <a:pt x="744" y="631"/>
                  </a:lnTo>
                  <a:lnTo>
                    <a:pt x="744" y="629"/>
                  </a:lnTo>
                  <a:lnTo>
                    <a:pt x="747" y="631"/>
                  </a:lnTo>
                  <a:lnTo>
                    <a:pt x="755" y="628"/>
                  </a:lnTo>
                  <a:lnTo>
                    <a:pt x="759" y="626"/>
                  </a:lnTo>
                  <a:lnTo>
                    <a:pt x="761" y="627"/>
                  </a:lnTo>
                  <a:lnTo>
                    <a:pt x="767" y="620"/>
                  </a:lnTo>
                  <a:lnTo>
                    <a:pt x="772" y="623"/>
                  </a:lnTo>
                  <a:lnTo>
                    <a:pt x="773" y="623"/>
                  </a:lnTo>
                  <a:lnTo>
                    <a:pt x="774" y="626"/>
                  </a:lnTo>
                  <a:lnTo>
                    <a:pt x="784" y="625"/>
                  </a:lnTo>
                  <a:lnTo>
                    <a:pt x="785" y="626"/>
                  </a:lnTo>
                  <a:lnTo>
                    <a:pt x="788" y="625"/>
                  </a:lnTo>
                  <a:lnTo>
                    <a:pt x="788" y="629"/>
                  </a:lnTo>
                  <a:lnTo>
                    <a:pt x="786" y="632"/>
                  </a:lnTo>
                  <a:lnTo>
                    <a:pt x="790" y="631"/>
                  </a:lnTo>
                  <a:lnTo>
                    <a:pt x="790" y="633"/>
                  </a:lnTo>
                  <a:lnTo>
                    <a:pt x="792" y="632"/>
                  </a:lnTo>
                  <a:lnTo>
                    <a:pt x="792" y="628"/>
                  </a:lnTo>
                  <a:lnTo>
                    <a:pt x="806" y="628"/>
                  </a:lnTo>
                  <a:lnTo>
                    <a:pt x="807" y="626"/>
                  </a:lnTo>
                  <a:lnTo>
                    <a:pt x="807" y="611"/>
                  </a:lnTo>
                  <a:lnTo>
                    <a:pt x="804" y="610"/>
                  </a:lnTo>
                  <a:lnTo>
                    <a:pt x="801" y="609"/>
                  </a:lnTo>
                  <a:lnTo>
                    <a:pt x="802" y="608"/>
                  </a:lnTo>
                  <a:lnTo>
                    <a:pt x="801" y="603"/>
                  </a:lnTo>
                  <a:lnTo>
                    <a:pt x="808" y="602"/>
                  </a:lnTo>
                  <a:lnTo>
                    <a:pt x="810" y="599"/>
                  </a:lnTo>
                  <a:lnTo>
                    <a:pt x="815" y="599"/>
                  </a:lnTo>
                  <a:lnTo>
                    <a:pt x="816" y="592"/>
                  </a:lnTo>
                  <a:lnTo>
                    <a:pt x="815" y="591"/>
                  </a:lnTo>
                  <a:lnTo>
                    <a:pt x="818" y="587"/>
                  </a:lnTo>
                  <a:lnTo>
                    <a:pt x="820" y="589"/>
                  </a:lnTo>
                  <a:lnTo>
                    <a:pt x="821" y="591"/>
                  </a:lnTo>
                  <a:lnTo>
                    <a:pt x="825" y="591"/>
                  </a:lnTo>
                  <a:lnTo>
                    <a:pt x="828" y="592"/>
                  </a:lnTo>
                  <a:lnTo>
                    <a:pt x="830" y="586"/>
                  </a:lnTo>
                  <a:lnTo>
                    <a:pt x="833" y="561"/>
                  </a:lnTo>
                  <a:lnTo>
                    <a:pt x="840" y="554"/>
                  </a:lnTo>
                  <a:lnTo>
                    <a:pt x="842" y="549"/>
                  </a:lnTo>
                  <a:lnTo>
                    <a:pt x="843" y="548"/>
                  </a:lnTo>
                  <a:lnTo>
                    <a:pt x="849" y="549"/>
                  </a:lnTo>
                  <a:lnTo>
                    <a:pt x="849" y="545"/>
                  </a:lnTo>
                  <a:lnTo>
                    <a:pt x="855" y="551"/>
                  </a:lnTo>
                  <a:lnTo>
                    <a:pt x="861" y="548"/>
                  </a:lnTo>
                  <a:lnTo>
                    <a:pt x="869" y="549"/>
                  </a:lnTo>
                  <a:lnTo>
                    <a:pt x="876" y="556"/>
                  </a:lnTo>
                  <a:lnTo>
                    <a:pt x="878" y="562"/>
                  </a:lnTo>
                  <a:lnTo>
                    <a:pt x="876" y="568"/>
                  </a:lnTo>
                  <a:lnTo>
                    <a:pt x="885" y="573"/>
                  </a:lnTo>
                  <a:lnTo>
                    <a:pt x="892" y="573"/>
                  </a:lnTo>
                  <a:lnTo>
                    <a:pt x="899" y="562"/>
                  </a:lnTo>
                  <a:lnTo>
                    <a:pt x="906" y="571"/>
                  </a:lnTo>
                  <a:lnTo>
                    <a:pt x="910" y="584"/>
                  </a:lnTo>
                  <a:lnTo>
                    <a:pt x="915" y="579"/>
                  </a:lnTo>
                  <a:lnTo>
                    <a:pt x="917" y="579"/>
                  </a:lnTo>
                  <a:lnTo>
                    <a:pt x="917" y="580"/>
                  </a:lnTo>
                  <a:lnTo>
                    <a:pt x="917" y="585"/>
                  </a:lnTo>
                  <a:lnTo>
                    <a:pt x="916" y="586"/>
                  </a:lnTo>
                  <a:lnTo>
                    <a:pt x="917" y="587"/>
                  </a:lnTo>
                  <a:lnTo>
                    <a:pt x="918" y="592"/>
                  </a:lnTo>
                  <a:lnTo>
                    <a:pt x="921" y="595"/>
                  </a:lnTo>
                  <a:lnTo>
                    <a:pt x="922" y="598"/>
                  </a:lnTo>
                  <a:lnTo>
                    <a:pt x="921" y="601"/>
                  </a:lnTo>
                  <a:lnTo>
                    <a:pt x="922" y="602"/>
                  </a:lnTo>
                  <a:lnTo>
                    <a:pt x="921" y="605"/>
                  </a:lnTo>
                  <a:lnTo>
                    <a:pt x="924" y="610"/>
                  </a:lnTo>
                  <a:lnTo>
                    <a:pt x="925" y="613"/>
                  </a:lnTo>
                  <a:lnTo>
                    <a:pt x="924" y="615"/>
                  </a:lnTo>
                  <a:lnTo>
                    <a:pt x="934" y="615"/>
                  </a:lnTo>
                  <a:lnTo>
                    <a:pt x="930" y="609"/>
                  </a:lnTo>
                  <a:lnTo>
                    <a:pt x="933" y="607"/>
                  </a:lnTo>
                  <a:lnTo>
                    <a:pt x="930" y="604"/>
                  </a:lnTo>
                  <a:lnTo>
                    <a:pt x="930" y="602"/>
                  </a:lnTo>
                  <a:lnTo>
                    <a:pt x="935" y="603"/>
                  </a:lnTo>
                  <a:lnTo>
                    <a:pt x="934" y="604"/>
                  </a:lnTo>
                  <a:lnTo>
                    <a:pt x="940" y="607"/>
                  </a:lnTo>
                  <a:lnTo>
                    <a:pt x="942" y="607"/>
                  </a:lnTo>
                  <a:lnTo>
                    <a:pt x="941" y="609"/>
                  </a:lnTo>
                  <a:lnTo>
                    <a:pt x="943" y="610"/>
                  </a:lnTo>
                  <a:lnTo>
                    <a:pt x="947" y="608"/>
                  </a:lnTo>
                  <a:lnTo>
                    <a:pt x="947" y="605"/>
                  </a:lnTo>
                  <a:lnTo>
                    <a:pt x="952" y="603"/>
                  </a:lnTo>
                  <a:lnTo>
                    <a:pt x="952" y="608"/>
                  </a:lnTo>
                  <a:lnTo>
                    <a:pt x="953" y="609"/>
                  </a:lnTo>
                  <a:lnTo>
                    <a:pt x="961" y="607"/>
                  </a:lnTo>
                  <a:lnTo>
                    <a:pt x="963" y="609"/>
                  </a:lnTo>
                  <a:lnTo>
                    <a:pt x="972" y="605"/>
                  </a:lnTo>
                  <a:lnTo>
                    <a:pt x="973" y="607"/>
                  </a:lnTo>
                  <a:lnTo>
                    <a:pt x="970" y="598"/>
                  </a:lnTo>
                  <a:lnTo>
                    <a:pt x="973" y="593"/>
                  </a:lnTo>
                  <a:lnTo>
                    <a:pt x="975" y="595"/>
                  </a:lnTo>
                  <a:lnTo>
                    <a:pt x="979" y="595"/>
                  </a:lnTo>
                  <a:lnTo>
                    <a:pt x="981" y="598"/>
                  </a:lnTo>
                  <a:lnTo>
                    <a:pt x="990" y="597"/>
                  </a:lnTo>
                  <a:lnTo>
                    <a:pt x="991" y="598"/>
                  </a:lnTo>
                  <a:lnTo>
                    <a:pt x="1012" y="601"/>
                  </a:lnTo>
                  <a:lnTo>
                    <a:pt x="1011" y="598"/>
                  </a:lnTo>
                  <a:lnTo>
                    <a:pt x="1027" y="596"/>
                  </a:lnTo>
                  <a:lnTo>
                    <a:pt x="1026" y="591"/>
                  </a:lnTo>
                  <a:lnTo>
                    <a:pt x="1036" y="590"/>
                  </a:lnTo>
                  <a:lnTo>
                    <a:pt x="1036" y="586"/>
                  </a:lnTo>
                  <a:lnTo>
                    <a:pt x="1030" y="586"/>
                  </a:lnTo>
                  <a:lnTo>
                    <a:pt x="1027" y="584"/>
                  </a:lnTo>
                  <a:lnTo>
                    <a:pt x="1021" y="580"/>
                  </a:lnTo>
                  <a:lnTo>
                    <a:pt x="1025" y="578"/>
                  </a:lnTo>
                  <a:lnTo>
                    <a:pt x="1023" y="556"/>
                  </a:lnTo>
                  <a:lnTo>
                    <a:pt x="1018" y="550"/>
                  </a:lnTo>
                  <a:lnTo>
                    <a:pt x="1031" y="543"/>
                  </a:lnTo>
                  <a:lnTo>
                    <a:pt x="1042" y="541"/>
                  </a:lnTo>
                  <a:lnTo>
                    <a:pt x="1042" y="537"/>
                  </a:lnTo>
                  <a:lnTo>
                    <a:pt x="1041" y="529"/>
                  </a:lnTo>
                  <a:lnTo>
                    <a:pt x="1006" y="518"/>
                  </a:lnTo>
                  <a:lnTo>
                    <a:pt x="1002" y="515"/>
                  </a:lnTo>
                  <a:lnTo>
                    <a:pt x="999" y="509"/>
                  </a:lnTo>
                  <a:lnTo>
                    <a:pt x="1005" y="499"/>
                  </a:lnTo>
                  <a:lnTo>
                    <a:pt x="1014" y="487"/>
                  </a:lnTo>
                  <a:lnTo>
                    <a:pt x="1027" y="476"/>
                  </a:lnTo>
                  <a:lnTo>
                    <a:pt x="1030" y="469"/>
                  </a:lnTo>
                  <a:lnTo>
                    <a:pt x="1027" y="467"/>
                  </a:lnTo>
                  <a:lnTo>
                    <a:pt x="1015" y="469"/>
                  </a:lnTo>
                  <a:lnTo>
                    <a:pt x="1013" y="471"/>
                  </a:lnTo>
                  <a:lnTo>
                    <a:pt x="1002" y="475"/>
                  </a:lnTo>
                  <a:lnTo>
                    <a:pt x="996" y="470"/>
                  </a:lnTo>
                  <a:lnTo>
                    <a:pt x="993" y="466"/>
                  </a:lnTo>
                  <a:lnTo>
                    <a:pt x="984" y="464"/>
                  </a:lnTo>
                  <a:lnTo>
                    <a:pt x="972" y="465"/>
                  </a:lnTo>
                  <a:lnTo>
                    <a:pt x="953" y="465"/>
                  </a:lnTo>
                  <a:lnTo>
                    <a:pt x="947" y="454"/>
                  </a:lnTo>
                  <a:lnTo>
                    <a:pt x="939" y="451"/>
                  </a:lnTo>
                  <a:lnTo>
                    <a:pt x="928" y="443"/>
                  </a:lnTo>
                  <a:lnTo>
                    <a:pt x="917" y="439"/>
                  </a:lnTo>
                  <a:lnTo>
                    <a:pt x="908" y="429"/>
                  </a:lnTo>
                  <a:lnTo>
                    <a:pt x="909" y="428"/>
                  </a:lnTo>
                  <a:lnTo>
                    <a:pt x="911" y="423"/>
                  </a:lnTo>
                  <a:lnTo>
                    <a:pt x="905" y="423"/>
                  </a:lnTo>
                  <a:lnTo>
                    <a:pt x="905" y="422"/>
                  </a:lnTo>
                  <a:lnTo>
                    <a:pt x="905" y="419"/>
                  </a:lnTo>
                  <a:lnTo>
                    <a:pt x="909" y="417"/>
                  </a:lnTo>
                  <a:lnTo>
                    <a:pt x="914" y="408"/>
                  </a:lnTo>
                  <a:lnTo>
                    <a:pt x="917" y="397"/>
                  </a:lnTo>
                  <a:lnTo>
                    <a:pt x="921" y="392"/>
                  </a:lnTo>
                  <a:lnTo>
                    <a:pt x="925" y="396"/>
                  </a:lnTo>
                  <a:lnTo>
                    <a:pt x="925" y="399"/>
                  </a:lnTo>
                  <a:lnTo>
                    <a:pt x="929" y="404"/>
                  </a:lnTo>
                  <a:lnTo>
                    <a:pt x="933" y="405"/>
                  </a:lnTo>
                  <a:lnTo>
                    <a:pt x="936" y="404"/>
                  </a:lnTo>
                  <a:lnTo>
                    <a:pt x="949" y="408"/>
                  </a:lnTo>
                  <a:lnTo>
                    <a:pt x="964" y="415"/>
                  </a:lnTo>
                  <a:lnTo>
                    <a:pt x="975" y="418"/>
                  </a:lnTo>
                  <a:lnTo>
                    <a:pt x="984" y="417"/>
                  </a:lnTo>
                  <a:lnTo>
                    <a:pt x="993" y="418"/>
                  </a:lnTo>
                  <a:lnTo>
                    <a:pt x="993" y="409"/>
                  </a:lnTo>
                  <a:lnTo>
                    <a:pt x="988" y="406"/>
                  </a:lnTo>
                  <a:lnTo>
                    <a:pt x="985" y="403"/>
                  </a:lnTo>
                  <a:lnTo>
                    <a:pt x="979" y="404"/>
                  </a:lnTo>
                  <a:lnTo>
                    <a:pt x="973" y="394"/>
                  </a:lnTo>
                  <a:lnTo>
                    <a:pt x="975" y="391"/>
                  </a:lnTo>
                  <a:lnTo>
                    <a:pt x="975" y="384"/>
                  </a:lnTo>
                  <a:lnTo>
                    <a:pt x="967" y="382"/>
                  </a:lnTo>
                  <a:lnTo>
                    <a:pt x="966" y="378"/>
                  </a:lnTo>
                  <a:lnTo>
                    <a:pt x="972" y="373"/>
                  </a:lnTo>
                  <a:lnTo>
                    <a:pt x="971" y="367"/>
                  </a:lnTo>
                  <a:lnTo>
                    <a:pt x="972" y="360"/>
                  </a:lnTo>
                  <a:lnTo>
                    <a:pt x="971" y="352"/>
                  </a:lnTo>
                  <a:lnTo>
                    <a:pt x="975" y="348"/>
                  </a:lnTo>
                  <a:lnTo>
                    <a:pt x="984" y="349"/>
                  </a:lnTo>
                  <a:lnTo>
                    <a:pt x="991" y="340"/>
                  </a:lnTo>
                  <a:lnTo>
                    <a:pt x="994" y="338"/>
                  </a:lnTo>
                  <a:lnTo>
                    <a:pt x="996" y="336"/>
                  </a:lnTo>
                  <a:lnTo>
                    <a:pt x="996" y="320"/>
                  </a:lnTo>
                  <a:lnTo>
                    <a:pt x="997" y="316"/>
                  </a:lnTo>
                  <a:lnTo>
                    <a:pt x="996" y="314"/>
                  </a:lnTo>
                  <a:lnTo>
                    <a:pt x="999" y="313"/>
                  </a:lnTo>
                  <a:lnTo>
                    <a:pt x="995" y="312"/>
                  </a:lnTo>
                  <a:lnTo>
                    <a:pt x="993" y="307"/>
                  </a:lnTo>
                  <a:lnTo>
                    <a:pt x="988" y="302"/>
                  </a:lnTo>
                  <a:lnTo>
                    <a:pt x="985" y="303"/>
                  </a:lnTo>
                  <a:lnTo>
                    <a:pt x="979" y="298"/>
                  </a:lnTo>
                  <a:lnTo>
                    <a:pt x="985" y="291"/>
                  </a:lnTo>
                  <a:lnTo>
                    <a:pt x="982" y="279"/>
                  </a:lnTo>
                  <a:lnTo>
                    <a:pt x="983" y="274"/>
                  </a:lnTo>
                  <a:lnTo>
                    <a:pt x="978" y="273"/>
                  </a:lnTo>
                  <a:lnTo>
                    <a:pt x="975" y="268"/>
                  </a:lnTo>
                  <a:lnTo>
                    <a:pt x="973" y="265"/>
                  </a:lnTo>
                  <a:lnTo>
                    <a:pt x="967" y="264"/>
                  </a:lnTo>
                  <a:lnTo>
                    <a:pt x="969" y="261"/>
                  </a:lnTo>
                  <a:lnTo>
                    <a:pt x="941" y="252"/>
                  </a:lnTo>
                  <a:lnTo>
                    <a:pt x="939" y="230"/>
                  </a:lnTo>
                  <a:lnTo>
                    <a:pt x="940" y="228"/>
                  </a:lnTo>
                  <a:lnTo>
                    <a:pt x="935" y="217"/>
                  </a:lnTo>
                  <a:lnTo>
                    <a:pt x="922" y="217"/>
                  </a:lnTo>
                  <a:lnTo>
                    <a:pt x="918" y="202"/>
                  </a:lnTo>
                  <a:lnTo>
                    <a:pt x="917" y="202"/>
                  </a:lnTo>
                  <a:lnTo>
                    <a:pt x="902" y="206"/>
                  </a:lnTo>
                  <a:lnTo>
                    <a:pt x="898" y="195"/>
                  </a:lnTo>
                  <a:lnTo>
                    <a:pt x="890" y="184"/>
                  </a:lnTo>
                  <a:lnTo>
                    <a:pt x="890" y="182"/>
                  </a:lnTo>
                  <a:lnTo>
                    <a:pt x="884" y="176"/>
                  </a:lnTo>
                  <a:lnTo>
                    <a:pt x="878" y="169"/>
                  </a:lnTo>
                  <a:lnTo>
                    <a:pt x="884" y="164"/>
                  </a:lnTo>
                  <a:lnTo>
                    <a:pt x="886" y="169"/>
                  </a:lnTo>
                  <a:lnTo>
                    <a:pt x="897" y="163"/>
                  </a:lnTo>
                  <a:lnTo>
                    <a:pt x="891" y="156"/>
                  </a:lnTo>
                  <a:lnTo>
                    <a:pt x="892" y="146"/>
                  </a:lnTo>
                  <a:lnTo>
                    <a:pt x="896" y="144"/>
                  </a:lnTo>
                  <a:lnTo>
                    <a:pt x="892" y="140"/>
                  </a:lnTo>
                  <a:lnTo>
                    <a:pt x="894" y="128"/>
                  </a:lnTo>
                  <a:lnTo>
                    <a:pt x="880" y="118"/>
                  </a:lnTo>
                  <a:lnTo>
                    <a:pt x="879" y="109"/>
                  </a:lnTo>
                  <a:lnTo>
                    <a:pt x="875" y="108"/>
                  </a:lnTo>
                  <a:lnTo>
                    <a:pt x="874" y="93"/>
                  </a:lnTo>
                  <a:lnTo>
                    <a:pt x="868" y="92"/>
                  </a:lnTo>
                  <a:lnTo>
                    <a:pt x="870" y="86"/>
                  </a:lnTo>
                  <a:lnTo>
                    <a:pt x="864" y="81"/>
                  </a:lnTo>
                  <a:lnTo>
                    <a:pt x="862" y="85"/>
                  </a:lnTo>
                  <a:lnTo>
                    <a:pt x="861" y="90"/>
                  </a:lnTo>
                  <a:lnTo>
                    <a:pt x="858" y="91"/>
                  </a:lnTo>
                  <a:lnTo>
                    <a:pt x="848" y="79"/>
                  </a:lnTo>
                  <a:lnTo>
                    <a:pt x="842" y="71"/>
                  </a:lnTo>
                  <a:lnTo>
                    <a:pt x="843" y="67"/>
                  </a:lnTo>
                  <a:lnTo>
                    <a:pt x="846" y="63"/>
                  </a:lnTo>
                  <a:lnTo>
                    <a:pt x="838" y="55"/>
                  </a:lnTo>
                  <a:lnTo>
                    <a:pt x="850" y="51"/>
                  </a:lnTo>
                  <a:lnTo>
                    <a:pt x="855" y="53"/>
                  </a:lnTo>
                  <a:lnTo>
                    <a:pt x="854" y="42"/>
                  </a:lnTo>
                  <a:lnTo>
                    <a:pt x="815" y="30"/>
                  </a:lnTo>
                  <a:lnTo>
                    <a:pt x="809" y="20"/>
                  </a:lnTo>
                  <a:lnTo>
                    <a:pt x="794" y="7"/>
                  </a:lnTo>
                  <a:lnTo>
                    <a:pt x="798" y="2"/>
                  </a:lnTo>
                  <a:lnTo>
                    <a:pt x="796" y="0"/>
                  </a:lnTo>
                  <a:lnTo>
                    <a:pt x="792" y="3"/>
                  </a:lnTo>
                  <a:lnTo>
                    <a:pt x="786" y="3"/>
                  </a:lnTo>
                  <a:lnTo>
                    <a:pt x="777" y="19"/>
                  </a:lnTo>
                  <a:lnTo>
                    <a:pt x="772" y="19"/>
                  </a:lnTo>
                  <a:lnTo>
                    <a:pt x="768" y="17"/>
                  </a:lnTo>
                  <a:lnTo>
                    <a:pt x="764" y="11"/>
                  </a:lnTo>
                  <a:lnTo>
                    <a:pt x="759" y="12"/>
                  </a:lnTo>
                  <a:lnTo>
                    <a:pt x="756" y="12"/>
                  </a:lnTo>
                  <a:lnTo>
                    <a:pt x="755" y="15"/>
                  </a:lnTo>
                  <a:lnTo>
                    <a:pt x="759" y="17"/>
                  </a:lnTo>
                  <a:lnTo>
                    <a:pt x="755" y="21"/>
                  </a:lnTo>
                  <a:lnTo>
                    <a:pt x="750" y="30"/>
                  </a:lnTo>
                  <a:lnTo>
                    <a:pt x="748" y="37"/>
                  </a:lnTo>
                  <a:lnTo>
                    <a:pt x="737" y="33"/>
                  </a:lnTo>
                  <a:lnTo>
                    <a:pt x="742" y="44"/>
                  </a:lnTo>
                  <a:lnTo>
                    <a:pt x="746" y="42"/>
                  </a:lnTo>
                  <a:lnTo>
                    <a:pt x="750" y="49"/>
                  </a:lnTo>
                  <a:lnTo>
                    <a:pt x="730" y="61"/>
                  </a:lnTo>
                  <a:lnTo>
                    <a:pt x="730" y="79"/>
                  </a:lnTo>
                  <a:lnTo>
                    <a:pt x="729" y="81"/>
                  </a:lnTo>
                  <a:lnTo>
                    <a:pt x="730" y="82"/>
                  </a:lnTo>
                  <a:lnTo>
                    <a:pt x="735" y="80"/>
                  </a:lnTo>
                  <a:lnTo>
                    <a:pt x="753" y="84"/>
                  </a:lnTo>
                  <a:lnTo>
                    <a:pt x="752" y="91"/>
                  </a:lnTo>
                  <a:lnTo>
                    <a:pt x="748" y="88"/>
                  </a:lnTo>
                  <a:lnTo>
                    <a:pt x="730" y="98"/>
                  </a:lnTo>
                  <a:lnTo>
                    <a:pt x="729" y="100"/>
                  </a:lnTo>
                  <a:lnTo>
                    <a:pt x="730" y="103"/>
                  </a:lnTo>
                  <a:lnTo>
                    <a:pt x="731" y="109"/>
                  </a:lnTo>
                  <a:lnTo>
                    <a:pt x="734" y="128"/>
                  </a:lnTo>
                  <a:lnTo>
                    <a:pt x="728" y="136"/>
                  </a:lnTo>
                  <a:lnTo>
                    <a:pt x="725" y="133"/>
                  </a:lnTo>
                  <a:lnTo>
                    <a:pt x="724" y="127"/>
                  </a:lnTo>
                  <a:lnTo>
                    <a:pt x="700" y="124"/>
                  </a:lnTo>
                  <a:lnTo>
                    <a:pt x="700" y="129"/>
                  </a:lnTo>
                  <a:lnTo>
                    <a:pt x="694" y="141"/>
                  </a:lnTo>
                  <a:lnTo>
                    <a:pt x="686" y="147"/>
                  </a:lnTo>
                  <a:lnTo>
                    <a:pt x="687" y="160"/>
                  </a:lnTo>
                  <a:lnTo>
                    <a:pt x="681" y="160"/>
                  </a:lnTo>
                  <a:lnTo>
                    <a:pt x="669" y="180"/>
                  </a:lnTo>
                  <a:lnTo>
                    <a:pt x="667" y="181"/>
                  </a:lnTo>
                  <a:lnTo>
                    <a:pt x="653" y="177"/>
                  </a:lnTo>
                  <a:lnTo>
                    <a:pt x="644" y="177"/>
                  </a:lnTo>
                  <a:lnTo>
                    <a:pt x="637" y="178"/>
                  </a:lnTo>
                  <a:lnTo>
                    <a:pt x="638" y="166"/>
                  </a:lnTo>
                  <a:lnTo>
                    <a:pt x="635" y="162"/>
                  </a:lnTo>
                  <a:lnTo>
                    <a:pt x="637" y="159"/>
                  </a:lnTo>
                  <a:lnTo>
                    <a:pt x="635" y="153"/>
                  </a:lnTo>
                  <a:lnTo>
                    <a:pt x="627" y="153"/>
                  </a:lnTo>
                  <a:lnTo>
                    <a:pt x="627" y="158"/>
                  </a:lnTo>
                  <a:lnTo>
                    <a:pt x="625" y="159"/>
                  </a:lnTo>
                  <a:lnTo>
                    <a:pt x="622" y="159"/>
                  </a:lnTo>
                  <a:lnTo>
                    <a:pt x="622" y="163"/>
                  </a:lnTo>
                  <a:lnTo>
                    <a:pt x="617" y="169"/>
                  </a:lnTo>
                  <a:lnTo>
                    <a:pt x="611" y="169"/>
                  </a:lnTo>
                  <a:lnTo>
                    <a:pt x="605" y="171"/>
                  </a:lnTo>
                  <a:lnTo>
                    <a:pt x="604" y="183"/>
                  </a:lnTo>
                  <a:lnTo>
                    <a:pt x="602" y="184"/>
                  </a:lnTo>
                  <a:lnTo>
                    <a:pt x="599" y="182"/>
                  </a:lnTo>
                  <a:lnTo>
                    <a:pt x="598" y="176"/>
                  </a:lnTo>
                  <a:lnTo>
                    <a:pt x="596" y="177"/>
                  </a:lnTo>
                  <a:lnTo>
                    <a:pt x="592" y="175"/>
                  </a:lnTo>
                  <a:lnTo>
                    <a:pt x="591" y="171"/>
                  </a:lnTo>
                  <a:lnTo>
                    <a:pt x="587" y="168"/>
                  </a:lnTo>
                  <a:lnTo>
                    <a:pt x="581" y="168"/>
                  </a:lnTo>
                  <a:lnTo>
                    <a:pt x="580" y="162"/>
                  </a:lnTo>
                  <a:lnTo>
                    <a:pt x="575" y="152"/>
                  </a:lnTo>
                  <a:lnTo>
                    <a:pt x="577" y="144"/>
                  </a:lnTo>
                  <a:lnTo>
                    <a:pt x="575" y="141"/>
                  </a:lnTo>
                  <a:lnTo>
                    <a:pt x="579" y="135"/>
                  </a:lnTo>
                  <a:lnTo>
                    <a:pt x="579" y="130"/>
                  </a:lnTo>
                  <a:lnTo>
                    <a:pt x="580" y="126"/>
                  </a:lnTo>
                  <a:lnTo>
                    <a:pt x="583" y="122"/>
                  </a:lnTo>
                  <a:lnTo>
                    <a:pt x="581" y="117"/>
                  </a:lnTo>
                  <a:lnTo>
                    <a:pt x="575" y="114"/>
                  </a:lnTo>
                  <a:lnTo>
                    <a:pt x="573" y="114"/>
                  </a:lnTo>
                  <a:lnTo>
                    <a:pt x="563" y="111"/>
                  </a:lnTo>
                  <a:lnTo>
                    <a:pt x="554" y="114"/>
                  </a:lnTo>
                  <a:lnTo>
                    <a:pt x="548" y="112"/>
                  </a:lnTo>
                  <a:lnTo>
                    <a:pt x="541" y="112"/>
                  </a:lnTo>
                  <a:lnTo>
                    <a:pt x="537" y="115"/>
                  </a:lnTo>
                  <a:lnTo>
                    <a:pt x="535" y="120"/>
                  </a:lnTo>
                  <a:lnTo>
                    <a:pt x="539" y="118"/>
                  </a:lnTo>
                  <a:lnTo>
                    <a:pt x="542" y="121"/>
                  </a:lnTo>
                  <a:lnTo>
                    <a:pt x="533" y="129"/>
                  </a:lnTo>
                  <a:lnTo>
                    <a:pt x="541" y="126"/>
                  </a:lnTo>
                  <a:lnTo>
                    <a:pt x="551" y="132"/>
                  </a:lnTo>
                  <a:lnTo>
                    <a:pt x="548" y="139"/>
                  </a:lnTo>
                  <a:lnTo>
                    <a:pt x="553" y="139"/>
                  </a:lnTo>
                  <a:lnTo>
                    <a:pt x="562" y="153"/>
                  </a:lnTo>
                  <a:lnTo>
                    <a:pt x="560" y="157"/>
                  </a:lnTo>
                  <a:lnTo>
                    <a:pt x="557" y="158"/>
                  </a:lnTo>
                  <a:lnTo>
                    <a:pt x="551" y="158"/>
                  </a:lnTo>
                  <a:lnTo>
                    <a:pt x="544" y="160"/>
                  </a:lnTo>
                  <a:lnTo>
                    <a:pt x="533" y="164"/>
                  </a:lnTo>
                  <a:lnTo>
                    <a:pt x="525" y="176"/>
                  </a:lnTo>
                  <a:lnTo>
                    <a:pt x="519" y="172"/>
                  </a:lnTo>
                  <a:lnTo>
                    <a:pt x="507" y="180"/>
                  </a:lnTo>
                  <a:lnTo>
                    <a:pt x="512" y="189"/>
                  </a:lnTo>
                  <a:lnTo>
                    <a:pt x="501" y="210"/>
                  </a:lnTo>
                  <a:lnTo>
                    <a:pt x="507" y="212"/>
                  </a:lnTo>
                  <a:lnTo>
                    <a:pt x="509" y="216"/>
                  </a:lnTo>
                  <a:lnTo>
                    <a:pt x="507" y="226"/>
                  </a:lnTo>
                  <a:lnTo>
                    <a:pt x="512" y="236"/>
                  </a:lnTo>
                  <a:lnTo>
                    <a:pt x="508" y="238"/>
                  </a:lnTo>
                  <a:lnTo>
                    <a:pt x="505" y="252"/>
                  </a:lnTo>
                  <a:lnTo>
                    <a:pt x="511" y="255"/>
                  </a:lnTo>
                  <a:lnTo>
                    <a:pt x="503" y="260"/>
                  </a:lnTo>
                  <a:lnTo>
                    <a:pt x="506" y="264"/>
                  </a:lnTo>
                  <a:lnTo>
                    <a:pt x="502" y="268"/>
                  </a:lnTo>
                  <a:lnTo>
                    <a:pt x="487" y="294"/>
                  </a:lnTo>
                  <a:lnTo>
                    <a:pt x="484" y="298"/>
                  </a:lnTo>
                  <a:lnTo>
                    <a:pt x="482" y="308"/>
                  </a:lnTo>
                  <a:lnTo>
                    <a:pt x="489" y="309"/>
                  </a:lnTo>
                  <a:lnTo>
                    <a:pt x="486" y="314"/>
                  </a:lnTo>
                  <a:lnTo>
                    <a:pt x="488" y="314"/>
                  </a:lnTo>
                  <a:lnTo>
                    <a:pt x="490" y="321"/>
                  </a:lnTo>
                  <a:lnTo>
                    <a:pt x="487" y="320"/>
                  </a:lnTo>
                  <a:lnTo>
                    <a:pt x="487" y="322"/>
                  </a:lnTo>
                  <a:lnTo>
                    <a:pt x="480" y="319"/>
                  </a:lnTo>
                  <a:lnTo>
                    <a:pt x="474" y="325"/>
                  </a:lnTo>
                  <a:lnTo>
                    <a:pt x="472" y="327"/>
                  </a:lnTo>
                  <a:lnTo>
                    <a:pt x="475" y="333"/>
                  </a:lnTo>
                  <a:lnTo>
                    <a:pt x="471" y="340"/>
                  </a:lnTo>
                  <a:lnTo>
                    <a:pt x="471" y="349"/>
                  </a:lnTo>
                  <a:lnTo>
                    <a:pt x="465" y="355"/>
                  </a:lnTo>
                  <a:lnTo>
                    <a:pt x="462" y="356"/>
                  </a:lnTo>
                  <a:lnTo>
                    <a:pt x="462" y="358"/>
                  </a:lnTo>
                  <a:lnTo>
                    <a:pt x="457" y="358"/>
                  </a:lnTo>
                  <a:lnTo>
                    <a:pt x="454" y="361"/>
                  </a:lnTo>
                  <a:lnTo>
                    <a:pt x="456" y="368"/>
                  </a:lnTo>
                  <a:lnTo>
                    <a:pt x="451" y="362"/>
                  </a:lnTo>
                  <a:lnTo>
                    <a:pt x="444" y="372"/>
                  </a:lnTo>
                  <a:lnTo>
                    <a:pt x="444" y="381"/>
                  </a:lnTo>
                  <a:lnTo>
                    <a:pt x="441" y="382"/>
                  </a:lnTo>
                  <a:lnTo>
                    <a:pt x="439" y="385"/>
                  </a:lnTo>
                  <a:lnTo>
                    <a:pt x="434" y="384"/>
                  </a:lnTo>
                  <a:lnTo>
                    <a:pt x="428" y="385"/>
                  </a:lnTo>
                  <a:lnTo>
                    <a:pt x="422" y="386"/>
                  </a:lnTo>
                  <a:lnTo>
                    <a:pt x="416" y="388"/>
                  </a:lnTo>
                  <a:lnTo>
                    <a:pt x="421" y="392"/>
                  </a:lnTo>
                  <a:lnTo>
                    <a:pt x="421" y="398"/>
                  </a:lnTo>
                  <a:lnTo>
                    <a:pt x="418" y="399"/>
                  </a:lnTo>
                  <a:lnTo>
                    <a:pt x="420" y="405"/>
                  </a:lnTo>
                  <a:lnTo>
                    <a:pt x="416" y="405"/>
                  </a:lnTo>
                  <a:lnTo>
                    <a:pt x="412" y="415"/>
                  </a:lnTo>
                  <a:lnTo>
                    <a:pt x="409" y="413"/>
                  </a:lnTo>
                  <a:lnTo>
                    <a:pt x="404" y="415"/>
                  </a:lnTo>
                  <a:lnTo>
                    <a:pt x="399" y="418"/>
                  </a:lnTo>
                  <a:lnTo>
                    <a:pt x="397" y="417"/>
                  </a:lnTo>
                  <a:lnTo>
                    <a:pt x="391" y="418"/>
                  </a:lnTo>
                  <a:lnTo>
                    <a:pt x="390" y="419"/>
                  </a:lnTo>
                  <a:lnTo>
                    <a:pt x="385" y="417"/>
                  </a:lnTo>
                  <a:lnTo>
                    <a:pt x="378" y="417"/>
                  </a:lnTo>
                  <a:lnTo>
                    <a:pt x="372" y="422"/>
                  </a:lnTo>
                  <a:lnTo>
                    <a:pt x="362" y="422"/>
                  </a:lnTo>
                  <a:lnTo>
                    <a:pt x="356" y="428"/>
                  </a:lnTo>
                  <a:lnTo>
                    <a:pt x="351" y="424"/>
                  </a:lnTo>
                  <a:lnTo>
                    <a:pt x="349" y="425"/>
                  </a:lnTo>
                  <a:lnTo>
                    <a:pt x="339" y="417"/>
                  </a:lnTo>
                  <a:lnTo>
                    <a:pt x="334" y="417"/>
                  </a:lnTo>
                  <a:lnTo>
                    <a:pt x="334" y="415"/>
                  </a:lnTo>
                  <a:lnTo>
                    <a:pt x="327" y="416"/>
                  </a:lnTo>
                  <a:lnTo>
                    <a:pt x="318" y="410"/>
                  </a:lnTo>
                  <a:lnTo>
                    <a:pt x="309" y="419"/>
                  </a:lnTo>
                  <a:lnTo>
                    <a:pt x="304" y="417"/>
                  </a:lnTo>
                  <a:lnTo>
                    <a:pt x="301" y="424"/>
                  </a:lnTo>
                  <a:lnTo>
                    <a:pt x="297" y="425"/>
                  </a:lnTo>
                  <a:lnTo>
                    <a:pt x="297" y="427"/>
                  </a:lnTo>
                  <a:lnTo>
                    <a:pt x="295" y="429"/>
                  </a:lnTo>
                  <a:lnTo>
                    <a:pt x="293" y="429"/>
                  </a:lnTo>
                  <a:lnTo>
                    <a:pt x="288" y="430"/>
                  </a:lnTo>
                  <a:lnTo>
                    <a:pt x="285" y="428"/>
                  </a:lnTo>
                  <a:lnTo>
                    <a:pt x="283" y="423"/>
                  </a:lnTo>
                  <a:lnTo>
                    <a:pt x="275" y="412"/>
                  </a:lnTo>
                  <a:lnTo>
                    <a:pt x="270" y="415"/>
                  </a:lnTo>
                  <a:lnTo>
                    <a:pt x="267" y="416"/>
                  </a:lnTo>
                  <a:lnTo>
                    <a:pt x="266" y="417"/>
                  </a:lnTo>
                  <a:lnTo>
                    <a:pt x="264" y="418"/>
                  </a:lnTo>
                  <a:lnTo>
                    <a:pt x="265" y="425"/>
                  </a:lnTo>
                  <a:lnTo>
                    <a:pt x="264" y="427"/>
                  </a:lnTo>
                  <a:lnTo>
                    <a:pt x="257" y="429"/>
                  </a:lnTo>
                  <a:lnTo>
                    <a:pt x="258" y="442"/>
                  </a:lnTo>
                  <a:lnTo>
                    <a:pt x="252" y="442"/>
                  </a:lnTo>
                  <a:lnTo>
                    <a:pt x="243" y="473"/>
                  </a:lnTo>
                  <a:lnTo>
                    <a:pt x="242" y="473"/>
                  </a:lnTo>
                  <a:lnTo>
                    <a:pt x="241" y="465"/>
                  </a:lnTo>
                  <a:lnTo>
                    <a:pt x="209" y="458"/>
                  </a:lnTo>
                  <a:lnTo>
                    <a:pt x="205" y="458"/>
                  </a:lnTo>
                  <a:lnTo>
                    <a:pt x="185" y="455"/>
                  </a:lnTo>
                  <a:lnTo>
                    <a:pt x="186" y="447"/>
                  </a:lnTo>
                  <a:lnTo>
                    <a:pt x="187" y="430"/>
                  </a:lnTo>
                  <a:lnTo>
                    <a:pt x="173" y="430"/>
                  </a:lnTo>
                  <a:lnTo>
                    <a:pt x="171" y="428"/>
                  </a:lnTo>
                  <a:lnTo>
                    <a:pt x="168" y="429"/>
                  </a:lnTo>
                  <a:lnTo>
                    <a:pt x="167" y="436"/>
                  </a:lnTo>
                  <a:lnTo>
                    <a:pt x="164" y="439"/>
                  </a:lnTo>
                  <a:lnTo>
                    <a:pt x="161" y="439"/>
                  </a:lnTo>
                  <a:lnTo>
                    <a:pt x="158" y="442"/>
                  </a:lnTo>
                  <a:lnTo>
                    <a:pt x="163" y="445"/>
                  </a:lnTo>
                  <a:lnTo>
                    <a:pt x="164" y="451"/>
                  </a:lnTo>
                  <a:lnTo>
                    <a:pt x="161" y="457"/>
                  </a:lnTo>
                  <a:lnTo>
                    <a:pt x="157" y="455"/>
                  </a:lnTo>
                  <a:lnTo>
                    <a:pt x="153" y="451"/>
                  </a:lnTo>
                  <a:lnTo>
                    <a:pt x="151" y="445"/>
                  </a:lnTo>
                  <a:lnTo>
                    <a:pt x="151" y="437"/>
                  </a:lnTo>
                  <a:lnTo>
                    <a:pt x="150" y="434"/>
                  </a:lnTo>
                  <a:lnTo>
                    <a:pt x="147" y="430"/>
                  </a:lnTo>
                  <a:lnTo>
                    <a:pt x="135" y="428"/>
                  </a:lnTo>
                  <a:lnTo>
                    <a:pt x="133" y="428"/>
                  </a:lnTo>
                  <a:lnTo>
                    <a:pt x="127" y="430"/>
                  </a:lnTo>
                  <a:lnTo>
                    <a:pt x="127" y="436"/>
                  </a:lnTo>
                  <a:lnTo>
                    <a:pt x="125" y="436"/>
                  </a:lnTo>
                  <a:lnTo>
                    <a:pt x="120" y="435"/>
                  </a:lnTo>
                  <a:lnTo>
                    <a:pt x="113" y="440"/>
                  </a:lnTo>
                  <a:lnTo>
                    <a:pt x="108" y="437"/>
                  </a:lnTo>
                  <a:lnTo>
                    <a:pt x="107" y="442"/>
                  </a:lnTo>
                  <a:lnTo>
                    <a:pt x="110" y="449"/>
                  </a:lnTo>
                  <a:lnTo>
                    <a:pt x="110" y="467"/>
                  </a:lnTo>
                  <a:lnTo>
                    <a:pt x="103" y="467"/>
                  </a:lnTo>
                  <a:lnTo>
                    <a:pt x="103" y="470"/>
                  </a:lnTo>
                  <a:lnTo>
                    <a:pt x="99" y="477"/>
                  </a:lnTo>
                  <a:lnTo>
                    <a:pt x="96" y="479"/>
                  </a:lnTo>
                  <a:lnTo>
                    <a:pt x="92" y="488"/>
                  </a:lnTo>
                  <a:lnTo>
                    <a:pt x="85" y="490"/>
                  </a:lnTo>
                  <a:lnTo>
                    <a:pt x="87" y="495"/>
                  </a:lnTo>
                  <a:lnTo>
                    <a:pt x="86" y="497"/>
                  </a:lnTo>
                  <a:lnTo>
                    <a:pt x="79" y="496"/>
                  </a:lnTo>
                  <a:lnTo>
                    <a:pt x="68" y="500"/>
                  </a:lnTo>
                  <a:lnTo>
                    <a:pt x="66" y="497"/>
                  </a:lnTo>
                  <a:lnTo>
                    <a:pt x="49" y="500"/>
                  </a:lnTo>
                  <a:lnTo>
                    <a:pt x="42" y="490"/>
                  </a:lnTo>
                  <a:lnTo>
                    <a:pt x="38" y="487"/>
                  </a:lnTo>
                  <a:lnTo>
                    <a:pt x="43" y="485"/>
                  </a:lnTo>
                  <a:lnTo>
                    <a:pt x="43" y="479"/>
                  </a:lnTo>
                  <a:lnTo>
                    <a:pt x="46" y="478"/>
                  </a:lnTo>
                  <a:lnTo>
                    <a:pt x="43" y="478"/>
                  </a:lnTo>
                  <a:lnTo>
                    <a:pt x="41" y="477"/>
                  </a:lnTo>
                  <a:lnTo>
                    <a:pt x="37" y="481"/>
                  </a:lnTo>
                  <a:lnTo>
                    <a:pt x="30" y="478"/>
                  </a:lnTo>
                  <a:lnTo>
                    <a:pt x="32" y="487"/>
                  </a:lnTo>
                  <a:lnTo>
                    <a:pt x="37" y="489"/>
                  </a:lnTo>
                  <a:lnTo>
                    <a:pt x="35" y="509"/>
                  </a:lnTo>
                  <a:lnTo>
                    <a:pt x="32" y="517"/>
                  </a:lnTo>
                  <a:lnTo>
                    <a:pt x="36" y="523"/>
                  </a:lnTo>
                  <a:lnTo>
                    <a:pt x="40" y="523"/>
                  </a:lnTo>
                  <a:lnTo>
                    <a:pt x="40" y="527"/>
                  </a:lnTo>
                  <a:lnTo>
                    <a:pt x="25" y="531"/>
                  </a:lnTo>
                  <a:lnTo>
                    <a:pt x="23" y="533"/>
                  </a:lnTo>
                  <a:lnTo>
                    <a:pt x="24" y="538"/>
                  </a:lnTo>
                  <a:lnTo>
                    <a:pt x="26" y="544"/>
                  </a:lnTo>
                  <a:lnTo>
                    <a:pt x="13" y="541"/>
                  </a:lnTo>
                  <a:lnTo>
                    <a:pt x="8" y="557"/>
                  </a:lnTo>
                  <a:lnTo>
                    <a:pt x="11" y="561"/>
                  </a:lnTo>
                  <a:lnTo>
                    <a:pt x="7" y="565"/>
                  </a:lnTo>
                  <a:lnTo>
                    <a:pt x="2" y="560"/>
                  </a:lnTo>
                  <a:lnTo>
                    <a:pt x="0" y="559"/>
                  </a:lnTo>
                  <a:lnTo>
                    <a:pt x="2" y="566"/>
                  </a:lnTo>
                  <a:lnTo>
                    <a:pt x="7" y="574"/>
                  </a:lnTo>
                  <a:lnTo>
                    <a:pt x="7" y="577"/>
                  </a:lnTo>
                  <a:lnTo>
                    <a:pt x="10" y="579"/>
                  </a:lnTo>
                  <a:lnTo>
                    <a:pt x="14" y="580"/>
                  </a:lnTo>
                  <a:lnTo>
                    <a:pt x="20" y="575"/>
                  </a:lnTo>
                  <a:lnTo>
                    <a:pt x="25" y="574"/>
                  </a:lnTo>
                  <a:lnTo>
                    <a:pt x="23" y="578"/>
                  </a:lnTo>
                  <a:lnTo>
                    <a:pt x="24" y="579"/>
                  </a:lnTo>
                  <a:lnTo>
                    <a:pt x="26" y="581"/>
                  </a:lnTo>
                  <a:lnTo>
                    <a:pt x="25" y="583"/>
                  </a:lnTo>
                  <a:lnTo>
                    <a:pt x="28" y="586"/>
                  </a:lnTo>
                  <a:lnTo>
                    <a:pt x="13" y="605"/>
                  </a:lnTo>
                  <a:lnTo>
                    <a:pt x="17" y="611"/>
                  </a:lnTo>
                  <a:lnTo>
                    <a:pt x="14" y="616"/>
                  </a:lnTo>
                  <a:lnTo>
                    <a:pt x="20" y="620"/>
                  </a:lnTo>
                  <a:lnTo>
                    <a:pt x="19" y="622"/>
                  </a:lnTo>
                  <a:lnTo>
                    <a:pt x="25" y="628"/>
                  </a:lnTo>
                  <a:lnTo>
                    <a:pt x="29" y="626"/>
                  </a:lnTo>
                  <a:lnTo>
                    <a:pt x="34" y="629"/>
                  </a:lnTo>
                  <a:lnTo>
                    <a:pt x="40" y="631"/>
                  </a:lnTo>
                  <a:lnTo>
                    <a:pt x="32" y="635"/>
                  </a:lnTo>
                  <a:lnTo>
                    <a:pt x="38" y="640"/>
                  </a:lnTo>
                  <a:lnTo>
                    <a:pt x="40" y="656"/>
                  </a:lnTo>
                  <a:lnTo>
                    <a:pt x="49" y="659"/>
                  </a:lnTo>
                  <a:lnTo>
                    <a:pt x="50" y="688"/>
                  </a:lnTo>
                  <a:lnTo>
                    <a:pt x="53" y="691"/>
                  </a:lnTo>
                  <a:lnTo>
                    <a:pt x="56" y="689"/>
                  </a:lnTo>
                  <a:lnTo>
                    <a:pt x="62" y="692"/>
                  </a:lnTo>
                  <a:lnTo>
                    <a:pt x="61" y="694"/>
                  </a:lnTo>
                  <a:lnTo>
                    <a:pt x="82" y="699"/>
                  </a:lnTo>
                  <a:lnTo>
                    <a:pt x="82" y="701"/>
                  </a:lnTo>
                  <a:lnTo>
                    <a:pt x="79" y="703"/>
                  </a:lnTo>
                  <a:lnTo>
                    <a:pt x="84" y="707"/>
                  </a:lnTo>
                  <a:lnTo>
                    <a:pt x="85" y="707"/>
                  </a:lnTo>
                  <a:lnTo>
                    <a:pt x="89" y="713"/>
                  </a:lnTo>
                  <a:lnTo>
                    <a:pt x="87" y="715"/>
                  </a:lnTo>
                  <a:lnTo>
                    <a:pt x="83" y="713"/>
                  </a:lnTo>
                  <a:lnTo>
                    <a:pt x="79" y="723"/>
                  </a:lnTo>
                  <a:lnTo>
                    <a:pt x="82" y="724"/>
                  </a:lnTo>
                  <a:lnTo>
                    <a:pt x="80" y="730"/>
                  </a:lnTo>
                  <a:lnTo>
                    <a:pt x="84" y="729"/>
                  </a:lnTo>
                  <a:lnTo>
                    <a:pt x="98" y="743"/>
                  </a:lnTo>
                  <a:lnTo>
                    <a:pt x="108" y="744"/>
                  </a:lnTo>
                  <a:lnTo>
                    <a:pt x="107" y="746"/>
                  </a:lnTo>
                  <a:lnTo>
                    <a:pt x="107" y="750"/>
                  </a:lnTo>
                  <a:lnTo>
                    <a:pt x="110" y="749"/>
                  </a:lnTo>
                  <a:lnTo>
                    <a:pt x="115" y="758"/>
                  </a:lnTo>
                  <a:lnTo>
                    <a:pt x="121" y="760"/>
                  </a:lnTo>
                  <a:lnTo>
                    <a:pt x="122" y="762"/>
                  </a:lnTo>
                  <a:lnTo>
                    <a:pt x="120" y="768"/>
                  </a:lnTo>
                  <a:lnTo>
                    <a:pt x="122" y="770"/>
                  </a:lnTo>
                  <a:lnTo>
                    <a:pt x="119" y="772"/>
                  </a:lnTo>
                  <a:lnTo>
                    <a:pt x="110" y="773"/>
                  </a:lnTo>
                  <a:lnTo>
                    <a:pt x="108" y="779"/>
                  </a:lnTo>
                  <a:lnTo>
                    <a:pt x="110" y="785"/>
                  </a:lnTo>
                  <a:lnTo>
                    <a:pt x="116" y="785"/>
                  </a:lnTo>
                  <a:lnTo>
                    <a:pt x="122" y="788"/>
                  </a:lnTo>
                  <a:lnTo>
                    <a:pt x="125" y="789"/>
                  </a:lnTo>
                  <a:lnTo>
                    <a:pt x="127" y="791"/>
                  </a:lnTo>
                  <a:lnTo>
                    <a:pt x="126" y="795"/>
                  </a:lnTo>
                  <a:lnTo>
                    <a:pt x="126" y="801"/>
                  </a:lnTo>
                  <a:lnTo>
                    <a:pt x="128" y="804"/>
                  </a:lnTo>
                  <a:lnTo>
                    <a:pt x="131" y="807"/>
                  </a:lnTo>
                  <a:lnTo>
                    <a:pt x="132" y="809"/>
                  </a:lnTo>
                  <a:lnTo>
                    <a:pt x="131" y="813"/>
                  </a:lnTo>
                  <a:lnTo>
                    <a:pt x="131" y="816"/>
                  </a:lnTo>
                  <a:lnTo>
                    <a:pt x="123" y="814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  <a:ln>
              <a:solidFill>
                <a:srgbClr val="FFFFFF"/>
              </a:solidFill>
            </a:ln>
          </p:spPr>
          <p:txBody>
            <a:bodyPr vert="horz" wrap="square" lIns="243624" tIns="121812" rIns="243624" bIns="121812" numCol="1" anchor="t" anchorCtr="0" compatLnSpc="1">
              <a:prstTxWarp prst="textNoShape">
                <a:avLst/>
              </a:prstTxWarp>
            </a:bodyPr>
            <a:lstStyle/>
            <a:p>
              <a:pPr defTabSz="2435744">
                <a:buClrTx/>
                <a:defRPr/>
              </a:pPr>
              <a:endParaRPr lang="en-US" sz="3796">
                <a:latin typeface="Verdana"/>
              </a:endParaRPr>
            </a:p>
          </p:txBody>
        </p:sp>
        <p:sp>
          <p:nvSpPr>
            <p:cNvPr id="17" name="Freeform 49">
              <a:extLst>
                <a:ext uri="{FF2B5EF4-FFF2-40B4-BE49-F238E27FC236}">
                  <a16:creationId xmlns:a16="http://schemas.microsoft.com/office/drawing/2014/main" id="{34854374-72D9-4A17-A3D1-C2446EF0C3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2309" y="3462747"/>
              <a:ext cx="1361837" cy="1109564"/>
            </a:xfrm>
            <a:custGeom>
              <a:avLst/>
              <a:gdLst>
                <a:gd name="T0" fmla="*/ 695 w 943"/>
                <a:gd name="T1" fmla="*/ 205 h 778"/>
                <a:gd name="T2" fmla="*/ 669 w 943"/>
                <a:gd name="T3" fmla="*/ 197 h 778"/>
                <a:gd name="T4" fmla="*/ 616 w 943"/>
                <a:gd name="T5" fmla="*/ 227 h 778"/>
                <a:gd name="T6" fmla="*/ 585 w 943"/>
                <a:gd name="T7" fmla="*/ 198 h 778"/>
                <a:gd name="T8" fmla="*/ 527 w 943"/>
                <a:gd name="T9" fmla="*/ 194 h 778"/>
                <a:gd name="T10" fmla="*/ 531 w 943"/>
                <a:gd name="T11" fmla="*/ 161 h 778"/>
                <a:gd name="T12" fmla="*/ 485 w 943"/>
                <a:gd name="T13" fmla="*/ 111 h 778"/>
                <a:gd name="T14" fmla="*/ 430 w 943"/>
                <a:gd name="T15" fmla="*/ 63 h 778"/>
                <a:gd name="T16" fmla="*/ 400 w 943"/>
                <a:gd name="T17" fmla="*/ 73 h 778"/>
                <a:gd name="T18" fmla="*/ 371 w 943"/>
                <a:gd name="T19" fmla="*/ 48 h 778"/>
                <a:gd name="T20" fmla="*/ 307 w 943"/>
                <a:gd name="T21" fmla="*/ 24 h 778"/>
                <a:gd name="T22" fmla="*/ 247 w 943"/>
                <a:gd name="T23" fmla="*/ 17 h 778"/>
                <a:gd name="T24" fmla="*/ 219 w 943"/>
                <a:gd name="T25" fmla="*/ 35 h 778"/>
                <a:gd name="T26" fmla="*/ 191 w 943"/>
                <a:gd name="T27" fmla="*/ 29 h 778"/>
                <a:gd name="T28" fmla="*/ 130 w 943"/>
                <a:gd name="T29" fmla="*/ 31 h 778"/>
                <a:gd name="T30" fmla="*/ 82 w 943"/>
                <a:gd name="T31" fmla="*/ 33 h 778"/>
                <a:gd name="T32" fmla="*/ 34 w 943"/>
                <a:gd name="T33" fmla="*/ 43 h 778"/>
                <a:gd name="T34" fmla="*/ 26 w 943"/>
                <a:gd name="T35" fmla="*/ 65 h 778"/>
                <a:gd name="T36" fmla="*/ 15 w 943"/>
                <a:gd name="T37" fmla="*/ 100 h 778"/>
                <a:gd name="T38" fmla="*/ 68 w 943"/>
                <a:gd name="T39" fmla="*/ 196 h 778"/>
                <a:gd name="T40" fmla="*/ 64 w 943"/>
                <a:gd name="T41" fmla="*/ 270 h 778"/>
                <a:gd name="T42" fmla="*/ 145 w 943"/>
                <a:gd name="T43" fmla="*/ 286 h 778"/>
                <a:gd name="T44" fmla="*/ 179 w 943"/>
                <a:gd name="T45" fmla="*/ 290 h 778"/>
                <a:gd name="T46" fmla="*/ 188 w 943"/>
                <a:gd name="T47" fmla="*/ 324 h 778"/>
                <a:gd name="T48" fmla="*/ 208 w 943"/>
                <a:gd name="T49" fmla="*/ 376 h 778"/>
                <a:gd name="T50" fmla="*/ 215 w 943"/>
                <a:gd name="T51" fmla="*/ 427 h 778"/>
                <a:gd name="T52" fmla="*/ 277 w 943"/>
                <a:gd name="T53" fmla="*/ 469 h 778"/>
                <a:gd name="T54" fmla="*/ 285 w 943"/>
                <a:gd name="T55" fmla="*/ 498 h 778"/>
                <a:gd name="T56" fmla="*/ 329 w 943"/>
                <a:gd name="T57" fmla="*/ 507 h 778"/>
                <a:gd name="T58" fmla="*/ 335 w 943"/>
                <a:gd name="T59" fmla="*/ 578 h 778"/>
                <a:gd name="T60" fmla="*/ 256 w 943"/>
                <a:gd name="T61" fmla="*/ 606 h 778"/>
                <a:gd name="T62" fmla="*/ 296 w 943"/>
                <a:gd name="T63" fmla="*/ 663 h 778"/>
                <a:gd name="T64" fmla="*/ 308 w 943"/>
                <a:gd name="T65" fmla="*/ 727 h 778"/>
                <a:gd name="T66" fmla="*/ 307 w 943"/>
                <a:gd name="T67" fmla="*/ 762 h 778"/>
                <a:gd name="T68" fmla="*/ 365 w 943"/>
                <a:gd name="T69" fmla="*/ 769 h 778"/>
                <a:gd name="T70" fmla="*/ 425 w 943"/>
                <a:gd name="T71" fmla="*/ 778 h 778"/>
                <a:gd name="T72" fmla="*/ 501 w 943"/>
                <a:gd name="T73" fmla="*/ 770 h 778"/>
                <a:gd name="T74" fmla="*/ 577 w 943"/>
                <a:gd name="T75" fmla="*/ 747 h 778"/>
                <a:gd name="T76" fmla="*/ 622 w 943"/>
                <a:gd name="T77" fmla="*/ 701 h 778"/>
                <a:gd name="T78" fmla="*/ 715 w 943"/>
                <a:gd name="T79" fmla="*/ 665 h 778"/>
                <a:gd name="T80" fmla="*/ 749 w 943"/>
                <a:gd name="T81" fmla="*/ 651 h 778"/>
                <a:gd name="T82" fmla="*/ 815 w 943"/>
                <a:gd name="T83" fmla="*/ 672 h 778"/>
                <a:gd name="T84" fmla="*/ 834 w 943"/>
                <a:gd name="T85" fmla="*/ 639 h 778"/>
                <a:gd name="T86" fmla="*/ 869 w 943"/>
                <a:gd name="T87" fmla="*/ 587 h 778"/>
                <a:gd name="T88" fmla="*/ 859 w 943"/>
                <a:gd name="T89" fmla="*/ 525 h 778"/>
                <a:gd name="T90" fmla="*/ 893 w 943"/>
                <a:gd name="T91" fmla="*/ 504 h 778"/>
                <a:gd name="T92" fmla="*/ 926 w 943"/>
                <a:gd name="T93" fmla="*/ 491 h 778"/>
                <a:gd name="T94" fmla="*/ 930 w 943"/>
                <a:gd name="T95" fmla="*/ 457 h 778"/>
                <a:gd name="T96" fmla="*/ 896 w 943"/>
                <a:gd name="T97" fmla="*/ 385 h 778"/>
                <a:gd name="T98" fmla="*/ 931 w 943"/>
                <a:gd name="T99" fmla="*/ 342 h 778"/>
                <a:gd name="T100" fmla="*/ 881 w 943"/>
                <a:gd name="T101" fmla="*/ 299 h 778"/>
                <a:gd name="T102" fmla="*/ 902 w 943"/>
                <a:gd name="T103" fmla="*/ 224 h 778"/>
                <a:gd name="T104" fmla="*/ 884 w 943"/>
                <a:gd name="T105" fmla="*/ 148 h 778"/>
                <a:gd name="T106" fmla="*/ 884 w 943"/>
                <a:gd name="T107" fmla="*/ 107 h 778"/>
                <a:gd name="T108" fmla="*/ 850 w 943"/>
                <a:gd name="T109" fmla="*/ 101 h 778"/>
                <a:gd name="T110" fmla="*/ 820 w 943"/>
                <a:gd name="T111" fmla="*/ 114 h 778"/>
                <a:gd name="T112" fmla="*/ 785 w 943"/>
                <a:gd name="T113" fmla="*/ 172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43" h="778">
                  <a:moveTo>
                    <a:pt x="766" y="199"/>
                  </a:moveTo>
                  <a:lnTo>
                    <a:pt x="726" y="206"/>
                  </a:lnTo>
                  <a:lnTo>
                    <a:pt x="703" y="211"/>
                  </a:lnTo>
                  <a:lnTo>
                    <a:pt x="703" y="206"/>
                  </a:lnTo>
                  <a:lnTo>
                    <a:pt x="701" y="205"/>
                  </a:lnTo>
                  <a:lnTo>
                    <a:pt x="700" y="206"/>
                  </a:lnTo>
                  <a:lnTo>
                    <a:pt x="695" y="208"/>
                  </a:lnTo>
                  <a:lnTo>
                    <a:pt x="694" y="206"/>
                  </a:lnTo>
                  <a:lnTo>
                    <a:pt x="696" y="206"/>
                  </a:lnTo>
                  <a:lnTo>
                    <a:pt x="695" y="205"/>
                  </a:lnTo>
                  <a:lnTo>
                    <a:pt x="691" y="208"/>
                  </a:lnTo>
                  <a:lnTo>
                    <a:pt x="690" y="206"/>
                  </a:lnTo>
                  <a:lnTo>
                    <a:pt x="685" y="209"/>
                  </a:lnTo>
                  <a:lnTo>
                    <a:pt x="684" y="211"/>
                  </a:lnTo>
                  <a:lnTo>
                    <a:pt x="682" y="211"/>
                  </a:lnTo>
                  <a:lnTo>
                    <a:pt x="678" y="206"/>
                  </a:lnTo>
                  <a:lnTo>
                    <a:pt x="672" y="203"/>
                  </a:lnTo>
                  <a:lnTo>
                    <a:pt x="672" y="199"/>
                  </a:lnTo>
                  <a:lnTo>
                    <a:pt x="670" y="199"/>
                  </a:lnTo>
                  <a:lnTo>
                    <a:pt x="669" y="197"/>
                  </a:lnTo>
                  <a:lnTo>
                    <a:pt x="664" y="194"/>
                  </a:lnTo>
                  <a:lnTo>
                    <a:pt x="643" y="199"/>
                  </a:lnTo>
                  <a:lnTo>
                    <a:pt x="645" y="209"/>
                  </a:lnTo>
                  <a:lnTo>
                    <a:pt x="639" y="210"/>
                  </a:lnTo>
                  <a:lnTo>
                    <a:pt x="641" y="226"/>
                  </a:lnTo>
                  <a:lnTo>
                    <a:pt x="634" y="227"/>
                  </a:lnTo>
                  <a:lnTo>
                    <a:pt x="618" y="229"/>
                  </a:lnTo>
                  <a:lnTo>
                    <a:pt x="617" y="224"/>
                  </a:lnTo>
                  <a:lnTo>
                    <a:pt x="616" y="224"/>
                  </a:lnTo>
                  <a:lnTo>
                    <a:pt x="616" y="227"/>
                  </a:lnTo>
                  <a:lnTo>
                    <a:pt x="612" y="230"/>
                  </a:lnTo>
                  <a:lnTo>
                    <a:pt x="610" y="226"/>
                  </a:lnTo>
                  <a:lnTo>
                    <a:pt x="605" y="227"/>
                  </a:lnTo>
                  <a:lnTo>
                    <a:pt x="603" y="214"/>
                  </a:lnTo>
                  <a:lnTo>
                    <a:pt x="597" y="215"/>
                  </a:lnTo>
                  <a:lnTo>
                    <a:pt x="595" y="208"/>
                  </a:lnTo>
                  <a:lnTo>
                    <a:pt x="593" y="208"/>
                  </a:lnTo>
                  <a:lnTo>
                    <a:pt x="592" y="203"/>
                  </a:lnTo>
                  <a:lnTo>
                    <a:pt x="587" y="204"/>
                  </a:lnTo>
                  <a:lnTo>
                    <a:pt x="585" y="198"/>
                  </a:lnTo>
                  <a:lnTo>
                    <a:pt x="573" y="200"/>
                  </a:lnTo>
                  <a:lnTo>
                    <a:pt x="573" y="198"/>
                  </a:lnTo>
                  <a:lnTo>
                    <a:pt x="568" y="199"/>
                  </a:lnTo>
                  <a:lnTo>
                    <a:pt x="555" y="202"/>
                  </a:lnTo>
                  <a:lnTo>
                    <a:pt x="556" y="206"/>
                  </a:lnTo>
                  <a:lnTo>
                    <a:pt x="531" y="211"/>
                  </a:lnTo>
                  <a:lnTo>
                    <a:pt x="516" y="215"/>
                  </a:lnTo>
                  <a:lnTo>
                    <a:pt x="515" y="209"/>
                  </a:lnTo>
                  <a:lnTo>
                    <a:pt x="513" y="198"/>
                  </a:lnTo>
                  <a:lnTo>
                    <a:pt x="527" y="194"/>
                  </a:lnTo>
                  <a:lnTo>
                    <a:pt x="523" y="188"/>
                  </a:lnTo>
                  <a:lnTo>
                    <a:pt x="522" y="188"/>
                  </a:lnTo>
                  <a:lnTo>
                    <a:pt x="521" y="182"/>
                  </a:lnTo>
                  <a:lnTo>
                    <a:pt x="523" y="182"/>
                  </a:lnTo>
                  <a:lnTo>
                    <a:pt x="522" y="175"/>
                  </a:lnTo>
                  <a:lnTo>
                    <a:pt x="533" y="175"/>
                  </a:lnTo>
                  <a:lnTo>
                    <a:pt x="531" y="167"/>
                  </a:lnTo>
                  <a:lnTo>
                    <a:pt x="529" y="167"/>
                  </a:lnTo>
                  <a:lnTo>
                    <a:pt x="529" y="161"/>
                  </a:lnTo>
                  <a:lnTo>
                    <a:pt x="531" y="161"/>
                  </a:lnTo>
                  <a:lnTo>
                    <a:pt x="528" y="149"/>
                  </a:lnTo>
                  <a:lnTo>
                    <a:pt x="522" y="150"/>
                  </a:lnTo>
                  <a:lnTo>
                    <a:pt x="519" y="128"/>
                  </a:lnTo>
                  <a:lnTo>
                    <a:pt x="512" y="130"/>
                  </a:lnTo>
                  <a:lnTo>
                    <a:pt x="504" y="130"/>
                  </a:lnTo>
                  <a:lnTo>
                    <a:pt x="500" y="132"/>
                  </a:lnTo>
                  <a:lnTo>
                    <a:pt x="494" y="130"/>
                  </a:lnTo>
                  <a:lnTo>
                    <a:pt x="494" y="137"/>
                  </a:lnTo>
                  <a:lnTo>
                    <a:pt x="489" y="137"/>
                  </a:lnTo>
                  <a:lnTo>
                    <a:pt x="485" y="111"/>
                  </a:lnTo>
                  <a:lnTo>
                    <a:pt x="482" y="94"/>
                  </a:lnTo>
                  <a:lnTo>
                    <a:pt x="498" y="90"/>
                  </a:lnTo>
                  <a:lnTo>
                    <a:pt x="494" y="63"/>
                  </a:lnTo>
                  <a:lnTo>
                    <a:pt x="471" y="66"/>
                  </a:lnTo>
                  <a:lnTo>
                    <a:pt x="468" y="53"/>
                  </a:lnTo>
                  <a:lnTo>
                    <a:pt x="454" y="55"/>
                  </a:lnTo>
                  <a:lnTo>
                    <a:pt x="452" y="47"/>
                  </a:lnTo>
                  <a:lnTo>
                    <a:pt x="436" y="49"/>
                  </a:lnTo>
                  <a:lnTo>
                    <a:pt x="436" y="60"/>
                  </a:lnTo>
                  <a:lnTo>
                    <a:pt x="430" y="63"/>
                  </a:lnTo>
                  <a:lnTo>
                    <a:pt x="428" y="58"/>
                  </a:lnTo>
                  <a:lnTo>
                    <a:pt x="422" y="59"/>
                  </a:lnTo>
                  <a:lnTo>
                    <a:pt x="425" y="77"/>
                  </a:lnTo>
                  <a:lnTo>
                    <a:pt x="412" y="78"/>
                  </a:lnTo>
                  <a:lnTo>
                    <a:pt x="413" y="83"/>
                  </a:lnTo>
                  <a:lnTo>
                    <a:pt x="408" y="85"/>
                  </a:lnTo>
                  <a:lnTo>
                    <a:pt x="407" y="87"/>
                  </a:lnTo>
                  <a:lnTo>
                    <a:pt x="406" y="79"/>
                  </a:lnTo>
                  <a:lnTo>
                    <a:pt x="400" y="81"/>
                  </a:lnTo>
                  <a:lnTo>
                    <a:pt x="400" y="73"/>
                  </a:lnTo>
                  <a:lnTo>
                    <a:pt x="402" y="71"/>
                  </a:lnTo>
                  <a:lnTo>
                    <a:pt x="408" y="69"/>
                  </a:lnTo>
                  <a:lnTo>
                    <a:pt x="405" y="49"/>
                  </a:lnTo>
                  <a:lnTo>
                    <a:pt x="399" y="49"/>
                  </a:lnTo>
                  <a:lnTo>
                    <a:pt x="383" y="53"/>
                  </a:lnTo>
                  <a:lnTo>
                    <a:pt x="384" y="57"/>
                  </a:lnTo>
                  <a:lnTo>
                    <a:pt x="378" y="58"/>
                  </a:lnTo>
                  <a:lnTo>
                    <a:pt x="376" y="59"/>
                  </a:lnTo>
                  <a:lnTo>
                    <a:pt x="374" y="48"/>
                  </a:lnTo>
                  <a:lnTo>
                    <a:pt x="371" y="48"/>
                  </a:lnTo>
                  <a:lnTo>
                    <a:pt x="368" y="53"/>
                  </a:lnTo>
                  <a:lnTo>
                    <a:pt x="360" y="54"/>
                  </a:lnTo>
                  <a:lnTo>
                    <a:pt x="358" y="55"/>
                  </a:lnTo>
                  <a:lnTo>
                    <a:pt x="353" y="57"/>
                  </a:lnTo>
                  <a:lnTo>
                    <a:pt x="352" y="46"/>
                  </a:lnTo>
                  <a:lnTo>
                    <a:pt x="326" y="55"/>
                  </a:lnTo>
                  <a:lnTo>
                    <a:pt x="321" y="34"/>
                  </a:lnTo>
                  <a:lnTo>
                    <a:pt x="321" y="29"/>
                  </a:lnTo>
                  <a:lnTo>
                    <a:pt x="314" y="30"/>
                  </a:lnTo>
                  <a:lnTo>
                    <a:pt x="307" y="24"/>
                  </a:lnTo>
                  <a:lnTo>
                    <a:pt x="311" y="17"/>
                  </a:lnTo>
                  <a:lnTo>
                    <a:pt x="302" y="4"/>
                  </a:lnTo>
                  <a:lnTo>
                    <a:pt x="295" y="5"/>
                  </a:lnTo>
                  <a:lnTo>
                    <a:pt x="295" y="1"/>
                  </a:lnTo>
                  <a:lnTo>
                    <a:pt x="280" y="4"/>
                  </a:lnTo>
                  <a:lnTo>
                    <a:pt x="268" y="6"/>
                  </a:lnTo>
                  <a:lnTo>
                    <a:pt x="267" y="0"/>
                  </a:lnTo>
                  <a:lnTo>
                    <a:pt x="250" y="4"/>
                  </a:lnTo>
                  <a:lnTo>
                    <a:pt x="245" y="5"/>
                  </a:lnTo>
                  <a:lnTo>
                    <a:pt x="247" y="17"/>
                  </a:lnTo>
                  <a:lnTo>
                    <a:pt x="248" y="23"/>
                  </a:lnTo>
                  <a:lnTo>
                    <a:pt x="239" y="22"/>
                  </a:lnTo>
                  <a:lnTo>
                    <a:pt x="237" y="24"/>
                  </a:lnTo>
                  <a:lnTo>
                    <a:pt x="233" y="23"/>
                  </a:lnTo>
                  <a:lnTo>
                    <a:pt x="229" y="23"/>
                  </a:lnTo>
                  <a:lnTo>
                    <a:pt x="229" y="31"/>
                  </a:lnTo>
                  <a:lnTo>
                    <a:pt x="226" y="30"/>
                  </a:lnTo>
                  <a:lnTo>
                    <a:pt x="225" y="31"/>
                  </a:lnTo>
                  <a:lnTo>
                    <a:pt x="220" y="33"/>
                  </a:lnTo>
                  <a:lnTo>
                    <a:pt x="219" y="35"/>
                  </a:lnTo>
                  <a:lnTo>
                    <a:pt x="218" y="31"/>
                  </a:lnTo>
                  <a:lnTo>
                    <a:pt x="212" y="33"/>
                  </a:lnTo>
                  <a:lnTo>
                    <a:pt x="209" y="34"/>
                  </a:lnTo>
                  <a:lnTo>
                    <a:pt x="205" y="34"/>
                  </a:lnTo>
                  <a:lnTo>
                    <a:pt x="202" y="23"/>
                  </a:lnTo>
                  <a:lnTo>
                    <a:pt x="196" y="24"/>
                  </a:lnTo>
                  <a:lnTo>
                    <a:pt x="195" y="21"/>
                  </a:lnTo>
                  <a:lnTo>
                    <a:pt x="194" y="24"/>
                  </a:lnTo>
                  <a:lnTo>
                    <a:pt x="191" y="27"/>
                  </a:lnTo>
                  <a:lnTo>
                    <a:pt x="191" y="29"/>
                  </a:lnTo>
                  <a:lnTo>
                    <a:pt x="185" y="30"/>
                  </a:lnTo>
                  <a:lnTo>
                    <a:pt x="183" y="19"/>
                  </a:lnTo>
                  <a:lnTo>
                    <a:pt x="170" y="21"/>
                  </a:lnTo>
                  <a:lnTo>
                    <a:pt x="161" y="22"/>
                  </a:lnTo>
                  <a:lnTo>
                    <a:pt x="160" y="17"/>
                  </a:lnTo>
                  <a:lnTo>
                    <a:pt x="151" y="21"/>
                  </a:lnTo>
                  <a:lnTo>
                    <a:pt x="139" y="22"/>
                  </a:lnTo>
                  <a:lnTo>
                    <a:pt x="139" y="25"/>
                  </a:lnTo>
                  <a:lnTo>
                    <a:pt x="141" y="29"/>
                  </a:lnTo>
                  <a:lnTo>
                    <a:pt x="130" y="31"/>
                  </a:lnTo>
                  <a:lnTo>
                    <a:pt x="130" y="36"/>
                  </a:lnTo>
                  <a:lnTo>
                    <a:pt x="119" y="36"/>
                  </a:lnTo>
                  <a:lnTo>
                    <a:pt x="118" y="37"/>
                  </a:lnTo>
                  <a:lnTo>
                    <a:pt x="110" y="36"/>
                  </a:lnTo>
                  <a:lnTo>
                    <a:pt x="107" y="30"/>
                  </a:lnTo>
                  <a:lnTo>
                    <a:pt x="102" y="25"/>
                  </a:lnTo>
                  <a:lnTo>
                    <a:pt x="93" y="35"/>
                  </a:lnTo>
                  <a:lnTo>
                    <a:pt x="92" y="30"/>
                  </a:lnTo>
                  <a:lnTo>
                    <a:pt x="86" y="31"/>
                  </a:lnTo>
                  <a:lnTo>
                    <a:pt x="82" y="33"/>
                  </a:lnTo>
                  <a:lnTo>
                    <a:pt x="73" y="29"/>
                  </a:lnTo>
                  <a:lnTo>
                    <a:pt x="67" y="34"/>
                  </a:lnTo>
                  <a:lnTo>
                    <a:pt x="62" y="33"/>
                  </a:lnTo>
                  <a:lnTo>
                    <a:pt x="57" y="31"/>
                  </a:lnTo>
                  <a:lnTo>
                    <a:pt x="56" y="28"/>
                  </a:lnTo>
                  <a:lnTo>
                    <a:pt x="50" y="28"/>
                  </a:lnTo>
                  <a:lnTo>
                    <a:pt x="43" y="33"/>
                  </a:lnTo>
                  <a:lnTo>
                    <a:pt x="38" y="35"/>
                  </a:lnTo>
                  <a:lnTo>
                    <a:pt x="38" y="40"/>
                  </a:lnTo>
                  <a:lnTo>
                    <a:pt x="34" y="43"/>
                  </a:lnTo>
                  <a:lnTo>
                    <a:pt x="31" y="43"/>
                  </a:lnTo>
                  <a:lnTo>
                    <a:pt x="33" y="55"/>
                  </a:lnTo>
                  <a:lnTo>
                    <a:pt x="46" y="58"/>
                  </a:lnTo>
                  <a:lnTo>
                    <a:pt x="46" y="63"/>
                  </a:lnTo>
                  <a:lnTo>
                    <a:pt x="38" y="64"/>
                  </a:lnTo>
                  <a:lnTo>
                    <a:pt x="37" y="61"/>
                  </a:lnTo>
                  <a:lnTo>
                    <a:pt x="33" y="60"/>
                  </a:lnTo>
                  <a:lnTo>
                    <a:pt x="33" y="63"/>
                  </a:lnTo>
                  <a:lnTo>
                    <a:pt x="37" y="65"/>
                  </a:lnTo>
                  <a:lnTo>
                    <a:pt x="26" y="65"/>
                  </a:lnTo>
                  <a:lnTo>
                    <a:pt x="24" y="66"/>
                  </a:lnTo>
                  <a:lnTo>
                    <a:pt x="22" y="70"/>
                  </a:lnTo>
                  <a:lnTo>
                    <a:pt x="13" y="69"/>
                  </a:lnTo>
                  <a:lnTo>
                    <a:pt x="12" y="75"/>
                  </a:lnTo>
                  <a:lnTo>
                    <a:pt x="6" y="77"/>
                  </a:lnTo>
                  <a:lnTo>
                    <a:pt x="1" y="76"/>
                  </a:lnTo>
                  <a:lnTo>
                    <a:pt x="0" y="78"/>
                  </a:lnTo>
                  <a:lnTo>
                    <a:pt x="6" y="84"/>
                  </a:lnTo>
                  <a:lnTo>
                    <a:pt x="8" y="82"/>
                  </a:lnTo>
                  <a:lnTo>
                    <a:pt x="15" y="100"/>
                  </a:lnTo>
                  <a:lnTo>
                    <a:pt x="6" y="105"/>
                  </a:lnTo>
                  <a:lnTo>
                    <a:pt x="8" y="111"/>
                  </a:lnTo>
                  <a:lnTo>
                    <a:pt x="13" y="119"/>
                  </a:lnTo>
                  <a:lnTo>
                    <a:pt x="12" y="126"/>
                  </a:lnTo>
                  <a:lnTo>
                    <a:pt x="22" y="133"/>
                  </a:lnTo>
                  <a:lnTo>
                    <a:pt x="31" y="144"/>
                  </a:lnTo>
                  <a:lnTo>
                    <a:pt x="28" y="148"/>
                  </a:lnTo>
                  <a:lnTo>
                    <a:pt x="32" y="172"/>
                  </a:lnTo>
                  <a:lnTo>
                    <a:pt x="38" y="202"/>
                  </a:lnTo>
                  <a:lnTo>
                    <a:pt x="68" y="196"/>
                  </a:lnTo>
                  <a:lnTo>
                    <a:pt x="69" y="206"/>
                  </a:lnTo>
                  <a:lnTo>
                    <a:pt x="72" y="205"/>
                  </a:lnTo>
                  <a:lnTo>
                    <a:pt x="73" y="211"/>
                  </a:lnTo>
                  <a:lnTo>
                    <a:pt x="66" y="212"/>
                  </a:lnTo>
                  <a:lnTo>
                    <a:pt x="68" y="224"/>
                  </a:lnTo>
                  <a:lnTo>
                    <a:pt x="60" y="226"/>
                  </a:lnTo>
                  <a:lnTo>
                    <a:pt x="60" y="228"/>
                  </a:lnTo>
                  <a:lnTo>
                    <a:pt x="57" y="228"/>
                  </a:lnTo>
                  <a:lnTo>
                    <a:pt x="64" y="268"/>
                  </a:lnTo>
                  <a:lnTo>
                    <a:pt x="64" y="270"/>
                  </a:lnTo>
                  <a:lnTo>
                    <a:pt x="67" y="286"/>
                  </a:lnTo>
                  <a:lnTo>
                    <a:pt x="81" y="282"/>
                  </a:lnTo>
                  <a:lnTo>
                    <a:pt x="84" y="293"/>
                  </a:lnTo>
                  <a:lnTo>
                    <a:pt x="92" y="290"/>
                  </a:lnTo>
                  <a:lnTo>
                    <a:pt x="111" y="287"/>
                  </a:lnTo>
                  <a:lnTo>
                    <a:pt x="111" y="289"/>
                  </a:lnTo>
                  <a:lnTo>
                    <a:pt x="116" y="288"/>
                  </a:lnTo>
                  <a:lnTo>
                    <a:pt x="128" y="284"/>
                  </a:lnTo>
                  <a:lnTo>
                    <a:pt x="129" y="289"/>
                  </a:lnTo>
                  <a:lnTo>
                    <a:pt x="145" y="286"/>
                  </a:lnTo>
                  <a:lnTo>
                    <a:pt x="143" y="301"/>
                  </a:lnTo>
                  <a:lnTo>
                    <a:pt x="157" y="300"/>
                  </a:lnTo>
                  <a:lnTo>
                    <a:pt x="161" y="298"/>
                  </a:lnTo>
                  <a:lnTo>
                    <a:pt x="158" y="283"/>
                  </a:lnTo>
                  <a:lnTo>
                    <a:pt x="179" y="278"/>
                  </a:lnTo>
                  <a:lnTo>
                    <a:pt x="184" y="278"/>
                  </a:lnTo>
                  <a:lnTo>
                    <a:pt x="185" y="284"/>
                  </a:lnTo>
                  <a:lnTo>
                    <a:pt x="182" y="284"/>
                  </a:lnTo>
                  <a:lnTo>
                    <a:pt x="181" y="290"/>
                  </a:lnTo>
                  <a:lnTo>
                    <a:pt x="179" y="290"/>
                  </a:lnTo>
                  <a:lnTo>
                    <a:pt x="181" y="304"/>
                  </a:lnTo>
                  <a:lnTo>
                    <a:pt x="179" y="304"/>
                  </a:lnTo>
                  <a:lnTo>
                    <a:pt x="181" y="310"/>
                  </a:lnTo>
                  <a:lnTo>
                    <a:pt x="170" y="312"/>
                  </a:lnTo>
                  <a:lnTo>
                    <a:pt x="172" y="320"/>
                  </a:lnTo>
                  <a:lnTo>
                    <a:pt x="176" y="324"/>
                  </a:lnTo>
                  <a:lnTo>
                    <a:pt x="178" y="323"/>
                  </a:lnTo>
                  <a:lnTo>
                    <a:pt x="178" y="326"/>
                  </a:lnTo>
                  <a:lnTo>
                    <a:pt x="183" y="326"/>
                  </a:lnTo>
                  <a:lnTo>
                    <a:pt x="188" y="324"/>
                  </a:lnTo>
                  <a:lnTo>
                    <a:pt x="189" y="326"/>
                  </a:lnTo>
                  <a:lnTo>
                    <a:pt x="196" y="326"/>
                  </a:lnTo>
                  <a:lnTo>
                    <a:pt x="197" y="331"/>
                  </a:lnTo>
                  <a:lnTo>
                    <a:pt x="212" y="328"/>
                  </a:lnTo>
                  <a:lnTo>
                    <a:pt x="212" y="334"/>
                  </a:lnTo>
                  <a:lnTo>
                    <a:pt x="213" y="346"/>
                  </a:lnTo>
                  <a:lnTo>
                    <a:pt x="203" y="348"/>
                  </a:lnTo>
                  <a:lnTo>
                    <a:pt x="206" y="359"/>
                  </a:lnTo>
                  <a:lnTo>
                    <a:pt x="205" y="359"/>
                  </a:lnTo>
                  <a:lnTo>
                    <a:pt x="208" y="376"/>
                  </a:lnTo>
                  <a:lnTo>
                    <a:pt x="202" y="376"/>
                  </a:lnTo>
                  <a:lnTo>
                    <a:pt x="203" y="388"/>
                  </a:lnTo>
                  <a:lnTo>
                    <a:pt x="214" y="384"/>
                  </a:lnTo>
                  <a:lnTo>
                    <a:pt x="217" y="395"/>
                  </a:lnTo>
                  <a:lnTo>
                    <a:pt x="211" y="397"/>
                  </a:lnTo>
                  <a:lnTo>
                    <a:pt x="214" y="416"/>
                  </a:lnTo>
                  <a:lnTo>
                    <a:pt x="219" y="416"/>
                  </a:lnTo>
                  <a:lnTo>
                    <a:pt x="221" y="424"/>
                  </a:lnTo>
                  <a:lnTo>
                    <a:pt x="215" y="425"/>
                  </a:lnTo>
                  <a:lnTo>
                    <a:pt x="215" y="427"/>
                  </a:lnTo>
                  <a:lnTo>
                    <a:pt x="209" y="428"/>
                  </a:lnTo>
                  <a:lnTo>
                    <a:pt x="212" y="437"/>
                  </a:lnTo>
                  <a:lnTo>
                    <a:pt x="217" y="436"/>
                  </a:lnTo>
                  <a:lnTo>
                    <a:pt x="221" y="456"/>
                  </a:lnTo>
                  <a:lnTo>
                    <a:pt x="250" y="450"/>
                  </a:lnTo>
                  <a:lnTo>
                    <a:pt x="248" y="461"/>
                  </a:lnTo>
                  <a:lnTo>
                    <a:pt x="250" y="459"/>
                  </a:lnTo>
                  <a:lnTo>
                    <a:pt x="254" y="458"/>
                  </a:lnTo>
                  <a:lnTo>
                    <a:pt x="256" y="474"/>
                  </a:lnTo>
                  <a:lnTo>
                    <a:pt x="277" y="469"/>
                  </a:lnTo>
                  <a:lnTo>
                    <a:pt x="275" y="467"/>
                  </a:lnTo>
                  <a:lnTo>
                    <a:pt x="305" y="461"/>
                  </a:lnTo>
                  <a:lnTo>
                    <a:pt x="307" y="465"/>
                  </a:lnTo>
                  <a:lnTo>
                    <a:pt x="304" y="467"/>
                  </a:lnTo>
                  <a:lnTo>
                    <a:pt x="307" y="481"/>
                  </a:lnTo>
                  <a:lnTo>
                    <a:pt x="297" y="483"/>
                  </a:lnTo>
                  <a:lnTo>
                    <a:pt x="301" y="501"/>
                  </a:lnTo>
                  <a:lnTo>
                    <a:pt x="290" y="504"/>
                  </a:lnTo>
                  <a:lnTo>
                    <a:pt x="289" y="498"/>
                  </a:lnTo>
                  <a:lnTo>
                    <a:pt x="285" y="498"/>
                  </a:lnTo>
                  <a:lnTo>
                    <a:pt x="287" y="509"/>
                  </a:lnTo>
                  <a:lnTo>
                    <a:pt x="285" y="509"/>
                  </a:lnTo>
                  <a:lnTo>
                    <a:pt x="286" y="513"/>
                  </a:lnTo>
                  <a:lnTo>
                    <a:pt x="291" y="513"/>
                  </a:lnTo>
                  <a:lnTo>
                    <a:pt x="292" y="515"/>
                  </a:lnTo>
                  <a:lnTo>
                    <a:pt x="302" y="512"/>
                  </a:lnTo>
                  <a:lnTo>
                    <a:pt x="314" y="513"/>
                  </a:lnTo>
                  <a:lnTo>
                    <a:pt x="314" y="506"/>
                  </a:lnTo>
                  <a:lnTo>
                    <a:pt x="329" y="504"/>
                  </a:lnTo>
                  <a:lnTo>
                    <a:pt x="329" y="507"/>
                  </a:lnTo>
                  <a:lnTo>
                    <a:pt x="335" y="506"/>
                  </a:lnTo>
                  <a:lnTo>
                    <a:pt x="344" y="543"/>
                  </a:lnTo>
                  <a:lnTo>
                    <a:pt x="346" y="548"/>
                  </a:lnTo>
                  <a:lnTo>
                    <a:pt x="344" y="549"/>
                  </a:lnTo>
                  <a:lnTo>
                    <a:pt x="347" y="565"/>
                  </a:lnTo>
                  <a:lnTo>
                    <a:pt x="344" y="566"/>
                  </a:lnTo>
                  <a:lnTo>
                    <a:pt x="345" y="572"/>
                  </a:lnTo>
                  <a:lnTo>
                    <a:pt x="342" y="573"/>
                  </a:lnTo>
                  <a:lnTo>
                    <a:pt x="342" y="576"/>
                  </a:lnTo>
                  <a:lnTo>
                    <a:pt x="335" y="578"/>
                  </a:lnTo>
                  <a:lnTo>
                    <a:pt x="335" y="575"/>
                  </a:lnTo>
                  <a:lnTo>
                    <a:pt x="323" y="577"/>
                  </a:lnTo>
                  <a:lnTo>
                    <a:pt x="326" y="588"/>
                  </a:lnTo>
                  <a:lnTo>
                    <a:pt x="328" y="591"/>
                  </a:lnTo>
                  <a:lnTo>
                    <a:pt x="295" y="599"/>
                  </a:lnTo>
                  <a:lnTo>
                    <a:pt x="295" y="594"/>
                  </a:lnTo>
                  <a:lnTo>
                    <a:pt x="279" y="596"/>
                  </a:lnTo>
                  <a:lnTo>
                    <a:pt x="279" y="600"/>
                  </a:lnTo>
                  <a:lnTo>
                    <a:pt x="263" y="602"/>
                  </a:lnTo>
                  <a:lnTo>
                    <a:pt x="256" y="606"/>
                  </a:lnTo>
                  <a:lnTo>
                    <a:pt x="256" y="612"/>
                  </a:lnTo>
                  <a:lnTo>
                    <a:pt x="259" y="618"/>
                  </a:lnTo>
                  <a:lnTo>
                    <a:pt x="261" y="621"/>
                  </a:lnTo>
                  <a:lnTo>
                    <a:pt x="263" y="627"/>
                  </a:lnTo>
                  <a:lnTo>
                    <a:pt x="263" y="637"/>
                  </a:lnTo>
                  <a:lnTo>
                    <a:pt x="267" y="637"/>
                  </a:lnTo>
                  <a:lnTo>
                    <a:pt x="275" y="641"/>
                  </a:lnTo>
                  <a:lnTo>
                    <a:pt x="281" y="647"/>
                  </a:lnTo>
                  <a:lnTo>
                    <a:pt x="286" y="662"/>
                  </a:lnTo>
                  <a:lnTo>
                    <a:pt x="296" y="663"/>
                  </a:lnTo>
                  <a:lnTo>
                    <a:pt x="301" y="667"/>
                  </a:lnTo>
                  <a:lnTo>
                    <a:pt x="301" y="672"/>
                  </a:lnTo>
                  <a:lnTo>
                    <a:pt x="298" y="683"/>
                  </a:lnTo>
                  <a:lnTo>
                    <a:pt x="299" y="687"/>
                  </a:lnTo>
                  <a:lnTo>
                    <a:pt x="307" y="698"/>
                  </a:lnTo>
                  <a:lnTo>
                    <a:pt x="305" y="703"/>
                  </a:lnTo>
                  <a:lnTo>
                    <a:pt x="299" y="710"/>
                  </a:lnTo>
                  <a:lnTo>
                    <a:pt x="301" y="719"/>
                  </a:lnTo>
                  <a:lnTo>
                    <a:pt x="304" y="725"/>
                  </a:lnTo>
                  <a:lnTo>
                    <a:pt x="308" y="727"/>
                  </a:lnTo>
                  <a:lnTo>
                    <a:pt x="308" y="741"/>
                  </a:lnTo>
                  <a:lnTo>
                    <a:pt x="309" y="747"/>
                  </a:lnTo>
                  <a:lnTo>
                    <a:pt x="309" y="750"/>
                  </a:lnTo>
                  <a:lnTo>
                    <a:pt x="314" y="750"/>
                  </a:lnTo>
                  <a:lnTo>
                    <a:pt x="312" y="752"/>
                  </a:lnTo>
                  <a:lnTo>
                    <a:pt x="307" y="753"/>
                  </a:lnTo>
                  <a:lnTo>
                    <a:pt x="307" y="756"/>
                  </a:lnTo>
                  <a:lnTo>
                    <a:pt x="310" y="756"/>
                  </a:lnTo>
                  <a:lnTo>
                    <a:pt x="311" y="761"/>
                  </a:lnTo>
                  <a:lnTo>
                    <a:pt x="307" y="762"/>
                  </a:lnTo>
                  <a:lnTo>
                    <a:pt x="307" y="767"/>
                  </a:lnTo>
                  <a:lnTo>
                    <a:pt x="316" y="769"/>
                  </a:lnTo>
                  <a:lnTo>
                    <a:pt x="324" y="774"/>
                  </a:lnTo>
                  <a:lnTo>
                    <a:pt x="332" y="775"/>
                  </a:lnTo>
                  <a:lnTo>
                    <a:pt x="338" y="772"/>
                  </a:lnTo>
                  <a:lnTo>
                    <a:pt x="345" y="774"/>
                  </a:lnTo>
                  <a:lnTo>
                    <a:pt x="353" y="776"/>
                  </a:lnTo>
                  <a:lnTo>
                    <a:pt x="363" y="778"/>
                  </a:lnTo>
                  <a:lnTo>
                    <a:pt x="363" y="772"/>
                  </a:lnTo>
                  <a:lnTo>
                    <a:pt x="365" y="769"/>
                  </a:lnTo>
                  <a:lnTo>
                    <a:pt x="370" y="768"/>
                  </a:lnTo>
                  <a:lnTo>
                    <a:pt x="375" y="768"/>
                  </a:lnTo>
                  <a:lnTo>
                    <a:pt x="380" y="770"/>
                  </a:lnTo>
                  <a:lnTo>
                    <a:pt x="386" y="772"/>
                  </a:lnTo>
                  <a:lnTo>
                    <a:pt x="384" y="769"/>
                  </a:lnTo>
                  <a:lnTo>
                    <a:pt x="392" y="767"/>
                  </a:lnTo>
                  <a:lnTo>
                    <a:pt x="404" y="767"/>
                  </a:lnTo>
                  <a:lnTo>
                    <a:pt x="408" y="768"/>
                  </a:lnTo>
                  <a:lnTo>
                    <a:pt x="416" y="770"/>
                  </a:lnTo>
                  <a:lnTo>
                    <a:pt x="425" y="778"/>
                  </a:lnTo>
                  <a:lnTo>
                    <a:pt x="429" y="770"/>
                  </a:lnTo>
                  <a:lnTo>
                    <a:pt x="436" y="761"/>
                  </a:lnTo>
                  <a:lnTo>
                    <a:pt x="438" y="758"/>
                  </a:lnTo>
                  <a:lnTo>
                    <a:pt x="446" y="756"/>
                  </a:lnTo>
                  <a:lnTo>
                    <a:pt x="456" y="756"/>
                  </a:lnTo>
                  <a:lnTo>
                    <a:pt x="471" y="758"/>
                  </a:lnTo>
                  <a:lnTo>
                    <a:pt x="482" y="765"/>
                  </a:lnTo>
                  <a:lnTo>
                    <a:pt x="494" y="767"/>
                  </a:lnTo>
                  <a:lnTo>
                    <a:pt x="497" y="768"/>
                  </a:lnTo>
                  <a:lnTo>
                    <a:pt x="501" y="770"/>
                  </a:lnTo>
                  <a:lnTo>
                    <a:pt x="503" y="775"/>
                  </a:lnTo>
                  <a:lnTo>
                    <a:pt x="510" y="769"/>
                  </a:lnTo>
                  <a:lnTo>
                    <a:pt x="531" y="762"/>
                  </a:lnTo>
                  <a:lnTo>
                    <a:pt x="535" y="757"/>
                  </a:lnTo>
                  <a:lnTo>
                    <a:pt x="538" y="751"/>
                  </a:lnTo>
                  <a:lnTo>
                    <a:pt x="537" y="747"/>
                  </a:lnTo>
                  <a:lnTo>
                    <a:pt x="550" y="747"/>
                  </a:lnTo>
                  <a:lnTo>
                    <a:pt x="564" y="749"/>
                  </a:lnTo>
                  <a:lnTo>
                    <a:pt x="567" y="749"/>
                  </a:lnTo>
                  <a:lnTo>
                    <a:pt x="577" y="747"/>
                  </a:lnTo>
                  <a:lnTo>
                    <a:pt x="574" y="743"/>
                  </a:lnTo>
                  <a:lnTo>
                    <a:pt x="591" y="739"/>
                  </a:lnTo>
                  <a:lnTo>
                    <a:pt x="595" y="739"/>
                  </a:lnTo>
                  <a:lnTo>
                    <a:pt x="592" y="717"/>
                  </a:lnTo>
                  <a:lnTo>
                    <a:pt x="587" y="717"/>
                  </a:lnTo>
                  <a:lnTo>
                    <a:pt x="586" y="710"/>
                  </a:lnTo>
                  <a:lnTo>
                    <a:pt x="603" y="705"/>
                  </a:lnTo>
                  <a:lnTo>
                    <a:pt x="604" y="709"/>
                  </a:lnTo>
                  <a:lnTo>
                    <a:pt x="622" y="705"/>
                  </a:lnTo>
                  <a:lnTo>
                    <a:pt x="622" y="701"/>
                  </a:lnTo>
                  <a:lnTo>
                    <a:pt x="637" y="697"/>
                  </a:lnTo>
                  <a:lnTo>
                    <a:pt x="635" y="681"/>
                  </a:lnTo>
                  <a:lnTo>
                    <a:pt x="643" y="679"/>
                  </a:lnTo>
                  <a:lnTo>
                    <a:pt x="647" y="674"/>
                  </a:lnTo>
                  <a:lnTo>
                    <a:pt x="642" y="666"/>
                  </a:lnTo>
                  <a:lnTo>
                    <a:pt x="640" y="662"/>
                  </a:lnTo>
                  <a:lnTo>
                    <a:pt x="677" y="685"/>
                  </a:lnTo>
                  <a:lnTo>
                    <a:pt x="687" y="684"/>
                  </a:lnTo>
                  <a:lnTo>
                    <a:pt x="684" y="669"/>
                  </a:lnTo>
                  <a:lnTo>
                    <a:pt x="715" y="665"/>
                  </a:lnTo>
                  <a:lnTo>
                    <a:pt x="717" y="675"/>
                  </a:lnTo>
                  <a:lnTo>
                    <a:pt x="726" y="674"/>
                  </a:lnTo>
                  <a:lnTo>
                    <a:pt x="737" y="672"/>
                  </a:lnTo>
                  <a:lnTo>
                    <a:pt x="734" y="660"/>
                  </a:lnTo>
                  <a:lnTo>
                    <a:pt x="739" y="659"/>
                  </a:lnTo>
                  <a:lnTo>
                    <a:pt x="737" y="644"/>
                  </a:lnTo>
                  <a:lnTo>
                    <a:pt x="740" y="644"/>
                  </a:lnTo>
                  <a:lnTo>
                    <a:pt x="740" y="650"/>
                  </a:lnTo>
                  <a:lnTo>
                    <a:pt x="749" y="649"/>
                  </a:lnTo>
                  <a:lnTo>
                    <a:pt x="749" y="651"/>
                  </a:lnTo>
                  <a:lnTo>
                    <a:pt x="754" y="657"/>
                  </a:lnTo>
                  <a:lnTo>
                    <a:pt x="761" y="656"/>
                  </a:lnTo>
                  <a:lnTo>
                    <a:pt x="762" y="657"/>
                  </a:lnTo>
                  <a:lnTo>
                    <a:pt x="772" y="656"/>
                  </a:lnTo>
                  <a:lnTo>
                    <a:pt x="786" y="654"/>
                  </a:lnTo>
                  <a:lnTo>
                    <a:pt x="790" y="673"/>
                  </a:lnTo>
                  <a:lnTo>
                    <a:pt x="792" y="672"/>
                  </a:lnTo>
                  <a:lnTo>
                    <a:pt x="810" y="671"/>
                  </a:lnTo>
                  <a:lnTo>
                    <a:pt x="811" y="674"/>
                  </a:lnTo>
                  <a:lnTo>
                    <a:pt x="815" y="672"/>
                  </a:lnTo>
                  <a:lnTo>
                    <a:pt x="814" y="669"/>
                  </a:lnTo>
                  <a:lnTo>
                    <a:pt x="826" y="667"/>
                  </a:lnTo>
                  <a:lnTo>
                    <a:pt x="826" y="665"/>
                  </a:lnTo>
                  <a:lnTo>
                    <a:pt x="869" y="656"/>
                  </a:lnTo>
                  <a:lnTo>
                    <a:pt x="868" y="650"/>
                  </a:lnTo>
                  <a:lnTo>
                    <a:pt x="860" y="651"/>
                  </a:lnTo>
                  <a:lnTo>
                    <a:pt x="858" y="643"/>
                  </a:lnTo>
                  <a:lnTo>
                    <a:pt x="840" y="647"/>
                  </a:lnTo>
                  <a:lnTo>
                    <a:pt x="833" y="643"/>
                  </a:lnTo>
                  <a:lnTo>
                    <a:pt x="834" y="639"/>
                  </a:lnTo>
                  <a:lnTo>
                    <a:pt x="834" y="636"/>
                  </a:lnTo>
                  <a:lnTo>
                    <a:pt x="862" y="631"/>
                  </a:lnTo>
                  <a:lnTo>
                    <a:pt x="860" y="623"/>
                  </a:lnTo>
                  <a:lnTo>
                    <a:pt x="878" y="619"/>
                  </a:lnTo>
                  <a:lnTo>
                    <a:pt x="877" y="612"/>
                  </a:lnTo>
                  <a:lnTo>
                    <a:pt x="869" y="613"/>
                  </a:lnTo>
                  <a:lnTo>
                    <a:pt x="866" y="602"/>
                  </a:lnTo>
                  <a:lnTo>
                    <a:pt x="864" y="595"/>
                  </a:lnTo>
                  <a:lnTo>
                    <a:pt x="869" y="588"/>
                  </a:lnTo>
                  <a:lnTo>
                    <a:pt x="869" y="587"/>
                  </a:lnTo>
                  <a:lnTo>
                    <a:pt x="872" y="588"/>
                  </a:lnTo>
                  <a:lnTo>
                    <a:pt x="884" y="596"/>
                  </a:lnTo>
                  <a:lnTo>
                    <a:pt x="892" y="601"/>
                  </a:lnTo>
                  <a:lnTo>
                    <a:pt x="900" y="588"/>
                  </a:lnTo>
                  <a:lnTo>
                    <a:pt x="907" y="577"/>
                  </a:lnTo>
                  <a:lnTo>
                    <a:pt x="884" y="563"/>
                  </a:lnTo>
                  <a:lnTo>
                    <a:pt x="856" y="545"/>
                  </a:lnTo>
                  <a:lnTo>
                    <a:pt x="858" y="537"/>
                  </a:lnTo>
                  <a:lnTo>
                    <a:pt x="856" y="530"/>
                  </a:lnTo>
                  <a:lnTo>
                    <a:pt x="859" y="525"/>
                  </a:lnTo>
                  <a:lnTo>
                    <a:pt x="859" y="518"/>
                  </a:lnTo>
                  <a:lnTo>
                    <a:pt x="862" y="517"/>
                  </a:lnTo>
                  <a:lnTo>
                    <a:pt x="869" y="509"/>
                  </a:lnTo>
                  <a:lnTo>
                    <a:pt x="872" y="498"/>
                  </a:lnTo>
                  <a:lnTo>
                    <a:pt x="880" y="497"/>
                  </a:lnTo>
                  <a:lnTo>
                    <a:pt x="884" y="497"/>
                  </a:lnTo>
                  <a:lnTo>
                    <a:pt x="887" y="494"/>
                  </a:lnTo>
                  <a:lnTo>
                    <a:pt x="889" y="498"/>
                  </a:lnTo>
                  <a:lnTo>
                    <a:pt x="889" y="501"/>
                  </a:lnTo>
                  <a:lnTo>
                    <a:pt x="893" y="504"/>
                  </a:lnTo>
                  <a:lnTo>
                    <a:pt x="898" y="503"/>
                  </a:lnTo>
                  <a:lnTo>
                    <a:pt x="896" y="498"/>
                  </a:lnTo>
                  <a:lnTo>
                    <a:pt x="902" y="497"/>
                  </a:lnTo>
                  <a:lnTo>
                    <a:pt x="906" y="492"/>
                  </a:lnTo>
                  <a:lnTo>
                    <a:pt x="906" y="482"/>
                  </a:lnTo>
                  <a:lnTo>
                    <a:pt x="911" y="482"/>
                  </a:lnTo>
                  <a:lnTo>
                    <a:pt x="916" y="480"/>
                  </a:lnTo>
                  <a:lnTo>
                    <a:pt x="919" y="485"/>
                  </a:lnTo>
                  <a:lnTo>
                    <a:pt x="922" y="491"/>
                  </a:lnTo>
                  <a:lnTo>
                    <a:pt x="926" y="491"/>
                  </a:lnTo>
                  <a:lnTo>
                    <a:pt x="930" y="487"/>
                  </a:lnTo>
                  <a:lnTo>
                    <a:pt x="928" y="486"/>
                  </a:lnTo>
                  <a:lnTo>
                    <a:pt x="925" y="477"/>
                  </a:lnTo>
                  <a:lnTo>
                    <a:pt x="928" y="476"/>
                  </a:lnTo>
                  <a:lnTo>
                    <a:pt x="931" y="477"/>
                  </a:lnTo>
                  <a:lnTo>
                    <a:pt x="935" y="475"/>
                  </a:lnTo>
                  <a:lnTo>
                    <a:pt x="937" y="476"/>
                  </a:lnTo>
                  <a:lnTo>
                    <a:pt x="943" y="474"/>
                  </a:lnTo>
                  <a:lnTo>
                    <a:pt x="929" y="461"/>
                  </a:lnTo>
                  <a:lnTo>
                    <a:pt x="930" y="457"/>
                  </a:lnTo>
                  <a:lnTo>
                    <a:pt x="923" y="456"/>
                  </a:lnTo>
                  <a:lnTo>
                    <a:pt x="918" y="451"/>
                  </a:lnTo>
                  <a:lnTo>
                    <a:pt x="919" y="443"/>
                  </a:lnTo>
                  <a:lnTo>
                    <a:pt x="917" y="434"/>
                  </a:lnTo>
                  <a:lnTo>
                    <a:pt x="926" y="431"/>
                  </a:lnTo>
                  <a:lnTo>
                    <a:pt x="929" y="428"/>
                  </a:lnTo>
                  <a:lnTo>
                    <a:pt x="924" y="402"/>
                  </a:lnTo>
                  <a:lnTo>
                    <a:pt x="898" y="407"/>
                  </a:lnTo>
                  <a:lnTo>
                    <a:pt x="894" y="385"/>
                  </a:lnTo>
                  <a:lnTo>
                    <a:pt x="896" y="385"/>
                  </a:lnTo>
                  <a:lnTo>
                    <a:pt x="896" y="377"/>
                  </a:lnTo>
                  <a:lnTo>
                    <a:pt x="902" y="376"/>
                  </a:lnTo>
                  <a:lnTo>
                    <a:pt x="900" y="365"/>
                  </a:lnTo>
                  <a:lnTo>
                    <a:pt x="907" y="361"/>
                  </a:lnTo>
                  <a:lnTo>
                    <a:pt x="907" y="391"/>
                  </a:lnTo>
                  <a:lnTo>
                    <a:pt x="929" y="388"/>
                  </a:lnTo>
                  <a:lnTo>
                    <a:pt x="925" y="361"/>
                  </a:lnTo>
                  <a:lnTo>
                    <a:pt x="926" y="359"/>
                  </a:lnTo>
                  <a:lnTo>
                    <a:pt x="924" y="346"/>
                  </a:lnTo>
                  <a:lnTo>
                    <a:pt x="931" y="342"/>
                  </a:lnTo>
                  <a:lnTo>
                    <a:pt x="930" y="328"/>
                  </a:lnTo>
                  <a:lnTo>
                    <a:pt x="914" y="336"/>
                  </a:lnTo>
                  <a:lnTo>
                    <a:pt x="913" y="324"/>
                  </a:lnTo>
                  <a:lnTo>
                    <a:pt x="914" y="311"/>
                  </a:lnTo>
                  <a:lnTo>
                    <a:pt x="916" y="302"/>
                  </a:lnTo>
                  <a:lnTo>
                    <a:pt x="884" y="306"/>
                  </a:lnTo>
                  <a:lnTo>
                    <a:pt x="872" y="306"/>
                  </a:lnTo>
                  <a:lnTo>
                    <a:pt x="872" y="302"/>
                  </a:lnTo>
                  <a:lnTo>
                    <a:pt x="876" y="300"/>
                  </a:lnTo>
                  <a:lnTo>
                    <a:pt x="881" y="299"/>
                  </a:lnTo>
                  <a:lnTo>
                    <a:pt x="881" y="294"/>
                  </a:lnTo>
                  <a:lnTo>
                    <a:pt x="884" y="294"/>
                  </a:lnTo>
                  <a:lnTo>
                    <a:pt x="881" y="270"/>
                  </a:lnTo>
                  <a:lnTo>
                    <a:pt x="876" y="242"/>
                  </a:lnTo>
                  <a:lnTo>
                    <a:pt x="884" y="241"/>
                  </a:lnTo>
                  <a:lnTo>
                    <a:pt x="887" y="241"/>
                  </a:lnTo>
                  <a:lnTo>
                    <a:pt x="887" y="239"/>
                  </a:lnTo>
                  <a:lnTo>
                    <a:pt x="907" y="235"/>
                  </a:lnTo>
                  <a:lnTo>
                    <a:pt x="906" y="223"/>
                  </a:lnTo>
                  <a:lnTo>
                    <a:pt x="902" y="224"/>
                  </a:lnTo>
                  <a:lnTo>
                    <a:pt x="901" y="215"/>
                  </a:lnTo>
                  <a:lnTo>
                    <a:pt x="906" y="214"/>
                  </a:lnTo>
                  <a:lnTo>
                    <a:pt x="902" y="191"/>
                  </a:lnTo>
                  <a:lnTo>
                    <a:pt x="911" y="188"/>
                  </a:lnTo>
                  <a:lnTo>
                    <a:pt x="907" y="167"/>
                  </a:lnTo>
                  <a:lnTo>
                    <a:pt x="912" y="166"/>
                  </a:lnTo>
                  <a:lnTo>
                    <a:pt x="910" y="149"/>
                  </a:lnTo>
                  <a:lnTo>
                    <a:pt x="889" y="152"/>
                  </a:lnTo>
                  <a:lnTo>
                    <a:pt x="887" y="152"/>
                  </a:lnTo>
                  <a:lnTo>
                    <a:pt x="884" y="148"/>
                  </a:lnTo>
                  <a:lnTo>
                    <a:pt x="883" y="142"/>
                  </a:lnTo>
                  <a:lnTo>
                    <a:pt x="884" y="142"/>
                  </a:lnTo>
                  <a:lnTo>
                    <a:pt x="887" y="140"/>
                  </a:lnTo>
                  <a:lnTo>
                    <a:pt x="884" y="126"/>
                  </a:lnTo>
                  <a:lnTo>
                    <a:pt x="883" y="126"/>
                  </a:lnTo>
                  <a:lnTo>
                    <a:pt x="883" y="118"/>
                  </a:lnTo>
                  <a:lnTo>
                    <a:pt x="884" y="116"/>
                  </a:lnTo>
                  <a:lnTo>
                    <a:pt x="887" y="115"/>
                  </a:lnTo>
                  <a:lnTo>
                    <a:pt x="886" y="111"/>
                  </a:lnTo>
                  <a:lnTo>
                    <a:pt x="884" y="107"/>
                  </a:lnTo>
                  <a:lnTo>
                    <a:pt x="882" y="88"/>
                  </a:lnTo>
                  <a:lnTo>
                    <a:pt x="870" y="94"/>
                  </a:lnTo>
                  <a:lnTo>
                    <a:pt x="868" y="90"/>
                  </a:lnTo>
                  <a:lnTo>
                    <a:pt x="857" y="93"/>
                  </a:lnTo>
                  <a:lnTo>
                    <a:pt x="858" y="96"/>
                  </a:lnTo>
                  <a:lnTo>
                    <a:pt x="848" y="97"/>
                  </a:lnTo>
                  <a:lnTo>
                    <a:pt x="847" y="95"/>
                  </a:lnTo>
                  <a:lnTo>
                    <a:pt x="844" y="96"/>
                  </a:lnTo>
                  <a:lnTo>
                    <a:pt x="844" y="99"/>
                  </a:lnTo>
                  <a:lnTo>
                    <a:pt x="850" y="101"/>
                  </a:lnTo>
                  <a:lnTo>
                    <a:pt x="851" y="111"/>
                  </a:lnTo>
                  <a:lnTo>
                    <a:pt x="852" y="118"/>
                  </a:lnTo>
                  <a:lnTo>
                    <a:pt x="842" y="119"/>
                  </a:lnTo>
                  <a:lnTo>
                    <a:pt x="841" y="118"/>
                  </a:lnTo>
                  <a:lnTo>
                    <a:pt x="826" y="120"/>
                  </a:lnTo>
                  <a:lnTo>
                    <a:pt x="826" y="122"/>
                  </a:lnTo>
                  <a:lnTo>
                    <a:pt x="822" y="122"/>
                  </a:lnTo>
                  <a:lnTo>
                    <a:pt x="822" y="120"/>
                  </a:lnTo>
                  <a:lnTo>
                    <a:pt x="820" y="119"/>
                  </a:lnTo>
                  <a:lnTo>
                    <a:pt x="820" y="114"/>
                  </a:lnTo>
                  <a:lnTo>
                    <a:pt x="815" y="115"/>
                  </a:lnTo>
                  <a:lnTo>
                    <a:pt x="786" y="119"/>
                  </a:lnTo>
                  <a:lnTo>
                    <a:pt x="788" y="136"/>
                  </a:lnTo>
                  <a:lnTo>
                    <a:pt x="803" y="133"/>
                  </a:lnTo>
                  <a:lnTo>
                    <a:pt x="802" y="137"/>
                  </a:lnTo>
                  <a:lnTo>
                    <a:pt x="804" y="143"/>
                  </a:lnTo>
                  <a:lnTo>
                    <a:pt x="774" y="148"/>
                  </a:lnTo>
                  <a:lnTo>
                    <a:pt x="775" y="156"/>
                  </a:lnTo>
                  <a:lnTo>
                    <a:pt x="782" y="155"/>
                  </a:lnTo>
                  <a:lnTo>
                    <a:pt x="785" y="172"/>
                  </a:lnTo>
                  <a:lnTo>
                    <a:pt x="779" y="173"/>
                  </a:lnTo>
                  <a:lnTo>
                    <a:pt x="780" y="180"/>
                  </a:lnTo>
                  <a:lnTo>
                    <a:pt x="782" y="179"/>
                  </a:lnTo>
                  <a:lnTo>
                    <a:pt x="784" y="181"/>
                  </a:lnTo>
                  <a:lnTo>
                    <a:pt x="781" y="186"/>
                  </a:lnTo>
                  <a:lnTo>
                    <a:pt x="779" y="187"/>
                  </a:lnTo>
                  <a:lnTo>
                    <a:pt x="776" y="193"/>
                  </a:lnTo>
                  <a:lnTo>
                    <a:pt x="776" y="197"/>
                  </a:lnTo>
                  <a:lnTo>
                    <a:pt x="766" y="199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  <a:ln>
              <a:solidFill>
                <a:srgbClr val="FFFFFF"/>
              </a:solidFill>
            </a:ln>
          </p:spPr>
          <p:txBody>
            <a:bodyPr vert="horz" wrap="square" lIns="243624" tIns="121812" rIns="243624" bIns="121812" numCol="1" anchor="t" anchorCtr="0" compatLnSpc="1">
              <a:prstTxWarp prst="textNoShape">
                <a:avLst/>
              </a:prstTxWarp>
            </a:bodyPr>
            <a:lstStyle/>
            <a:p>
              <a:pPr defTabSz="2435744">
                <a:buClrTx/>
                <a:defRPr/>
              </a:pPr>
              <a:endParaRPr lang="en-US" sz="3796">
                <a:latin typeface="Verdana"/>
              </a:endParaRPr>
            </a:p>
          </p:txBody>
        </p:sp>
        <p:sp>
          <p:nvSpPr>
            <p:cNvPr id="18" name="Freeform 51">
              <a:extLst>
                <a:ext uri="{FF2B5EF4-FFF2-40B4-BE49-F238E27FC236}">
                  <a16:creationId xmlns:a16="http://schemas.microsoft.com/office/drawing/2014/main" id="{D3B09034-6424-4B03-A1E1-19FE2C8B8E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8746" y="3893448"/>
              <a:ext cx="1644893" cy="1253607"/>
            </a:xfrm>
            <a:custGeom>
              <a:avLst/>
              <a:gdLst/>
              <a:ahLst/>
              <a:cxnLst/>
              <a:rect l="l" t="t" r="r" b="b"/>
              <a:pathLst>
                <a:path w="1808163" h="1395413">
                  <a:moveTo>
                    <a:pt x="20638" y="1001713"/>
                  </a:moveTo>
                  <a:lnTo>
                    <a:pt x="20638" y="1001713"/>
                  </a:lnTo>
                  <a:lnTo>
                    <a:pt x="20638" y="1001713"/>
                  </a:lnTo>
                  <a:close/>
                  <a:moveTo>
                    <a:pt x="6350" y="931863"/>
                  </a:moveTo>
                  <a:lnTo>
                    <a:pt x="11113" y="933451"/>
                  </a:lnTo>
                  <a:lnTo>
                    <a:pt x="14288" y="958851"/>
                  </a:lnTo>
                  <a:lnTo>
                    <a:pt x="11113" y="974726"/>
                  </a:lnTo>
                  <a:lnTo>
                    <a:pt x="15875" y="989013"/>
                  </a:lnTo>
                  <a:lnTo>
                    <a:pt x="20638" y="1001713"/>
                  </a:lnTo>
                  <a:lnTo>
                    <a:pt x="14288" y="993776"/>
                  </a:lnTo>
                  <a:lnTo>
                    <a:pt x="6350" y="981076"/>
                  </a:lnTo>
                  <a:lnTo>
                    <a:pt x="0" y="968376"/>
                  </a:lnTo>
                  <a:lnTo>
                    <a:pt x="0" y="958851"/>
                  </a:lnTo>
                  <a:lnTo>
                    <a:pt x="1587" y="941388"/>
                  </a:lnTo>
                  <a:close/>
                  <a:moveTo>
                    <a:pt x="158751" y="831850"/>
                  </a:moveTo>
                  <a:lnTo>
                    <a:pt x="153988" y="836613"/>
                  </a:lnTo>
                  <a:lnTo>
                    <a:pt x="150813" y="839788"/>
                  </a:lnTo>
                  <a:lnTo>
                    <a:pt x="150813" y="839788"/>
                  </a:lnTo>
                  <a:lnTo>
                    <a:pt x="153988" y="836613"/>
                  </a:lnTo>
                  <a:lnTo>
                    <a:pt x="158750" y="831851"/>
                  </a:lnTo>
                  <a:lnTo>
                    <a:pt x="168275" y="835026"/>
                  </a:lnTo>
                  <a:lnTo>
                    <a:pt x="168275" y="835025"/>
                  </a:lnTo>
                  <a:close/>
                  <a:moveTo>
                    <a:pt x="1041401" y="0"/>
                  </a:moveTo>
                  <a:lnTo>
                    <a:pt x="1041401" y="7937"/>
                  </a:lnTo>
                  <a:lnTo>
                    <a:pt x="1044576" y="7937"/>
                  </a:lnTo>
                  <a:lnTo>
                    <a:pt x="1047751" y="19050"/>
                  </a:lnTo>
                  <a:lnTo>
                    <a:pt x="1054101" y="17462"/>
                  </a:lnTo>
                  <a:lnTo>
                    <a:pt x="1054101" y="28575"/>
                  </a:lnTo>
                  <a:lnTo>
                    <a:pt x="1047751" y="31750"/>
                  </a:lnTo>
                  <a:lnTo>
                    <a:pt x="1047751" y="41275"/>
                  </a:lnTo>
                  <a:lnTo>
                    <a:pt x="1041401" y="50800"/>
                  </a:lnTo>
                  <a:lnTo>
                    <a:pt x="1044576" y="73025"/>
                  </a:lnTo>
                  <a:lnTo>
                    <a:pt x="1052513" y="71437"/>
                  </a:lnTo>
                  <a:lnTo>
                    <a:pt x="1052513" y="66675"/>
                  </a:lnTo>
                  <a:lnTo>
                    <a:pt x="1069976" y="63500"/>
                  </a:lnTo>
                  <a:lnTo>
                    <a:pt x="1073151" y="85725"/>
                  </a:lnTo>
                  <a:lnTo>
                    <a:pt x="1173163" y="71437"/>
                  </a:lnTo>
                  <a:lnTo>
                    <a:pt x="1211263" y="65087"/>
                  </a:lnTo>
                  <a:lnTo>
                    <a:pt x="1216026" y="63500"/>
                  </a:lnTo>
                  <a:lnTo>
                    <a:pt x="1222376" y="63500"/>
                  </a:lnTo>
                  <a:lnTo>
                    <a:pt x="1225551" y="74612"/>
                  </a:lnTo>
                  <a:lnTo>
                    <a:pt x="1227138" y="90487"/>
                  </a:lnTo>
                  <a:lnTo>
                    <a:pt x="1227138" y="104775"/>
                  </a:lnTo>
                  <a:lnTo>
                    <a:pt x="1236663" y="103187"/>
                  </a:lnTo>
                  <a:lnTo>
                    <a:pt x="1252538" y="104775"/>
                  </a:lnTo>
                  <a:lnTo>
                    <a:pt x="1262063" y="104775"/>
                  </a:lnTo>
                  <a:lnTo>
                    <a:pt x="1292226" y="98425"/>
                  </a:lnTo>
                  <a:lnTo>
                    <a:pt x="1322388" y="92075"/>
                  </a:lnTo>
                  <a:lnTo>
                    <a:pt x="1338263" y="98425"/>
                  </a:lnTo>
                  <a:lnTo>
                    <a:pt x="1360488" y="109537"/>
                  </a:lnTo>
                  <a:lnTo>
                    <a:pt x="1373188" y="119062"/>
                  </a:lnTo>
                  <a:lnTo>
                    <a:pt x="1376363" y="128587"/>
                  </a:lnTo>
                  <a:lnTo>
                    <a:pt x="1382713" y="155575"/>
                  </a:lnTo>
                  <a:lnTo>
                    <a:pt x="1377951" y="157162"/>
                  </a:lnTo>
                  <a:lnTo>
                    <a:pt x="1384301" y="180975"/>
                  </a:lnTo>
                  <a:lnTo>
                    <a:pt x="1389063" y="179387"/>
                  </a:lnTo>
                  <a:lnTo>
                    <a:pt x="1393826" y="200025"/>
                  </a:lnTo>
                  <a:lnTo>
                    <a:pt x="1401763" y="246062"/>
                  </a:lnTo>
                  <a:lnTo>
                    <a:pt x="1406526" y="249237"/>
                  </a:lnTo>
                  <a:lnTo>
                    <a:pt x="1417638" y="234950"/>
                  </a:lnTo>
                  <a:lnTo>
                    <a:pt x="1433513" y="230187"/>
                  </a:lnTo>
                  <a:lnTo>
                    <a:pt x="1431926" y="238125"/>
                  </a:lnTo>
                  <a:lnTo>
                    <a:pt x="1454151" y="236537"/>
                  </a:lnTo>
                  <a:lnTo>
                    <a:pt x="1454151" y="227012"/>
                  </a:lnTo>
                  <a:lnTo>
                    <a:pt x="1463676" y="225425"/>
                  </a:lnTo>
                  <a:lnTo>
                    <a:pt x="1462088" y="207962"/>
                  </a:lnTo>
                  <a:lnTo>
                    <a:pt x="1501776" y="200025"/>
                  </a:lnTo>
                  <a:lnTo>
                    <a:pt x="1503363" y="198437"/>
                  </a:lnTo>
                  <a:lnTo>
                    <a:pt x="1511301" y="198437"/>
                  </a:lnTo>
                  <a:lnTo>
                    <a:pt x="1511301" y="203200"/>
                  </a:lnTo>
                  <a:lnTo>
                    <a:pt x="1509713" y="212725"/>
                  </a:lnTo>
                  <a:lnTo>
                    <a:pt x="1503363" y="214312"/>
                  </a:lnTo>
                  <a:lnTo>
                    <a:pt x="1493838" y="214312"/>
                  </a:lnTo>
                  <a:lnTo>
                    <a:pt x="1498601" y="242887"/>
                  </a:lnTo>
                  <a:lnTo>
                    <a:pt x="1503363" y="239712"/>
                  </a:lnTo>
                  <a:lnTo>
                    <a:pt x="1511301" y="238125"/>
                  </a:lnTo>
                  <a:lnTo>
                    <a:pt x="1519238" y="252412"/>
                  </a:lnTo>
                  <a:lnTo>
                    <a:pt x="1519238" y="263525"/>
                  </a:lnTo>
                  <a:lnTo>
                    <a:pt x="1503363" y="266700"/>
                  </a:lnTo>
                  <a:lnTo>
                    <a:pt x="1500188" y="266700"/>
                  </a:lnTo>
                  <a:lnTo>
                    <a:pt x="1503363" y="296862"/>
                  </a:lnTo>
                  <a:lnTo>
                    <a:pt x="1512888" y="363537"/>
                  </a:lnTo>
                  <a:lnTo>
                    <a:pt x="1514476" y="373062"/>
                  </a:lnTo>
                  <a:lnTo>
                    <a:pt x="1530351" y="373062"/>
                  </a:lnTo>
                  <a:lnTo>
                    <a:pt x="1538288" y="434975"/>
                  </a:lnTo>
                  <a:lnTo>
                    <a:pt x="1550988" y="434975"/>
                  </a:lnTo>
                  <a:lnTo>
                    <a:pt x="1552576" y="454025"/>
                  </a:lnTo>
                  <a:lnTo>
                    <a:pt x="1555751" y="458787"/>
                  </a:lnTo>
                  <a:lnTo>
                    <a:pt x="1565276" y="458787"/>
                  </a:lnTo>
                  <a:lnTo>
                    <a:pt x="1566863" y="474662"/>
                  </a:lnTo>
                  <a:lnTo>
                    <a:pt x="1595438" y="468312"/>
                  </a:lnTo>
                  <a:lnTo>
                    <a:pt x="1598613" y="485775"/>
                  </a:lnTo>
                  <a:lnTo>
                    <a:pt x="1624013" y="484187"/>
                  </a:lnTo>
                  <a:lnTo>
                    <a:pt x="1631951" y="544512"/>
                  </a:lnTo>
                  <a:lnTo>
                    <a:pt x="1657351" y="542925"/>
                  </a:lnTo>
                  <a:lnTo>
                    <a:pt x="1662113" y="581025"/>
                  </a:lnTo>
                  <a:lnTo>
                    <a:pt x="1663701" y="582613"/>
                  </a:lnTo>
                  <a:lnTo>
                    <a:pt x="1635126" y="588963"/>
                  </a:lnTo>
                  <a:lnTo>
                    <a:pt x="1638301" y="619125"/>
                  </a:lnTo>
                  <a:lnTo>
                    <a:pt x="1631951" y="619125"/>
                  </a:lnTo>
                  <a:lnTo>
                    <a:pt x="1628776" y="636588"/>
                  </a:lnTo>
                  <a:lnTo>
                    <a:pt x="1624013" y="636588"/>
                  </a:lnTo>
                  <a:lnTo>
                    <a:pt x="1622426" y="644525"/>
                  </a:lnTo>
                  <a:lnTo>
                    <a:pt x="1584326" y="649288"/>
                  </a:lnTo>
                  <a:lnTo>
                    <a:pt x="1585913" y="661988"/>
                  </a:lnTo>
                  <a:lnTo>
                    <a:pt x="1566863" y="663575"/>
                  </a:lnTo>
                  <a:lnTo>
                    <a:pt x="1570038" y="690563"/>
                  </a:lnTo>
                  <a:lnTo>
                    <a:pt x="1595438" y="687388"/>
                  </a:lnTo>
                  <a:lnTo>
                    <a:pt x="1597026" y="696913"/>
                  </a:lnTo>
                  <a:lnTo>
                    <a:pt x="1627188" y="693738"/>
                  </a:lnTo>
                  <a:lnTo>
                    <a:pt x="1628776" y="706438"/>
                  </a:lnTo>
                  <a:lnTo>
                    <a:pt x="1633538" y="738188"/>
                  </a:lnTo>
                  <a:lnTo>
                    <a:pt x="1612901" y="741363"/>
                  </a:lnTo>
                  <a:lnTo>
                    <a:pt x="1616076" y="771525"/>
                  </a:lnTo>
                  <a:lnTo>
                    <a:pt x="1628776" y="769938"/>
                  </a:lnTo>
                  <a:lnTo>
                    <a:pt x="1633538" y="793751"/>
                  </a:lnTo>
                  <a:lnTo>
                    <a:pt x="1701801" y="782638"/>
                  </a:lnTo>
                  <a:lnTo>
                    <a:pt x="1703388" y="803276"/>
                  </a:lnTo>
                  <a:lnTo>
                    <a:pt x="1698626" y="803276"/>
                  </a:lnTo>
                  <a:lnTo>
                    <a:pt x="1700213" y="828676"/>
                  </a:lnTo>
                  <a:lnTo>
                    <a:pt x="1727201" y="825501"/>
                  </a:lnTo>
                  <a:lnTo>
                    <a:pt x="1731963" y="830263"/>
                  </a:lnTo>
                  <a:lnTo>
                    <a:pt x="1755776" y="841376"/>
                  </a:lnTo>
                  <a:lnTo>
                    <a:pt x="1766888" y="847726"/>
                  </a:lnTo>
                  <a:lnTo>
                    <a:pt x="1784351" y="844551"/>
                  </a:lnTo>
                  <a:lnTo>
                    <a:pt x="1790701" y="920751"/>
                  </a:lnTo>
                  <a:lnTo>
                    <a:pt x="1785938" y="930276"/>
                  </a:lnTo>
                  <a:lnTo>
                    <a:pt x="1789113" y="958851"/>
                  </a:lnTo>
                  <a:lnTo>
                    <a:pt x="1793876" y="984251"/>
                  </a:lnTo>
                  <a:lnTo>
                    <a:pt x="1808163" y="982663"/>
                  </a:lnTo>
                  <a:lnTo>
                    <a:pt x="1797051" y="998538"/>
                  </a:lnTo>
                  <a:lnTo>
                    <a:pt x="1778001" y="1011238"/>
                  </a:lnTo>
                  <a:lnTo>
                    <a:pt x="1766888" y="1016001"/>
                  </a:lnTo>
                  <a:lnTo>
                    <a:pt x="1755776" y="1019176"/>
                  </a:lnTo>
                  <a:lnTo>
                    <a:pt x="1703388" y="1028701"/>
                  </a:lnTo>
                  <a:lnTo>
                    <a:pt x="1671638" y="1055688"/>
                  </a:lnTo>
                  <a:lnTo>
                    <a:pt x="1666876" y="1066801"/>
                  </a:lnTo>
                  <a:lnTo>
                    <a:pt x="1665288" y="1084263"/>
                  </a:lnTo>
                  <a:lnTo>
                    <a:pt x="1662113" y="1092201"/>
                  </a:lnTo>
                  <a:lnTo>
                    <a:pt x="1666876" y="1104901"/>
                  </a:lnTo>
                  <a:lnTo>
                    <a:pt x="1671638" y="1122363"/>
                  </a:lnTo>
                  <a:lnTo>
                    <a:pt x="1679576" y="1196976"/>
                  </a:lnTo>
                  <a:lnTo>
                    <a:pt x="1681163" y="1211263"/>
                  </a:lnTo>
                  <a:lnTo>
                    <a:pt x="1685926" y="1231901"/>
                  </a:lnTo>
                  <a:lnTo>
                    <a:pt x="1701801" y="1284288"/>
                  </a:lnTo>
                  <a:lnTo>
                    <a:pt x="1720851" y="1336676"/>
                  </a:lnTo>
                  <a:lnTo>
                    <a:pt x="1743076" y="1392238"/>
                  </a:lnTo>
                  <a:lnTo>
                    <a:pt x="1739901" y="1393826"/>
                  </a:lnTo>
                  <a:lnTo>
                    <a:pt x="1736726" y="1395413"/>
                  </a:lnTo>
                  <a:lnTo>
                    <a:pt x="1692276" y="1370013"/>
                  </a:lnTo>
                  <a:lnTo>
                    <a:pt x="1654176" y="1354138"/>
                  </a:lnTo>
                  <a:lnTo>
                    <a:pt x="1655763" y="1287463"/>
                  </a:lnTo>
                  <a:lnTo>
                    <a:pt x="1633538" y="1279526"/>
                  </a:lnTo>
                  <a:lnTo>
                    <a:pt x="1624013" y="1271588"/>
                  </a:lnTo>
                  <a:lnTo>
                    <a:pt x="1539876" y="1217613"/>
                  </a:lnTo>
                  <a:lnTo>
                    <a:pt x="1538288" y="1217613"/>
                  </a:lnTo>
                  <a:lnTo>
                    <a:pt x="1531938" y="1217613"/>
                  </a:lnTo>
                  <a:lnTo>
                    <a:pt x="1509713" y="1249363"/>
                  </a:lnTo>
                  <a:lnTo>
                    <a:pt x="1503363" y="1255713"/>
                  </a:lnTo>
                  <a:lnTo>
                    <a:pt x="1498601" y="1255713"/>
                  </a:lnTo>
                  <a:lnTo>
                    <a:pt x="1487488" y="1249363"/>
                  </a:lnTo>
                  <a:lnTo>
                    <a:pt x="1470026" y="1231901"/>
                  </a:lnTo>
                  <a:lnTo>
                    <a:pt x="1460501" y="1217613"/>
                  </a:lnTo>
                  <a:lnTo>
                    <a:pt x="1460501" y="1211263"/>
                  </a:lnTo>
                  <a:lnTo>
                    <a:pt x="1455738" y="1203326"/>
                  </a:lnTo>
                  <a:lnTo>
                    <a:pt x="1430338" y="1169988"/>
                  </a:lnTo>
                  <a:lnTo>
                    <a:pt x="1417638" y="1165226"/>
                  </a:lnTo>
                  <a:lnTo>
                    <a:pt x="1408113" y="1168401"/>
                  </a:lnTo>
                  <a:lnTo>
                    <a:pt x="1377951" y="1171576"/>
                  </a:lnTo>
                  <a:lnTo>
                    <a:pt x="1344613" y="1160463"/>
                  </a:lnTo>
                  <a:lnTo>
                    <a:pt x="1322388" y="1143001"/>
                  </a:lnTo>
                  <a:lnTo>
                    <a:pt x="1320801" y="1136651"/>
                  </a:lnTo>
                  <a:lnTo>
                    <a:pt x="1303338" y="1122363"/>
                  </a:lnTo>
                  <a:lnTo>
                    <a:pt x="1296988" y="1122363"/>
                  </a:lnTo>
                  <a:lnTo>
                    <a:pt x="1287463" y="1123951"/>
                  </a:lnTo>
                  <a:lnTo>
                    <a:pt x="1273176" y="1133476"/>
                  </a:lnTo>
                  <a:lnTo>
                    <a:pt x="1252538" y="1114426"/>
                  </a:lnTo>
                  <a:lnTo>
                    <a:pt x="1208088" y="1089026"/>
                  </a:lnTo>
                  <a:lnTo>
                    <a:pt x="1182688" y="1063626"/>
                  </a:lnTo>
                  <a:lnTo>
                    <a:pt x="1176338" y="1060451"/>
                  </a:lnTo>
                  <a:lnTo>
                    <a:pt x="1155701" y="1057276"/>
                  </a:lnTo>
                  <a:lnTo>
                    <a:pt x="1147763" y="1057276"/>
                  </a:lnTo>
                  <a:lnTo>
                    <a:pt x="1128713" y="1066801"/>
                  </a:lnTo>
                  <a:lnTo>
                    <a:pt x="1120776" y="1073151"/>
                  </a:lnTo>
                  <a:lnTo>
                    <a:pt x="1104901" y="1058863"/>
                  </a:lnTo>
                  <a:lnTo>
                    <a:pt x="1095376" y="1055688"/>
                  </a:lnTo>
                  <a:lnTo>
                    <a:pt x="1073151" y="1036638"/>
                  </a:lnTo>
                  <a:lnTo>
                    <a:pt x="1068388" y="1038226"/>
                  </a:lnTo>
                  <a:lnTo>
                    <a:pt x="1058863" y="1039813"/>
                  </a:lnTo>
                  <a:lnTo>
                    <a:pt x="1069976" y="1104901"/>
                  </a:lnTo>
                  <a:lnTo>
                    <a:pt x="1058863" y="1111251"/>
                  </a:lnTo>
                  <a:lnTo>
                    <a:pt x="1057276" y="1101726"/>
                  </a:lnTo>
                  <a:lnTo>
                    <a:pt x="1050926" y="1095376"/>
                  </a:lnTo>
                  <a:lnTo>
                    <a:pt x="1044576" y="1092201"/>
                  </a:lnTo>
                  <a:lnTo>
                    <a:pt x="1038226" y="1093788"/>
                  </a:lnTo>
                  <a:lnTo>
                    <a:pt x="1031876" y="1108076"/>
                  </a:lnTo>
                  <a:lnTo>
                    <a:pt x="1025526" y="1108076"/>
                  </a:lnTo>
                  <a:lnTo>
                    <a:pt x="1020763" y="1122363"/>
                  </a:lnTo>
                  <a:lnTo>
                    <a:pt x="1004888" y="1117601"/>
                  </a:lnTo>
                  <a:lnTo>
                    <a:pt x="1006476" y="1131888"/>
                  </a:lnTo>
                  <a:lnTo>
                    <a:pt x="1031876" y="1155701"/>
                  </a:lnTo>
                  <a:lnTo>
                    <a:pt x="1009651" y="1150938"/>
                  </a:lnTo>
                  <a:lnTo>
                    <a:pt x="1000126" y="1154113"/>
                  </a:lnTo>
                  <a:lnTo>
                    <a:pt x="1000126" y="1174751"/>
                  </a:lnTo>
                  <a:lnTo>
                    <a:pt x="1009651" y="1189038"/>
                  </a:lnTo>
                  <a:lnTo>
                    <a:pt x="1006476" y="1190626"/>
                  </a:lnTo>
                  <a:lnTo>
                    <a:pt x="1000126" y="1190626"/>
                  </a:lnTo>
                  <a:lnTo>
                    <a:pt x="992188" y="1184276"/>
                  </a:lnTo>
                  <a:lnTo>
                    <a:pt x="982663" y="1173163"/>
                  </a:lnTo>
                  <a:lnTo>
                    <a:pt x="973138" y="1181101"/>
                  </a:lnTo>
                  <a:lnTo>
                    <a:pt x="963613" y="1181101"/>
                  </a:lnTo>
                  <a:lnTo>
                    <a:pt x="962026" y="1184276"/>
                  </a:lnTo>
                  <a:lnTo>
                    <a:pt x="968376" y="1190626"/>
                  </a:lnTo>
                  <a:lnTo>
                    <a:pt x="962026" y="1189038"/>
                  </a:lnTo>
                  <a:lnTo>
                    <a:pt x="947738" y="1169988"/>
                  </a:lnTo>
                  <a:lnTo>
                    <a:pt x="933451" y="1152526"/>
                  </a:lnTo>
                  <a:lnTo>
                    <a:pt x="936626" y="1143001"/>
                  </a:lnTo>
                  <a:lnTo>
                    <a:pt x="928688" y="1143001"/>
                  </a:lnTo>
                  <a:lnTo>
                    <a:pt x="919163" y="1133476"/>
                  </a:lnTo>
                  <a:lnTo>
                    <a:pt x="915988" y="1123951"/>
                  </a:lnTo>
                  <a:lnTo>
                    <a:pt x="908050" y="1131888"/>
                  </a:lnTo>
                  <a:lnTo>
                    <a:pt x="904875" y="1143001"/>
                  </a:lnTo>
                  <a:lnTo>
                    <a:pt x="904875" y="1154113"/>
                  </a:lnTo>
                  <a:lnTo>
                    <a:pt x="896938" y="1154113"/>
                  </a:lnTo>
                  <a:lnTo>
                    <a:pt x="890588" y="1150938"/>
                  </a:lnTo>
                  <a:lnTo>
                    <a:pt x="890588" y="1136651"/>
                  </a:lnTo>
                  <a:lnTo>
                    <a:pt x="895350" y="1141413"/>
                  </a:lnTo>
                  <a:lnTo>
                    <a:pt x="900113" y="1141413"/>
                  </a:lnTo>
                  <a:lnTo>
                    <a:pt x="904875" y="1136651"/>
                  </a:lnTo>
                  <a:lnTo>
                    <a:pt x="906463" y="1122363"/>
                  </a:lnTo>
                  <a:lnTo>
                    <a:pt x="900113" y="1116013"/>
                  </a:lnTo>
                  <a:lnTo>
                    <a:pt x="877888" y="1104901"/>
                  </a:lnTo>
                  <a:lnTo>
                    <a:pt x="857250" y="1112838"/>
                  </a:lnTo>
                  <a:lnTo>
                    <a:pt x="852488" y="1120776"/>
                  </a:lnTo>
                  <a:lnTo>
                    <a:pt x="857250" y="1131888"/>
                  </a:lnTo>
                  <a:lnTo>
                    <a:pt x="849313" y="1130301"/>
                  </a:lnTo>
                  <a:lnTo>
                    <a:pt x="849313" y="1122363"/>
                  </a:lnTo>
                  <a:lnTo>
                    <a:pt x="852488" y="1117601"/>
                  </a:lnTo>
                  <a:lnTo>
                    <a:pt x="852488" y="1104901"/>
                  </a:lnTo>
                  <a:lnTo>
                    <a:pt x="862013" y="1095376"/>
                  </a:lnTo>
                  <a:lnTo>
                    <a:pt x="852488" y="1079501"/>
                  </a:lnTo>
                  <a:lnTo>
                    <a:pt x="857250" y="1073151"/>
                  </a:lnTo>
                  <a:lnTo>
                    <a:pt x="854075" y="1068388"/>
                  </a:lnTo>
                  <a:lnTo>
                    <a:pt x="862013" y="1049338"/>
                  </a:lnTo>
                  <a:lnTo>
                    <a:pt x="858838" y="1054101"/>
                  </a:lnTo>
                  <a:lnTo>
                    <a:pt x="850900" y="1066801"/>
                  </a:lnTo>
                  <a:lnTo>
                    <a:pt x="842963" y="1065213"/>
                  </a:lnTo>
                  <a:lnTo>
                    <a:pt x="842963" y="1069976"/>
                  </a:lnTo>
                  <a:lnTo>
                    <a:pt x="847725" y="1074738"/>
                  </a:lnTo>
                  <a:lnTo>
                    <a:pt x="847725" y="1082676"/>
                  </a:lnTo>
                  <a:lnTo>
                    <a:pt x="841375" y="1093788"/>
                  </a:lnTo>
                  <a:lnTo>
                    <a:pt x="830263" y="1103313"/>
                  </a:lnTo>
                  <a:lnTo>
                    <a:pt x="817563" y="1116013"/>
                  </a:lnTo>
                  <a:lnTo>
                    <a:pt x="812800" y="1116013"/>
                  </a:lnTo>
                  <a:lnTo>
                    <a:pt x="800100" y="1111251"/>
                  </a:lnTo>
                  <a:lnTo>
                    <a:pt x="790575" y="1108076"/>
                  </a:lnTo>
                  <a:lnTo>
                    <a:pt x="782638" y="1095376"/>
                  </a:lnTo>
                  <a:lnTo>
                    <a:pt x="765175" y="1093788"/>
                  </a:lnTo>
                  <a:lnTo>
                    <a:pt x="755650" y="1095376"/>
                  </a:lnTo>
                  <a:lnTo>
                    <a:pt x="765175" y="1104901"/>
                  </a:lnTo>
                  <a:lnTo>
                    <a:pt x="757238" y="1120776"/>
                  </a:lnTo>
                  <a:lnTo>
                    <a:pt x="765175" y="1127126"/>
                  </a:lnTo>
                  <a:lnTo>
                    <a:pt x="747713" y="1127126"/>
                  </a:lnTo>
                  <a:lnTo>
                    <a:pt x="731838" y="1127126"/>
                  </a:lnTo>
                  <a:lnTo>
                    <a:pt x="715963" y="1131888"/>
                  </a:lnTo>
                  <a:lnTo>
                    <a:pt x="690563" y="1127126"/>
                  </a:lnTo>
                  <a:lnTo>
                    <a:pt x="684213" y="1120776"/>
                  </a:lnTo>
                  <a:lnTo>
                    <a:pt x="679450" y="1125538"/>
                  </a:lnTo>
                  <a:lnTo>
                    <a:pt x="642938" y="1125538"/>
                  </a:lnTo>
                  <a:lnTo>
                    <a:pt x="633413" y="1120776"/>
                  </a:lnTo>
                  <a:lnTo>
                    <a:pt x="619125" y="1123951"/>
                  </a:lnTo>
                  <a:lnTo>
                    <a:pt x="617538" y="1130301"/>
                  </a:lnTo>
                  <a:lnTo>
                    <a:pt x="601663" y="1130301"/>
                  </a:lnTo>
                  <a:lnTo>
                    <a:pt x="584200" y="1136651"/>
                  </a:lnTo>
                  <a:lnTo>
                    <a:pt x="574675" y="1131888"/>
                  </a:lnTo>
                  <a:lnTo>
                    <a:pt x="560388" y="1133476"/>
                  </a:lnTo>
                  <a:lnTo>
                    <a:pt x="555625" y="1136651"/>
                  </a:lnTo>
                  <a:lnTo>
                    <a:pt x="550863" y="1136651"/>
                  </a:lnTo>
                  <a:lnTo>
                    <a:pt x="534988" y="1143001"/>
                  </a:lnTo>
                  <a:lnTo>
                    <a:pt x="531813" y="1146176"/>
                  </a:lnTo>
                  <a:lnTo>
                    <a:pt x="522288" y="1150938"/>
                  </a:lnTo>
                  <a:lnTo>
                    <a:pt x="515938" y="1158876"/>
                  </a:lnTo>
                  <a:lnTo>
                    <a:pt x="519113" y="1162051"/>
                  </a:lnTo>
                  <a:lnTo>
                    <a:pt x="576263" y="1173163"/>
                  </a:lnTo>
                  <a:lnTo>
                    <a:pt x="595313" y="1181101"/>
                  </a:lnTo>
                  <a:lnTo>
                    <a:pt x="603250" y="1182688"/>
                  </a:lnTo>
                  <a:lnTo>
                    <a:pt x="611188" y="1184276"/>
                  </a:lnTo>
                  <a:lnTo>
                    <a:pt x="631825" y="1190626"/>
                  </a:lnTo>
                  <a:lnTo>
                    <a:pt x="652463" y="1184276"/>
                  </a:lnTo>
                  <a:lnTo>
                    <a:pt x="681038" y="1165226"/>
                  </a:lnTo>
                  <a:lnTo>
                    <a:pt x="704850" y="1184276"/>
                  </a:lnTo>
                  <a:lnTo>
                    <a:pt x="714375" y="1184276"/>
                  </a:lnTo>
                  <a:lnTo>
                    <a:pt x="719138" y="1177926"/>
                  </a:lnTo>
                  <a:lnTo>
                    <a:pt x="736600" y="1190626"/>
                  </a:lnTo>
                  <a:lnTo>
                    <a:pt x="747713" y="1189038"/>
                  </a:lnTo>
                  <a:lnTo>
                    <a:pt x="760413" y="1192213"/>
                  </a:lnTo>
                  <a:lnTo>
                    <a:pt x="763588" y="1190626"/>
                  </a:lnTo>
                  <a:lnTo>
                    <a:pt x="776288" y="1193801"/>
                  </a:lnTo>
                  <a:lnTo>
                    <a:pt x="785813" y="1203326"/>
                  </a:lnTo>
                  <a:lnTo>
                    <a:pt x="774700" y="1201738"/>
                  </a:lnTo>
                  <a:lnTo>
                    <a:pt x="769938" y="1203326"/>
                  </a:lnTo>
                  <a:lnTo>
                    <a:pt x="762000" y="1206501"/>
                  </a:lnTo>
                  <a:lnTo>
                    <a:pt x="747713" y="1203326"/>
                  </a:lnTo>
                  <a:lnTo>
                    <a:pt x="722313" y="1201738"/>
                  </a:lnTo>
                  <a:lnTo>
                    <a:pt x="712788" y="1203326"/>
                  </a:lnTo>
                  <a:lnTo>
                    <a:pt x="684213" y="1200151"/>
                  </a:lnTo>
                  <a:lnTo>
                    <a:pt x="614363" y="1190626"/>
                  </a:lnTo>
                  <a:lnTo>
                    <a:pt x="569913" y="1174751"/>
                  </a:lnTo>
                  <a:lnTo>
                    <a:pt x="508000" y="1160463"/>
                  </a:lnTo>
                  <a:lnTo>
                    <a:pt x="496888" y="1155701"/>
                  </a:lnTo>
                  <a:lnTo>
                    <a:pt x="468313" y="1149351"/>
                  </a:lnTo>
                  <a:lnTo>
                    <a:pt x="422275" y="1133476"/>
                  </a:lnTo>
                  <a:lnTo>
                    <a:pt x="377825" y="1117601"/>
                  </a:lnTo>
                  <a:lnTo>
                    <a:pt x="377825" y="1130301"/>
                  </a:lnTo>
                  <a:lnTo>
                    <a:pt x="323850" y="1108076"/>
                  </a:lnTo>
                  <a:lnTo>
                    <a:pt x="279400" y="1096963"/>
                  </a:lnTo>
                  <a:lnTo>
                    <a:pt x="244475" y="1089026"/>
                  </a:lnTo>
                  <a:lnTo>
                    <a:pt x="179388" y="1076326"/>
                  </a:lnTo>
                  <a:lnTo>
                    <a:pt x="109538" y="1058863"/>
                  </a:lnTo>
                  <a:lnTo>
                    <a:pt x="63500" y="1046163"/>
                  </a:lnTo>
                  <a:lnTo>
                    <a:pt x="52388" y="1039813"/>
                  </a:lnTo>
                  <a:lnTo>
                    <a:pt x="36513" y="1031876"/>
                  </a:lnTo>
                  <a:lnTo>
                    <a:pt x="26988" y="1025526"/>
                  </a:lnTo>
                  <a:lnTo>
                    <a:pt x="33338" y="1017588"/>
                  </a:lnTo>
                  <a:lnTo>
                    <a:pt x="26988" y="1009651"/>
                  </a:lnTo>
                  <a:lnTo>
                    <a:pt x="20638" y="1001713"/>
                  </a:lnTo>
                  <a:lnTo>
                    <a:pt x="34925" y="1016001"/>
                  </a:lnTo>
                  <a:lnTo>
                    <a:pt x="38100" y="1009651"/>
                  </a:lnTo>
                  <a:lnTo>
                    <a:pt x="46038" y="1016001"/>
                  </a:lnTo>
                  <a:lnTo>
                    <a:pt x="90488" y="1017588"/>
                  </a:lnTo>
                  <a:lnTo>
                    <a:pt x="103188" y="1006476"/>
                  </a:lnTo>
                  <a:lnTo>
                    <a:pt x="103188" y="998538"/>
                  </a:lnTo>
                  <a:lnTo>
                    <a:pt x="123825" y="960438"/>
                  </a:lnTo>
                  <a:lnTo>
                    <a:pt x="139700" y="960438"/>
                  </a:lnTo>
                  <a:lnTo>
                    <a:pt x="139700" y="965201"/>
                  </a:lnTo>
                  <a:lnTo>
                    <a:pt x="158750" y="958851"/>
                  </a:lnTo>
                  <a:lnTo>
                    <a:pt x="163513" y="958851"/>
                  </a:lnTo>
                  <a:lnTo>
                    <a:pt x="171450" y="958851"/>
                  </a:lnTo>
                  <a:lnTo>
                    <a:pt x="180975" y="958851"/>
                  </a:lnTo>
                  <a:lnTo>
                    <a:pt x="192088" y="955676"/>
                  </a:lnTo>
                  <a:lnTo>
                    <a:pt x="203200" y="955676"/>
                  </a:lnTo>
                  <a:lnTo>
                    <a:pt x="219075" y="952501"/>
                  </a:lnTo>
                  <a:lnTo>
                    <a:pt x="222250" y="952501"/>
                  </a:lnTo>
                  <a:lnTo>
                    <a:pt x="246063" y="941388"/>
                  </a:lnTo>
                  <a:lnTo>
                    <a:pt x="247650" y="939801"/>
                  </a:lnTo>
                  <a:lnTo>
                    <a:pt x="257175" y="922338"/>
                  </a:lnTo>
                  <a:lnTo>
                    <a:pt x="260350" y="925513"/>
                  </a:lnTo>
                  <a:lnTo>
                    <a:pt x="273050" y="922338"/>
                  </a:lnTo>
                  <a:lnTo>
                    <a:pt x="276225" y="912813"/>
                  </a:lnTo>
                  <a:lnTo>
                    <a:pt x="265113" y="895351"/>
                  </a:lnTo>
                  <a:lnTo>
                    <a:pt x="263525" y="882651"/>
                  </a:lnTo>
                  <a:lnTo>
                    <a:pt x="255588" y="869951"/>
                  </a:lnTo>
                  <a:lnTo>
                    <a:pt x="249238" y="876301"/>
                  </a:lnTo>
                  <a:lnTo>
                    <a:pt x="246063" y="879476"/>
                  </a:lnTo>
                  <a:lnTo>
                    <a:pt x="230188" y="885826"/>
                  </a:lnTo>
                  <a:lnTo>
                    <a:pt x="220663" y="884238"/>
                  </a:lnTo>
                  <a:lnTo>
                    <a:pt x="192088" y="869951"/>
                  </a:lnTo>
                  <a:lnTo>
                    <a:pt x="193675" y="865188"/>
                  </a:lnTo>
                  <a:lnTo>
                    <a:pt x="149225" y="849313"/>
                  </a:lnTo>
                  <a:lnTo>
                    <a:pt x="149225" y="849313"/>
                  </a:lnTo>
                  <a:lnTo>
                    <a:pt x="123826" y="839788"/>
                  </a:lnTo>
                  <a:lnTo>
                    <a:pt x="109538" y="844550"/>
                  </a:lnTo>
                  <a:lnTo>
                    <a:pt x="100013" y="849313"/>
                  </a:lnTo>
                  <a:lnTo>
                    <a:pt x="95251" y="855663"/>
                  </a:lnTo>
                  <a:lnTo>
                    <a:pt x="92076" y="866775"/>
                  </a:lnTo>
                  <a:lnTo>
                    <a:pt x="93663" y="874713"/>
                  </a:lnTo>
                  <a:lnTo>
                    <a:pt x="100013" y="879475"/>
                  </a:lnTo>
                  <a:lnTo>
                    <a:pt x="90488" y="874713"/>
                  </a:lnTo>
                  <a:lnTo>
                    <a:pt x="74613" y="855663"/>
                  </a:lnTo>
                  <a:lnTo>
                    <a:pt x="53976" y="835025"/>
                  </a:lnTo>
                  <a:lnTo>
                    <a:pt x="33338" y="815975"/>
                  </a:lnTo>
                  <a:lnTo>
                    <a:pt x="14288" y="800100"/>
                  </a:lnTo>
                  <a:lnTo>
                    <a:pt x="4763" y="782637"/>
                  </a:lnTo>
                  <a:lnTo>
                    <a:pt x="14288" y="793750"/>
                  </a:lnTo>
                  <a:lnTo>
                    <a:pt x="30163" y="803275"/>
                  </a:lnTo>
                  <a:lnTo>
                    <a:pt x="36513" y="806450"/>
                  </a:lnTo>
                  <a:lnTo>
                    <a:pt x="63501" y="803275"/>
                  </a:lnTo>
                  <a:lnTo>
                    <a:pt x="76201" y="806450"/>
                  </a:lnTo>
                  <a:lnTo>
                    <a:pt x="101601" y="798512"/>
                  </a:lnTo>
                  <a:lnTo>
                    <a:pt x="123826" y="798512"/>
                  </a:lnTo>
                  <a:lnTo>
                    <a:pt x="138113" y="808037"/>
                  </a:lnTo>
                  <a:lnTo>
                    <a:pt x="173038" y="820737"/>
                  </a:lnTo>
                  <a:lnTo>
                    <a:pt x="173038" y="820738"/>
                  </a:lnTo>
                  <a:lnTo>
                    <a:pt x="192088" y="820738"/>
                  </a:lnTo>
                  <a:lnTo>
                    <a:pt x="193675" y="809626"/>
                  </a:lnTo>
                  <a:lnTo>
                    <a:pt x="201613" y="815976"/>
                  </a:lnTo>
                  <a:lnTo>
                    <a:pt x="196850" y="820738"/>
                  </a:lnTo>
                  <a:lnTo>
                    <a:pt x="198438" y="822326"/>
                  </a:lnTo>
                  <a:lnTo>
                    <a:pt x="215900" y="828676"/>
                  </a:lnTo>
                  <a:lnTo>
                    <a:pt x="227013" y="835026"/>
                  </a:lnTo>
                  <a:lnTo>
                    <a:pt x="244475" y="839788"/>
                  </a:lnTo>
                  <a:lnTo>
                    <a:pt x="273050" y="839788"/>
                  </a:lnTo>
                  <a:lnTo>
                    <a:pt x="304800" y="822326"/>
                  </a:lnTo>
                  <a:lnTo>
                    <a:pt x="293688" y="835026"/>
                  </a:lnTo>
                  <a:lnTo>
                    <a:pt x="311150" y="835026"/>
                  </a:lnTo>
                  <a:lnTo>
                    <a:pt x="325438" y="838201"/>
                  </a:lnTo>
                  <a:lnTo>
                    <a:pt x="315913" y="825501"/>
                  </a:lnTo>
                  <a:lnTo>
                    <a:pt x="322263" y="825501"/>
                  </a:lnTo>
                  <a:lnTo>
                    <a:pt x="331788" y="836613"/>
                  </a:lnTo>
                  <a:lnTo>
                    <a:pt x="342900" y="841376"/>
                  </a:lnTo>
                  <a:lnTo>
                    <a:pt x="327025" y="839788"/>
                  </a:lnTo>
                  <a:lnTo>
                    <a:pt x="342900" y="847726"/>
                  </a:lnTo>
                  <a:lnTo>
                    <a:pt x="379413" y="849313"/>
                  </a:lnTo>
                  <a:lnTo>
                    <a:pt x="393700" y="857251"/>
                  </a:lnTo>
                  <a:lnTo>
                    <a:pt x="411163" y="860426"/>
                  </a:lnTo>
                  <a:lnTo>
                    <a:pt x="430213" y="860426"/>
                  </a:lnTo>
                  <a:lnTo>
                    <a:pt x="446088" y="855663"/>
                  </a:lnTo>
                  <a:lnTo>
                    <a:pt x="457200" y="847726"/>
                  </a:lnTo>
                  <a:lnTo>
                    <a:pt x="458788" y="838201"/>
                  </a:lnTo>
                  <a:lnTo>
                    <a:pt x="449263" y="836613"/>
                  </a:lnTo>
                  <a:lnTo>
                    <a:pt x="438150" y="841376"/>
                  </a:lnTo>
                  <a:lnTo>
                    <a:pt x="430213" y="839788"/>
                  </a:lnTo>
                  <a:lnTo>
                    <a:pt x="422275" y="846138"/>
                  </a:lnTo>
                  <a:lnTo>
                    <a:pt x="417513" y="846138"/>
                  </a:lnTo>
                  <a:lnTo>
                    <a:pt x="415925" y="854076"/>
                  </a:lnTo>
                  <a:lnTo>
                    <a:pt x="406400" y="857251"/>
                  </a:lnTo>
                  <a:lnTo>
                    <a:pt x="406400" y="849313"/>
                  </a:lnTo>
                  <a:lnTo>
                    <a:pt x="390525" y="841376"/>
                  </a:lnTo>
                  <a:lnTo>
                    <a:pt x="384175" y="849313"/>
                  </a:lnTo>
                  <a:lnTo>
                    <a:pt x="373063" y="838201"/>
                  </a:lnTo>
                  <a:lnTo>
                    <a:pt x="384175" y="831851"/>
                  </a:lnTo>
                  <a:lnTo>
                    <a:pt x="381000" y="825501"/>
                  </a:lnTo>
                  <a:lnTo>
                    <a:pt x="400050" y="784226"/>
                  </a:lnTo>
                  <a:lnTo>
                    <a:pt x="393700" y="774700"/>
                  </a:lnTo>
                  <a:lnTo>
                    <a:pt x="381000" y="768350"/>
                  </a:lnTo>
                  <a:lnTo>
                    <a:pt x="371475" y="762000"/>
                  </a:lnTo>
                  <a:lnTo>
                    <a:pt x="352425" y="773113"/>
                  </a:lnTo>
                  <a:lnTo>
                    <a:pt x="336550" y="774700"/>
                  </a:lnTo>
                  <a:lnTo>
                    <a:pt x="314325" y="788988"/>
                  </a:lnTo>
                  <a:lnTo>
                    <a:pt x="307975" y="769938"/>
                  </a:lnTo>
                  <a:lnTo>
                    <a:pt x="303213" y="752475"/>
                  </a:lnTo>
                  <a:lnTo>
                    <a:pt x="295275" y="744538"/>
                  </a:lnTo>
                  <a:lnTo>
                    <a:pt x="287338" y="742950"/>
                  </a:lnTo>
                  <a:lnTo>
                    <a:pt x="279400" y="744538"/>
                  </a:lnTo>
                  <a:lnTo>
                    <a:pt x="273050" y="744538"/>
                  </a:lnTo>
                  <a:lnTo>
                    <a:pt x="263525" y="744538"/>
                  </a:lnTo>
                  <a:lnTo>
                    <a:pt x="255588" y="735013"/>
                  </a:lnTo>
                  <a:lnTo>
                    <a:pt x="246063" y="723900"/>
                  </a:lnTo>
                  <a:lnTo>
                    <a:pt x="238125" y="714375"/>
                  </a:lnTo>
                  <a:lnTo>
                    <a:pt x="239713" y="709613"/>
                  </a:lnTo>
                  <a:lnTo>
                    <a:pt x="244475" y="709613"/>
                  </a:lnTo>
                  <a:lnTo>
                    <a:pt x="260350" y="706438"/>
                  </a:lnTo>
                  <a:lnTo>
                    <a:pt x="255588" y="700088"/>
                  </a:lnTo>
                  <a:lnTo>
                    <a:pt x="282575" y="693738"/>
                  </a:lnTo>
                  <a:lnTo>
                    <a:pt x="288925" y="693738"/>
                  </a:lnTo>
                  <a:lnTo>
                    <a:pt x="284163" y="658813"/>
                  </a:lnTo>
                  <a:lnTo>
                    <a:pt x="276225" y="658813"/>
                  </a:lnTo>
                  <a:lnTo>
                    <a:pt x="274638" y="647700"/>
                  </a:lnTo>
                  <a:lnTo>
                    <a:pt x="301625" y="639763"/>
                  </a:lnTo>
                  <a:lnTo>
                    <a:pt x="303213" y="646113"/>
                  </a:lnTo>
                  <a:lnTo>
                    <a:pt x="331788" y="639763"/>
                  </a:lnTo>
                  <a:lnTo>
                    <a:pt x="331788" y="633413"/>
                  </a:lnTo>
                  <a:lnTo>
                    <a:pt x="355600" y="627063"/>
                  </a:lnTo>
                  <a:lnTo>
                    <a:pt x="352425" y="601663"/>
                  </a:lnTo>
                  <a:lnTo>
                    <a:pt x="365125" y="598488"/>
                  </a:lnTo>
                  <a:lnTo>
                    <a:pt x="371475" y="590550"/>
                  </a:lnTo>
                  <a:lnTo>
                    <a:pt x="363538" y="577850"/>
                  </a:lnTo>
                  <a:lnTo>
                    <a:pt x="360363" y="571500"/>
                  </a:lnTo>
                  <a:lnTo>
                    <a:pt x="419100" y="608013"/>
                  </a:lnTo>
                  <a:lnTo>
                    <a:pt x="434975" y="606425"/>
                  </a:lnTo>
                  <a:lnTo>
                    <a:pt x="430213" y="582613"/>
                  </a:lnTo>
                  <a:lnTo>
                    <a:pt x="479425" y="576263"/>
                  </a:lnTo>
                  <a:lnTo>
                    <a:pt x="482600" y="592138"/>
                  </a:lnTo>
                  <a:lnTo>
                    <a:pt x="496888" y="590550"/>
                  </a:lnTo>
                  <a:lnTo>
                    <a:pt x="514350" y="587375"/>
                  </a:lnTo>
                  <a:lnTo>
                    <a:pt x="509588" y="568325"/>
                  </a:lnTo>
                  <a:lnTo>
                    <a:pt x="517525" y="566737"/>
                  </a:lnTo>
                  <a:lnTo>
                    <a:pt x="514350" y="542925"/>
                  </a:lnTo>
                  <a:lnTo>
                    <a:pt x="519113" y="542925"/>
                  </a:lnTo>
                  <a:lnTo>
                    <a:pt x="519113" y="552450"/>
                  </a:lnTo>
                  <a:lnTo>
                    <a:pt x="533400" y="550862"/>
                  </a:lnTo>
                  <a:lnTo>
                    <a:pt x="533400" y="554037"/>
                  </a:lnTo>
                  <a:lnTo>
                    <a:pt x="541338" y="563562"/>
                  </a:lnTo>
                  <a:lnTo>
                    <a:pt x="552450" y="561975"/>
                  </a:lnTo>
                  <a:lnTo>
                    <a:pt x="554038" y="563562"/>
                  </a:lnTo>
                  <a:lnTo>
                    <a:pt x="569913" y="561975"/>
                  </a:lnTo>
                  <a:lnTo>
                    <a:pt x="592138" y="558800"/>
                  </a:lnTo>
                  <a:lnTo>
                    <a:pt x="598488" y="588963"/>
                  </a:lnTo>
                  <a:lnTo>
                    <a:pt x="601663" y="587375"/>
                  </a:lnTo>
                  <a:lnTo>
                    <a:pt x="630238" y="585788"/>
                  </a:lnTo>
                  <a:lnTo>
                    <a:pt x="631825" y="590550"/>
                  </a:lnTo>
                  <a:lnTo>
                    <a:pt x="638175" y="587375"/>
                  </a:lnTo>
                  <a:lnTo>
                    <a:pt x="636588" y="582613"/>
                  </a:lnTo>
                  <a:lnTo>
                    <a:pt x="655638" y="579438"/>
                  </a:lnTo>
                  <a:lnTo>
                    <a:pt x="655638" y="576263"/>
                  </a:lnTo>
                  <a:lnTo>
                    <a:pt x="723900" y="561975"/>
                  </a:lnTo>
                  <a:lnTo>
                    <a:pt x="722313" y="552450"/>
                  </a:lnTo>
                  <a:lnTo>
                    <a:pt x="709613" y="554037"/>
                  </a:lnTo>
                  <a:lnTo>
                    <a:pt x="706438" y="541337"/>
                  </a:lnTo>
                  <a:lnTo>
                    <a:pt x="677863" y="547687"/>
                  </a:lnTo>
                  <a:lnTo>
                    <a:pt x="666750" y="541337"/>
                  </a:lnTo>
                  <a:lnTo>
                    <a:pt x="668338" y="534987"/>
                  </a:lnTo>
                  <a:lnTo>
                    <a:pt x="668338" y="530225"/>
                  </a:lnTo>
                  <a:lnTo>
                    <a:pt x="712788" y="522287"/>
                  </a:lnTo>
                  <a:lnTo>
                    <a:pt x="709613" y="509587"/>
                  </a:lnTo>
                  <a:lnTo>
                    <a:pt x="738188" y="503237"/>
                  </a:lnTo>
                  <a:lnTo>
                    <a:pt x="736600" y="492125"/>
                  </a:lnTo>
                  <a:lnTo>
                    <a:pt x="723900" y="493712"/>
                  </a:lnTo>
                  <a:lnTo>
                    <a:pt x="719138" y="476250"/>
                  </a:lnTo>
                  <a:lnTo>
                    <a:pt x="715963" y="465137"/>
                  </a:lnTo>
                  <a:lnTo>
                    <a:pt x="723900" y="454025"/>
                  </a:lnTo>
                  <a:lnTo>
                    <a:pt x="723900" y="452437"/>
                  </a:lnTo>
                  <a:lnTo>
                    <a:pt x="728663" y="454025"/>
                  </a:lnTo>
                  <a:lnTo>
                    <a:pt x="747713" y="466725"/>
                  </a:lnTo>
                  <a:lnTo>
                    <a:pt x="760413" y="474662"/>
                  </a:lnTo>
                  <a:lnTo>
                    <a:pt x="773113" y="454025"/>
                  </a:lnTo>
                  <a:lnTo>
                    <a:pt x="784225" y="436562"/>
                  </a:lnTo>
                  <a:lnTo>
                    <a:pt x="747713" y="414337"/>
                  </a:lnTo>
                  <a:lnTo>
                    <a:pt x="703263" y="385762"/>
                  </a:lnTo>
                  <a:lnTo>
                    <a:pt x="706438" y="373062"/>
                  </a:lnTo>
                  <a:lnTo>
                    <a:pt x="703263" y="361950"/>
                  </a:lnTo>
                  <a:lnTo>
                    <a:pt x="708025" y="354012"/>
                  </a:lnTo>
                  <a:lnTo>
                    <a:pt x="708025" y="342900"/>
                  </a:lnTo>
                  <a:lnTo>
                    <a:pt x="712788" y="341312"/>
                  </a:lnTo>
                  <a:lnTo>
                    <a:pt x="723900" y="328612"/>
                  </a:lnTo>
                  <a:lnTo>
                    <a:pt x="728663" y="311150"/>
                  </a:lnTo>
                  <a:lnTo>
                    <a:pt x="741363" y="309562"/>
                  </a:lnTo>
                  <a:lnTo>
                    <a:pt x="747713" y="309562"/>
                  </a:lnTo>
                  <a:lnTo>
                    <a:pt x="752475" y="304800"/>
                  </a:lnTo>
                  <a:lnTo>
                    <a:pt x="755650" y="311150"/>
                  </a:lnTo>
                  <a:lnTo>
                    <a:pt x="755650" y="315912"/>
                  </a:lnTo>
                  <a:lnTo>
                    <a:pt x="762000" y="320675"/>
                  </a:lnTo>
                  <a:lnTo>
                    <a:pt x="769938" y="319087"/>
                  </a:lnTo>
                  <a:lnTo>
                    <a:pt x="766763" y="311150"/>
                  </a:lnTo>
                  <a:lnTo>
                    <a:pt x="776288" y="309562"/>
                  </a:lnTo>
                  <a:lnTo>
                    <a:pt x="782638" y="301625"/>
                  </a:lnTo>
                  <a:lnTo>
                    <a:pt x="782638" y="285750"/>
                  </a:lnTo>
                  <a:lnTo>
                    <a:pt x="790575" y="285750"/>
                  </a:lnTo>
                  <a:lnTo>
                    <a:pt x="798513" y="282575"/>
                  </a:lnTo>
                  <a:lnTo>
                    <a:pt x="803275" y="290512"/>
                  </a:lnTo>
                  <a:lnTo>
                    <a:pt x="808038" y="300037"/>
                  </a:lnTo>
                  <a:lnTo>
                    <a:pt x="814388" y="300037"/>
                  </a:lnTo>
                  <a:lnTo>
                    <a:pt x="820738" y="293687"/>
                  </a:lnTo>
                  <a:lnTo>
                    <a:pt x="817563" y="292100"/>
                  </a:lnTo>
                  <a:lnTo>
                    <a:pt x="812800" y="277812"/>
                  </a:lnTo>
                  <a:lnTo>
                    <a:pt x="817563" y="276225"/>
                  </a:lnTo>
                  <a:lnTo>
                    <a:pt x="822325" y="277812"/>
                  </a:lnTo>
                  <a:lnTo>
                    <a:pt x="828675" y="274637"/>
                  </a:lnTo>
                  <a:lnTo>
                    <a:pt x="831850" y="276225"/>
                  </a:lnTo>
                  <a:lnTo>
                    <a:pt x="841375" y="273050"/>
                  </a:lnTo>
                  <a:lnTo>
                    <a:pt x="819150" y="252412"/>
                  </a:lnTo>
                  <a:lnTo>
                    <a:pt x="820738" y="246062"/>
                  </a:lnTo>
                  <a:lnTo>
                    <a:pt x="809625" y="244475"/>
                  </a:lnTo>
                  <a:lnTo>
                    <a:pt x="801688" y="236537"/>
                  </a:lnTo>
                  <a:lnTo>
                    <a:pt x="803275" y="223837"/>
                  </a:lnTo>
                  <a:lnTo>
                    <a:pt x="800100" y="209550"/>
                  </a:lnTo>
                  <a:lnTo>
                    <a:pt x="814388" y="204787"/>
                  </a:lnTo>
                  <a:lnTo>
                    <a:pt x="819150" y="200025"/>
                  </a:lnTo>
                  <a:lnTo>
                    <a:pt x="811213" y="158750"/>
                  </a:lnTo>
                  <a:lnTo>
                    <a:pt x="769938" y="166687"/>
                  </a:lnTo>
                  <a:lnTo>
                    <a:pt x="763588" y="131762"/>
                  </a:lnTo>
                  <a:lnTo>
                    <a:pt x="766763" y="131762"/>
                  </a:lnTo>
                  <a:lnTo>
                    <a:pt x="766763" y="119062"/>
                  </a:lnTo>
                  <a:lnTo>
                    <a:pt x="776288" y="117475"/>
                  </a:lnTo>
                  <a:lnTo>
                    <a:pt x="773113" y="100012"/>
                  </a:lnTo>
                  <a:lnTo>
                    <a:pt x="784225" y="93662"/>
                  </a:lnTo>
                  <a:lnTo>
                    <a:pt x="784225" y="141287"/>
                  </a:lnTo>
                  <a:lnTo>
                    <a:pt x="819150" y="136525"/>
                  </a:lnTo>
                  <a:lnTo>
                    <a:pt x="812800" y="93662"/>
                  </a:lnTo>
                  <a:lnTo>
                    <a:pt x="814388" y="90487"/>
                  </a:lnTo>
                  <a:lnTo>
                    <a:pt x="811213" y="69850"/>
                  </a:lnTo>
                  <a:lnTo>
                    <a:pt x="822325" y="63500"/>
                  </a:lnTo>
                  <a:lnTo>
                    <a:pt x="820738" y="41275"/>
                  </a:lnTo>
                  <a:lnTo>
                    <a:pt x="795338" y="53975"/>
                  </a:lnTo>
                  <a:lnTo>
                    <a:pt x="793750" y="34925"/>
                  </a:lnTo>
                  <a:lnTo>
                    <a:pt x="795338" y="14287"/>
                  </a:lnTo>
                  <a:lnTo>
                    <a:pt x="830263" y="22225"/>
                  </a:lnTo>
                  <a:lnTo>
                    <a:pt x="847725" y="22225"/>
                  </a:lnTo>
                  <a:lnTo>
                    <a:pt x="854075" y="22225"/>
                  </a:lnTo>
                  <a:lnTo>
                    <a:pt x="866775" y="15875"/>
                  </a:lnTo>
                  <a:lnTo>
                    <a:pt x="868363" y="23812"/>
                  </a:lnTo>
                  <a:lnTo>
                    <a:pt x="866775" y="31750"/>
                  </a:lnTo>
                  <a:lnTo>
                    <a:pt x="858838" y="36512"/>
                  </a:lnTo>
                  <a:lnTo>
                    <a:pt x="858838" y="52387"/>
                  </a:lnTo>
                  <a:lnTo>
                    <a:pt x="871538" y="52387"/>
                  </a:lnTo>
                  <a:lnTo>
                    <a:pt x="881063" y="44450"/>
                  </a:lnTo>
                  <a:lnTo>
                    <a:pt x="889000" y="38100"/>
                  </a:lnTo>
                  <a:lnTo>
                    <a:pt x="895350" y="42862"/>
                  </a:lnTo>
                  <a:lnTo>
                    <a:pt x="895350" y="52387"/>
                  </a:lnTo>
                  <a:lnTo>
                    <a:pt x="889000" y="61912"/>
                  </a:lnTo>
                  <a:lnTo>
                    <a:pt x="898525" y="73025"/>
                  </a:lnTo>
                  <a:lnTo>
                    <a:pt x="904875" y="73025"/>
                  </a:lnTo>
                  <a:lnTo>
                    <a:pt x="908050" y="82550"/>
                  </a:lnTo>
                  <a:lnTo>
                    <a:pt x="904875" y="85725"/>
                  </a:lnTo>
                  <a:lnTo>
                    <a:pt x="906463" y="88900"/>
                  </a:lnTo>
                  <a:lnTo>
                    <a:pt x="925513" y="80962"/>
                  </a:lnTo>
                  <a:lnTo>
                    <a:pt x="915988" y="65087"/>
                  </a:lnTo>
                  <a:lnTo>
                    <a:pt x="911225" y="55562"/>
                  </a:lnTo>
                  <a:lnTo>
                    <a:pt x="993776" y="41275"/>
                  </a:lnTo>
                  <a:lnTo>
                    <a:pt x="987426" y="7937"/>
                  </a:lnTo>
                  <a:lnTo>
                    <a:pt x="1000126" y="6350"/>
                  </a:lnTo>
                  <a:close/>
                </a:path>
              </a:pathLst>
            </a:custGeom>
            <a:blipFill dpi="0" rotWithShape="1">
              <a:blip r:embed="rId15"/>
              <a:srcRect/>
              <a:stretch>
                <a:fillRect/>
              </a:stretch>
            </a:blipFill>
            <a:ln>
              <a:solidFill>
                <a:srgbClr val="FFFFFF"/>
              </a:solidFill>
            </a:ln>
          </p:spPr>
          <p:txBody>
            <a:bodyPr vert="horz" wrap="square" lIns="243624" tIns="121812" rIns="243624" bIns="121812" numCol="1" anchor="t" anchorCtr="0" compatLnSpc="1">
              <a:prstTxWarp prst="textNoShape">
                <a:avLst/>
              </a:prstTxWarp>
            </a:bodyPr>
            <a:lstStyle/>
            <a:p>
              <a:pPr defTabSz="2435744">
                <a:buClrTx/>
                <a:defRPr/>
              </a:pPr>
              <a:endParaRPr lang="en-US" sz="3796">
                <a:latin typeface="Verdana"/>
              </a:endParaRPr>
            </a:p>
          </p:txBody>
        </p:sp>
        <p:sp>
          <p:nvSpPr>
            <p:cNvPr id="19" name="Freeform 55">
              <a:extLst>
                <a:ext uri="{FF2B5EF4-FFF2-40B4-BE49-F238E27FC236}">
                  <a16:creationId xmlns:a16="http://schemas.microsoft.com/office/drawing/2014/main" id="{E85C0ECC-3516-4BA9-A77C-7257DBA120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1580" y="1882546"/>
              <a:ext cx="1558242" cy="1245051"/>
            </a:xfrm>
            <a:custGeom>
              <a:avLst/>
              <a:gdLst>
                <a:gd name="T0" fmla="*/ 349 w 1079"/>
                <a:gd name="T1" fmla="*/ 702 h 873"/>
                <a:gd name="T2" fmla="*/ 373 w 1079"/>
                <a:gd name="T3" fmla="*/ 672 h 873"/>
                <a:gd name="T4" fmla="*/ 384 w 1079"/>
                <a:gd name="T5" fmla="*/ 708 h 873"/>
                <a:gd name="T6" fmla="*/ 396 w 1079"/>
                <a:gd name="T7" fmla="*/ 765 h 873"/>
                <a:gd name="T8" fmla="*/ 426 w 1079"/>
                <a:gd name="T9" fmla="*/ 764 h 873"/>
                <a:gd name="T10" fmla="*/ 469 w 1079"/>
                <a:gd name="T11" fmla="*/ 780 h 873"/>
                <a:gd name="T12" fmla="*/ 506 w 1079"/>
                <a:gd name="T13" fmla="*/ 762 h 873"/>
                <a:gd name="T14" fmla="*/ 573 w 1079"/>
                <a:gd name="T15" fmla="*/ 788 h 873"/>
                <a:gd name="T16" fmla="*/ 637 w 1079"/>
                <a:gd name="T17" fmla="*/ 825 h 873"/>
                <a:gd name="T18" fmla="*/ 690 w 1079"/>
                <a:gd name="T19" fmla="*/ 864 h 873"/>
                <a:gd name="T20" fmla="*/ 710 w 1079"/>
                <a:gd name="T21" fmla="*/ 841 h 873"/>
                <a:gd name="T22" fmla="*/ 714 w 1079"/>
                <a:gd name="T23" fmla="*/ 802 h 873"/>
                <a:gd name="T24" fmla="*/ 720 w 1079"/>
                <a:gd name="T25" fmla="*/ 730 h 873"/>
                <a:gd name="T26" fmla="*/ 774 w 1079"/>
                <a:gd name="T27" fmla="*/ 710 h 873"/>
                <a:gd name="T28" fmla="*/ 813 w 1079"/>
                <a:gd name="T29" fmla="*/ 681 h 873"/>
                <a:gd name="T30" fmla="*/ 850 w 1079"/>
                <a:gd name="T31" fmla="*/ 668 h 873"/>
                <a:gd name="T32" fmla="*/ 891 w 1079"/>
                <a:gd name="T33" fmla="*/ 661 h 873"/>
                <a:gd name="T34" fmla="*/ 913 w 1079"/>
                <a:gd name="T35" fmla="*/ 652 h 873"/>
                <a:gd name="T36" fmla="*/ 932 w 1079"/>
                <a:gd name="T37" fmla="*/ 590 h 873"/>
                <a:gd name="T38" fmla="*/ 1006 w 1079"/>
                <a:gd name="T39" fmla="*/ 607 h 873"/>
                <a:gd name="T40" fmla="*/ 1029 w 1079"/>
                <a:gd name="T41" fmla="*/ 506 h 873"/>
                <a:gd name="T42" fmla="*/ 1072 w 1079"/>
                <a:gd name="T43" fmla="*/ 455 h 873"/>
                <a:gd name="T44" fmla="*/ 1029 w 1079"/>
                <a:gd name="T45" fmla="*/ 416 h 873"/>
                <a:gd name="T46" fmla="*/ 989 w 1079"/>
                <a:gd name="T47" fmla="*/ 368 h 873"/>
                <a:gd name="T48" fmla="*/ 977 w 1079"/>
                <a:gd name="T49" fmla="*/ 337 h 873"/>
                <a:gd name="T50" fmla="*/ 930 w 1079"/>
                <a:gd name="T51" fmla="*/ 323 h 873"/>
                <a:gd name="T52" fmla="*/ 894 w 1079"/>
                <a:gd name="T53" fmla="*/ 248 h 873"/>
                <a:gd name="T54" fmla="*/ 874 w 1079"/>
                <a:gd name="T55" fmla="*/ 188 h 873"/>
                <a:gd name="T56" fmla="*/ 831 w 1079"/>
                <a:gd name="T57" fmla="*/ 192 h 873"/>
                <a:gd name="T58" fmla="*/ 822 w 1079"/>
                <a:gd name="T59" fmla="*/ 202 h 873"/>
                <a:gd name="T60" fmla="*/ 792 w 1079"/>
                <a:gd name="T61" fmla="*/ 204 h 873"/>
                <a:gd name="T62" fmla="*/ 788 w 1079"/>
                <a:gd name="T63" fmla="*/ 156 h 873"/>
                <a:gd name="T64" fmla="*/ 772 w 1079"/>
                <a:gd name="T65" fmla="*/ 130 h 873"/>
                <a:gd name="T66" fmla="*/ 725 w 1079"/>
                <a:gd name="T67" fmla="*/ 84 h 873"/>
                <a:gd name="T68" fmla="*/ 685 w 1079"/>
                <a:gd name="T69" fmla="*/ 14 h 873"/>
                <a:gd name="T70" fmla="*/ 633 w 1079"/>
                <a:gd name="T71" fmla="*/ 31 h 873"/>
                <a:gd name="T72" fmla="*/ 593 w 1079"/>
                <a:gd name="T73" fmla="*/ 2 h 873"/>
                <a:gd name="T74" fmla="*/ 552 w 1079"/>
                <a:gd name="T75" fmla="*/ 22 h 873"/>
                <a:gd name="T76" fmla="*/ 490 w 1079"/>
                <a:gd name="T77" fmla="*/ 35 h 873"/>
                <a:gd name="T78" fmla="*/ 442 w 1079"/>
                <a:gd name="T79" fmla="*/ 34 h 873"/>
                <a:gd name="T80" fmla="*/ 390 w 1079"/>
                <a:gd name="T81" fmla="*/ 10 h 873"/>
                <a:gd name="T82" fmla="*/ 364 w 1079"/>
                <a:gd name="T83" fmla="*/ 18 h 873"/>
                <a:gd name="T84" fmla="*/ 331 w 1079"/>
                <a:gd name="T85" fmla="*/ 19 h 873"/>
                <a:gd name="T86" fmla="*/ 287 w 1079"/>
                <a:gd name="T87" fmla="*/ 37 h 873"/>
                <a:gd name="T88" fmla="*/ 262 w 1079"/>
                <a:gd name="T89" fmla="*/ 61 h 873"/>
                <a:gd name="T90" fmla="*/ 210 w 1079"/>
                <a:gd name="T91" fmla="*/ 92 h 873"/>
                <a:gd name="T92" fmla="*/ 131 w 1079"/>
                <a:gd name="T93" fmla="*/ 91 h 873"/>
                <a:gd name="T94" fmla="*/ 74 w 1079"/>
                <a:gd name="T95" fmla="*/ 65 h 873"/>
                <a:gd name="T96" fmla="*/ 45 w 1079"/>
                <a:gd name="T97" fmla="*/ 97 h 873"/>
                <a:gd name="T98" fmla="*/ 4 w 1079"/>
                <a:gd name="T99" fmla="*/ 149 h 873"/>
                <a:gd name="T100" fmla="*/ 56 w 1079"/>
                <a:gd name="T101" fmla="*/ 226 h 873"/>
                <a:gd name="T102" fmla="*/ 106 w 1079"/>
                <a:gd name="T103" fmla="*/ 295 h 873"/>
                <a:gd name="T104" fmla="*/ 131 w 1079"/>
                <a:gd name="T105" fmla="*/ 357 h 873"/>
                <a:gd name="T106" fmla="*/ 196 w 1079"/>
                <a:gd name="T107" fmla="*/ 434 h 873"/>
                <a:gd name="T108" fmla="*/ 205 w 1079"/>
                <a:gd name="T109" fmla="*/ 495 h 873"/>
                <a:gd name="T110" fmla="*/ 199 w 1079"/>
                <a:gd name="T111" fmla="*/ 558 h 873"/>
                <a:gd name="T112" fmla="*/ 135 w 1079"/>
                <a:gd name="T113" fmla="*/ 547 h 873"/>
                <a:gd name="T114" fmla="*/ 161 w 1079"/>
                <a:gd name="T115" fmla="*/ 609 h 873"/>
                <a:gd name="T116" fmla="*/ 280 w 1079"/>
                <a:gd name="T117" fmla="*/ 625 h 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79" h="873">
                  <a:moveTo>
                    <a:pt x="323" y="655"/>
                  </a:moveTo>
                  <a:lnTo>
                    <a:pt x="327" y="658"/>
                  </a:lnTo>
                  <a:lnTo>
                    <a:pt x="329" y="663"/>
                  </a:lnTo>
                  <a:lnTo>
                    <a:pt x="331" y="666"/>
                  </a:lnTo>
                  <a:lnTo>
                    <a:pt x="335" y="672"/>
                  </a:lnTo>
                  <a:lnTo>
                    <a:pt x="341" y="679"/>
                  </a:lnTo>
                  <a:lnTo>
                    <a:pt x="337" y="682"/>
                  </a:lnTo>
                  <a:lnTo>
                    <a:pt x="341" y="688"/>
                  </a:lnTo>
                  <a:lnTo>
                    <a:pt x="340" y="693"/>
                  </a:lnTo>
                  <a:lnTo>
                    <a:pt x="342" y="697"/>
                  </a:lnTo>
                  <a:lnTo>
                    <a:pt x="348" y="694"/>
                  </a:lnTo>
                  <a:lnTo>
                    <a:pt x="353" y="699"/>
                  </a:lnTo>
                  <a:lnTo>
                    <a:pt x="349" y="702"/>
                  </a:lnTo>
                  <a:lnTo>
                    <a:pt x="353" y="704"/>
                  </a:lnTo>
                  <a:lnTo>
                    <a:pt x="354" y="706"/>
                  </a:lnTo>
                  <a:lnTo>
                    <a:pt x="356" y="706"/>
                  </a:lnTo>
                  <a:lnTo>
                    <a:pt x="358" y="704"/>
                  </a:lnTo>
                  <a:lnTo>
                    <a:pt x="361" y="704"/>
                  </a:lnTo>
                  <a:lnTo>
                    <a:pt x="362" y="700"/>
                  </a:lnTo>
                  <a:lnTo>
                    <a:pt x="366" y="704"/>
                  </a:lnTo>
                  <a:lnTo>
                    <a:pt x="367" y="703"/>
                  </a:lnTo>
                  <a:lnTo>
                    <a:pt x="368" y="672"/>
                  </a:lnTo>
                  <a:lnTo>
                    <a:pt x="366" y="664"/>
                  </a:lnTo>
                  <a:lnTo>
                    <a:pt x="367" y="663"/>
                  </a:lnTo>
                  <a:lnTo>
                    <a:pt x="372" y="668"/>
                  </a:lnTo>
                  <a:lnTo>
                    <a:pt x="373" y="672"/>
                  </a:lnTo>
                  <a:lnTo>
                    <a:pt x="374" y="679"/>
                  </a:lnTo>
                  <a:lnTo>
                    <a:pt x="377" y="678"/>
                  </a:lnTo>
                  <a:lnTo>
                    <a:pt x="382" y="684"/>
                  </a:lnTo>
                  <a:lnTo>
                    <a:pt x="386" y="685"/>
                  </a:lnTo>
                  <a:lnTo>
                    <a:pt x="382" y="696"/>
                  </a:lnTo>
                  <a:lnTo>
                    <a:pt x="378" y="694"/>
                  </a:lnTo>
                  <a:lnTo>
                    <a:pt x="374" y="696"/>
                  </a:lnTo>
                  <a:lnTo>
                    <a:pt x="373" y="698"/>
                  </a:lnTo>
                  <a:lnTo>
                    <a:pt x="377" y="700"/>
                  </a:lnTo>
                  <a:lnTo>
                    <a:pt x="378" y="703"/>
                  </a:lnTo>
                  <a:lnTo>
                    <a:pt x="382" y="702"/>
                  </a:lnTo>
                  <a:lnTo>
                    <a:pt x="388" y="704"/>
                  </a:lnTo>
                  <a:lnTo>
                    <a:pt x="384" y="708"/>
                  </a:lnTo>
                  <a:lnTo>
                    <a:pt x="390" y="716"/>
                  </a:lnTo>
                  <a:lnTo>
                    <a:pt x="390" y="721"/>
                  </a:lnTo>
                  <a:lnTo>
                    <a:pt x="392" y="721"/>
                  </a:lnTo>
                  <a:lnTo>
                    <a:pt x="396" y="729"/>
                  </a:lnTo>
                  <a:lnTo>
                    <a:pt x="385" y="736"/>
                  </a:lnTo>
                  <a:lnTo>
                    <a:pt x="385" y="738"/>
                  </a:lnTo>
                  <a:lnTo>
                    <a:pt x="384" y="739"/>
                  </a:lnTo>
                  <a:lnTo>
                    <a:pt x="385" y="741"/>
                  </a:lnTo>
                  <a:lnTo>
                    <a:pt x="392" y="759"/>
                  </a:lnTo>
                  <a:lnTo>
                    <a:pt x="389" y="762"/>
                  </a:lnTo>
                  <a:lnTo>
                    <a:pt x="391" y="765"/>
                  </a:lnTo>
                  <a:lnTo>
                    <a:pt x="395" y="764"/>
                  </a:lnTo>
                  <a:lnTo>
                    <a:pt x="396" y="765"/>
                  </a:lnTo>
                  <a:lnTo>
                    <a:pt x="402" y="764"/>
                  </a:lnTo>
                  <a:lnTo>
                    <a:pt x="402" y="766"/>
                  </a:lnTo>
                  <a:lnTo>
                    <a:pt x="418" y="776"/>
                  </a:lnTo>
                  <a:lnTo>
                    <a:pt x="416" y="764"/>
                  </a:lnTo>
                  <a:lnTo>
                    <a:pt x="418" y="763"/>
                  </a:lnTo>
                  <a:lnTo>
                    <a:pt x="418" y="762"/>
                  </a:lnTo>
                  <a:lnTo>
                    <a:pt x="419" y="760"/>
                  </a:lnTo>
                  <a:lnTo>
                    <a:pt x="421" y="762"/>
                  </a:lnTo>
                  <a:lnTo>
                    <a:pt x="425" y="762"/>
                  </a:lnTo>
                  <a:lnTo>
                    <a:pt x="424" y="765"/>
                  </a:lnTo>
                  <a:lnTo>
                    <a:pt x="422" y="764"/>
                  </a:lnTo>
                  <a:lnTo>
                    <a:pt x="424" y="766"/>
                  </a:lnTo>
                  <a:lnTo>
                    <a:pt x="426" y="764"/>
                  </a:lnTo>
                  <a:lnTo>
                    <a:pt x="427" y="762"/>
                  </a:lnTo>
                  <a:lnTo>
                    <a:pt x="440" y="764"/>
                  </a:lnTo>
                  <a:lnTo>
                    <a:pt x="440" y="771"/>
                  </a:lnTo>
                  <a:lnTo>
                    <a:pt x="442" y="774"/>
                  </a:lnTo>
                  <a:lnTo>
                    <a:pt x="440" y="782"/>
                  </a:lnTo>
                  <a:lnTo>
                    <a:pt x="444" y="782"/>
                  </a:lnTo>
                  <a:lnTo>
                    <a:pt x="445" y="778"/>
                  </a:lnTo>
                  <a:lnTo>
                    <a:pt x="448" y="778"/>
                  </a:lnTo>
                  <a:lnTo>
                    <a:pt x="448" y="776"/>
                  </a:lnTo>
                  <a:lnTo>
                    <a:pt x="461" y="775"/>
                  </a:lnTo>
                  <a:lnTo>
                    <a:pt x="463" y="782"/>
                  </a:lnTo>
                  <a:lnTo>
                    <a:pt x="472" y="783"/>
                  </a:lnTo>
                  <a:lnTo>
                    <a:pt x="469" y="780"/>
                  </a:lnTo>
                  <a:lnTo>
                    <a:pt x="474" y="780"/>
                  </a:lnTo>
                  <a:lnTo>
                    <a:pt x="474" y="781"/>
                  </a:lnTo>
                  <a:lnTo>
                    <a:pt x="478" y="781"/>
                  </a:lnTo>
                  <a:lnTo>
                    <a:pt x="482" y="771"/>
                  </a:lnTo>
                  <a:lnTo>
                    <a:pt x="480" y="769"/>
                  </a:lnTo>
                  <a:lnTo>
                    <a:pt x="482" y="765"/>
                  </a:lnTo>
                  <a:lnTo>
                    <a:pt x="485" y="766"/>
                  </a:lnTo>
                  <a:lnTo>
                    <a:pt x="487" y="762"/>
                  </a:lnTo>
                  <a:lnTo>
                    <a:pt x="491" y="759"/>
                  </a:lnTo>
                  <a:lnTo>
                    <a:pt x="492" y="754"/>
                  </a:lnTo>
                  <a:lnTo>
                    <a:pt x="496" y="752"/>
                  </a:lnTo>
                  <a:lnTo>
                    <a:pt x="500" y="752"/>
                  </a:lnTo>
                  <a:lnTo>
                    <a:pt x="506" y="762"/>
                  </a:lnTo>
                  <a:lnTo>
                    <a:pt x="509" y="764"/>
                  </a:lnTo>
                  <a:lnTo>
                    <a:pt x="510" y="766"/>
                  </a:lnTo>
                  <a:lnTo>
                    <a:pt x="516" y="770"/>
                  </a:lnTo>
                  <a:lnTo>
                    <a:pt x="523" y="769"/>
                  </a:lnTo>
                  <a:lnTo>
                    <a:pt x="530" y="768"/>
                  </a:lnTo>
                  <a:lnTo>
                    <a:pt x="538" y="770"/>
                  </a:lnTo>
                  <a:lnTo>
                    <a:pt x="541" y="770"/>
                  </a:lnTo>
                  <a:lnTo>
                    <a:pt x="547" y="770"/>
                  </a:lnTo>
                  <a:lnTo>
                    <a:pt x="555" y="775"/>
                  </a:lnTo>
                  <a:lnTo>
                    <a:pt x="560" y="780"/>
                  </a:lnTo>
                  <a:lnTo>
                    <a:pt x="566" y="784"/>
                  </a:lnTo>
                  <a:lnTo>
                    <a:pt x="571" y="787"/>
                  </a:lnTo>
                  <a:lnTo>
                    <a:pt x="573" y="788"/>
                  </a:lnTo>
                  <a:lnTo>
                    <a:pt x="582" y="796"/>
                  </a:lnTo>
                  <a:lnTo>
                    <a:pt x="587" y="799"/>
                  </a:lnTo>
                  <a:lnTo>
                    <a:pt x="589" y="799"/>
                  </a:lnTo>
                  <a:lnTo>
                    <a:pt x="602" y="806"/>
                  </a:lnTo>
                  <a:lnTo>
                    <a:pt x="607" y="806"/>
                  </a:lnTo>
                  <a:lnTo>
                    <a:pt x="614" y="806"/>
                  </a:lnTo>
                  <a:lnTo>
                    <a:pt x="617" y="808"/>
                  </a:lnTo>
                  <a:lnTo>
                    <a:pt x="617" y="814"/>
                  </a:lnTo>
                  <a:lnTo>
                    <a:pt x="618" y="817"/>
                  </a:lnTo>
                  <a:lnTo>
                    <a:pt x="624" y="819"/>
                  </a:lnTo>
                  <a:lnTo>
                    <a:pt x="627" y="823"/>
                  </a:lnTo>
                  <a:lnTo>
                    <a:pt x="631" y="826"/>
                  </a:lnTo>
                  <a:lnTo>
                    <a:pt x="637" y="825"/>
                  </a:lnTo>
                  <a:lnTo>
                    <a:pt x="644" y="826"/>
                  </a:lnTo>
                  <a:lnTo>
                    <a:pt x="647" y="831"/>
                  </a:lnTo>
                  <a:lnTo>
                    <a:pt x="644" y="838"/>
                  </a:lnTo>
                  <a:lnTo>
                    <a:pt x="645" y="844"/>
                  </a:lnTo>
                  <a:lnTo>
                    <a:pt x="649" y="848"/>
                  </a:lnTo>
                  <a:lnTo>
                    <a:pt x="655" y="850"/>
                  </a:lnTo>
                  <a:lnTo>
                    <a:pt x="662" y="848"/>
                  </a:lnTo>
                  <a:lnTo>
                    <a:pt x="667" y="850"/>
                  </a:lnTo>
                  <a:lnTo>
                    <a:pt x="672" y="856"/>
                  </a:lnTo>
                  <a:lnTo>
                    <a:pt x="675" y="856"/>
                  </a:lnTo>
                  <a:lnTo>
                    <a:pt x="680" y="858"/>
                  </a:lnTo>
                  <a:lnTo>
                    <a:pt x="686" y="864"/>
                  </a:lnTo>
                  <a:lnTo>
                    <a:pt x="690" y="864"/>
                  </a:lnTo>
                  <a:lnTo>
                    <a:pt x="693" y="864"/>
                  </a:lnTo>
                  <a:lnTo>
                    <a:pt x="698" y="864"/>
                  </a:lnTo>
                  <a:lnTo>
                    <a:pt x="702" y="867"/>
                  </a:lnTo>
                  <a:lnTo>
                    <a:pt x="699" y="873"/>
                  </a:lnTo>
                  <a:lnTo>
                    <a:pt x="702" y="873"/>
                  </a:lnTo>
                  <a:lnTo>
                    <a:pt x="704" y="871"/>
                  </a:lnTo>
                  <a:lnTo>
                    <a:pt x="703" y="870"/>
                  </a:lnTo>
                  <a:lnTo>
                    <a:pt x="707" y="862"/>
                  </a:lnTo>
                  <a:lnTo>
                    <a:pt x="708" y="858"/>
                  </a:lnTo>
                  <a:lnTo>
                    <a:pt x="705" y="858"/>
                  </a:lnTo>
                  <a:lnTo>
                    <a:pt x="705" y="853"/>
                  </a:lnTo>
                  <a:lnTo>
                    <a:pt x="715" y="846"/>
                  </a:lnTo>
                  <a:lnTo>
                    <a:pt x="710" y="841"/>
                  </a:lnTo>
                  <a:lnTo>
                    <a:pt x="707" y="844"/>
                  </a:lnTo>
                  <a:lnTo>
                    <a:pt x="702" y="844"/>
                  </a:lnTo>
                  <a:lnTo>
                    <a:pt x="702" y="828"/>
                  </a:lnTo>
                  <a:lnTo>
                    <a:pt x="711" y="826"/>
                  </a:lnTo>
                  <a:lnTo>
                    <a:pt x="716" y="825"/>
                  </a:lnTo>
                  <a:lnTo>
                    <a:pt x="710" y="823"/>
                  </a:lnTo>
                  <a:lnTo>
                    <a:pt x="710" y="816"/>
                  </a:lnTo>
                  <a:lnTo>
                    <a:pt x="714" y="816"/>
                  </a:lnTo>
                  <a:lnTo>
                    <a:pt x="714" y="818"/>
                  </a:lnTo>
                  <a:lnTo>
                    <a:pt x="719" y="814"/>
                  </a:lnTo>
                  <a:lnTo>
                    <a:pt x="717" y="810"/>
                  </a:lnTo>
                  <a:lnTo>
                    <a:pt x="714" y="810"/>
                  </a:lnTo>
                  <a:lnTo>
                    <a:pt x="714" y="802"/>
                  </a:lnTo>
                  <a:lnTo>
                    <a:pt x="704" y="796"/>
                  </a:lnTo>
                  <a:lnTo>
                    <a:pt x="705" y="794"/>
                  </a:lnTo>
                  <a:lnTo>
                    <a:pt x="703" y="792"/>
                  </a:lnTo>
                  <a:lnTo>
                    <a:pt x="704" y="780"/>
                  </a:lnTo>
                  <a:lnTo>
                    <a:pt x="705" y="770"/>
                  </a:lnTo>
                  <a:lnTo>
                    <a:pt x="719" y="750"/>
                  </a:lnTo>
                  <a:lnTo>
                    <a:pt x="716" y="746"/>
                  </a:lnTo>
                  <a:lnTo>
                    <a:pt x="716" y="745"/>
                  </a:lnTo>
                  <a:lnTo>
                    <a:pt x="710" y="741"/>
                  </a:lnTo>
                  <a:lnTo>
                    <a:pt x="713" y="738"/>
                  </a:lnTo>
                  <a:lnTo>
                    <a:pt x="716" y="734"/>
                  </a:lnTo>
                  <a:lnTo>
                    <a:pt x="719" y="734"/>
                  </a:lnTo>
                  <a:lnTo>
                    <a:pt x="720" y="730"/>
                  </a:lnTo>
                  <a:lnTo>
                    <a:pt x="722" y="728"/>
                  </a:lnTo>
                  <a:lnTo>
                    <a:pt x="722" y="726"/>
                  </a:lnTo>
                  <a:lnTo>
                    <a:pt x="733" y="721"/>
                  </a:lnTo>
                  <a:lnTo>
                    <a:pt x="731" y="717"/>
                  </a:lnTo>
                  <a:lnTo>
                    <a:pt x="734" y="715"/>
                  </a:lnTo>
                  <a:lnTo>
                    <a:pt x="735" y="705"/>
                  </a:lnTo>
                  <a:lnTo>
                    <a:pt x="737" y="704"/>
                  </a:lnTo>
                  <a:lnTo>
                    <a:pt x="734" y="696"/>
                  </a:lnTo>
                  <a:lnTo>
                    <a:pt x="755" y="710"/>
                  </a:lnTo>
                  <a:lnTo>
                    <a:pt x="758" y="706"/>
                  </a:lnTo>
                  <a:lnTo>
                    <a:pt x="765" y="712"/>
                  </a:lnTo>
                  <a:lnTo>
                    <a:pt x="770" y="708"/>
                  </a:lnTo>
                  <a:lnTo>
                    <a:pt x="774" y="710"/>
                  </a:lnTo>
                  <a:lnTo>
                    <a:pt x="780" y="715"/>
                  </a:lnTo>
                  <a:lnTo>
                    <a:pt x="784" y="715"/>
                  </a:lnTo>
                  <a:lnTo>
                    <a:pt x="789" y="711"/>
                  </a:lnTo>
                  <a:lnTo>
                    <a:pt x="786" y="706"/>
                  </a:lnTo>
                  <a:lnTo>
                    <a:pt x="789" y="696"/>
                  </a:lnTo>
                  <a:lnTo>
                    <a:pt x="795" y="697"/>
                  </a:lnTo>
                  <a:lnTo>
                    <a:pt x="795" y="691"/>
                  </a:lnTo>
                  <a:lnTo>
                    <a:pt x="794" y="690"/>
                  </a:lnTo>
                  <a:lnTo>
                    <a:pt x="795" y="688"/>
                  </a:lnTo>
                  <a:lnTo>
                    <a:pt x="796" y="690"/>
                  </a:lnTo>
                  <a:lnTo>
                    <a:pt x="805" y="682"/>
                  </a:lnTo>
                  <a:lnTo>
                    <a:pt x="813" y="682"/>
                  </a:lnTo>
                  <a:lnTo>
                    <a:pt x="813" y="681"/>
                  </a:lnTo>
                  <a:lnTo>
                    <a:pt x="817" y="685"/>
                  </a:lnTo>
                  <a:lnTo>
                    <a:pt x="824" y="682"/>
                  </a:lnTo>
                  <a:lnTo>
                    <a:pt x="823" y="679"/>
                  </a:lnTo>
                  <a:lnTo>
                    <a:pt x="828" y="676"/>
                  </a:lnTo>
                  <a:lnTo>
                    <a:pt x="828" y="679"/>
                  </a:lnTo>
                  <a:lnTo>
                    <a:pt x="831" y="679"/>
                  </a:lnTo>
                  <a:lnTo>
                    <a:pt x="835" y="676"/>
                  </a:lnTo>
                  <a:lnTo>
                    <a:pt x="838" y="676"/>
                  </a:lnTo>
                  <a:lnTo>
                    <a:pt x="842" y="672"/>
                  </a:lnTo>
                  <a:lnTo>
                    <a:pt x="844" y="674"/>
                  </a:lnTo>
                  <a:lnTo>
                    <a:pt x="846" y="673"/>
                  </a:lnTo>
                  <a:lnTo>
                    <a:pt x="850" y="673"/>
                  </a:lnTo>
                  <a:lnTo>
                    <a:pt x="850" y="668"/>
                  </a:lnTo>
                  <a:lnTo>
                    <a:pt x="848" y="662"/>
                  </a:lnTo>
                  <a:lnTo>
                    <a:pt x="854" y="657"/>
                  </a:lnTo>
                  <a:lnTo>
                    <a:pt x="859" y="657"/>
                  </a:lnTo>
                  <a:lnTo>
                    <a:pt x="861" y="656"/>
                  </a:lnTo>
                  <a:lnTo>
                    <a:pt x="862" y="658"/>
                  </a:lnTo>
                  <a:lnTo>
                    <a:pt x="864" y="662"/>
                  </a:lnTo>
                  <a:lnTo>
                    <a:pt x="867" y="658"/>
                  </a:lnTo>
                  <a:lnTo>
                    <a:pt x="868" y="656"/>
                  </a:lnTo>
                  <a:lnTo>
                    <a:pt x="866" y="651"/>
                  </a:lnTo>
                  <a:lnTo>
                    <a:pt x="878" y="650"/>
                  </a:lnTo>
                  <a:lnTo>
                    <a:pt x="880" y="652"/>
                  </a:lnTo>
                  <a:lnTo>
                    <a:pt x="892" y="657"/>
                  </a:lnTo>
                  <a:lnTo>
                    <a:pt x="891" y="661"/>
                  </a:lnTo>
                  <a:lnTo>
                    <a:pt x="886" y="661"/>
                  </a:lnTo>
                  <a:lnTo>
                    <a:pt x="883" y="662"/>
                  </a:lnTo>
                  <a:lnTo>
                    <a:pt x="882" y="664"/>
                  </a:lnTo>
                  <a:lnTo>
                    <a:pt x="884" y="664"/>
                  </a:lnTo>
                  <a:lnTo>
                    <a:pt x="892" y="669"/>
                  </a:lnTo>
                  <a:lnTo>
                    <a:pt x="895" y="667"/>
                  </a:lnTo>
                  <a:lnTo>
                    <a:pt x="896" y="668"/>
                  </a:lnTo>
                  <a:lnTo>
                    <a:pt x="898" y="667"/>
                  </a:lnTo>
                  <a:lnTo>
                    <a:pt x="900" y="657"/>
                  </a:lnTo>
                  <a:lnTo>
                    <a:pt x="902" y="652"/>
                  </a:lnTo>
                  <a:lnTo>
                    <a:pt x="904" y="655"/>
                  </a:lnTo>
                  <a:lnTo>
                    <a:pt x="908" y="649"/>
                  </a:lnTo>
                  <a:lnTo>
                    <a:pt x="913" y="652"/>
                  </a:lnTo>
                  <a:lnTo>
                    <a:pt x="918" y="655"/>
                  </a:lnTo>
                  <a:lnTo>
                    <a:pt x="918" y="657"/>
                  </a:lnTo>
                  <a:lnTo>
                    <a:pt x="924" y="663"/>
                  </a:lnTo>
                  <a:lnTo>
                    <a:pt x="928" y="668"/>
                  </a:lnTo>
                  <a:lnTo>
                    <a:pt x="928" y="670"/>
                  </a:lnTo>
                  <a:lnTo>
                    <a:pt x="930" y="669"/>
                  </a:lnTo>
                  <a:lnTo>
                    <a:pt x="926" y="652"/>
                  </a:lnTo>
                  <a:lnTo>
                    <a:pt x="924" y="644"/>
                  </a:lnTo>
                  <a:lnTo>
                    <a:pt x="919" y="624"/>
                  </a:lnTo>
                  <a:lnTo>
                    <a:pt x="924" y="604"/>
                  </a:lnTo>
                  <a:lnTo>
                    <a:pt x="927" y="597"/>
                  </a:lnTo>
                  <a:lnTo>
                    <a:pt x="928" y="598"/>
                  </a:lnTo>
                  <a:lnTo>
                    <a:pt x="932" y="590"/>
                  </a:lnTo>
                  <a:lnTo>
                    <a:pt x="931" y="589"/>
                  </a:lnTo>
                  <a:lnTo>
                    <a:pt x="932" y="586"/>
                  </a:lnTo>
                  <a:lnTo>
                    <a:pt x="936" y="583"/>
                  </a:lnTo>
                  <a:lnTo>
                    <a:pt x="950" y="590"/>
                  </a:lnTo>
                  <a:lnTo>
                    <a:pt x="949" y="594"/>
                  </a:lnTo>
                  <a:lnTo>
                    <a:pt x="952" y="597"/>
                  </a:lnTo>
                  <a:lnTo>
                    <a:pt x="956" y="597"/>
                  </a:lnTo>
                  <a:lnTo>
                    <a:pt x="963" y="597"/>
                  </a:lnTo>
                  <a:lnTo>
                    <a:pt x="977" y="600"/>
                  </a:lnTo>
                  <a:lnTo>
                    <a:pt x="993" y="600"/>
                  </a:lnTo>
                  <a:lnTo>
                    <a:pt x="1000" y="600"/>
                  </a:lnTo>
                  <a:lnTo>
                    <a:pt x="1007" y="604"/>
                  </a:lnTo>
                  <a:lnTo>
                    <a:pt x="1006" y="607"/>
                  </a:lnTo>
                  <a:lnTo>
                    <a:pt x="1011" y="609"/>
                  </a:lnTo>
                  <a:lnTo>
                    <a:pt x="1012" y="604"/>
                  </a:lnTo>
                  <a:lnTo>
                    <a:pt x="1016" y="601"/>
                  </a:lnTo>
                  <a:lnTo>
                    <a:pt x="1013" y="589"/>
                  </a:lnTo>
                  <a:lnTo>
                    <a:pt x="1018" y="582"/>
                  </a:lnTo>
                  <a:lnTo>
                    <a:pt x="1027" y="573"/>
                  </a:lnTo>
                  <a:lnTo>
                    <a:pt x="1043" y="552"/>
                  </a:lnTo>
                  <a:lnTo>
                    <a:pt x="1035" y="548"/>
                  </a:lnTo>
                  <a:lnTo>
                    <a:pt x="1040" y="528"/>
                  </a:lnTo>
                  <a:lnTo>
                    <a:pt x="1036" y="528"/>
                  </a:lnTo>
                  <a:lnTo>
                    <a:pt x="1034" y="527"/>
                  </a:lnTo>
                  <a:lnTo>
                    <a:pt x="1024" y="524"/>
                  </a:lnTo>
                  <a:lnTo>
                    <a:pt x="1029" y="506"/>
                  </a:lnTo>
                  <a:lnTo>
                    <a:pt x="1030" y="500"/>
                  </a:lnTo>
                  <a:lnTo>
                    <a:pt x="1071" y="511"/>
                  </a:lnTo>
                  <a:lnTo>
                    <a:pt x="1071" y="509"/>
                  </a:lnTo>
                  <a:lnTo>
                    <a:pt x="1077" y="511"/>
                  </a:lnTo>
                  <a:lnTo>
                    <a:pt x="1079" y="499"/>
                  </a:lnTo>
                  <a:lnTo>
                    <a:pt x="1078" y="495"/>
                  </a:lnTo>
                  <a:lnTo>
                    <a:pt x="1060" y="489"/>
                  </a:lnTo>
                  <a:lnTo>
                    <a:pt x="1060" y="480"/>
                  </a:lnTo>
                  <a:lnTo>
                    <a:pt x="1053" y="477"/>
                  </a:lnTo>
                  <a:lnTo>
                    <a:pt x="1053" y="474"/>
                  </a:lnTo>
                  <a:lnTo>
                    <a:pt x="1075" y="471"/>
                  </a:lnTo>
                  <a:lnTo>
                    <a:pt x="1078" y="468"/>
                  </a:lnTo>
                  <a:lnTo>
                    <a:pt x="1072" y="455"/>
                  </a:lnTo>
                  <a:lnTo>
                    <a:pt x="1067" y="440"/>
                  </a:lnTo>
                  <a:lnTo>
                    <a:pt x="1059" y="428"/>
                  </a:lnTo>
                  <a:lnTo>
                    <a:pt x="1059" y="425"/>
                  </a:lnTo>
                  <a:lnTo>
                    <a:pt x="1061" y="423"/>
                  </a:lnTo>
                  <a:lnTo>
                    <a:pt x="1061" y="420"/>
                  </a:lnTo>
                  <a:lnTo>
                    <a:pt x="1059" y="420"/>
                  </a:lnTo>
                  <a:lnTo>
                    <a:pt x="1059" y="421"/>
                  </a:lnTo>
                  <a:lnTo>
                    <a:pt x="1048" y="422"/>
                  </a:lnTo>
                  <a:lnTo>
                    <a:pt x="1048" y="423"/>
                  </a:lnTo>
                  <a:lnTo>
                    <a:pt x="1046" y="423"/>
                  </a:lnTo>
                  <a:lnTo>
                    <a:pt x="1034" y="423"/>
                  </a:lnTo>
                  <a:lnTo>
                    <a:pt x="1033" y="423"/>
                  </a:lnTo>
                  <a:lnTo>
                    <a:pt x="1029" y="416"/>
                  </a:lnTo>
                  <a:lnTo>
                    <a:pt x="1018" y="414"/>
                  </a:lnTo>
                  <a:lnTo>
                    <a:pt x="1007" y="414"/>
                  </a:lnTo>
                  <a:lnTo>
                    <a:pt x="1001" y="410"/>
                  </a:lnTo>
                  <a:lnTo>
                    <a:pt x="1005" y="403"/>
                  </a:lnTo>
                  <a:lnTo>
                    <a:pt x="1001" y="401"/>
                  </a:lnTo>
                  <a:lnTo>
                    <a:pt x="1009" y="399"/>
                  </a:lnTo>
                  <a:lnTo>
                    <a:pt x="1006" y="391"/>
                  </a:lnTo>
                  <a:lnTo>
                    <a:pt x="995" y="390"/>
                  </a:lnTo>
                  <a:lnTo>
                    <a:pt x="991" y="385"/>
                  </a:lnTo>
                  <a:lnTo>
                    <a:pt x="991" y="381"/>
                  </a:lnTo>
                  <a:lnTo>
                    <a:pt x="988" y="379"/>
                  </a:lnTo>
                  <a:lnTo>
                    <a:pt x="992" y="373"/>
                  </a:lnTo>
                  <a:lnTo>
                    <a:pt x="989" y="368"/>
                  </a:lnTo>
                  <a:lnTo>
                    <a:pt x="991" y="365"/>
                  </a:lnTo>
                  <a:lnTo>
                    <a:pt x="988" y="362"/>
                  </a:lnTo>
                  <a:lnTo>
                    <a:pt x="988" y="360"/>
                  </a:lnTo>
                  <a:lnTo>
                    <a:pt x="989" y="357"/>
                  </a:lnTo>
                  <a:lnTo>
                    <a:pt x="992" y="357"/>
                  </a:lnTo>
                  <a:lnTo>
                    <a:pt x="994" y="356"/>
                  </a:lnTo>
                  <a:lnTo>
                    <a:pt x="993" y="354"/>
                  </a:lnTo>
                  <a:lnTo>
                    <a:pt x="992" y="349"/>
                  </a:lnTo>
                  <a:lnTo>
                    <a:pt x="994" y="345"/>
                  </a:lnTo>
                  <a:lnTo>
                    <a:pt x="992" y="344"/>
                  </a:lnTo>
                  <a:lnTo>
                    <a:pt x="987" y="343"/>
                  </a:lnTo>
                  <a:lnTo>
                    <a:pt x="987" y="339"/>
                  </a:lnTo>
                  <a:lnTo>
                    <a:pt x="977" y="337"/>
                  </a:lnTo>
                  <a:lnTo>
                    <a:pt x="976" y="333"/>
                  </a:lnTo>
                  <a:lnTo>
                    <a:pt x="969" y="331"/>
                  </a:lnTo>
                  <a:lnTo>
                    <a:pt x="962" y="335"/>
                  </a:lnTo>
                  <a:lnTo>
                    <a:pt x="957" y="332"/>
                  </a:lnTo>
                  <a:lnTo>
                    <a:pt x="951" y="331"/>
                  </a:lnTo>
                  <a:lnTo>
                    <a:pt x="946" y="331"/>
                  </a:lnTo>
                  <a:lnTo>
                    <a:pt x="939" y="325"/>
                  </a:lnTo>
                  <a:lnTo>
                    <a:pt x="942" y="324"/>
                  </a:lnTo>
                  <a:lnTo>
                    <a:pt x="942" y="321"/>
                  </a:lnTo>
                  <a:lnTo>
                    <a:pt x="944" y="320"/>
                  </a:lnTo>
                  <a:lnTo>
                    <a:pt x="945" y="319"/>
                  </a:lnTo>
                  <a:lnTo>
                    <a:pt x="934" y="317"/>
                  </a:lnTo>
                  <a:lnTo>
                    <a:pt x="930" y="323"/>
                  </a:lnTo>
                  <a:lnTo>
                    <a:pt x="924" y="320"/>
                  </a:lnTo>
                  <a:lnTo>
                    <a:pt x="918" y="317"/>
                  </a:lnTo>
                  <a:lnTo>
                    <a:pt x="915" y="319"/>
                  </a:lnTo>
                  <a:lnTo>
                    <a:pt x="907" y="312"/>
                  </a:lnTo>
                  <a:lnTo>
                    <a:pt x="904" y="309"/>
                  </a:lnTo>
                  <a:lnTo>
                    <a:pt x="896" y="295"/>
                  </a:lnTo>
                  <a:lnTo>
                    <a:pt x="890" y="296"/>
                  </a:lnTo>
                  <a:lnTo>
                    <a:pt x="885" y="290"/>
                  </a:lnTo>
                  <a:lnTo>
                    <a:pt x="880" y="288"/>
                  </a:lnTo>
                  <a:lnTo>
                    <a:pt x="883" y="284"/>
                  </a:lnTo>
                  <a:lnTo>
                    <a:pt x="879" y="271"/>
                  </a:lnTo>
                  <a:lnTo>
                    <a:pt x="884" y="264"/>
                  </a:lnTo>
                  <a:lnTo>
                    <a:pt x="894" y="248"/>
                  </a:lnTo>
                  <a:lnTo>
                    <a:pt x="903" y="239"/>
                  </a:lnTo>
                  <a:lnTo>
                    <a:pt x="904" y="235"/>
                  </a:lnTo>
                  <a:lnTo>
                    <a:pt x="913" y="229"/>
                  </a:lnTo>
                  <a:lnTo>
                    <a:pt x="913" y="226"/>
                  </a:lnTo>
                  <a:lnTo>
                    <a:pt x="910" y="224"/>
                  </a:lnTo>
                  <a:lnTo>
                    <a:pt x="910" y="220"/>
                  </a:lnTo>
                  <a:lnTo>
                    <a:pt x="904" y="218"/>
                  </a:lnTo>
                  <a:lnTo>
                    <a:pt x="908" y="200"/>
                  </a:lnTo>
                  <a:lnTo>
                    <a:pt x="906" y="192"/>
                  </a:lnTo>
                  <a:lnTo>
                    <a:pt x="894" y="188"/>
                  </a:lnTo>
                  <a:lnTo>
                    <a:pt x="878" y="186"/>
                  </a:lnTo>
                  <a:lnTo>
                    <a:pt x="876" y="185"/>
                  </a:lnTo>
                  <a:lnTo>
                    <a:pt x="874" y="188"/>
                  </a:lnTo>
                  <a:lnTo>
                    <a:pt x="871" y="190"/>
                  </a:lnTo>
                  <a:lnTo>
                    <a:pt x="870" y="187"/>
                  </a:lnTo>
                  <a:lnTo>
                    <a:pt x="861" y="187"/>
                  </a:lnTo>
                  <a:lnTo>
                    <a:pt x="861" y="191"/>
                  </a:lnTo>
                  <a:lnTo>
                    <a:pt x="855" y="191"/>
                  </a:lnTo>
                  <a:lnTo>
                    <a:pt x="849" y="194"/>
                  </a:lnTo>
                  <a:lnTo>
                    <a:pt x="842" y="196"/>
                  </a:lnTo>
                  <a:lnTo>
                    <a:pt x="846" y="191"/>
                  </a:lnTo>
                  <a:lnTo>
                    <a:pt x="844" y="188"/>
                  </a:lnTo>
                  <a:lnTo>
                    <a:pt x="840" y="187"/>
                  </a:lnTo>
                  <a:lnTo>
                    <a:pt x="836" y="190"/>
                  </a:lnTo>
                  <a:lnTo>
                    <a:pt x="835" y="192"/>
                  </a:lnTo>
                  <a:lnTo>
                    <a:pt x="831" y="192"/>
                  </a:lnTo>
                  <a:lnTo>
                    <a:pt x="829" y="193"/>
                  </a:lnTo>
                  <a:lnTo>
                    <a:pt x="830" y="200"/>
                  </a:lnTo>
                  <a:lnTo>
                    <a:pt x="828" y="200"/>
                  </a:lnTo>
                  <a:lnTo>
                    <a:pt x="828" y="209"/>
                  </a:lnTo>
                  <a:lnTo>
                    <a:pt x="829" y="211"/>
                  </a:lnTo>
                  <a:lnTo>
                    <a:pt x="822" y="211"/>
                  </a:lnTo>
                  <a:lnTo>
                    <a:pt x="823" y="209"/>
                  </a:lnTo>
                  <a:lnTo>
                    <a:pt x="822" y="208"/>
                  </a:lnTo>
                  <a:lnTo>
                    <a:pt x="822" y="204"/>
                  </a:lnTo>
                  <a:lnTo>
                    <a:pt x="823" y="202"/>
                  </a:lnTo>
                  <a:lnTo>
                    <a:pt x="822" y="200"/>
                  </a:lnTo>
                  <a:lnTo>
                    <a:pt x="820" y="202"/>
                  </a:lnTo>
                  <a:lnTo>
                    <a:pt x="822" y="202"/>
                  </a:lnTo>
                  <a:lnTo>
                    <a:pt x="820" y="204"/>
                  </a:lnTo>
                  <a:lnTo>
                    <a:pt x="818" y="209"/>
                  </a:lnTo>
                  <a:lnTo>
                    <a:pt x="817" y="210"/>
                  </a:lnTo>
                  <a:lnTo>
                    <a:pt x="818" y="211"/>
                  </a:lnTo>
                  <a:lnTo>
                    <a:pt x="816" y="211"/>
                  </a:lnTo>
                  <a:lnTo>
                    <a:pt x="816" y="210"/>
                  </a:lnTo>
                  <a:lnTo>
                    <a:pt x="811" y="210"/>
                  </a:lnTo>
                  <a:lnTo>
                    <a:pt x="807" y="211"/>
                  </a:lnTo>
                  <a:lnTo>
                    <a:pt x="805" y="208"/>
                  </a:lnTo>
                  <a:lnTo>
                    <a:pt x="796" y="206"/>
                  </a:lnTo>
                  <a:lnTo>
                    <a:pt x="795" y="204"/>
                  </a:lnTo>
                  <a:lnTo>
                    <a:pt x="792" y="203"/>
                  </a:lnTo>
                  <a:lnTo>
                    <a:pt x="792" y="204"/>
                  </a:lnTo>
                  <a:lnTo>
                    <a:pt x="789" y="206"/>
                  </a:lnTo>
                  <a:lnTo>
                    <a:pt x="788" y="205"/>
                  </a:lnTo>
                  <a:lnTo>
                    <a:pt x="781" y="200"/>
                  </a:lnTo>
                  <a:lnTo>
                    <a:pt x="781" y="197"/>
                  </a:lnTo>
                  <a:lnTo>
                    <a:pt x="778" y="197"/>
                  </a:lnTo>
                  <a:lnTo>
                    <a:pt x="777" y="191"/>
                  </a:lnTo>
                  <a:lnTo>
                    <a:pt x="775" y="191"/>
                  </a:lnTo>
                  <a:lnTo>
                    <a:pt x="777" y="182"/>
                  </a:lnTo>
                  <a:lnTo>
                    <a:pt x="774" y="182"/>
                  </a:lnTo>
                  <a:lnTo>
                    <a:pt x="774" y="180"/>
                  </a:lnTo>
                  <a:lnTo>
                    <a:pt x="782" y="166"/>
                  </a:lnTo>
                  <a:lnTo>
                    <a:pt x="784" y="166"/>
                  </a:lnTo>
                  <a:lnTo>
                    <a:pt x="788" y="156"/>
                  </a:lnTo>
                  <a:lnTo>
                    <a:pt x="786" y="151"/>
                  </a:lnTo>
                  <a:lnTo>
                    <a:pt x="784" y="155"/>
                  </a:lnTo>
                  <a:lnTo>
                    <a:pt x="783" y="152"/>
                  </a:lnTo>
                  <a:lnTo>
                    <a:pt x="782" y="148"/>
                  </a:lnTo>
                  <a:lnTo>
                    <a:pt x="775" y="145"/>
                  </a:lnTo>
                  <a:lnTo>
                    <a:pt x="777" y="148"/>
                  </a:lnTo>
                  <a:lnTo>
                    <a:pt x="774" y="150"/>
                  </a:lnTo>
                  <a:lnTo>
                    <a:pt x="770" y="145"/>
                  </a:lnTo>
                  <a:lnTo>
                    <a:pt x="770" y="143"/>
                  </a:lnTo>
                  <a:lnTo>
                    <a:pt x="771" y="144"/>
                  </a:lnTo>
                  <a:lnTo>
                    <a:pt x="772" y="139"/>
                  </a:lnTo>
                  <a:lnTo>
                    <a:pt x="770" y="133"/>
                  </a:lnTo>
                  <a:lnTo>
                    <a:pt x="772" y="130"/>
                  </a:lnTo>
                  <a:lnTo>
                    <a:pt x="765" y="127"/>
                  </a:lnTo>
                  <a:lnTo>
                    <a:pt x="755" y="126"/>
                  </a:lnTo>
                  <a:lnTo>
                    <a:pt x="752" y="127"/>
                  </a:lnTo>
                  <a:lnTo>
                    <a:pt x="734" y="112"/>
                  </a:lnTo>
                  <a:lnTo>
                    <a:pt x="737" y="104"/>
                  </a:lnTo>
                  <a:lnTo>
                    <a:pt x="738" y="103"/>
                  </a:lnTo>
                  <a:lnTo>
                    <a:pt x="732" y="100"/>
                  </a:lnTo>
                  <a:lnTo>
                    <a:pt x="729" y="97"/>
                  </a:lnTo>
                  <a:lnTo>
                    <a:pt x="729" y="94"/>
                  </a:lnTo>
                  <a:lnTo>
                    <a:pt x="727" y="92"/>
                  </a:lnTo>
                  <a:lnTo>
                    <a:pt x="731" y="89"/>
                  </a:lnTo>
                  <a:lnTo>
                    <a:pt x="726" y="86"/>
                  </a:lnTo>
                  <a:lnTo>
                    <a:pt x="725" y="84"/>
                  </a:lnTo>
                  <a:lnTo>
                    <a:pt x="723" y="84"/>
                  </a:lnTo>
                  <a:lnTo>
                    <a:pt x="716" y="78"/>
                  </a:lnTo>
                  <a:lnTo>
                    <a:pt x="698" y="67"/>
                  </a:lnTo>
                  <a:lnTo>
                    <a:pt x="696" y="62"/>
                  </a:lnTo>
                  <a:lnTo>
                    <a:pt x="693" y="58"/>
                  </a:lnTo>
                  <a:lnTo>
                    <a:pt x="691" y="58"/>
                  </a:lnTo>
                  <a:lnTo>
                    <a:pt x="689" y="56"/>
                  </a:lnTo>
                  <a:lnTo>
                    <a:pt x="687" y="54"/>
                  </a:lnTo>
                  <a:lnTo>
                    <a:pt x="686" y="44"/>
                  </a:lnTo>
                  <a:lnTo>
                    <a:pt x="689" y="30"/>
                  </a:lnTo>
                  <a:lnTo>
                    <a:pt x="687" y="26"/>
                  </a:lnTo>
                  <a:lnTo>
                    <a:pt x="686" y="17"/>
                  </a:lnTo>
                  <a:lnTo>
                    <a:pt x="685" y="14"/>
                  </a:lnTo>
                  <a:lnTo>
                    <a:pt x="680" y="12"/>
                  </a:lnTo>
                  <a:lnTo>
                    <a:pt x="677" y="8"/>
                  </a:lnTo>
                  <a:lnTo>
                    <a:pt x="672" y="13"/>
                  </a:lnTo>
                  <a:lnTo>
                    <a:pt x="669" y="14"/>
                  </a:lnTo>
                  <a:lnTo>
                    <a:pt x="665" y="13"/>
                  </a:lnTo>
                  <a:lnTo>
                    <a:pt x="657" y="14"/>
                  </a:lnTo>
                  <a:lnTo>
                    <a:pt x="651" y="19"/>
                  </a:lnTo>
                  <a:lnTo>
                    <a:pt x="645" y="20"/>
                  </a:lnTo>
                  <a:lnTo>
                    <a:pt x="644" y="29"/>
                  </a:lnTo>
                  <a:lnTo>
                    <a:pt x="642" y="35"/>
                  </a:lnTo>
                  <a:lnTo>
                    <a:pt x="639" y="34"/>
                  </a:lnTo>
                  <a:lnTo>
                    <a:pt x="638" y="35"/>
                  </a:lnTo>
                  <a:lnTo>
                    <a:pt x="633" y="31"/>
                  </a:lnTo>
                  <a:lnTo>
                    <a:pt x="636" y="30"/>
                  </a:lnTo>
                  <a:lnTo>
                    <a:pt x="641" y="24"/>
                  </a:lnTo>
                  <a:lnTo>
                    <a:pt x="627" y="17"/>
                  </a:lnTo>
                  <a:lnTo>
                    <a:pt x="624" y="19"/>
                  </a:lnTo>
                  <a:lnTo>
                    <a:pt x="626" y="22"/>
                  </a:lnTo>
                  <a:lnTo>
                    <a:pt x="625" y="23"/>
                  </a:lnTo>
                  <a:lnTo>
                    <a:pt x="623" y="20"/>
                  </a:lnTo>
                  <a:lnTo>
                    <a:pt x="618" y="23"/>
                  </a:lnTo>
                  <a:lnTo>
                    <a:pt x="617" y="25"/>
                  </a:lnTo>
                  <a:lnTo>
                    <a:pt x="617" y="20"/>
                  </a:lnTo>
                  <a:lnTo>
                    <a:pt x="613" y="19"/>
                  </a:lnTo>
                  <a:lnTo>
                    <a:pt x="606" y="13"/>
                  </a:lnTo>
                  <a:lnTo>
                    <a:pt x="593" y="2"/>
                  </a:lnTo>
                  <a:lnTo>
                    <a:pt x="583" y="16"/>
                  </a:lnTo>
                  <a:lnTo>
                    <a:pt x="579" y="18"/>
                  </a:lnTo>
                  <a:lnTo>
                    <a:pt x="575" y="13"/>
                  </a:lnTo>
                  <a:lnTo>
                    <a:pt x="572" y="10"/>
                  </a:lnTo>
                  <a:lnTo>
                    <a:pt x="569" y="11"/>
                  </a:lnTo>
                  <a:lnTo>
                    <a:pt x="567" y="10"/>
                  </a:lnTo>
                  <a:lnTo>
                    <a:pt x="555" y="14"/>
                  </a:lnTo>
                  <a:lnTo>
                    <a:pt x="557" y="16"/>
                  </a:lnTo>
                  <a:lnTo>
                    <a:pt x="551" y="18"/>
                  </a:lnTo>
                  <a:lnTo>
                    <a:pt x="549" y="17"/>
                  </a:lnTo>
                  <a:lnTo>
                    <a:pt x="547" y="18"/>
                  </a:lnTo>
                  <a:lnTo>
                    <a:pt x="548" y="22"/>
                  </a:lnTo>
                  <a:lnTo>
                    <a:pt x="552" y="22"/>
                  </a:lnTo>
                  <a:lnTo>
                    <a:pt x="558" y="23"/>
                  </a:lnTo>
                  <a:lnTo>
                    <a:pt x="559" y="26"/>
                  </a:lnTo>
                  <a:lnTo>
                    <a:pt x="558" y="30"/>
                  </a:lnTo>
                  <a:lnTo>
                    <a:pt x="555" y="29"/>
                  </a:lnTo>
                  <a:lnTo>
                    <a:pt x="552" y="31"/>
                  </a:lnTo>
                  <a:lnTo>
                    <a:pt x="553" y="34"/>
                  </a:lnTo>
                  <a:lnTo>
                    <a:pt x="546" y="36"/>
                  </a:lnTo>
                  <a:lnTo>
                    <a:pt x="540" y="36"/>
                  </a:lnTo>
                  <a:lnTo>
                    <a:pt x="540" y="41"/>
                  </a:lnTo>
                  <a:lnTo>
                    <a:pt x="539" y="44"/>
                  </a:lnTo>
                  <a:lnTo>
                    <a:pt x="523" y="46"/>
                  </a:lnTo>
                  <a:lnTo>
                    <a:pt x="517" y="41"/>
                  </a:lnTo>
                  <a:lnTo>
                    <a:pt x="490" y="35"/>
                  </a:lnTo>
                  <a:lnTo>
                    <a:pt x="485" y="34"/>
                  </a:lnTo>
                  <a:lnTo>
                    <a:pt x="485" y="32"/>
                  </a:lnTo>
                  <a:lnTo>
                    <a:pt x="472" y="28"/>
                  </a:lnTo>
                  <a:lnTo>
                    <a:pt x="468" y="30"/>
                  </a:lnTo>
                  <a:lnTo>
                    <a:pt x="461" y="30"/>
                  </a:lnTo>
                  <a:lnTo>
                    <a:pt x="461" y="32"/>
                  </a:lnTo>
                  <a:lnTo>
                    <a:pt x="458" y="35"/>
                  </a:lnTo>
                  <a:lnTo>
                    <a:pt x="454" y="34"/>
                  </a:lnTo>
                  <a:lnTo>
                    <a:pt x="450" y="26"/>
                  </a:lnTo>
                  <a:lnTo>
                    <a:pt x="449" y="26"/>
                  </a:lnTo>
                  <a:lnTo>
                    <a:pt x="448" y="28"/>
                  </a:lnTo>
                  <a:lnTo>
                    <a:pt x="444" y="35"/>
                  </a:lnTo>
                  <a:lnTo>
                    <a:pt x="442" y="34"/>
                  </a:lnTo>
                  <a:lnTo>
                    <a:pt x="442" y="30"/>
                  </a:lnTo>
                  <a:lnTo>
                    <a:pt x="437" y="29"/>
                  </a:lnTo>
                  <a:lnTo>
                    <a:pt x="427" y="32"/>
                  </a:lnTo>
                  <a:lnTo>
                    <a:pt x="428" y="37"/>
                  </a:lnTo>
                  <a:lnTo>
                    <a:pt x="427" y="37"/>
                  </a:lnTo>
                  <a:lnTo>
                    <a:pt x="424" y="34"/>
                  </a:lnTo>
                  <a:lnTo>
                    <a:pt x="424" y="30"/>
                  </a:lnTo>
                  <a:lnTo>
                    <a:pt x="421" y="29"/>
                  </a:lnTo>
                  <a:lnTo>
                    <a:pt x="421" y="25"/>
                  </a:lnTo>
                  <a:lnTo>
                    <a:pt x="409" y="26"/>
                  </a:lnTo>
                  <a:lnTo>
                    <a:pt x="408" y="16"/>
                  </a:lnTo>
                  <a:lnTo>
                    <a:pt x="391" y="16"/>
                  </a:lnTo>
                  <a:lnTo>
                    <a:pt x="390" y="10"/>
                  </a:lnTo>
                  <a:lnTo>
                    <a:pt x="385" y="8"/>
                  </a:lnTo>
                  <a:lnTo>
                    <a:pt x="383" y="4"/>
                  </a:lnTo>
                  <a:lnTo>
                    <a:pt x="379" y="4"/>
                  </a:lnTo>
                  <a:lnTo>
                    <a:pt x="380" y="1"/>
                  </a:lnTo>
                  <a:lnTo>
                    <a:pt x="378" y="0"/>
                  </a:lnTo>
                  <a:lnTo>
                    <a:pt x="374" y="0"/>
                  </a:lnTo>
                  <a:lnTo>
                    <a:pt x="373" y="2"/>
                  </a:lnTo>
                  <a:lnTo>
                    <a:pt x="372" y="2"/>
                  </a:lnTo>
                  <a:lnTo>
                    <a:pt x="371" y="4"/>
                  </a:lnTo>
                  <a:lnTo>
                    <a:pt x="366" y="7"/>
                  </a:lnTo>
                  <a:lnTo>
                    <a:pt x="367" y="11"/>
                  </a:lnTo>
                  <a:lnTo>
                    <a:pt x="366" y="17"/>
                  </a:lnTo>
                  <a:lnTo>
                    <a:pt x="364" y="18"/>
                  </a:lnTo>
                  <a:lnTo>
                    <a:pt x="365" y="20"/>
                  </a:lnTo>
                  <a:lnTo>
                    <a:pt x="362" y="20"/>
                  </a:lnTo>
                  <a:lnTo>
                    <a:pt x="360" y="24"/>
                  </a:lnTo>
                  <a:lnTo>
                    <a:pt x="356" y="22"/>
                  </a:lnTo>
                  <a:lnTo>
                    <a:pt x="352" y="22"/>
                  </a:lnTo>
                  <a:lnTo>
                    <a:pt x="348" y="19"/>
                  </a:lnTo>
                  <a:lnTo>
                    <a:pt x="346" y="14"/>
                  </a:lnTo>
                  <a:lnTo>
                    <a:pt x="344" y="13"/>
                  </a:lnTo>
                  <a:lnTo>
                    <a:pt x="342" y="16"/>
                  </a:lnTo>
                  <a:lnTo>
                    <a:pt x="339" y="16"/>
                  </a:lnTo>
                  <a:lnTo>
                    <a:pt x="336" y="19"/>
                  </a:lnTo>
                  <a:lnTo>
                    <a:pt x="333" y="20"/>
                  </a:lnTo>
                  <a:lnTo>
                    <a:pt x="331" y="19"/>
                  </a:lnTo>
                  <a:lnTo>
                    <a:pt x="328" y="23"/>
                  </a:lnTo>
                  <a:lnTo>
                    <a:pt x="323" y="17"/>
                  </a:lnTo>
                  <a:lnTo>
                    <a:pt x="311" y="16"/>
                  </a:lnTo>
                  <a:lnTo>
                    <a:pt x="309" y="17"/>
                  </a:lnTo>
                  <a:lnTo>
                    <a:pt x="304" y="24"/>
                  </a:lnTo>
                  <a:lnTo>
                    <a:pt x="299" y="24"/>
                  </a:lnTo>
                  <a:lnTo>
                    <a:pt x="297" y="26"/>
                  </a:lnTo>
                  <a:lnTo>
                    <a:pt x="298" y="29"/>
                  </a:lnTo>
                  <a:lnTo>
                    <a:pt x="294" y="35"/>
                  </a:lnTo>
                  <a:lnTo>
                    <a:pt x="295" y="40"/>
                  </a:lnTo>
                  <a:lnTo>
                    <a:pt x="289" y="37"/>
                  </a:lnTo>
                  <a:lnTo>
                    <a:pt x="287" y="36"/>
                  </a:lnTo>
                  <a:lnTo>
                    <a:pt x="287" y="37"/>
                  </a:lnTo>
                  <a:lnTo>
                    <a:pt x="281" y="37"/>
                  </a:lnTo>
                  <a:lnTo>
                    <a:pt x="283" y="43"/>
                  </a:lnTo>
                  <a:lnTo>
                    <a:pt x="281" y="44"/>
                  </a:lnTo>
                  <a:lnTo>
                    <a:pt x="280" y="47"/>
                  </a:lnTo>
                  <a:lnTo>
                    <a:pt x="281" y="49"/>
                  </a:lnTo>
                  <a:lnTo>
                    <a:pt x="280" y="52"/>
                  </a:lnTo>
                  <a:lnTo>
                    <a:pt x="277" y="53"/>
                  </a:lnTo>
                  <a:lnTo>
                    <a:pt x="274" y="52"/>
                  </a:lnTo>
                  <a:lnTo>
                    <a:pt x="269" y="55"/>
                  </a:lnTo>
                  <a:lnTo>
                    <a:pt x="271" y="59"/>
                  </a:lnTo>
                  <a:lnTo>
                    <a:pt x="264" y="60"/>
                  </a:lnTo>
                  <a:lnTo>
                    <a:pt x="265" y="61"/>
                  </a:lnTo>
                  <a:lnTo>
                    <a:pt x="262" y="61"/>
                  </a:lnTo>
                  <a:lnTo>
                    <a:pt x="263" y="68"/>
                  </a:lnTo>
                  <a:lnTo>
                    <a:pt x="262" y="70"/>
                  </a:lnTo>
                  <a:lnTo>
                    <a:pt x="258" y="70"/>
                  </a:lnTo>
                  <a:lnTo>
                    <a:pt x="239" y="85"/>
                  </a:lnTo>
                  <a:lnTo>
                    <a:pt x="229" y="85"/>
                  </a:lnTo>
                  <a:lnTo>
                    <a:pt x="227" y="86"/>
                  </a:lnTo>
                  <a:lnTo>
                    <a:pt x="223" y="88"/>
                  </a:lnTo>
                  <a:lnTo>
                    <a:pt x="222" y="91"/>
                  </a:lnTo>
                  <a:lnTo>
                    <a:pt x="227" y="94"/>
                  </a:lnTo>
                  <a:lnTo>
                    <a:pt x="225" y="98"/>
                  </a:lnTo>
                  <a:lnTo>
                    <a:pt x="216" y="95"/>
                  </a:lnTo>
                  <a:lnTo>
                    <a:pt x="215" y="97"/>
                  </a:lnTo>
                  <a:lnTo>
                    <a:pt x="210" y="92"/>
                  </a:lnTo>
                  <a:lnTo>
                    <a:pt x="209" y="96"/>
                  </a:lnTo>
                  <a:lnTo>
                    <a:pt x="208" y="94"/>
                  </a:lnTo>
                  <a:lnTo>
                    <a:pt x="204" y="94"/>
                  </a:lnTo>
                  <a:lnTo>
                    <a:pt x="186" y="92"/>
                  </a:lnTo>
                  <a:lnTo>
                    <a:pt x="186" y="88"/>
                  </a:lnTo>
                  <a:lnTo>
                    <a:pt x="173" y="89"/>
                  </a:lnTo>
                  <a:lnTo>
                    <a:pt x="174" y="94"/>
                  </a:lnTo>
                  <a:lnTo>
                    <a:pt x="159" y="95"/>
                  </a:lnTo>
                  <a:lnTo>
                    <a:pt x="156" y="94"/>
                  </a:lnTo>
                  <a:lnTo>
                    <a:pt x="150" y="94"/>
                  </a:lnTo>
                  <a:lnTo>
                    <a:pt x="139" y="98"/>
                  </a:lnTo>
                  <a:lnTo>
                    <a:pt x="135" y="92"/>
                  </a:lnTo>
                  <a:lnTo>
                    <a:pt x="131" y="91"/>
                  </a:lnTo>
                  <a:lnTo>
                    <a:pt x="126" y="85"/>
                  </a:lnTo>
                  <a:lnTo>
                    <a:pt x="129" y="82"/>
                  </a:lnTo>
                  <a:lnTo>
                    <a:pt x="129" y="74"/>
                  </a:lnTo>
                  <a:lnTo>
                    <a:pt x="126" y="73"/>
                  </a:lnTo>
                  <a:lnTo>
                    <a:pt x="124" y="74"/>
                  </a:lnTo>
                  <a:lnTo>
                    <a:pt x="114" y="73"/>
                  </a:lnTo>
                  <a:lnTo>
                    <a:pt x="100" y="67"/>
                  </a:lnTo>
                  <a:lnTo>
                    <a:pt x="99" y="70"/>
                  </a:lnTo>
                  <a:lnTo>
                    <a:pt x="90" y="66"/>
                  </a:lnTo>
                  <a:lnTo>
                    <a:pt x="89" y="61"/>
                  </a:lnTo>
                  <a:lnTo>
                    <a:pt x="81" y="60"/>
                  </a:lnTo>
                  <a:lnTo>
                    <a:pt x="75" y="61"/>
                  </a:lnTo>
                  <a:lnTo>
                    <a:pt x="74" y="65"/>
                  </a:lnTo>
                  <a:lnTo>
                    <a:pt x="76" y="72"/>
                  </a:lnTo>
                  <a:lnTo>
                    <a:pt x="70" y="72"/>
                  </a:lnTo>
                  <a:lnTo>
                    <a:pt x="69" y="74"/>
                  </a:lnTo>
                  <a:lnTo>
                    <a:pt x="66" y="74"/>
                  </a:lnTo>
                  <a:lnTo>
                    <a:pt x="65" y="83"/>
                  </a:lnTo>
                  <a:lnTo>
                    <a:pt x="60" y="83"/>
                  </a:lnTo>
                  <a:lnTo>
                    <a:pt x="60" y="85"/>
                  </a:lnTo>
                  <a:lnTo>
                    <a:pt x="53" y="85"/>
                  </a:lnTo>
                  <a:lnTo>
                    <a:pt x="56" y="91"/>
                  </a:lnTo>
                  <a:lnTo>
                    <a:pt x="54" y="95"/>
                  </a:lnTo>
                  <a:lnTo>
                    <a:pt x="58" y="96"/>
                  </a:lnTo>
                  <a:lnTo>
                    <a:pt x="56" y="97"/>
                  </a:lnTo>
                  <a:lnTo>
                    <a:pt x="45" y="97"/>
                  </a:lnTo>
                  <a:lnTo>
                    <a:pt x="42" y="92"/>
                  </a:lnTo>
                  <a:lnTo>
                    <a:pt x="18" y="98"/>
                  </a:lnTo>
                  <a:lnTo>
                    <a:pt x="21" y="103"/>
                  </a:lnTo>
                  <a:lnTo>
                    <a:pt x="21" y="104"/>
                  </a:lnTo>
                  <a:lnTo>
                    <a:pt x="18" y="110"/>
                  </a:lnTo>
                  <a:lnTo>
                    <a:pt x="14" y="113"/>
                  </a:lnTo>
                  <a:lnTo>
                    <a:pt x="17" y="119"/>
                  </a:lnTo>
                  <a:lnTo>
                    <a:pt x="0" y="128"/>
                  </a:lnTo>
                  <a:lnTo>
                    <a:pt x="4" y="131"/>
                  </a:lnTo>
                  <a:lnTo>
                    <a:pt x="3" y="132"/>
                  </a:lnTo>
                  <a:lnTo>
                    <a:pt x="5" y="132"/>
                  </a:lnTo>
                  <a:lnTo>
                    <a:pt x="2" y="146"/>
                  </a:lnTo>
                  <a:lnTo>
                    <a:pt x="4" y="149"/>
                  </a:lnTo>
                  <a:lnTo>
                    <a:pt x="4" y="150"/>
                  </a:lnTo>
                  <a:lnTo>
                    <a:pt x="10" y="155"/>
                  </a:lnTo>
                  <a:lnTo>
                    <a:pt x="12" y="157"/>
                  </a:lnTo>
                  <a:lnTo>
                    <a:pt x="8" y="162"/>
                  </a:lnTo>
                  <a:lnTo>
                    <a:pt x="23" y="175"/>
                  </a:lnTo>
                  <a:lnTo>
                    <a:pt x="29" y="185"/>
                  </a:lnTo>
                  <a:lnTo>
                    <a:pt x="68" y="197"/>
                  </a:lnTo>
                  <a:lnTo>
                    <a:pt x="69" y="208"/>
                  </a:lnTo>
                  <a:lnTo>
                    <a:pt x="64" y="206"/>
                  </a:lnTo>
                  <a:lnTo>
                    <a:pt x="52" y="210"/>
                  </a:lnTo>
                  <a:lnTo>
                    <a:pt x="60" y="218"/>
                  </a:lnTo>
                  <a:lnTo>
                    <a:pt x="57" y="222"/>
                  </a:lnTo>
                  <a:lnTo>
                    <a:pt x="56" y="226"/>
                  </a:lnTo>
                  <a:lnTo>
                    <a:pt x="62" y="234"/>
                  </a:lnTo>
                  <a:lnTo>
                    <a:pt x="72" y="246"/>
                  </a:lnTo>
                  <a:lnTo>
                    <a:pt x="75" y="245"/>
                  </a:lnTo>
                  <a:lnTo>
                    <a:pt x="76" y="240"/>
                  </a:lnTo>
                  <a:lnTo>
                    <a:pt x="78" y="236"/>
                  </a:lnTo>
                  <a:lnTo>
                    <a:pt x="84" y="241"/>
                  </a:lnTo>
                  <a:lnTo>
                    <a:pt x="82" y="247"/>
                  </a:lnTo>
                  <a:lnTo>
                    <a:pt x="88" y="248"/>
                  </a:lnTo>
                  <a:lnTo>
                    <a:pt x="89" y="263"/>
                  </a:lnTo>
                  <a:lnTo>
                    <a:pt x="93" y="264"/>
                  </a:lnTo>
                  <a:lnTo>
                    <a:pt x="94" y="273"/>
                  </a:lnTo>
                  <a:lnTo>
                    <a:pt x="108" y="283"/>
                  </a:lnTo>
                  <a:lnTo>
                    <a:pt x="106" y="295"/>
                  </a:lnTo>
                  <a:lnTo>
                    <a:pt x="110" y="299"/>
                  </a:lnTo>
                  <a:lnTo>
                    <a:pt x="106" y="301"/>
                  </a:lnTo>
                  <a:lnTo>
                    <a:pt x="105" y="311"/>
                  </a:lnTo>
                  <a:lnTo>
                    <a:pt x="111" y="318"/>
                  </a:lnTo>
                  <a:lnTo>
                    <a:pt x="100" y="324"/>
                  </a:lnTo>
                  <a:lnTo>
                    <a:pt x="98" y="319"/>
                  </a:lnTo>
                  <a:lnTo>
                    <a:pt x="92" y="324"/>
                  </a:lnTo>
                  <a:lnTo>
                    <a:pt x="98" y="331"/>
                  </a:lnTo>
                  <a:lnTo>
                    <a:pt x="104" y="337"/>
                  </a:lnTo>
                  <a:lnTo>
                    <a:pt x="104" y="339"/>
                  </a:lnTo>
                  <a:lnTo>
                    <a:pt x="112" y="350"/>
                  </a:lnTo>
                  <a:lnTo>
                    <a:pt x="116" y="361"/>
                  </a:lnTo>
                  <a:lnTo>
                    <a:pt x="131" y="357"/>
                  </a:lnTo>
                  <a:lnTo>
                    <a:pt x="132" y="357"/>
                  </a:lnTo>
                  <a:lnTo>
                    <a:pt x="136" y="372"/>
                  </a:lnTo>
                  <a:lnTo>
                    <a:pt x="149" y="372"/>
                  </a:lnTo>
                  <a:lnTo>
                    <a:pt x="154" y="383"/>
                  </a:lnTo>
                  <a:lnTo>
                    <a:pt x="153" y="385"/>
                  </a:lnTo>
                  <a:lnTo>
                    <a:pt x="155" y="407"/>
                  </a:lnTo>
                  <a:lnTo>
                    <a:pt x="183" y="416"/>
                  </a:lnTo>
                  <a:lnTo>
                    <a:pt x="181" y="419"/>
                  </a:lnTo>
                  <a:lnTo>
                    <a:pt x="187" y="420"/>
                  </a:lnTo>
                  <a:lnTo>
                    <a:pt x="189" y="423"/>
                  </a:lnTo>
                  <a:lnTo>
                    <a:pt x="192" y="428"/>
                  </a:lnTo>
                  <a:lnTo>
                    <a:pt x="197" y="429"/>
                  </a:lnTo>
                  <a:lnTo>
                    <a:pt x="196" y="434"/>
                  </a:lnTo>
                  <a:lnTo>
                    <a:pt x="199" y="446"/>
                  </a:lnTo>
                  <a:lnTo>
                    <a:pt x="193" y="453"/>
                  </a:lnTo>
                  <a:lnTo>
                    <a:pt x="199" y="458"/>
                  </a:lnTo>
                  <a:lnTo>
                    <a:pt x="202" y="457"/>
                  </a:lnTo>
                  <a:lnTo>
                    <a:pt x="207" y="462"/>
                  </a:lnTo>
                  <a:lnTo>
                    <a:pt x="209" y="467"/>
                  </a:lnTo>
                  <a:lnTo>
                    <a:pt x="213" y="468"/>
                  </a:lnTo>
                  <a:lnTo>
                    <a:pt x="210" y="469"/>
                  </a:lnTo>
                  <a:lnTo>
                    <a:pt x="211" y="471"/>
                  </a:lnTo>
                  <a:lnTo>
                    <a:pt x="210" y="475"/>
                  </a:lnTo>
                  <a:lnTo>
                    <a:pt x="210" y="491"/>
                  </a:lnTo>
                  <a:lnTo>
                    <a:pt x="208" y="493"/>
                  </a:lnTo>
                  <a:lnTo>
                    <a:pt x="205" y="495"/>
                  </a:lnTo>
                  <a:lnTo>
                    <a:pt x="198" y="504"/>
                  </a:lnTo>
                  <a:lnTo>
                    <a:pt x="189" y="503"/>
                  </a:lnTo>
                  <a:lnTo>
                    <a:pt x="185" y="507"/>
                  </a:lnTo>
                  <a:lnTo>
                    <a:pt x="186" y="515"/>
                  </a:lnTo>
                  <a:lnTo>
                    <a:pt x="185" y="522"/>
                  </a:lnTo>
                  <a:lnTo>
                    <a:pt x="186" y="528"/>
                  </a:lnTo>
                  <a:lnTo>
                    <a:pt x="180" y="533"/>
                  </a:lnTo>
                  <a:lnTo>
                    <a:pt x="181" y="537"/>
                  </a:lnTo>
                  <a:lnTo>
                    <a:pt x="189" y="539"/>
                  </a:lnTo>
                  <a:lnTo>
                    <a:pt x="189" y="546"/>
                  </a:lnTo>
                  <a:lnTo>
                    <a:pt x="187" y="549"/>
                  </a:lnTo>
                  <a:lnTo>
                    <a:pt x="193" y="559"/>
                  </a:lnTo>
                  <a:lnTo>
                    <a:pt x="199" y="558"/>
                  </a:lnTo>
                  <a:lnTo>
                    <a:pt x="202" y="561"/>
                  </a:lnTo>
                  <a:lnTo>
                    <a:pt x="207" y="564"/>
                  </a:lnTo>
                  <a:lnTo>
                    <a:pt x="207" y="573"/>
                  </a:lnTo>
                  <a:lnTo>
                    <a:pt x="198" y="572"/>
                  </a:lnTo>
                  <a:lnTo>
                    <a:pt x="189" y="573"/>
                  </a:lnTo>
                  <a:lnTo>
                    <a:pt x="178" y="570"/>
                  </a:lnTo>
                  <a:lnTo>
                    <a:pt x="163" y="563"/>
                  </a:lnTo>
                  <a:lnTo>
                    <a:pt x="150" y="559"/>
                  </a:lnTo>
                  <a:lnTo>
                    <a:pt x="147" y="560"/>
                  </a:lnTo>
                  <a:lnTo>
                    <a:pt x="143" y="559"/>
                  </a:lnTo>
                  <a:lnTo>
                    <a:pt x="139" y="554"/>
                  </a:lnTo>
                  <a:lnTo>
                    <a:pt x="139" y="551"/>
                  </a:lnTo>
                  <a:lnTo>
                    <a:pt x="135" y="547"/>
                  </a:lnTo>
                  <a:lnTo>
                    <a:pt x="131" y="552"/>
                  </a:lnTo>
                  <a:lnTo>
                    <a:pt x="128" y="563"/>
                  </a:lnTo>
                  <a:lnTo>
                    <a:pt x="123" y="572"/>
                  </a:lnTo>
                  <a:lnTo>
                    <a:pt x="119" y="574"/>
                  </a:lnTo>
                  <a:lnTo>
                    <a:pt x="119" y="577"/>
                  </a:lnTo>
                  <a:lnTo>
                    <a:pt x="119" y="578"/>
                  </a:lnTo>
                  <a:lnTo>
                    <a:pt x="125" y="578"/>
                  </a:lnTo>
                  <a:lnTo>
                    <a:pt x="123" y="583"/>
                  </a:lnTo>
                  <a:lnTo>
                    <a:pt x="122" y="584"/>
                  </a:lnTo>
                  <a:lnTo>
                    <a:pt x="131" y="594"/>
                  </a:lnTo>
                  <a:lnTo>
                    <a:pt x="142" y="598"/>
                  </a:lnTo>
                  <a:lnTo>
                    <a:pt x="153" y="606"/>
                  </a:lnTo>
                  <a:lnTo>
                    <a:pt x="161" y="609"/>
                  </a:lnTo>
                  <a:lnTo>
                    <a:pt x="167" y="620"/>
                  </a:lnTo>
                  <a:lnTo>
                    <a:pt x="186" y="620"/>
                  </a:lnTo>
                  <a:lnTo>
                    <a:pt x="198" y="619"/>
                  </a:lnTo>
                  <a:lnTo>
                    <a:pt x="207" y="621"/>
                  </a:lnTo>
                  <a:lnTo>
                    <a:pt x="210" y="625"/>
                  </a:lnTo>
                  <a:lnTo>
                    <a:pt x="216" y="630"/>
                  </a:lnTo>
                  <a:lnTo>
                    <a:pt x="227" y="626"/>
                  </a:lnTo>
                  <a:lnTo>
                    <a:pt x="229" y="624"/>
                  </a:lnTo>
                  <a:lnTo>
                    <a:pt x="241" y="622"/>
                  </a:lnTo>
                  <a:lnTo>
                    <a:pt x="244" y="624"/>
                  </a:lnTo>
                  <a:lnTo>
                    <a:pt x="255" y="628"/>
                  </a:lnTo>
                  <a:lnTo>
                    <a:pt x="268" y="630"/>
                  </a:lnTo>
                  <a:lnTo>
                    <a:pt x="280" y="625"/>
                  </a:lnTo>
                  <a:lnTo>
                    <a:pt x="289" y="645"/>
                  </a:lnTo>
                  <a:lnTo>
                    <a:pt x="297" y="648"/>
                  </a:lnTo>
                  <a:lnTo>
                    <a:pt x="300" y="654"/>
                  </a:lnTo>
                  <a:lnTo>
                    <a:pt x="313" y="654"/>
                  </a:lnTo>
                  <a:lnTo>
                    <a:pt x="318" y="655"/>
                  </a:lnTo>
                  <a:lnTo>
                    <a:pt x="323" y="655"/>
                  </a:lnTo>
                  <a:close/>
                </a:path>
              </a:pathLst>
            </a:custGeom>
            <a:blipFill>
              <a:blip r:embed="rId16"/>
              <a:stretch>
                <a:fillRect/>
              </a:stretch>
            </a:blipFill>
            <a:ln>
              <a:solidFill>
                <a:srgbClr val="FFFFFF"/>
              </a:solidFill>
            </a:ln>
          </p:spPr>
          <p:txBody>
            <a:bodyPr vert="horz" wrap="square" lIns="243624" tIns="121812" rIns="243624" bIns="121812" numCol="1" anchor="t" anchorCtr="0" compatLnSpc="1">
              <a:prstTxWarp prst="textNoShape">
                <a:avLst/>
              </a:prstTxWarp>
            </a:bodyPr>
            <a:lstStyle/>
            <a:p>
              <a:pPr defTabSz="2435744">
                <a:buClrTx/>
                <a:defRPr/>
              </a:pPr>
              <a:endParaRPr lang="en-US" sz="3796" dirty="0">
                <a:latin typeface="Verdana"/>
              </a:endParaRPr>
            </a:p>
          </p:txBody>
        </p:sp>
        <p:sp>
          <p:nvSpPr>
            <p:cNvPr id="20" name="Freeform 58">
              <a:extLst>
                <a:ext uri="{FF2B5EF4-FFF2-40B4-BE49-F238E27FC236}">
                  <a16:creationId xmlns:a16="http://schemas.microsoft.com/office/drawing/2014/main" id="{E98A6974-C753-461A-8302-DB893954FA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5834" y="647477"/>
              <a:ext cx="1257858" cy="1535990"/>
            </a:xfrm>
            <a:custGeom>
              <a:avLst/>
              <a:gdLst>
                <a:gd name="T0" fmla="*/ 752 w 871"/>
                <a:gd name="T1" fmla="*/ 981 h 1077"/>
                <a:gd name="T2" fmla="*/ 818 w 871"/>
                <a:gd name="T3" fmla="*/ 992 h 1077"/>
                <a:gd name="T4" fmla="*/ 868 w 871"/>
                <a:gd name="T5" fmla="*/ 964 h 1077"/>
                <a:gd name="T6" fmla="*/ 829 w 871"/>
                <a:gd name="T7" fmla="*/ 912 h 1077"/>
                <a:gd name="T8" fmla="*/ 779 w 871"/>
                <a:gd name="T9" fmla="*/ 828 h 1077"/>
                <a:gd name="T10" fmla="*/ 803 w 871"/>
                <a:gd name="T11" fmla="*/ 777 h 1077"/>
                <a:gd name="T12" fmla="*/ 779 w 871"/>
                <a:gd name="T13" fmla="*/ 699 h 1077"/>
                <a:gd name="T14" fmla="*/ 773 w 871"/>
                <a:gd name="T15" fmla="*/ 647 h 1077"/>
                <a:gd name="T16" fmla="*/ 748 w 871"/>
                <a:gd name="T17" fmla="*/ 618 h 1077"/>
                <a:gd name="T18" fmla="*/ 698 w 871"/>
                <a:gd name="T19" fmla="*/ 613 h 1077"/>
                <a:gd name="T20" fmla="*/ 692 w 871"/>
                <a:gd name="T21" fmla="*/ 569 h 1077"/>
                <a:gd name="T22" fmla="*/ 645 w 871"/>
                <a:gd name="T23" fmla="*/ 541 h 1077"/>
                <a:gd name="T24" fmla="*/ 562 w 871"/>
                <a:gd name="T25" fmla="*/ 571 h 1077"/>
                <a:gd name="T26" fmla="*/ 440 w 871"/>
                <a:gd name="T27" fmla="*/ 539 h 1077"/>
                <a:gd name="T28" fmla="*/ 424 w 871"/>
                <a:gd name="T29" fmla="*/ 494 h 1077"/>
                <a:gd name="T30" fmla="*/ 412 w 871"/>
                <a:gd name="T31" fmla="*/ 444 h 1077"/>
                <a:gd name="T32" fmla="*/ 416 w 871"/>
                <a:gd name="T33" fmla="*/ 385 h 1077"/>
                <a:gd name="T34" fmla="*/ 375 w 871"/>
                <a:gd name="T35" fmla="*/ 324 h 1077"/>
                <a:gd name="T36" fmla="*/ 442 w 871"/>
                <a:gd name="T37" fmla="*/ 240 h 1077"/>
                <a:gd name="T38" fmla="*/ 380 w 871"/>
                <a:gd name="T39" fmla="*/ 190 h 1077"/>
                <a:gd name="T40" fmla="*/ 354 w 871"/>
                <a:gd name="T41" fmla="*/ 140 h 1077"/>
                <a:gd name="T42" fmla="*/ 351 w 871"/>
                <a:gd name="T43" fmla="*/ 79 h 1077"/>
                <a:gd name="T44" fmla="*/ 302 w 871"/>
                <a:gd name="T45" fmla="*/ 29 h 1077"/>
                <a:gd name="T46" fmla="*/ 226 w 871"/>
                <a:gd name="T47" fmla="*/ 13 h 1077"/>
                <a:gd name="T48" fmla="*/ 172 w 871"/>
                <a:gd name="T49" fmla="*/ 28 h 1077"/>
                <a:gd name="T50" fmla="*/ 158 w 871"/>
                <a:gd name="T51" fmla="*/ 12 h 1077"/>
                <a:gd name="T52" fmla="*/ 130 w 871"/>
                <a:gd name="T53" fmla="*/ 52 h 1077"/>
                <a:gd name="T54" fmla="*/ 119 w 871"/>
                <a:gd name="T55" fmla="*/ 111 h 1077"/>
                <a:gd name="T56" fmla="*/ 175 w 871"/>
                <a:gd name="T57" fmla="*/ 157 h 1077"/>
                <a:gd name="T58" fmla="*/ 125 w 871"/>
                <a:gd name="T59" fmla="*/ 175 h 1077"/>
                <a:gd name="T60" fmla="*/ 131 w 871"/>
                <a:gd name="T61" fmla="*/ 200 h 1077"/>
                <a:gd name="T62" fmla="*/ 95 w 871"/>
                <a:gd name="T63" fmla="*/ 215 h 1077"/>
                <a:gd name="T64" fmla="*/ 74 w 871"/>
                <a:gd name="T65" fmla="*/ 226 h 1077"/>
                <a:gd name="T66" fmla="*/ 62 w 871"/>
                <a:gd name="T67" fmla="*/ 264 h 1077"/>
                <a:gd name="T68" fmla="*/ 50 w 871"/>
                <a:gd name="T69" fmla="*/ 298 h 1077"/>
                <a:gd name="T70" fmla="*/ 62 w 871"/>
                <a:gd name="T71" fmla="*/ 331 h 1077"/>
                <a:gd name="T72" fmla="*/ 79 w 871"/>
                <a:gd name="T73" fmla="*/ 402 h 1077"/>
                <a:gd name="T74" fmla="*/ 45 w 871"/>
                <a:gd name="T75" fmla="*/ 468 h 1077"/>
                <a:gd name="T76" fmla="*/ 39 w 871"/>
                <a:gd name="T77" fmla="*/ 493 h 1077"/>
                <a:gd name="T78" fmla="*/ 30 w 871"/>
                <a:gd name="T79" fmla="*/ 548 h 1077"/>
                <a:gd name="T80" fmla="*/ 30 w 871"/>
                <a:gd name="T81" fmla="*/ 618 h 1077"/>
                <a:gd name="T82" fmla="*/ 61 w 871"/>
                <a:gd name="T83" fmla="*/ 668 h 1077"/>
                <a:gd name="T84" fmla="*/ 74 w 871"/>
                <a:gd name="T85" fmla="*/ 716 h 1077"/>
                <a:gd name="T86" fmla="*/ 70 w 871"/>
                <a:gd name="T87" fmla="*/ 763 h 1077"/>
                <a:gd name="T88" fmla="*/ 64 w 871"/>
                <a:gd name="T89" fmla="*/ 817 h 1077"/>
                <a:gd name="T90" fmla="*/ 34 w 871"/>
                <a:gd name="T91" fmla="*/ 874 h 1077"/>
                <a:gd name="T92" fmla="*/ 87 w 871"/>
                <a:gd name="T93" fmla="*/ 890 h 1077"/>
                <a:gd name="T94" fmla="*/ 112 w 871"/>
                <a:gd name="T95" fmla="*/ 874 h 1077"/>
                <a:gd name="T96" fmla="*/ 171 w 871"/>
                <a:gd name="T97" fmla="*/ 901 h 1077"/>
                <a:gd name="T98" fmla="*/ 266 w 871"/>
                <a:gd name="T99" fmla="*/ 910 h 1077"/>
                <a:gd name="T100" fmla="*/ 284 w 871"/>
                <a:gd name="T101" fmla="*/ 882 h 1077"/>
                <a:gd name="T102" fmla="*/ 352 w 871"/>
                <a:gd name="T103" fmla="*/ 889 h 1077"/>
                <a:gd name="T104" fmla="*/ 396 w 871"/>
                <a:gd name="T105" fmla="*/ 880 h 1077"/>
                <a:gd name="T106" fmla="*/ 443 w 871"/>
                <a:gd name="T107" fmla="*/ 944 h 1077"/>
                <a:gd name="T108" fmla="*/ 499 w 871"/>
                <a:gd name="T109" fmla="*/ 996 h 1077"/>
                <a:gd name="T110" fmla="*/ 509 w 871"/>
                <a:gd name="T111" fmla="*/ 1032 h 1077"/>
                <a:gd name="T112" fmla="*/ 532 w 871"/>
                <a:gd name="T113" fmla="*/ 1074 h 1077"/>
                <a:gd name="T114" fmla="*/ 550 w 871"/>
                <a:gd name="T115" fmla="*/ 1075 h 1077"/>
                <a:gd name="T116" fmla="*/ 582 w 871"/>
                <a:gd name="T117" fmla="*/ 1057 h 1077"/>
                <a:gd name="T118" fmla="*/ 654 w 871"/>
                <a:gd name="T119" fmla="*/ 1041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71" h="1077">
                  <a:moveTo>
                    <a:pt x="682" y="1028"/>
                  </a:moveTo>
                  <a:lnTo>
                    <a:pt x="685" y="1028"/>
                  </a:lnTo>
                  <a:lnTo>
                    <a:pt x="691" y="1022"/>
                  </a:lnTo>
                  <a:lnTo>
                    <a:pt x="698" y="1015"/>
                  </a:lnTo>
                  <a:lnTo>
                    <a:pt x="713" y="1021"/>
                  </a:lnTo>
                  <a:lnTo>
                    <a:pt x="713" y="1017"/>
                  </a:lnTo>
                  <a:lnTo>
                    <a:pt x="725" y="1021"/>
                  </a:lnTo>
                  <a:lnTo>
                    <a:pt x="727" y="1017"/>
                  </a:lnTo>
                  <a:lnTo>
                    <a:pt x="733" y="1018"/>
                  </a:lnTo>
                  <a:lnTo>
                    <a:pt x="734" y="1005"/>
                  </a:lnTo>
                  <a:lnTo>
                    <a:pt x="737" y="1003"/>
                  </a:lnTo>
                  <a:lnTo>
                    <a:pt x="746" y="1005"/>
                  </a:lnTo>
                  <a:lnTo>
                    <a:pt x="756" y="998"/>
                  </a:lnTo>
                  <a:lnTo>
                    <a:pt x="745" y="992"/>
                  </a:lnTo>
                  <a:lnTo>
                    <a:pt x="752" y="981"/>
                  </a:lnTo>
                  <a:lnTo>
                    <a:pt x="752" y="980"/>
                  </a:lnTo>
                  <a:lnTo>
                    <a:pt x="756" y="978"/>
                  </a:lnTo>
                  <a:lnTo>
                    <a:pt x="773" y="990"/>
                  </a:lnTo>
                  <a:lnTo>
                    <a:pt x="774" y="984"/>
                  </a:lnTo>
                  <a:lnTo>
                    <a:pt x="772" y="981"/>
                  </a:lnTo>
                  <a:lnTo>
                    <a:pt x="772" y="978"/>
                  </a:lnTo>
                  <a:lnTo>
                    <a:pt x="778" y="978"/>
                  </a:lnTo>
                  <a:lnTo>
                    <a:pt x="781" y="976"/>
                  </a:lnTo>
                  <a:lnTo>
                    <a:pt x="786" y="970"/>
                  </a:lnTo>
                  <a:lnTo>
                    <a:pt x="791" y="979"/>
                  </a:lnTo>
                  <a:lnTo>
                    <a:pt x="798" y="980"/>
                  </a:lnTo>
                  <a:lnTo>
                    <a:pt x="797" y="982"/>
                  </a:lnTo>
                  <a:lnTo>
                    <a:pt x="809" y="990"/>
                  </a:lnTo>
                  <a:lnTo>
                    <a:pt x="811" y="987"/>
                  </a:lnTo>
                  <a:lnTo>
                    <a:pt x="818" y="992"/>
                  </a:lnTo>
                  <a:lnTo>
                    <a:pt x="821" y="986"/>
                  </a:lnTo>
                  <a:lnTo>
                    <a:pt x="815" y="979"/>
                  </a:lnTo>
                  <a:lnTo>
                    <a:pt x="828" y="976"/>
                  </a:lnTo>
                  <a:lnTo>
                    <a:pt x="833" y="978"/>
                  </a:lnTo>
                  <a:lnTo>
                    <a:pt x="839" y="973"/>
                  </a:lnTo>
                  <a:lnTo>
                    <a:pt x="851" y="975"/>
                  </a:lnTo>
                  <a:lnTo>
                    <a:pt x="850" y="978"/>
                  </a:lnTo>
                  <a:lnTo>
                    <a:pt x="857" y="982"/>
                  </a:lnTo>
                  <a:lnTo>
                    <a:pt x="859" y="981"/>
                  </a:lnTo>
                  <a:lnTo>
                    <a:pt x="860" y="974"/>
                  </a:lnTo>
                  <a:lnTo>
                    <a:pt x="865" y="975"/>
                  </a:lnTo>
                  <a:lnTo>
                    <a:pt x="866" y="970"/>
                  </a:lnTo>
                  <a:lnTo>
                    <a:pt x="870" y="970"/>
                  </a:lnTo>
                  <a:lnTo>
                    <a:pt x="871" y="966"/>
                  </a:lnTo>
                  <a:lnTo>
                    <a:pt x="868" y="964"/>
                  </a:lnTo>
                  <a:lnTo>
                    <a:pt x="868" y="967"/>
                  </a:lnTo>
                  <a:lnTo>
                    <a:pt x="859" y="964"/>
                  </a:lnTo>
                  <a:lnTo>
                    <a:pt x="860" y="963"/>
                  </a:lnTo>
                  <a:lnTo>
                    <a:pt x="851" y="961"/>
                  </a:lnTo>
                  <a:lnTo>
                    <a:pt x="850" y="962"/>
                  </a:lnTo>
                  <a:lnTo>
                    <a:pt x="842" y="955"/>
                  </a:lnTo>
                  <a:lnTo>
                    <a:pt x="845" y="951"/>
                  </a:lnTo>
                  <a:lnTo>
                    <a:pt x="841" y="948"/>
                  </a:lnTo>
                  <a:lnTo>
                    <a:pt x="839" y="943"/>
                  </a:lnTo>
                  <a:lnTo>
                    <a:pt x="836" y="943"/>
                  </a:lnTo>
                  <a:lnTo>
                    <a:pt x="836" y="925"/>
                  </a:lnTo>
                  <a:lnTo>
                    <a:pt x="838" y="925"/>
                  </a:lnTo>
                  <a:lnTo>
                    <a:pt x="838" y="915"/>
                  </a:lnTo>
                  <a:lnTo>
                    <a:pt x="832" y="908"/>
                  </a:lnTo>
                  <a:lnTo>
                    <a:pt x="829" y="912"/>
                  </a:lnTo>
                  <a:lnTo>
                    <a:pt x="833" y="912"/>
                  </a:lnTo>
                  <a:lnTo>
                    <a:pt x="830" y="914"/>
                  </a:lnTo>
                  <a:lnTo>
                    <a:pt x="821" y="908"/>
                  </a:lnTo>
                  <a:lnTo>
                    <a:pt x="809" y="900"/>
                  </a:lnTo>
                  <a:lnTo>
                    <a:pt x="804" y="897"/>
                  </a:lnTo>
                  <a:lnTo>
                    <a:pt x="790" y="874"/>
                  </a:lnTo>
                  <a:lnTo>
                    <a:pt x="791" y="871"/>
                  </a:lnTo>
                  <a:lnTo>
                    <a:pt x="787" y="862"/>
                  </a:lnTo>
                  <a:lnTo>
                    <a:pt x="775" y="853"/>
                  </a:lnTo>
                  <a:lnTo>
                    <a:pt x="778" y="848"/>
                  </a:lnTo>
                  <a:lnTo>
                    <a:pt x="786" y="842"/>
                  </a:lnTo>
                  <a:lnTo>
                    <a:pt x="784" y="840"/>
                  </a:lnTo>
                  <a:lnTo>
                    <a:pt x="785" y="836"/>
                  </a:lnTo>
                  <a:lnTo>
                    <a:pt x="782" y="837"/>
                  </a:lnTo>
                  <a:lnTo>
                    <a:pt x="779" y="828"/>
                  </a:lnTo>
                  <a:lnTo>
                    <a:pt x="775" y="824"/>
                  </a:lnTo>
                  <a:lnTo>
                    <a:pt x="775" y="820"/>
                  </a:lnTo>
                  <a:lnTo>
                    <a:pt x="779" y="817"/>
                  </a:lnTo>
                  <a:lnTo>
                    <a:pt x="786" y="818"/>
                  </a:lnTo>
                  <a:lnTo>
                    <a:pt x="798" y="812"/>
                  </a:lnTo>
                  <a:lnTo>
                    <a:pt x="805" y="817"/>
                  </a:lnTo>
                  <a:lnTo>
                    <a:pt x="806" y="816"/>
                  </a:lnTo>
                  <a:lnTo>
                    <a:pt x="806" y="812"/>
                  </a:lnTo>
                  <a:lnTo>
                    <a:pt x="809" y="806"/>
                  </a:lnTo>
                  <a:lnTo>
                    <a:pt x="799" y="804"/>
                  </a:lnTo>
                  <a:lnTo>
                    <a:pt x="798" y="799"/>
                  </a:lnTo>
                  <a:lnTo>
                    <a:pt x="797" y="794"/>
                  </a:lnTo>
                  <a:lnTo>
                    <a:pt x="802" y="783"/>
                  </a:lnTo>
                  <a:lnTo>
                    <a:pt x="798" y="780"/>
                  </a:lnTo>
                  <a:lnTo>
                    <a:pt x="803" y="777"/>
                  </a:lnTo>
                  <a:lnTo>
                    <a:pt x="802" y="769"/>
                  </a:lnTo>
                  <a:lnTo>
                    <a:pt x="806" y="759"/>
                  </a:lnTo>
                  <a:lnTo>
                    <a:pt x="802" y="756"/>
                  </a:lnTo>
                  <a:lnTo>
                    <a:pt x="794" y="757"/>
                  </a:lnTo>
                  <a:lnTo>
                    <a:pt x="788" y="751"/>
                  </a:lnTo>
                  <a:lnTo>
                    <a:pt x="782" y="749"/>
                  </a:lnTo>
                  <a:lnTo>
                    <a:pt x="781" y="745"/>
                  </a:lnTo>
                  <a:lnTo>
                    <a:pt x="785" y="734"/>
                  </a:lnTo>
                  <a:lnTo>
                    <a:pt x="785" y="727"/>
                  </a:lnTo>
                  <a:lnTo>
                    <a:pt x="779" y="719"/>
                  </a:lnTo>
                  <a:lnTo>
                    <a:pt x="773" y="715"/>
                  </a:lnTo>
                  <a:lnTo>
                    <a:pt x="779" y="710"/>
                  </a:lnTo>
                  <a:lnTo>
                    <a:pt x="775" y="708"/>
                  </a:lnTo>
                  <a:lnTo>
                    <a:pt x="772" y="703"/>
                  </a:lnTo>
                  <a:lnTo>
                    <a:pt x="779" y="699"/>
                  </a:lnTo>
                  <a:lnTo>
                    <a:pt x="776" y="690"/>
                  </a:lnTo>
                  <a:lnTo>
                    <a:pt x="769" y="690"/>
                  </a:lnTo>
                  <a:lnTo>
                    <a:pt x="768" y="685"/>
                  </a:lnTo>
                  <a:lnTo>
                    <a:pt x="762" y="686"/>
                  </a:lnTo>
                  <a:lnTo>
                    <a:pt x="756" y="683"/>
                  </a:lnTo>
                  <a:lnTo>
                    <a:pt x="755" y="679"/>
                  </a:lnTo>
                  <a:lnTo>
                    <a:pt x="758" y="671"/>
                  </a:lnTo>
                  <a:lnTo>
                    <a:pt x="763" y="665"/>
                  </a:lnTo>
                  <a:lnTo>
                    <a:pt x="761" y="660"/>
                  </a:lnTo>
                  <a:lnTo>
                    <a:pt x="756" y="655"/>
                  </a:lnTo>
                  <a:lnTo>
                    <a:pt x="758" y="654"/>
                  </a:lnTo>
                  <a:lnTo>
                    <a:pt x="757" y="653"/>
                  </a:lnTo>
                  <a:lnTo>
                    <a:pt x="754" y="647"/>
                  </a:lnTo>
                  <a:lnTo>
                    <a:pt x="764" y="650"/>
                  </a:lnTo>
                  <a:lnTo>
                    <a:pt x="773" y="647"/>
                  </a:lnTo>
                  <a:lnTo>
                    <a:pt x="773" y="643"/>
                  </a:lnTo>
                  <a:lnTo>
                    <a:pt x="776" y="643"/>
                  </a:lnTo>
                  <a:lnTo>
                    <a:pt x="781" y="641"/>
                  </a:lnTo>
                  <a:lnTo>
                    <a:pt x="779" y="637"/>
                  </a:lnTo>
                  <a:lnTo>
                    <a:pt x="780" y="633"/>
                  </a:lnTo>
                  <a:lnTo>
                    <a:pt x="780" y="630"/>
                  </a:lnTo>
                  <a:lnTo>
                    <a:pt x="776" y="626"/>
                  </a:lnTo>
                  <a:lnTo>
                    <a:pt x="774" y="627"/>
                  </a:lnTo>
                  <a:lnTo>
                    <a:pt x="769" y="621"/>
                  </a:lnTo>
                  <a:lnTo>
                    <a:pt x="766" y="621"/>
                  </a:lnTo>
                  <a:lnTo>
                    <a:pt x="762" y="623"/>
                  </a:lnTo>
                  <a:lnTo>
                    <a:pt x="756" y="619"/>
                  </a:lnTo>
                  <a:lnTo>
                    <a:pt x="755" y="617"/>
                  </a:lnTo>
                  <a:lnTo>
                    <a:pt x="748" y="615"/>
                  </a:lnTo>
                  <a:lnTo>
                    <a:pt x="748" y="618"/>
                  </a:lnTo>
                  <a:lnTo>
                    <a:pt x="738" y="621"/>
                  </a:lnTo>
                  <a:lnTo>
                    <a:pt x="739" y="624"/>
                  </a:lnTo>
                  <a:lnTo>
                    <a:pt x="736" y="625"/>
                  </a:lnTo>
                  <a:lnTo>
                    <a:pt x="734" y="623"/>
                  </a:lnTo>
                  <a:lnTo>
                    <a:pt x="733" y="624"/>
                  </a:lnTo>
                  <a:lnTo>
                    <a:pt x="730" y="621"/>
                  </a:lnTo>
                  <a:lnTo>
                    <a:pt x="719" y="631"/>
                  </a:lnTo>
                  <a:lnTo>
                    <a:pt x="715" y="629"/>
                  </a:lnTo>
                  <a:lnTo>
                    <a:pt x="714" y="629"/>
                  </a:lnTo>
                  <a:lnTo>
                    <a:pt x="710" y="627"/>
                  </a:lnTo>
                  <a:lnTo>
                    <a:pt x="708" y="621"/>
                  </a:lnTo>
                  <a:lnTo>
                    <a:pt x="704" y="615"/>
                  </a:lnTo>
                  <a:lnTo>
                    <a:pt x="703" y="613"/>
                  </a:lnTo>
                  <a:lnTo>
                    <a:pt x="700" y="614"/>
                  </a:lnTo>
                  <a:lnTo>
                    <a:pt x="698" y="613"/>
                  </a:lnTo>
                  <a:lnTo>
                    <a:pt x="701" y="609"/>
                  </a:lnTo>
                  <a:lnTo>
                    <a:pt x="707" y="611"/>
                  </a:lnTo>
                  <a:lnTo>
                    <a:pt x="707" y="606"/>
                  </a:lnTo>
                  <a:lnTo>
                    <a:pt x="706" y="603"/>
                  </a:lnTo>
                  <a:lnTo>
                    <a:pt x="703" y="605"/>
                  </a:lnTo>
                  <a:lnTo>
                    <a:pt x="703" y="600"/>
                  </a:lnTo>
                  <a:lnTo>
                    <a:pt x="703" y="596"/>
                  </a:lnTo>
                  <a:lnTo>
                    <a:pt x="707" y="594"/>
                  </a:lnTo>
                  <a:lnTo>
                    <a:pt x="704" y="593"/>
                  </a:lnTo>
                  <a:lnTo>
                    <a:pt x="696" y="589"/>
                  </a:lnTo>
                  <a:lnTo>
                    <a:pt x="695" y="582"/>
                  </a:lnTo>
                  <a:lnTo>
                    <a:pt x="696" y="581"/>
                  </a:lnTo>
                  <a:lnTo>
                    <a:pt x="690" y="575"/>
                  </a:lnTo>
                  <a:lnTo>
                    <a:pt x="694" y="571"/>
                  </a:lnTo>
                  <a:lnTo>
                    <a:pt x="692" y="569"/>
                  </a:lnTo>
                  <a:lnTo>
                    <a:pt x="692" y="560"/>
                  </a:lnTo>
                  <a:lnTo>
                    <a:pt x="696" y="555"/>
                  </a:lnTo>
                  <a:lnTo>
                    <a:pt x="695" y="551"/>
                  </a:lnTo>
                  <a:lnTo>
                    <a:pt x="698" y="546"/>
                  </a:lnTo>
                  <a:lnTo>
                    <a:pt x="690" y="542"/>
                  </a:lnTo>
                  <a:lnTo>
                    <a:pt x="675" y="542"/>
                  </a:lnTo>
                  <a:lnTo>
                    <a:pt x="671" y="547"/>
                  </a:lnTo>
                  <a:lnTo>
                    <a:pt x="671" y="549"/>
                  </a:lnTo>
                  <a:lnTo>
                    <a:pt x="664" y="555"/>
                  </a:lnTo>
                  <a:lnTo>
                    <a:pt x="664" y="548"/>
                  </a:lnTo>
                  <a:lnTo>
                    <a:pt x="659" y="547"/>
                  </a:lnTo>
                  <a:lnTo>
                    <a:pt x="654" y="542"/>
                  </a:lnTo>
                  <a:lnTo>
                    <a:pt x="651" y="543"/>
                  </a:lnTo>
                  <a:lnTo>
                    <a:pt x="647" y="543"/>
                  </a:lnTo>
                  <a:lnTo>
                    <a:pt x="645" y="541"/>
                  </a:lnTo>
                  <a:lnTo>
                    <a:pt x="637" y="543"/>
                  </a:lnTo>
                  <a:lnTo>
                    <a:pt x="634" y="548"/>
                  </a:lnTo>
                  <a:lnTo>
                    <a:pt x="630" y="554"/>
                  </a:lnTo>
                  <a:lnTo>
                    <a:pt x="623" y="554"/>
                  </a:lnTo>
                  <a:lnTo>
                    <a:pt x="618" y="560"/>
                  </a:lnTo>
                  <a:lnTo>
                    <a:pt x="615" y="559"/>
                  </a:lnTo>
                  <a:lnTo>
                    <a:pt x="612" y="561"/>
                  </a:lnTo>
                  <a:lnTo>
                    <a:pt x="607" y="558"/>
                  </a:lnTo>
                  <a:lnTo>
                    <a:pt x="599" y="565"/>
                  </a:lnTo>
                  <a:lnTo>
                    <a:pt x="599" y="572"/>
                  </a:lnTo>
                  <a:lnTo>
                    <a:pt x="594" y="572"/>
                  </a:lnTo>
                  <a:lnTo>
                    <a:pt x="583" y="565"/>
                  </a:lnTo>
                  <a:lnTo>
                    <a:pt x="580" y="569"/>
                  </a:lnTo>
                  <a:lnTo>
                    <a:pt x="567" y="566"/>
                  </a:lnTo>
                  <a:lnTo>
                    <a:pt x="562" y="571"/>
                  </a:lnTo>
                  <a:lnTo>
                    <a:pt x="552" y="566"/>
                  </a:lnTo>
                  <a:lnTo>
                    <a:pt x="546" y="559"/>
                  </a:lnTo>
                  <a:lnTo>
                    <a:pt x="545" y="535"/>
                  </a:lnTo>
                  <a:lnTo>
                    <a:pt x="526" y="531"/>
                  </a:lnTo>
                  <a:lnTo>
                    <a:pt x="519" y="541"/>
                  </a:lnTo>
                  <a:lnTo>
                    <a:pt x="505" y="533"/>
                  </a:lnTo>
                  <a:lnTo>
                    <a:pt x="501" y="533"/>
                  </a:lnTo>
                  <a:lnTo>
                    <a:pt x="497" y="537"/>
                  </a:lnTo>
                  <a:lnTo>
                    <a:pt x="492" y="536"/>
                  </a:lnTo>
                  <a:lnTo>
                    <a:pt x="487" y="536"/>
                  </a:lnTo>
                  <a:lnTo>
                    <a:pt x="476" y="529"/>
                  </a:lnTo>
                  <a:lnTo>
                    <a:pt x="473" y="531"/>
                  </a:lnTo>
                  <a:lnTo>
                    <a:pt x="460" y="523"/>
                  </a:lnTo>
                  <a:lnTo>
                    <a:pt x="456" y="522"/>
                  </a:lnTo>
                  <a:lnTo>
                    <a:pt x="440" y="539"/>
                  </a:lnTo>
                  <a:lnTo>
                    <a:pt x="431" y="539"/>
                  </a:lnTo>
                  <a:lnTo>
                    <a:pt x="414" y="529"/>
                  </a:lnTo>
                  <a:lnTo>
                    <a:pt x="407" y="527"/>
                  </a:lnTo>
                  <a:lnTo>
                    <a:pt x="408" y="522"/>
                  </a:lnTo>
                  <a:lnTo>
                    <a:pt x="414" y="521"/>
                  </a:lnTo>
                  <a:lnTo>
                    <a:pt x="414" y="518"/>
                  </a:lnTo>
                  <a:lnTo>
                    <a:pt x="412" y="517"/>
                  </a:lnTo>
                  <a:lnTo>
                    <a:pt x="411" y="513"/>
                  </a:lnTo>
                  <a:lnTo>
                    <a:pt x="417" y="509"/>
                  </a:lnTo>
                  <a:lnTo>
                    <a:pt x="419" y="510"/>
                  </a:lnTo>
                  <a:lnTo>
                    <a:pt x="420" y="503"/>
                  </a:lnTo>
                  <a:lnTo>
                    <a:pt x="423" y="505"/>
                  </a:lnTo>
                  <a:lnTo>
                    <a:pt x="424" y="501"/>
                  </a:lnTo>
                  <a:lnTo>
                    <a:pt x="425" y="499"/>
                  </a:lnTo>
                  <a:lnTo>
                    <a:pt x="424" y="494"/>
                  </a:lnTo>
                  <a:lnTo>
                    <a:pt x="425" y="491"/>
                  </a:lnTo>
                  <a:lnTo>
                    <a:pt x="434" y="493"/>
                  </a:lnTo>
                  <a:lnTo>
                    <a:pt x="435" y="489"/>
                  </a:lnTo>
                  <a:lnTo>
                    <a:pt x="442" y="482"/>
                  </a:lnTo>
                  <a:lnTo>
                    <a:pt x="438" y="477"/>
                  </a:lnTo>
                  <a:lnTo>
                    <a:pt x="432" y="475"/>
                  </a:lnTo>
                  <a:lnTo>
                    <a:pt x="431" y="477"/>
                  </a:lnTo>
                  <a:lnTo>
                    <a:pt x="425" y="474"/>
                  </a:lnTo>
                  <a:lnTo>
                    <a:pt x="426" y="468"/>
                  </a:lnTo>
                  <a:lnTo>
                    <a:pt x="419" y="469"/>
                  </a:lnTo>
                  <a:lnTo>
                    <a:pt x="412" y="461"/>
                  </a:lnTo>
                  <a:lnTo>
                    <a:pt x="406" y="462"/>
                  </a:lnTo>
                  <a:lnTo>
                    <a:pt x="405" y="449"/>
                  </a:lnTo>
                  <a:lnTo>
                    <a:pt x="412" y="446"/>
                  </a:lnTo>
                  <a:lnTo>
                    <a:pt x="412" y="444"/>
                  </a:lnTo>
                  <a:lnTo>
                    <a:pt x="416" y="443"/>
                  </a:lnTo>
                  <a:lnTo>
                    <a:pt x="412" y="434"/>
                  </a:lnTo>
                  <a:lnTo>
                    <a:pt x="419" y="426"/>
                  </a:lnTo>
                  <a:lnTo>
                    <a:pt x="424" y="427"/>
                  </a:lnTo>
                  <a:lnTo>
                    <a:pt x="426" y="421"/>
                  </a:lnTo>
                  <a:lnTo>
                    <a:pt x="429" y="418"/>
                  </a:lnTo>
                  <a:lnTo>
                    <a:pt x="426" y="409"/>
                  </a:lnTo>
                  <a:lnTo>
                    <a:pt x="431" y="408"/>
                  </a:lnTo>
                  <a:lnTo>
                    <a:pt x="432" y="404"/>
                  </a:lnTo>
                  <a:lnTo>
                    <a:pt x="429" y="402"/>
                  </a:lnTo>
                  <a:lnTo>
                    <a:pt x="428" y="398"/>
                  </a:lnTo>
                  <a:lnTo>
                    <a:pt x="417" y="398"/>
                  </a:lnTo>
                  <a:lnTo>
                    <a:pt x="417" y="391"/>
                  </a:lnTo>
                  <a:lnTo>
                    <a:pt x="413" y="389"/>
                  </a:lnTo>
                  <a:lnTo>
                    <a:pt x="416" y="385"/>
                  </a:lnTo>
                  <a:lnTo>
                    <a:pt x="412" y="380"/>
                  </a:lnTo>
                  <a:lnTo>
                    <a:pt x="413" y="378"/>
                  </a:lnTo>
                  <a:lnTo>
                    <a:pt x="410" y="373"/>
                  </a:lnTo>
                  <a:lnTo>
                    <a:pt x="402" y="379"/>
                  </a:lnTo>
                  <a:lnTo>
                    <a:pt x="401" y="367"/>
                  </a:lnTo>
                  <a:lnTo>
                    <a:pt x="392" y="367"/>
                  </a:lnTo>
                  <a:lnTo>
                    <a:pt x="390" y="354"/>
                  </a:lnTo>
                  <a:lnTo>
                    <a:pt x="387" y="344"/>
                  </a:lnTo>
                  <a:lnTo>
                    <a:pt x="376" y="346"/>
                  </a:lnTo>
                  <a:lnTo>
                    <a:pt x="376" y="344"/>
                  </a:lnTo>
                  <a:lnTo>
                    <a:pt x="370" y="342"/>
                  </a:lnTo>
                  <a:lnTo>
                    <a:pt x="368" y="335"/>
                  </a:lnTo>
                  <a:lnTo>
                    <a:pt x="364" y="337"/>
                  </a:lnTo>
                  <a:lnTo>
                    <a:pt x="359" y="335"/>
                  </a:lnTo>
                  <a:lnTo>
                    <a:pt x="375" y="324"/>
                  </a:lnTo>
                  <a:lnTo>
                    <a:pt x="387" y="324"/>
                  </a:lnTo>
                  <a:lnTo>
                    <a:pt x="401" y="318"/>
                  </a:lnTo>
                  <a:lnTo>
                    <a:pt x="411" y="319"/>
                  </a:lnTo>
                  <a:lnTo>
                    <a:pt x="428" y="314"/>
                  </a:lnTo>
                  <a:lnTo>
                    <a:pt x="432" y="310"/>
                  </a:lnTo>
                  <a:lnTo>
                    <a:pt x="446" y="312"/>
                  </a:lnTo>
                  <a:lnTo>
                    <a:pt x="464" y="310"/>
                  </a:lnTo>
                  <a:lnTo>
                    <a:pt x="472" y="304"/>
                  </a:lnTo>
                  <a:lnTo>
                    <a:pt x="473" y="290"/>
                  </a:lnTo>
                  <a:lnTo>
                    <a:pt x="464" y="278"/>
                  </a:lnTo>
                  <a:lnTo>
                    <a:pt x="466" y="264"/>
                  </a:lnTo>
                  <a:lnTo>
                    <a:pt x="464" y="257"/>
                  </a:lnTo>
                  <a:lnTo>
                    <a:pt x="452" y="250"/>
                  </a:lnTo>
                  <a:lnTo>
                    <a:pt x="449" y="244"/>
                  </a:lnTo>
                  <a:lnTo>
                    <a:pt x="442" y="240"/>
                  </a:lnTo>
                  <a:lnTo>
                    <a:pt x="430" y="229"/>
                  </a:lnTo>
                  <a:lnTo>
                    <a:pt x="422" y="229"/>
                  </a:lnTo>
                  <a:lnTo>
                    <a:pt x="418" y="234"/>
                  </a:lnTo>
                  <a:lnTo>
                    <a:pt x="412" y="232"/>
                  </a:lnTo>
                  <a:lnTo>
                    <a:pt x="416" y="228"/>
                  </a:lnTo>
                  <a:lnTo>
                    <a:pt x="414" y="226"/>
                  </a:lnTo>
                  <a:lnTo>
                    <a:pt x="417" y="218"/>
                  </a:lnTo>
                  <a:lnTo>
                    <a:pt x="413" y="216"/>
                  </a:lnTo>
                  <a:lnTo>
                    <a:pt x="408" y="217"/>
                  </a:lnTo>
                  <a:lnTo>
                    <a:pt x="404" y="214"/>
                  </a:lnTo>
                  <a:lnTo>
                    <a:pt x="406" y="210"/>
                  </a:lnTo>
                  <a:lnTo>
                    <a:pt x="396" y="198"/>
                  </a:lnTo>
                  <a:lnTo>
                    <a:pt x="394" y="190"/>
                  </a:lnTo>
                  <a:lnTo>
                    <a:pt x="383" y="190"/>
                  </a:lnTo>
                  <a:lnTo>
                    <a:pt x="380" y="190"/>
                  </a:lnTo>
                  <a:lnTo>
                    <a:pt x="375" y="184"/>
                  </a:lnTo>
                  <a:lnTo>
                    <a:pt x="378" y="175"/>
                  </a:lnTo>
                  <a:lnTo>
                    <a:pt x="375" y="173"/>
                  </a:lnTo>
                  <a:lnTo>
                    <a:pt x="370" y="173"/>
                  </a:lnTo>
                  <a:lnTo>
                    <a:pt x="366" y="173"/>
                  </a:lnTo>
                  <a:lnTo>
                    <a:pt x="364" y="169"/>
                  </a:lnTo>
                  <a:lnTo>
                    <a:pt x="363" y="161"/>
                  </a:lnTo>
                  <a:lnTo>
                    <a:pt x="364" y="161"/>
                  </a:lnTo>
                  <a:lnTo>
                    <a:pt x="364" y="158"/>
                  </a:lnTo>
                  <a:lnTo>
                    <a:pt x="365" y="156"/>
                  </a:lnTo>
                  <a:lnTo>
                    <a:pt x="364" y="150"/>
                  </a:lnTo>
                  <a:lnTo>
                    <a:pt x="360" y="149"/>
                  </a:lnTo>
                  <a:lnTo>
                    <a:pt x="359" y="142"/>
                  </a:lnTo>
                  <a:lnTo>
                    <a:pt x="354" y="142"/>
                  </a:lnTo>
                  <a:lnTo>
                    <a:pt x="354" y="140"/>
                  </a:lnTo>
                  <a:lnTo>
                    <a:pt x="360" y="136"/>
                  </a:lnTo>
                  <a:lnTo>
                    <a:pt x="363" y="134"/>
                  </a:lnTo>
                  <a:lnTo>
                    <a:pt x="366" y="131"/>
                  </a:lnTo>
                  <a:lnTo>
                    <a:pt x="362" y="126"/>
                  </a:lnTo>
                  <a:lnTo>
                    <a:pt x="363" y="124"/>
                  </a:lnTo>
                  <a:lnTo>
                    <a:pt x="365" y="122"/>
                  </a:lnTo>
                  <a:lnTo>
                    <a:pt x="369" y="118"/>
                  </a:lnTo>
                  <a:lnTo>
                    <a:pt x="369" y="111"/>
                  </a:lnTo>
                  <a:lnTo>
                    <a:pt x="371" y="108"/>
                  </a:lnTo>
                  <a:lnTo>
                    <a:pt x="363" y="102"/>
                  </a:lnTo>
                  <a:lnTo>
                    <a:pt x="358" y="102"/>
                  </a:lnTo>
                  <a:lnTo>
                    <a:pt x="351" y="94"/>
                  </a:lnTo>
                  <a:lnTo>
                    <a:pt x="354" y="89"/>
                  </a:lnTo>
                  <a:lnTo>
                    <a:pt x="353" y="87"/>
                  </a:lnTo>
                  <a:lnTo>
                    <a:pt x="351" y="79"/>
                  </a:lnTo>
                  <a:lnTo>
                    <a:pt x="340" y="79"/>
                  </a:lnTo>
                  <a:lnTo>
                    <a:pt x="334" y="75"/>
                  </a:lnTo>
                  <a:lnTo>
                    <a:pt x="335" y="70"/>
                  </a:lnTo>
                  <a:lnTo>
                    <a:pt x="334" y="66"/>
                  </a:lnTo>
                  <a:lnTo>
                    <a:pt x="323" y="64"/>
                  </a:lnTo>
                  <a:lnTo>
                    <a:pt x="321" y="58"/>
                  </a:lnTo>
                  <a:lnTo>
                    <a:pt x="315" y="55"/>
                  </a:lnTo>
                  <a:lnTo>
                    <a:pt x="316" y="48"/>
                  </a:lnTo>
                  <a:lnTo>
                    <a:pt x="317" y="41"/>
                  </a:lnTo>
                  <a:lnTo>
                    <a:pt x="315" y="37"/>
                  </a:lnTo>
                  <a:lnTo>
                    <a:pt x="311" y="35"/>
                  </a:lnTo>
                  <a:lnTo>
                    <a:pt x="309" y="30"/>
                  </a:lnTo>
                  <a:lnTo>
                    <a:pt x="305" y="29"/>
                  </a:lnTo>
                  <a:lnTo>
                    <a:pt x="304" y="31"/>
                  </a:lnTo>
                  <a:lnTo>
                    <a:pt x="302" y="29"/>
                  </a:lnTo>
                  <a:lnTo>
                    <a:pt x="294" y="29"/>
                  </a:lnTo>
                  <a:lnTo>
                    <a:pt x="282" y="22"/>
                  </a:lnTo>
                  <a:lnTo>
                    <a:pt x="287" y="16"/>
                  </a:lnTo>
                  <a:lnTo>
                    <a:pt x="284" y="10"/>
                  </a:lnTo>
                  <a:lnTo>
                    <a:pt x="282" y="3"/>
                  </a:lnTo>
                  <a:lnTo>
                    <a:pt x="267" y="0"/>
                  </a:lnTo>
                  <a:lnTo>
                    <a:pt x="262" y="3"/>
                  </a:lnTo>
                  <a:lnTo>
                    <a:pt x="256" y="3"/>
                  </a:lnTo>
                  <a:lnTo>
                    <a:pt x="255" y="5"/>
                  </a:lnTo>
                  <a:lnTo>
                    <a:pt x="247" y="6"/>
                  </a:lnTo>
                  <a:lnTo>
                    <a:pt x="245" y="3"/>
                  </a:lnTo>
                  <a:lnTo>
                    <a:pt x="242" y="3"/>
                  </a:lnTo>
                  <a:lnTo>
                    <a:pt x="235" y="5"/>
                  </a:lnTo>
                  <a:lnTo>
                    <a:pt x="230" y="10"/>
                  </a:lnTo>
                  <a:lnTo>
                    <a:pt x="226" y="13"/>
                  </a:lnTo>
                  <a:lnTo>
                    <a:pt x="215" y="13"/>
                  </a:lnTo>
                  <a:lnTo>
                    <a:pt x="208" y="17"/>
                  </a:lnTo>
                  <a:lnTo>
                    <a:pt x="201" y="24"/>
                  </a:lnTo>
                  <a:lnTo>
                    <a:pt x="201" y="27"/>
                  </a:lnTo>
                  <a:lnTo>
                    <a:pt x="196" y="23"/>
                  </a:lnTo>
                  <a:lnTo>
                    <a:pt x="190" y="21"/>
                  </a:lnTo>
                  <a:lnTo>
                    <a:pt x="190" y="23"/>
                  </a:lnTo>
                  <a:lnTo>
                    <a:pt x="195" y="25"/>
                  </a:lnTo>
                  <a:lnTo>
                    <a:pt x="196" y="28"/>
                  </a:lnTo>
                  <a:lnTo>
                    <a:pt x="195" y="31"/>
                  </a:lnTo>
                  <a:lnTo>
                    <a:pt x="187" y="30"/>
                  </a:lnTo>
                  <a:lnTo>
                    <a:pt x="184" y="29"/>
                  </a:lnTo>
                  <a:lnTo>
                    <a:pt x="177" y="29"/>
                  </a:lnTo>
                  <a:lnTo>
                    <a:pt x="175" y="27"/>
                  </a:lnTo>
                  <a:lnTo>
                    <a:pt x="172" y="28"/>
                  </a:lnTo>
                  <a:lnTo>
                    <a:pt x="169" y="25"/>
                  </a:lnTo>
                  <a:lnTo>
                    <a:pt x="172" y="22"/>
                  </a:lnTo>
                  <a:lnTo>
                    <a:pt x="172" y="18"/>
                  </a:lnTo>
                  <a:lnTo>
                    <a:pt x="175" y="17"/>
                  </a:lnTo>
                  <a:lnTo>
                    <a:pt x="179" y="17"/>
                  </a:lnTo>
                  <a:lnTo>
                    <a:pt x="182" y="11"/>
                  </a:lnTo>
                  <a:lnTo>
                    <a:pt x="181" y="10"/>
                  </a:lnTo>
                  <a:lnTo>
                    <a:pt x="182" y="6"/>
                  </a:lnTo>
                  <a:lnTo>
                    <a:pt x="178" y="5"/>
                  </a:lnTo>
                  <a:lnTo>
                    <a:pt x="175" y="5"/>
                  </a:lnTo>
                  <a:lnTo>
                    <a:pt x="166" y="4"/>
                  </a:lnTo>
                  <a:lnTo>
                    <a:pt x="163" y="1"/>
                  </a:lnTo>
                  <a:lnTo>
                    <a:pt x="157" y="7"/>
                  </a:lnTo>
                  <a:lnTo>
                    <a:pt x="158" y="9"/>
                  </a:lnTo>
                  <a:lnTo>
                    <a:pt x="158" y="12"/>
                  </a:lnTo>
                  <a:lnTo>
                    <a:pt x="153" y="11"/>
                  </a:lnTo>
                  <a:lnTo>
                    <a:pt x="151" y="17"/>
                  </a:lnTo>
                  <a:lnTo>
                    <a:pt x="148" y="19"/>
                  </a:lnTo>
                  <a:lnTo>
                    <a:pt x="146" y="22"/>
                  </a:lnTo>
                  <a:lnTo>
                    <a:pt x="145" y="25"/>
                  </a:lnTo>
                  <a:lnTo>
                    <a:pt x="140" y="24"/>
                  </a:lnTo>
                  <a:lnTo>
                    <a:pt x="140" y="27"/>
                  </a:lnTo>
                  <a:lnTo>
                    <a:pt x="143" y="29"/>
                  </a:lnTo>
                  <a:lnTo>
                    <a:pt x="145" y="30"/>
                  </a:lnTo>
                  <a:lnTo>
                    <a:pt x="143" y="33"/>
                  </a:lnTo>
                  <a:lnTo>
                    <a:pt x="142" y="31"/>
                  </a:lnTo>
                  <a:lnTo>
                    <a:pt x="140" y="34"/>
                  </a:lnTo>
                  <a:lnTo>
                    <a:pt x="139" y="46"/>
                  </a:lnTo>
                  <a:lnTo>
                    <a:pt x="135" y="53"/>
                  </a:lnTo>
                  <a:lnTo>
                    <a:pt x="130" y="52"/>
                  </a:lnTo>
                  <a:lnTo>
                    <a:pt x="130" y="54"/>
                  </a:lnTo>
                  <a:lnTo>
                    <a:pt x="133" y="59"/>
                  </a:lnTo>
                  <a:lnTo>
                    <a:pt x="134" y="64"/>
                  </a:lnTo>
                  <a:lnTo>
                    <a:pt x="127" y="70"/>
                  </a:lnTo>
                  <a:lnTo>
                    <a:pt x="122" y="73"/>
                  </a:lnTo>
                  <a:lnTo>
                    <a:pt x="119" y="70"/>
                  </a:lnTo>
                  <a:lnTo>
                    <a:pt x="117" y="73"/>
                  </a:lnTo>
                  <a:lnTo>
                    <a:pt x="119" y="75"/>
                  </a:lnTo>
                  <a:lnTo>
                    <a:pt x="122" y="79"/>
                  </a:lnTo>
                  <a:lnTo>
                    <a:pt x="117" y="84"/>
                  </a:lnTo>
                  <a:lnTo>
                    <a:pt x="117" y="91"/>
                  </a:lnTo>
                  <a:lnTo>
                    <a:pt x="124" y="99"/>
                  </a:lnTo>
                  <a:lnTo>
                    <a:pt x="124" y="101"/>
                  </a:lnTo>
                  <a:lnTo>
                    <a:pt x="121" y="102"/>
                  </a:lnTo>
                  <a:lnTo>
                    <a:pt x="119" y="111"/>
                  </a:lnTo>
                  <a:lnTo>
                    <a:pt x="125" y="111"/>
                  </a:lnTo>
                  <a:lnTo>
                    <a:pt x="125" y="109"/>
                  </a:lnTo>
                  <a:lnTo>
                    <a:pt x="121" y="108"/>
                  </a:lnTo>
                  <a:lnTo>
                    <a:pt x="125" y="106"/>
                  </a:lnTo>
                  <a:lnTo>
                    <a:pt x="149" y="117"/>
                  </a:lnTo>
                  <a:lnTo>
                    <a:pt x="147" y="120"/>
                  </a:lnTo>
                  <a:lnTo>
                    <a:pt x="154" y="124"/>
                  </a:lnTo>
                  <a:lnTo>
                    <a:pt x="158" y="130"/>
                  </a:lnTo>
                  <a:lnTo>
                    <a:pt x="155" y="133"/>
                  </a:lnTo>
                  <a:lnTo>
                    <a:pt x="163" y="133"/>
                  </a:lnTo>
                  <a:lnTo>
                    <a:pt x="172" y="136"/>
                  </a:lnTo>
                  <a:lnTo>
                    <a:pt x="175" y="133"/>
                  </a:lnTo>
                  <a:lnTo>
                    <a:pt x="176" y="133"/>
                  </a:lnTo>
                  <a:lnTo>
                    <a:pt x="176" y="157"/>
                  </a:lnTo>
                  <a:lnTo>
                    <a:pt x="175" y="157"/>
                  </a:lnTo>
                  <a:lnTo>
                    <a:pt x="164" y="157"/>
                  </a:lnTo>
                  <a:lnTo>
                    <a:pt x="155" y="160"/>
                  </a:lnTo>
                  <a:lnTo>
                    <a:pt x="153" y="163"/>
                  </a:lnTo>
                  <a:lnTo>
                    <a:pt x="147" y="160"/>
                  </a:lnTo>
                  <a:lnTo>
                    <a:pt x="145" y="151"/>
                  </a:lnTo>
                  <a:lnTo>
                    <a:pt x="141" y="151"/>
                  </a:lnTo>
                  <a:lnTo>
                    <a:pt x="134" y="156"/>
                  </a:lnTo>
                  <a:lnTo>
                    <a:pt x="129" y="161"/>
                  </a:lnTo>
                  <a:lnTo>
                    <a:pt x="127" y="161"/>
                  </a:lnTo>
                  <a:lnTo>
                    <a:pt x="117" y="161"/>
                  </a:lnTo>
                  <a:lnTo>
                    <a:pt x="117" y="168"/>
                  </a:lnTo>
                  <a:lnTo>
                    <a:pt x="113" y="167"/>
                  </a:lnTo>
                  <a:lnTo>
                    <a:pt x="115" y="170"/>
                  </a:lnTo>
                  <a:lnTo>
                    <a:pt x="124" y="173"/>
                  </a:lnTo>
                  <a:lnTo>
                    <a:pt x="125" y="175"/>
                  </a:lnTo>
                  <a:lnTo>
                    <a:pt x="128" y="176"/>
                  </a:lnTo>
                  <a:lnTo>
                    <a:pt x="128" y="184"/>
                  </a:lnTo>
                  <a:lnTo>
                    <a:pt x="133" y="185"/>
                  </a:lnTo>
                  <a:lnTo>
                    <a:pt x="134" y="185"/>
                  </a:lnTo>
                  <a:lnTo>
                    <a:pt x="135" y="186"/>
                  </a:lnTo>
                  <a:lnTo>
                    <a:pt x="135" y="190"/>
                  </a:lnTo>
                  <a:lnTo>
                    <a:pt x="139" y="188"/>
                  </a:lnTo>
                  <a:lnTo>
                    <a:pt x="142" y="193"/>
                  </a:lnTo>
                  <a:lnTo>
                    <a:pt x="143" y="196"/>
                  </a:lnTo>
                  <a:lnTo>
                    <a:pt x="142" y="197"/>
                  </a:lnTo>
                  <a:lnTo>
                    <a:pt x="141" y="198"/>
                  </a:lnTo>
                  <a:lnTo>
                    <a:pt x="137" y="197"/>
                  </a:lnTo>
                  <a:lnTo>
                    <a:pt x="134" y="198"/>
                  </a:lnTo>
                  <a:lnTo>
                    <a:pt x="135" y="202"/>
                  </a:lnTo>
                  <a:lnTo>
                    <a:pt x="131" y="200"/>
                  </a:lnTo>
                  <a:lnTo>
                    <a:pt x="129" y="209"/>
                  </a:lnTo>
                  <a:lnTo>
                    <a:pt x="122" y="209"/>
                  </a:lnTo>
                  <a:lnTo>
                    <a:pt x="121" y="208"/>
                  </a:lnTo>
                  <a:lnTo>
                    <a:pt x="118" y="206"/>
                  </a:lnTo>
                  <a:lnTo>
                    <a:pt x="118" y="205"/>
                  </a:lnTo>
                  <a:lnTo>
                    <a:pt x="113" y="208"/>
                  </a:lnTo>
                  <a:lnTo>
                    <a:pt x="111" y="206"/>
                  </a:lnTo>
                  <a:lnTo>
                    <a:pt x="110" y="210"/>
                  </a:lnTo>
                  <a:lnTo>
                    <a:pt x="110" y="212"/>
                  </a:lnTo>
                  <a:lnTo>
                    <a:pt x="103" y="212"/>
                  </a:lnTo>
                  <a:lnTo>
                    <a:pt x="100" y="215"/>
                  </a:lnTo>
                  <a:lnTo>
                    <a:pt x="97" y="210"/>
                  </a:lnTo>
                  <a:lnTo>
                    <a:pt x="97" y="212"/>
                  </a:lnTo>
                  <a:lnTo>
                    <a:pt x="94" y="214"/>
                  </a:lnTo>
                  <a:lnTo>
                    <a:pt x="95" y="215"/>
                  </a:lnTo>
                  <a:lnTo>
                    <a:pt x="93" y="216"/>
                  </a:lnTo>
                  <a:lnTo>
                    <a:pt x="93" y="218"/>
                  </a:lnTo>
                  <a:lnTo>
                    <a:pt x="91" y="220"/>
                  </a:lnTo>
                  <a:lnTo>
                    <a:pt x="87" y="217"/>
                  </a:lnTo>
                  <a:lnTo>
                    <a:pt x="87" y="218"/>
                  </a:lnTo>
                  <a:lnTo>
                    <a:pt x="88" y="221"/>
                  </a:lnTo>
                  <a:lnTo>
                    <a:pt x="86" y="221"/>
                  </a:lnTo>
                  <a:lnTo>
                    <a:pt x="86" y="218"/>
                  </a:lnTo>
                  <a:lnTo>
                    <a:pt x="86" y="217"/>
                  </a:lnTo>
                  <a:lnTo>
                    <a:pt x="80" y="218"/>
                  </a:lnTo>
                  <a:lnTo>
                    <a:pt x="76" y="217"/>
                  </a:lnTo>
                  <a:lnTo>
                    <a:pt x="75" y="222"/>
                  </a:lnTo>
                  <a:lnTo>
                    <a:pt x="73" y="221"/>
                  </a:lnTo>
                  <a:lnTo>
                    <a:pt x="71" y="222"/>
                  </a:lnTo>
                  <a:lnTo>
                    <a:pt x="74" y="226"/>
                  </a:lnTo>
                  <a:lnTo>
                    <a:pt x="75" y="229"/>
                  </a:lnTo>
                  <a:lnTo>
                    <a:pt x="71" y="232"/>
                  </a:lnTo>
                  <a:lnTo>
                    <a:pt x="68" y="232"/>
                  </a:lnTo>
                  <a:lnTo>
                    <a:pt x="63" y="234"/>
                  </a:lnTo>
                  <a:lnTo>
                    <a:pt x="63" y="236"/>
                  </a:lnTo>
                  <a:lnTo>
                    <a:pt x="61" y="236"/>
                  </a:lnTo>
                  <a:lnTo>
                    <a:pt x="60" y="236"/>
                  </a:lnTo>
                  <a:lnTo>
                    <a:pt x="60" y="241"/>
                  </a:lnTo>
                  <a:lnTo>
                    <a:pt x="58" y="240"/>
                  </a:lnTo>
                  <a:lnTo>
                    <a:pt x="56" y="250"/>
                  </a:lnTo>
                  <a:lnTo>
                    <a:pt x="57" y="248"/>
                  </a:lnTo>
                  <a:lnTo>
                    <a:pt x="58" y="254"/>
                  </a:lnTo>
                  <a:lnTo>
                    <a:pt x="61" y="256"/>
                  </a:lnTo>
                  <a:lnTo>
                    <a:pt x="64" y="263"/>
                  </a:lnTo>
                  <a:lnTo>
                    <a:pt x="62" y="264"/>
                  </a:lnTo>
                  <a:lnTo>
                    <a:pt x="60" y="263"/>
                  </a:lnTo>
                  <a:lnTo>
                    <a:pt x="56" y="266"/>
                  </a:lnTo>
                  <a:lnTo>
                    <a:pt x="56" y="268"/>
                  </a:lnTo>
                  <a:lnTo>
                    <a:pt x="49" y="276"/>
                  </a:lnTo>
                  <a:lnTo>
                    <a:pt x="49" y="278"/>
                  </a:lnTo>
                  <a:lnTo>
                    <a:pt x="50" y="280"/>
                  </a:lnTo>
                  <a:lnTo>
                    <a:pt x="49" y="280"/>
                  </a:lnTo>
                  <a:lnTo>
                    <a:pt x="46" y="278"/>
                  </a:lnTo>
                  <a:lnTo>
                    <a:pt x="44" y="280"/>
                  </a:lnTo>
                  <a:lnTo>
                    <a:pt x="42" y="283"/>
                  </a:lnTo>
                  <a:lnTo>
                    <a:pt x="44" y="286"/>
                  </a:lnTo>
                  <a:lnTo>
                    <a:pt x="45" y="284"/>
                  </a:lnTo>
                  <a:lnTo>
                    <a:pt x="46" y="284"/>
                  </a:lnTo>
                  <a:lnTo>
                    <a:pt x="48" y="290"/>
                  </a:lnTo>
                  <a:lnTo>
                    <a:pt x="50" y="298"/>
                  </a:lnTo>
                  <a:lnTo>
                    <a:pt x="61" y="306"/>
                  </a:lnTo>
                  <a:lnTo>
                    <a:pt x="60" y="308"/>
                  </a:lnTo>
                  <a:lnTo>
                    <a:pt x="64" y="313"/>
                  </a:lnTo>
                  <a:lnTo>
                    <a:pt x="67" y="318"/>
                  </a:lnTo>
                  <a:lnTo>
                    <a:pt x="71" y="319"/>
                  </a:lnTo>
                  <a:lnTo>
                    <a:pt x="70" y="322"/>
                  </a:lnTo>
                  <a:lnTo>
                    <a:pt x="67" y="324"/>
                  </a:lnTo>
                  <a:lnTo>
                    <a:pt x="63" y="323"/>
                  </a:lnTo>
                  <a:lnTo>
                    <a:pt x="63" y="326"/>
                  </a:lnTo>
                  <a:lnTo>
                    <a:pt x="66" y="328"/>
                  </a:lnTo>
                  <a:lnTo>
                    <a:pt x="69" y="328"/>
                  </a:lnTo>
                  <a:lnTo>
                    <a:pt x="69" y="329"/>
                  </a:lnTo>
                  <a:lnTo>
                    <a:pt x="68" y="329"/>
                  </a:lnTo>
                  <a:lnTo>
                    <a:pt x="62" y="329"/>
                  </a:lnTo>
                  <a:lnTo>
                    <a:pt x="62" y="331"/>
                  </a:lnTo>
                  <a:lnTo>
                    <a:pt x="63" y="334"/>
                  </a:lnTo>
                  <a:lnTo>
                    <a:pt x="63" y="335"/>
                  </a:lnTo>
                  <a:lnTo>
                    <a:pt x="57" y="341"/>
                  </a:lnTo>
                  <a:lnTo>
                    <a:pt x="57" y="346"/>
                  </a:lnTo>
                  <a:lnTo>
                    <a:pt x="66" y="347"/>
                  </a:lnTo>
                  <a:lnTo>
                    <a:pt x="67" y="362"/>
                  </a:lnTo>
                  <a:lnTo>
                    <a:pt x="73" y="367"/>
                  </a:lnTo>
                  <a:lnTo>
                    <a:pt x="77" y="374"/>
                  </a:lnTo>
                  <a:lnTo>
                    <a:pt x="87" y="376"/>
                  </a:lnTo>
                  <a:lnTo>
                    <a:pt x="82" y="380"/>
                  </a:lnTo>
                  <a:lnTo>
                    <a:pt x="68" y="389"/>
                  </a:lnTo>
                  <a:lnTo>
                    <a:pt x="67" y="388"/>
                  </a:lnTo>
                  <a:lnTo>
                    <a:pt x="73" y="395"/>
                  </a:lnTo>
                  <a:lnTo>
                    <a:pt x="75" y="396"/>
                  </a:lnTo>
                  <a:lnTo>
                    <a:pt x="79" y="402"/>
                  </a:lnTo>
                  <a:lnTo>
                    <a:pt x="77" y="410"/>
                  </a:lnTo>
                  <a:lnTo>
                    <a:pt x="74" y="410"/>
                  </a:lnTo>
                  <a:lnTo>
                    <a:pt x="73" y="414"/>
                  </a:lnTo>
                  <a:lnTo>
                    <a:pt x="60" y="418"/>
                  </a:lnTo>
                  <a:lnTo>
                    <a:pt x="60" y="430"/>
                  </a:lnTo>
                  <a:lnTo>
                    <a:pt x="56" y="433"/>
                  </a:lnTo>
                  <a:lnTo>
                    <a:pt x="52" y="448"/>
                  </a:lnTo>
                  <a:lnTo>
                    <a:pt x="60" y="453"/>
                  </a:lnTo>
                  <a:lnTo>
                    <a:pt x="57" y="459"/>
                  </a:lnTo>
                  <a:lnTo>
                    <a:pt x="60" y="464"/>
                  </a:lnTo>
                  <a:lnTo>
                    <a:pt x="60" y="470"/>
                  </a:lnTo>
                  <a:lnTo>
                    <a:pt x="55" y="470"/>
                  </a:lnTo>
                  <a:lnTo>
                    <a:pt x="52" y="467"/>
                  </a:lnTo>
                  <a:lnTo>
                    <a:pt x="46" y="467"/>
                  </a:lnTo>
                  <a:lnTo>
                    <a:pt x="45" y="468"/>
                  </a:lnTo>
                  <a:lnTo>
                    <a:pt x="51" y="470"/>
                  </a:lnTo>
                  <a:lnTo>
                    <a:pt x="51" y="479"/>
                  </a:lnTo>
                  <a:lnTo>
                    <a:pt x="36" y="476"/>
                  </a:lnTo>
                  <a:lnTo>
                    <a:pt x="36" y="469"/>
                  </a:lnTo>
                  <a:lnTo>
                    <a:pt x="30" y="467"/>
                  </a:lnTo>
                  <a:lnTo>
                    <a:pt x="36" y="461"/>
                  </a:lnTo>
                  <a:lnTo>
                    <a:pt x="32" y="457"/>
                  </a:lnTo>
                  <a:lnTo>
                    <a:pt x="30" y="462"/>
                  </a:lnTo>
                  <a:lnTo>
                    <a:pt x="18" y="464"/>
                  </a:lnTo>
                  <a:lnTo>
                    <a:pt x="30" y="479"/>
                  </a:lnTo>
                  <a:lnTo>
                    <a:pt x="28" y="482"/>
                  </a:lnTo>
                  <a:lnTo>
                    <a:pt x="31" y="489"/>
                  </a:lnTo>
                  <a:lnTo>
                    <a:pt x="36" y="487"/>
                  </a:lnTo>
                  <a:lnTo>
                    <a:pt x="40" y="491"/>
                  </a:lnTo>
                  <a:lnTo>
                    <a:pt x="39" y="493"/>
                  </a:lnTo>
                  <a:lnTo>
                    <a:pt x="42" y="499"/>
                  </a:lnTo>
                  <a:lnTo>
                    <a:pt x="38" y="506"/>
                  </a:lnTo>
                  <a:lnTo>
                    <a:pt x="32" y="509"/>
                  </a:lnTo>
                  <a:lnTo>
                    <a:pt x="37" y="511"/>
                  </a:lnTo>
                  <a:lnTo>
                    <a:pt x="31" y="512"/>
                  </a:lnTo>
                  <a:lnTo>
                    <a:pt x="31" y="515"/>
                  </a:lnTo>
                  <a:lnTo>
                    <a:pt x="38" y="513"/>
                  </a:lnTo>
                  <a:lnTo>
                    <a:pt x="36" y="516"/>
                  </a:lnTo>
                  <a:lnTo>
                    <a:pt x="39" y="516"/>
                  </a:lnTo>
                  <a:lnTo>
                    <a:pt x="39" y="521"/>
                  </a:lnTo>
                  <a:lnTo>
                    <a:pt x="36" y="525"/>
                  </a:lnTo>
                  <a:lnTo>
                    <a:pt x="36" y="530"/>
                  </a:lnTo>
                  <a:lnTo>
                    <a:pt x="39" y="531"/>
                  </a:lnTo>
                  <a:lnTo>
                    <a:pt x="26" y="545"/>
                  </a:lnTo>
                  <a:lnTo>
                    <a:pt x="30" y="548"/>
                  </a:lnTo>
                  <a:lnTo>
                    <a:pt x="30" y="554"/>
                  </a:lnTo>
                  <a:lnTo>
                    <a:pt x="26" y="555"/>
                  </a:lnTo>
                  <a:lnTo>
                    <a:pt x="26" y="558"/>
                  </a:lnTo>
                  <a:lnTo>
                    <a:pt x="16" y="558"/>
                  </a:lnTo>
                  <a:lnTo>
                    <a:pt x="14" y="559"/>
                  </a:lnTo>
                  <a:lnTo>
                    <a:pt x="10" y="563"/>
                  </a:lnTo>
                  <a:lnTo>
                    <a:pt x="13" y="565"/>
                  </a:lnTo>
                  <a:lnTo>
                    <a:pt x="4" y="575"/>
                  </a:lnTo>
                  <a:lnTo>
                    <a:pt x="15" y="584"/>
                  </a:lnTo>
                  <a:lnTo>
                    <a:pt x="0" y="609"/>
                  </a:lnTo>
                  <a:lnTo>
                    <a:pt x="3" y="613"/>
                  </a:lnTo>
                  <a:lnTo>
                    <a:pt x="4" y="609"/>
                  </a:lnTo>
                  <a:lnTo>
                    <a:pt x="16" y="612"/>
                  </a:lnTo>
                  <a:lnTo>
                    <a:pt x="30" y="614"/>
                  </a:lnTo>
                  <a:lnTo>
                    <a:pt x="30" y="618"/>
                  </a:lnTo>
                  <a:lnTo>
                    <a:pt x="39" y="619"/>
                  </a:lnTo>
                  <a:lnTo>
                    <a:pt x="40" y="623"/>
                  </a:lnTo>
                  <a:lnTo>
                    <a:pt x="36" y="630"/>
                  </a:lnTo>
                  <a:lnTo>
                    <a:pt x="44" y="633"/>
                  </a:lnTo>
                  <a:lnTo>
                    <a:pt x="37" y="643"/>
                  </a:lnTo>
                  <a:lnTo>
                    <a:pt x="31" y="653"/>
                  </a:lnTo>
                  <a:lnTo>
                    <a:pt x="30" y="655"/>
                  </a:lnTo>
                  <a:lnTo>
                    <a:pt x="30" y="656"/>
                  </a:lnTo>
                  <a:lnTo>
                    <a:pt x="42" y="662"/>
                  </a:lnTo>
                  <a:lnTo>
                    <a:pt x="42" y="656"/>
                  </a:lnTo>
                  <a:lnTo>
                    <a:pt x="48" y="653"/>
                  </a:lnTo>
                  <a:lnTo>
                    <a:pt x="55" y="649"/>
                  </a:lnTo>
                  <a:lnTo>
                    <a:pt x="56" y="653"/>
                  </a:lnTo>
                  <a:lnTo>
                    <a:pt x="56" y="654"/>
                  </a:lnTo>
                  <a:lnTo>
                    <a:pt x="61" y="668"/>
                  </a:lnTo>
                  <a:lnTo>
                    <a:pt x="61" y="671"/>
                  </a:lnTo>
                  <a:lnTo>
                    <a:pt x="75" y="673"/>
                  </a:lnTo>
                  <a:lnTo>
                    <a:pt x="76" y="671"/>
                  </a:lnTo>
                  <a:lnTo>
                    <a:pt x="81" y="671"/>
                  </a:lnTo>
                  <a:lnTo>
                    <a:pt x="81" y="684"/>
                  </a:lnTo>
                  <a:lnTo>
                    <a:pt x="80" y="686"/>
                  </a:lnTo>
                  <a:lnTo>
                    <a:pt x="80" y="691"/>
                  </a:lnTo>
                  <a:lnTo>
                    <a:pt x="83" y="699"/>
                  </a:lnTo>
                  <a:lnTo>
                    <a:pt x="81" y="701"/>
                  </a:lnTo>
                  <a:lnTo>
                    <a:pt x="83" y="704"/>
                  </a:lnTo>
                  <a:lnTo>
                    <a:pt x="76" y="705"/>
                  </a:lnTo>
                  <a:lnTo>
                    <a:pt x="76" y="703"/>
                  </a:lnTo>
                  <a:lnTo>
                    <a:pt x="73" y="704"/>
                  </a:lnTo>
                  <a:lnTo>
                    <a:pt x="70" y="709"/>
                  </a:lnTo>
                  <a:lnTo>
                    <a:pt x="74" y="716"/>
                  </a:lnTo>
                  <a:lnTo>
                    <a:pt x="71" y="717"/>
                  </a:lnTo>
                  <a:lnTo>
                    <a:pt x="70" y="725"/>
                  </a:lnTo>
                  <a:lnTo>
                    <a:pt x="76" y="725"/>
                  </a:lnTo>
                  <a:lnTo>
                    <a:pt x="71" y="727"/>
                  </a:lnTo>
                  <a:lnTo>
                    <a:pt x="70" y="731"/>
                  </a:lnTo>
                  <a:lnTo>
                    <a:pt x="71" y="732"/>
                  </a:lnTo>
                  <a:lnTo>
                    <a:pt x="68" y="734"/>
                  </a:lnTo>
                  <a:lnTo>
                    <a:pt x="67" y="734"/>
                  </a:lnTo>
                  <a:lnTo>
                    <a:pt x="67" y="737"/>
                  </a:lnTo>
                  <a:lnTo>
                    <a:pt x="69" y="741"/>
                  </a:lnTo>
                  <a:lnTo>
                    <a:pt x="69" y="747"/>
                  </a:lnTo>
                  <a:lnTo>
                    <a:pt x="70" y="749"/>
                  </a:lnTo>
                  <a:lnTo>
                    <a:pt x="69" y="751"/>
                  </a:lnTo>
                  <a:lnTo>
                    <a:pt x="66" y="751"/>
                  </a:lnTo>
                  <a:lnTo>
                    <a:pt x="70" y="763"/>
                  </a:lnTo>
                  <a:lnTo>
                    <a:pt x="76" y="773"/>
                  </a:lnTo>
                  <a:lnTo>
                    <a:pt x="76" y="774"/>
                  </a:lnTo>
                  <a:lnTo>
                    <a:pt x="82" y="774"/>
                  </a:lnTo>
                  <a:lnTo>
                    <a:pt x="85" y="778"/>
                  </a:lnTo>
                  <a:lnTo>
                    <a:pt x="91" y="777"/>
                  </a:lnTo>
                  <a:lnTo>
                    <a:pt x="93" y="781"/>
                  </a:lnTo>
                  <a:lnTo>
                    <a:pt x="85" y="783"/>
                  </a:lnTo>
                  <a:lnTo>
                    <a:pt x="85" y="786"/>
                  </a:lnTo>
                  <a:lnTo>
                    <a:pt x="81" y="784"/>
                  </a:lnTo>
                  <a:lnTo>
                    <a:pt x="67" y="789"/>
                  </a:lnTo>
                  <a:lnTo>
                    <a:pt x="66" y="792"/>
                  </a:lnTo>
                  <a:lnTo>
                    <a:pt x="61" y="790"/>
                  </a:lnTo>
                  <a:lnTo>
                    <a:pt x="66" y="799"/>
                  </a:lnTo>
                  <a:lnTo>
                    <a:pt x="64" y="812"/>
                  </a:lnTo>
                  <a:lnTo>
                    <a:pt x="64" y="817"/>
                  </a:lnTo>
                  <a:lnTo>
                    <a:pt x="61" y="820"/>
                  </a:lnTo>
                  <a:lnTo>
                    <a:pt x="57" y="820"/>
                  </a:lnTo>
                  <a:lnTo>
                    <a:pt x="55" y="820"/>
                  </a:lnTo>
                  <a:lnTo>
                    <a:pt x="55" y="824"/>
                  </a:lnTo>
                  <a:lnTo>
                    <a:pt x="56" y="825"/>
                  </a:lnTo>
                  <a:lnTo>
                    <a:pt x="50" y="842"/>
                  </a:lnTo>
                  <a:lnTo>
                    <a:pt x="56" y="844"/>
                  </a:lnTo>
                  <a:lnTo>
                    <a:pt x="55" y="848"/>
                  </a:lnTo>
                  <a:lnTo>
                    <a:pt x="50" y="847"/>
                  </a:lnTo>
                  <a:lnTo>
                    <a:pt x="46" y="850"/>
                  </a:lnTo>
                  <a:lnTo>
                    <a:pt x="48" y="853"/>
                  </a:lnTo>
                  <a:lnTo>
                    <a:pt x="43" y="860"/>
                  </a:lnTo>
                  <a:lnTo>
                    <a:pt x="40" y="865"/>
                  </a:lnTo>
                  <a:lnTo>
                    <a:pt x="33" y="872"/>
                  </a:lnTo>
                  <a:lnTo>
                    <a:pt x="34" y="874"/>
                  </a:lnTo>
                  <a:lnTo>
                    <a:pt x="37" y="880"/>
                  </a:lnTo>
                  <a:lnTo>
                    <a:pt x="38" y="882"/>
                  </a:lnTo>
                  <a:lnTo>
                    <a:pt x="50" y="883"/>
                  </a:lnTo>
                  <a:lnTo>
                    <a:pt x="55" y="889"/>
                  </a:lnTo>
                  <a:lnTo>
                    <a:pt x="58" y="885"/>
                  </a:lnTo>
                  <a:lnTo>
                    <a:pt x="60" y="886"/>
                  </a:lnTo>
                  <a:lnTo>
                    <a:pt x="63" y="885"/>
                  </a:lnTo>
                  <a:lnTo>
                    <a:pt x="66" y="882"/>
                  </a:lnTo>
                  <a:lnTo>
                    <a:pt x="69" y="882"/>
                  </a:lnTo>
                  <a:lnTo>
                    <a:pt x="71" y="879"/>
                  </a:lnTo>
                  <a:lnTo>
                    <a:pt x="73" y="880"/>
                  </a:lnTo>
                  <a:lnTo>
                    <a:pt x="75" y="885"/>
                  </a:lnTo>
                  <a:lnTo>
                    <a:pt x="79" y="888"/>
                  </a:lnTo>
                  <a:lnTo>
                    <a:pt x="83" y="888"/>
                  </a:lnTo>
                  <a:lnTo>
                    <a:pt x="87" y="890"/>
                  </a:lnTo>
                  <a:lnTo>
                    <a:pt x="89" y="886"/>
                  </a:lnTo>
                  <a:lnTo>
                    <a:pt x="92" y="886"/>
                  </a:lnTo>
                  <a:lnTo>
                    <a:pt x="91" y="884"/>
                  </a:lnTo>
                  <a:lnTo>
                    <a:pt x="93" y="883"/>
                  </a:lnTo>
                  <a:lnTo>
                    <a:pt x="94" y="877"/>
                  </a:lnTo>
                  <a:lnTo>
                    <a:pt x="93" y="873"/>
                  </a:lnTo>
                  <a:lnTo>
                    <a:pt x="98" y="870"/>
                  </a:lnTo>
                  <a:lnTo>
                    <a:pt x="99" y="868"/>
                  </a:lnTo>
                  <a:lnTo>
                    <a:pt x="100" y="868"/>
                  </a:lnTo>
                  <a:lnTo>
                    <a:pt x="101" y="866"/>
                  </a:lnTo>
                  <a:lnTo>
                    <a:pt x="105" y="866"/>
                  </a:lnTo>
                  <a:lnTo>
                    <a:pt x="107" y="867"/>
                  </a:lnTo>
                  <a:lnTo>
                    <a:pt x="106" y="870"/>
                  </a:lnTo>
                  <a:lnTo>
                    <a:pt x="110" y="870"/>
                  </a:lnTo>
                  <a:lnTo>
                    <a:pt x="112" y="874"/>
                  </a:lnTo>
                  <a:lnTo>
                    <a:pt x="117" y="876"/>
                  </a:lnTo>
                  <a:lnTo>
                    <a:pt x="118" y="882"/>
                  </a:lnTo>
                  <a:lnTo>
                    <a:pt x="135" y="882"/>
                  </a:lnTo>
                  <a:lnTo>
                    <a:pt x="136" y="892"/>
                  </a:lnTo>
                  <a:lnTo>
                    <a:pt x="148" y="891"/>
                  </a:lnTo>
                  <a:lnTo>
                    <a:pt x="148" y="895"/>
                  </a:lnTo>
                  <a:lnTo>
                    <a:pt x="151" y="896"/>
                  </a:lnTo>
                  <a:lnTo>
                    <a:pt x="151" y="900"/>
                  </a:lnTo>
                  <a:lnTo>
                    <a:pt x="154" y="903"/>
                  </a:lnTo>
                  <a:lnTo>
                    <a:pt x="155" y="903"/>
                  </a:lnTo>
                  <a:lnTo>
                    <a:pt x="154" y="898"/>
                  </a:lnTo>
                  <a:lnTo>
                    <a:pt x="164" y="895"/>
                  </a:lnTo>
                  <a:lnTo>
                    <a:pt x="169" y="896"/>
                  </a:lnTo>
                  <a:lnTo>
                    <a:pt x="169" y="900"/>
                  </a:lnTo>
                  <a:lnTo>
                    <a:pt x="171" y="901"/>
                  </a:lnTo>
                  <a:lnTo>
                    <a:pt x="175" y="894"/>
                  </a:lnTo>
                  <a:lnTo>
                    <a:pt x="176" y="892"/>
                  </a:lnTo>
                  <a:lnTo>
                    <a:pt x="177" y="892"/>
                  </a:lnTo>
                  <a:lnTo>
                    <a:pt x="181" y="900"/>
                  </a:lnTo>
                  <a:lnTo>
                    <a:pt x="185" y="901"/>
                  </a:lnTo>
                  <a:lnTo>
                    <a:pt x="188" y="898"/>
                  </a:lnTo>
                  <a:lnTo>
                    <a:pt x="188" y="896"/>
                  </a:lnTo>
                  <a:lnTo>
                    <a:pt x="195" y="896"/>
                  </a:lnTo>
                  <a:lnTo>
                    <a:pt x="199" y="894"/>
                  </a:lnTo>
                  <a:lnTo>
                    <a:pt x="212" y="898"/>
                  </a:lnTo>
                  <a:lnTo>
                    <a:pt x="212" y="900"/>
                  </a:lnTo>
                  <a:lnTo>
                    <a:pt x="217" y="901"/>
                  </a:lnTo>
                  <a:lnTo>
                    <a:pt x="244" y="907"/>
                  </a:lnTo>
                  <a:lnTo>
                    <a:pt x="250" y="912"/>
                  </a:lnTo>
                  <a:lnTo>
                    <a:pt x="266" y="910"/>
                  </a:lnTo>
                  <a:lnTo>
                    <a:pt x="267" y="907"/>
                  </a:lnTo>
                  <a:lnTo>
                    <a:pt x="267" y="902"/>
                  </a:lnTo>
                  <a:lnTo>
                    <a:pt x="273" y="902"/>
                  </a:lnTo>
                  <a:lnTo>
                    <a:pt x="280" y="900"/>
                  </a:lnTo>
                  <a:lnTo>
                    <a:pt x="279" y="897"/>
                  </a:lnTo>
                  <a:lnTo>
                    <a:pt x="282" y="895"/>
                  </a:lnTo>
                  <a:lnTo>
                    <a:pt x="285" y="896"/>
                  </a:lnTo>
                  <a:lnTo>
                    <a:pt x="286" y="892"/>
                  </a:lnTo>
                  <a:lnTo>
                    <a:pt x="285" y="889"/>
                  </a:lnTo>
                  <a:lnTo>
                    <a:pt x="279" y="888"/>
                  </a:lnTo>
                  <a:lnTo>
                    <a:pt x="275" y="888"/>
                  </a:lnTo>
                  <a:lnTo>
                    <a:pt x="274" y="884"/>
                  </a:lnTo>
                  <a:lnTo>
                    <a:pt x="276" y="883"/>
                  </a:lnTo>
                  <a:lnTo>
                    <a:pt x="278" y="884"/>
                  </a:lnTo>
                  <a:lnTo>
                    <a:pt x="284" y="882"/>
                  </a:lnTo>
                  <a:lnTo>
                    <a:pt x="282" y="880"/>
                  </a:lnTo>
                  <a:lnTo>
                    <a:pt x="294" y="876"/>
                  </a:lnTo>
                  <a:lnTo>
                    <a:pt x="296" y="877"/>
                  </a:lnTo>
                  <a:lnTo>
                    <a:pt x="299" y="876"/>
                  </a:lnTo>
                  <a:lnTo>
                    <a:pt x="302" y="879"/>
                  </a:lnTo>
                  <a:lnTo>
                    <a:pt x="306" y="884"/>
                  </a:lnTo>
                  <a:lnTo>
                    <a:pt x="310" y="882"/>
                  </a:lnTo>
                  <a:lnTo>
                    <a:pt x="320" y="868"/>
                  </a:lnTo>
                  <a:lnTo>
                    <a:pt x="333" y="879"/>
                  </a:lnTo>
                  <a:lnTo>
                    <a:pt x="340" y="885"/>
                  </a:lnTo>
                  <a:lnTo>
                    <a:pt x="344" y="886"/>
                  </a:lnTo>
                  <a:lnTo>
                    <a:pt x="344" y="891"/>
                  </a:lnTo>
                  <a:lnTo>
                    <a:pt x="345" y="889"/>
                  </a:lnTo>
                  <a:lnTo>
                    <a:pt x="350" y="886"/>
                  </a:lnTo>
                  <a:lnTo>
                    <a:pt x="352" y="889"/>
                  </a:lnTo>
                  <a:lnTo>
                    <a:pt x="353" y="888"/>
                  </a:lnTo>
                  <a:lnTo>
                    <a:pt x="351" y="885"/>
                  </a:lnTo>
                  <a:lnTo>
                    <a:pt x="354" y="883"/>
                  </a:lnTo>
                  <a:lnTo>
                    <a:pt x="368" y="890"/>
                  </a:lnTo>
                  <a:lnTo>
                    <a:pt x="363" y="896"/>
                  </a:lnTo>
                  <a:lnTo>
                    <a:pt x="360" y="897"/>
                  </a:lnTo>
                  <a:lnTo>
                    <a:pt x="365" y="901"/>
                  </a:lnTo>
                  <a:lnTo>
                    <a:pt x="366" y="900"/>
                  </a:lnTo>
                  <a:lnTo>
                    <a:pt x="369" y="901"/>
                  </a:lnTo>
                  <a:lnTo>
                    <a:pt x="371" y="895"/>
                  </a:lnTo>
                  <a:lnTo>
                    <a:pt x="372" y="886"/>
                  </a:lnTo>
                  <a:lnTo>
                    <a:pt x="378" y="885"/>
                  </a:lnTo>
                  <a:lnTo>
                    <a:pt x="384" y="880"/>
                  </a:lnTo>
                  <a:lnTo>
                    <a:pt x="392" y="879"/>
                  </a:lnTo>
                  <a:lnTo>
                    <a:pt x="396" y="880"/>
                  </a:lnTo>
                  <a:lnTo>
                    <a:pt x="399" y="879"/>
                  </a:lnTo>
                  <a:lnTo>
                    <a:pt x="404" y="874"/>
                  </a:lnTo>
                  <a:lnTo>
                    <a:pt x="407" y="878"/>
                  </a:lnTo>
                  <a:lnTo>
                    <a:pt x="412" y="880"/>
                  </a:lnTo>
                  <a:lnTo>
                    <a:pt x="413" y="883"/>
                  </a:lnTo>
                  <a:lnTo>
                    <a:pt x="414" y="892"/>
                  </a:lnTo>
                  <a:lnTo>
                    <a:pt x="416" y="896"/>
                  </a:lnTo>
                  <a:lnTo>
                    <a:pt x="413" y="910"/>
                  </a:lnTo>
                  <a:lnTo>
                    <a:pt x="414" y="920"/>
                  </a:lnTo>
                  <a:lnTo>
                    <a:pt x="416" y="922"/>
                  </a:lnTo>
                  <a:lnTo>
                    <a:pt x="418" y="924"/>
                  </a:lnTo>
                  <a:lnTo>
                    <a:pt x="420" y="924"/>
                  </a:lnTo>
                  <a:lnTo>
                    <a:pt x="423" y="928"/>
                  </a:lnTo>
                  <a:lnTo>
                    <a:pt x="425" y="933"/>
                  </a:lnTo>
                  <a:lnTo>
                    <a:pt x="443" y="944"/>
                  </a:lnTo>
                  <a:lnTo>
                    <a:pt x="450" y="950"/>
                  </a:lnTo>
                  <a:lnTo>
                    <a:pt x="452" y="950"/>
                  </a:lnTo>
                  <a:lnTo>
                    <a:pt x="453" y="952"/>
                  </a:lnTo>
                  <a:lnTo>
                    <a:pt x="458" y="955"/>
                  </a:lnTo>
                  <a:lnTo>
                    <a:pt x="454" y="958"/>
                  </a:lnTo>
                  <a:lnTo>
                    <a:pt x="456" y="960"/>
                  </a:lnTo>
                  <a:lnTo>
                    <a:pt x="456" y="963"/>
                  </a:lnTo>
                  <a:lnTo>
                    <a:pt x="459" y="966"/>
                  </a:lnTo>
                  <a:lnTo>
                    <a:pt x="465" y="969"/>
                  </a:lnTo>
                  <a:lnTo>
                    <a:pt x="464" y="970"/>
                  </a:lnTo>
                  <a:lnTo>
                    <a:pt x="461" y="978"/>
                  </a:lnTo>
                  <a:lnTo>
                    <a:pt x="479" y="993"/>
                  </a:lnTo>
                  <a:lnTo>
                    <a:pt x="482" y="992"/>
                  </a:lnTo>
                  <a:lnTo>
                    <a:pt x="492" y="993"/>
                  </a:lnTo>
                  <a:lnTo>
                    <a:pt x="499" y="996"/>
                  </a:lnTo>
                  <a:lnTo>
                    <a:pt x="497" y="999"/>
                  </a:lnTo>
                  <a:lnTo>
                    <a:pt x="499" y="1005"/>
                  </a:lnTo>
                  <a:lnTo>
                    <a:pt x="498" y="1010"/>
                  </a:lnTo>
                  <a:lnTo>
                    <a:pt x="497" y="1009"/>
                  </a:lnTo>
                  <a:lnTo>
                    <a:pt x="497" y="1011"/>
                  </a:lnTo>
                  <a:lnTo>
                    <a:pt x="501" y="1016"/>
                  </a:lnTo>
                  <a:lnTo>
                    <a:pt x="504" y="1014"/>
                  </a:lnTo>
                  <a:lnTo>
                    <a:pt x="502" y="1011"/>
                  </a:lnTo>
                  <a:lnTo>
                    <a:pt x="509" y="1014"/>
                  </a:lnTo>
                  <a:lnTo>
                    <a:pt x="510" y="1018"/>
                  </a:lnTo>
                  <a:lnTo>
                    <a:pt x="511" y="1021"/>
                  </a:lnTo>
                  <a:lnTo>
                    <a:pt x="513" y="1017"/>
                  </a:lnTo>
                  <a:lnTo>
                    <a:pt x="515" y="1022"/>
                  </a:lnTo>
                  <a:lnTo>
                    <a:pt x="511" y="1032"/>
                  </a:lnTo>
                  <a:lnTo>
                    <a:pt x="509" y="1032"/>
                  </a:lnTo>
                  <a:lnTo>
                    <a:pt x="501" y="1046"/>
                  </a:lnTo>
                  <a:lnTo>
                    <a:pt x="501" y="1048"/>
                  </a:lnTo>
                  <a:lnTo>
                    <a:pt x="504" y="1048"/>
                  </a:lnTo>
                  <a:lnTo>
                    <a:pt x="502" y="1057"/>
                  </a:lnTo>
                  <a:lnTo>
                    <a:pt x="504" y="1057"/>
                  </a:lnTo>
                  <a:lnTo>
                    <a:pt x="505" y="1063"/>
                  </a:lnTo>
                  <a:lnTo>
                    <a:pt x="508" y="1063"/>
                  </a:lnTo>
                  <a:lnTo>
                    <a:pt x="508" y="1066"/>
                  </a:lnTo>
                  <a:lnTo>
                    <a:pt x="515" y="1071"/>
                  </a:lnTo>
                  <a:lnTo>
                    <a:pt x="516" y="1072"/>
                  </a:lnTo>
                  <a:lnTo>
                    <a:pt x="519" y="1070"/>
                  </a:lnTo>
                  <a:lnTo>
                    <a:pt x="519" y="1069"/>
                  </a:lnTo>
                  <a:lnTo>
                    <a:pt x="522" y="1070"/>
                  </a:lnTo>
                  <a:lnTo>
                    <a:pt x="523" y="1072"/>
                  </a:lnTo>
                  <a:lnTo>
                    <a:pt x="532" y="1074"/>
                  </a:lnTo>
                  <a:lnTo>
                    <a:pt x="534" y="1077"/>
                  </a:lnTo>
                  <a:lnTo>
                    <a:pt x="538" y="1076"/>
                  </a:lnTo>
                  <a:lnTo>
                    <a:pt x="543" y="1076"/>
                  </a:lnTo>
                  <a:lnTo>
                    <a:pt x="543" y="1077"/>
                  </a:lnTo>
                  <a:lnTo>
                    <a:pt x="545" y="1077"/>
                  </a:lnTo>
                  <a:lnTo>
                    <a:pt x="544" y="1076"/>
                  </a:lnTo>
                  <a:lnTo>
                    <a:pt x="545" y="1075"/>
                  </a:lnTo>
                  <a:lnTo>
                    <a:pt x="547" y="1070"/>
                  </a:lnTo>
                  <a:lnTo>
                    <a:pt x="549" y="1068"/>
                  </a:lnTo>
                  <a:lnTo>
                    <a:pt x="547" y="1068"/>
                  </a:lnTo>
                  <a:lnTo>
                    <a:pt x="549" y="1066"/>
                  </a:lnTo>
                  <a:lnTo>
                    <a:pt x="550" y="1068"/>
                  </a:lnTo>
                  <a:lnTo>
                    <a:pt x="549" y="1070"/>
                  </a:lnTo>
                  <a:lnTo>
                    <a:pt x="549" y="1074"/>
                  </a:lnTo>
                  <a:lnTo>
                    <a:pt x="550" y="1075"/>
                  </a:lnTo>
                  <a:lnTo>
                    <a:pt x="549" y="1077"/>
                  </a:lnTo>
                  <a:lnTo>
                    <a:pt x="556" y="1077"/>
                  </a:lnTo>
                  <a:lnTo>
                    <a:pt x="555" y="1075"/>
                  </a:lnTo>
                  <a:lnTo>
                    <a:pt x="555" y="1066"/>
                  </a:lnTo>
                  <a:lnTo>
                    <a:pt x="557" y="1066"/>
                  </a:lnTo>
                  <a:lnTo>
                    <a:pt x="556" y="1059"/>
                  </a:lnTo>
                  <a:lnTo>
                    <a:pt x="558" y="1058"/>
                  </a:lnTo>
                  <a:lnTo>
                    <a:pt x="562" y="1058"/>
                  </a:lnTo>
                  <a:lnTo>
                    <a:pt x="563" y="1056"/>
                  </a:lnTo>
                  <a:lnTo>
                    <a:pt x="567" y="1053"/>
                  </a:lnTo>
                  <a:lnTo>
                    <a:pt x="571" y="1054"/>
                  </a:lnTo>
                  <a:lnTo>
                    <a:pt x="573" y="1057"/>
                  </a:lnTo>
                  <a:lnTo>
                    <a:pt x="569" y="1062"/>
                  </a:lnTo>
                  <a:lnTo>
                    <a:pt x="576" y="1060"/>
                  </a:lnTo>
                  <a:lnTo>
                    <a:pt x="582" y="1057"/>
                  </a:lnTo>
                  <a:lnTo>
                    <a:pt x="588" y="1057"/>
                  </a:lnTo>
                  <a:lnTo>
                    <a:pt x="588" y="1053"/>
                  </a:lnTo>
                  <a:lnTo>
                    <a:pt x="597" y="1053"/>
                  </a:lnTo>
                  <a:lnTo>
                    <a:pt x="598" y="1056"/>
                  </a:lnTo>
                  <a:lnTo>
                    <a:pt x="601" y="1054"/>
                  </a:lnTo>
                  <a:lnTo>
                    <a:pt x="603" y="1051"/>
                  </a:lnTo>
                  <a:lnTo>
                    <a:pt x="605" y="1052"/>
                  </a:lnTo>
                  <a:lnTo>
                    <a:pt x="621" y="1054"/>
                  </a:lnTo>
                  <a:lnTo>
                    <a:pt x="633" y="1058"/>
                  </a:lnTo>
                  <a:lnTo>
                    <a:pt x="643" y="1054"/>
                  </a:lnTo>
                  <a:lnTo>
                    <a:pt x="639" y="1041"/>
                  </a:lnTo>
                  <a:lnTo>
                    <a:pt x="643" y="1044"/>
                  </a:lnTo>
                  <a:lnTo>
                    <a:pt x="651" y="1042"/>
                  </a:lnTo>
                  <a:lnTo>
                    <a:pt x="653" y="1045"/>
                  </a:lnTo>
                  <a:lnTo>
                    <a:pt x="654" y="1041"/>
                  </a:lnTo>
                  <a:lnTo>
                    <a:pt x="661" y="1044"/>
                  </a:lnTo>
                  <a:lnTo>
                    <a:pt x="661" y="1051"/>
                  </a:lnTo>
                  <a:lnTo>
                    <a:pt x="665" y="1052"/>
                  </a:lnTo>
                  <a:lnTo>
                    <a:pt x="667" y="1045"/>
                  </a:lnTo>
                  <a:lnTo>
                    <a:pt x="676" y="1034"/>
                  </a:lnTo>
                  <a:lnTo>
                    <a:pt x="673" y="1032"/>
                  </a:lnTo>
                  <a:lnTo>
                    <a:pt x="682" y="1028"/>
                  </a:lnTo>
                  <a:close/>
                </a:path>
              </a:pathLst>
            </a:custGeom>
            <a:blipFill>
              <a:blip r:embed="rId17"/>
              <a:stretch>
                <a:fillRect/>
              </a:stretch>
            </a:blipFill>
            <a:ln>
              <a:solidFill>
                <a:srgbClr val="FFFFFF"/>
              </a:solidFill>
            </a:ln>
          </p:spPr>
          <p:txBody>
            <a:bodyPr vert="horz" wrap="square" lIns="243624" tIns="121812" rIns="243624" bIns="121812" numCol="1" anchor="t" anchorCtr="0" compatLnSpc="1">
              <a:prstTxWarp prst="textNoShape">
                <a:avLst/>
              </a:prstTxWarp>
            </a:bodyPr>
            <a:lstStyle/>
            <a:p>
              <a:pPr defTabSz="2435744">
                <a:buClrTx/>
                <a:defRPr/>
              </a:pPr>
              <a:endParaRPr lang="en-US" sz="3796" dirty="0">
                <a:latin typeface="Verdana"/>
              </a:endParaRPr>
            </a:p>
          </p:txBody>
        </p:sp>
        <p:sp>
          <p:nvSpPr>
            <p:cNvPr id="21" name="Freeform 61">
              <a:extLst>
                <a:ext uri="{FF2B5EF4-FFF2-40B4-BE49-F238E27FC236}">
                  <a16:creationId xmlns:a16="http://schemas.microsoft.com/office/drawing/2014/main" id="{A3DC026D-C83E-4460-AC0B-E94845CD1A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7948" y="638920"/>
              <a:ext cx="1382056" cy="1383390"/>
            </a:xfrm>
            <a:custGeom>
              <a:avLst/>
              <a:gdLst>
                <a:gd name="T0" fmla="*/ 121 w 957"/>
                <a:gd name="T1" fmla="*/ 194 h 970"/>
                <a:gd name="T2" fmla="*/ 83 w 957"/>
                <a:gd name="T3" fmla="*/ 228 h 970"/>
                <a:gd name="T4" fmla="*/ 43 w 957"/>
                <a:gd name="T5" fmla="*/ 295 h 970"/>
                <a:gd name="T6" fmla="*/ 20 w 957"/>
                <a:gd name="T7" fmla="*/ 341 h 970"/>
                <a:gd name="T8" fmla="*/ 11 w 957"/>
                <a:gd name="T9" fmla="*/ 370 h 970"/>
                <a:gd name="T10" fmla="*/ 32 w 957"/>
                <a:gd name="T11" fmla="*/ 428 h 970"/>
                <a:gd name="T12" fmla="*/ 54 w 957"/>
                <a:gd name="T13" fmla="*/ 475 h 970"/>
                <a:gd name="T14" fmla="*/ 43 w 957"/>
                <a:gd name="T15" fmla="*/ 512 h 970"/>
                <a:gd name="T16" fmla="*/ 7 w 957"/>
                <a:gd name="T17" fmla="*/ 552 h 970"/>
                <a:gd name="T18" fmla="*/ 0 w 957"/>
                <a:gd name="T19" fmla="*/ 614 h 970"/>
                <a:gd name="T20" fmla="*/ 52 w 957"/>
                <a:gd name="T21" fmla="*/ 677 h 970"/>
                <a:gd name="T22" fmla="*/ 83 w 957"/>
                <a:gd name="T23" fmla="*/ 745 h 970"/>
                <a:gd name="T24" fmla="*/ 109 w 957"/>
                <a:gd name="T25" fmla="*/ 775 h 970"/>
                <a:gd name="T26" fmla="*/ 174 w 957"/>
                <a:gd name="T27" fmla="*/ 773 h 970"/>
                <a:gd name="T28" fmla="*/ 234 w 957"/>
                <a:gd name="T29" fmla="*/ 818 h 970"/>
                <a:gd name="T30" fmla="*/ 243 w 957"/>
                <a:gd name="T31" fmla="*/ 871 h 970"/>
                <a:gd name="T32" fmla="*/ 329 w 957"/>
                <a:gd name="T33" fmla="*/ 886 h 970"/>
                <a:gd name="T34" fmla="*/ 421 w 957"/>
                <a:gd name="T35" fmla="*/ 847 h 970"/>
                <a:gd name="T36" fmla="*/ 484 w 957"/>
                <a:gd name="T37" fmla="*/ 903 h 970"/>
                <a:gd name="T38" fmla="*/ 499 w 957"/>
                <a:gd name="T39" fmla="*/ 946 h 970"/>
                <a:gd name="T40" fmla="*/ 526 w 957"/>
                <a:gd name="T41" fmla="*/ 970 h 970"/>
                <a:gd name="T42" fmla="*/ 582 w 957"/>
                <a:gd name="T43" fmla="*/ 937 h 970"/>
                <a:gd name="T44" fmla="*/ 647 w 957"/>
                <a:gd name="T45" fmla="*/ 970 h 970"/>
                <a:gd name="T46" fmla="*/ 735 w 957"/>
                <a:gd name="T47" fmla="*/ 966 h 970"/>
                <a:gd name="T48" fmla="*/ 785 w 957"/>
                <a:gd name="T49" fmla="*/ 925 h 970"/>
                <a:gd name="T50" fmla="*/ 812 w 957"/>
                <a:gd name="T51" fmla="*/ 896 h 970"/>
                <a:gd name="T52" fmla="*/ 836 w 957"/>
                <a:gd name="T53" fmla="*/ 830 h 970"/>
                <a:gd name="T54" fmla="*/ 866 w 957"/>
                <a:gd name="T55" fmla="*/ 784 h 970"/>
                <a:gd name="T56" fmla="*/ 852 w 957"/>
                <a:gd name="T57" fmla="*/ 733 h 970"/>
                <a:gd name="T58" fmla="*/ 862 w 957"/>
                <a:gd name="T59" fmla="*/ 677 h 970"/>
                <a:gd name="T60" fmla="*/ 825 w 957"/>
                <a:gd name="T61" fmla="*/ 639 h 970"/>
                <a:gd name="T62" fmla="*/ 797 w 957"/>
                <a:gd name="T63" fmla="*/ 564 h 970"/>
                <a:gd name="T64" fmla="*/ 818 w 957"/>
                <a:gd name="T65" fmla="*/ 517 h 970"/>
                <a:gd name="T66" fmla="*/ 817 w 957"/>
                <a:gd name="T67" fmla="*/ 475 h 970"/>
                <a:gd name="T68" fmla="*/ 841 w 957"/>
                <a:gd name="T69" fmla="*/ 424 h 970"/>
                <a:gd name="T70" fmla="*/ 838 w 957"/>
                <a:gd name="T71" fmla="*/ 352 h 970"/>
                <a:gd name="T72" fmla="*/ 848 w 957"/>
                <a:gd name="T73" fmla="*/ 324 h 970"/>
                <a:gd name="T74" fmla="*/ 830 w 957"/>
                <a:gd name="T75" fmla="*/ 282 h 970"/>
                <a:gd name="T76" fmla="*/ 844 w 957"/>
                <a:gd name="T77" fmla="*/ 240 h 970"/>
                <a:gd name="T78" fmla="*/ 868 w 957"/>
                <a:gd name="T79" fmla="*/ 223 h 970"/>
                <a:gd name="T80" fmla="*/ 899 w 957"/>
                <a:gd name="T81" fmla="*/ 212 h 970"/>
                <a:gd name="T82" fmla="*/ 915 w 957"/>
                <a:gd name="T83" fmla="*/ 191 h 970"/>
                <a:gd name="T84" fmla="*/ 928 w 957"/>
                <a:gd name="T85" fmla="*/ 166 h 970"/>
                <a:gd name="T86" fmla="*/ 906 w 957"/>
                <a:gd name="T87" fmla="*/ 112 h 970"/>
                <a:gd name="T88" fmla="*/ 908 w 957"/>
                <a:gd name="T89" fmla="*/ 76 h 970"/>
                <a:gd name="T90" fmla="*/ 927 w 957"/>
                <a:gd name="T91" fmla="*/ 28 h 970"/>
                <a:gd name="T92" fmla="*/ 861 w 957"/>
                <a:gd name="T93" fmla="*/ 3 h 970"/>
                <a:gd name="T94" fmla="*/ 819 w 957"/>
                <a:gd name="T95" fmla="*/ 31 h 970"/>
                <a:gd name="T96" fmla="*/ 779 w 957"/>
                <a:gd name="T97" fmla="*/ 57 h 970"/>
                <a:gd name="T98" fmla="*/ 709 w 957"/>
                <a:gd name="T99" fmla="*/ 58 h 970"/>
                <a:gd name="T100" fmla="*/ 636 w 957"/>
                <a:gd name="T101" fmla="*/ 31 h 970"/>
                <a:gd name="T102" fmla="*/ 602 w 957"/>
                <a:gd name="T103" fmla="*/ 53 h 970"/>
                <a:gd name="T104" fmla="*/ 595 w 957"/>
                <a:gd name="T105" fmla="*/ 114 h 970"/>
                <a:gd name="T106" fmla="*/ 535 w 957"/>
                <a:gd name="T107" fmla="*/ 146 h 970"/>
                <a:gd name="T108" fmla="*/ 465 w 957"/>
                <a:gd name="T109" fmla="*/ 158 h 970"/>
                <a:gd name="T110" fmla="*/ 459 w 957"/>
                <a:gd name="T111" fmla="*/ 138 h 970"/>
                <a:gd name="T112" fmla="*/ 373 w 957"/>
                <a:gd name="T113" fmla="*/ 126 h 970"/>
                <a:gd name="T114" fmla="*/ 307 w 957"/>
                <a:gd name="T115" fmla="*/ 115 h 970"/>
                <a:gd name="T116" fmla="*/ 240 w 957"/>
                <a:gd name="T117" fmla="*/ 160 h 970"/>
                <a:gd name="T118" fmla="*/ 174 w 957"/>
                <a:gd name="T119" fmla="*/ 140 h 970"/>
                <a:gd name="T120" fmla="*/ 146 w 957"/>
                <a:gd name="T121" fmla="*/ 157 h 970"/>
                <a:gd name="T122" fmla="*/ 142 w 957"/>
                <a:gd name="T123" fmla="*/ 169 h 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57" h="970">
                  <a:moveTo>
                    <a:pt x="134" y="181"/>
                  </a:moveTo>
                  <a:lnTo>
                    <a:pt x="134" y="179"/>
                  </a:lnTo>
                  <a:lnTo>
                    <a:pt x="132" y="180"/>
                  </a:lnTo>
                  <a:lnTo>
                    <a:pt x="130" y="181"/>
                  </a:lnTo>
                  <a:lnTo>
                    <a:pt x="131" y="184"/>
                  </a:lnTo>
                  <a:lnTo>
                    <a:pt x="132" y="185"/>
                  </a:lnTo>
                  <a:lnTo>
                    <a:pt x="136" y="185"/>
                  </a:lnTo>
                  <a:lnTo>
                    <a:pt x="134" y="187"/>
                  </a:lnTo>
                  <a:lnTo>
                    <a:pt x="132" y="188"/>
                  </a:lnTo>
                  <a:lnTo>
                    <a:pt x="128" y="188"/>
                  </a:lnTo>
                  <a:lnTo>
                    <a:pt x="127" y="190"/>
                  </a:lnTo>
                  <a:lnTo>
                    <a:pt x="130" y="193"/>
                  </a:lnTo>
                  <a:lnTo>
                    <a:pt x="128" y="196"/>
                  </a:lnTo>
                  <a:lnTo>
                    <a:pt x="124" y="197"/>
                  </a:lnTo>
                  <a:lnTo>
                    <a:pt x="121" y="194"/>
                  </a:lnTo>
                  <a:lnTo>
                    <a:pt x="120" y="194"/>
                  </a:lnTo>
                  <a:lnTo>
                    <a:pt x="116" y="199"/>
                  </a:lnTo>
                  <a:lnTo>
                    <a:pt x="113" y="200"/>
                  </a:lnTo>
                  <a:lnTo>
                    <a:pt x="113" y="203"/>
                  </a:lnTo>
                  <a:lnTo>
                    <a:pt x="116" y="203"/>
                  </a:lnTo>
                  <a:lnTo>
                    <a:pt x="114" y="206"/>
                  </a:lnTo>
                  <a:lnTo>
                    <a:pt x="107" y="203"/>
                  </a:lnTo>
                  <a:lnTo>
                    <a:pt x="107" y="205"/>
                  </a:lnTo>
                  <a:lnTo>
                    <a:pt x="104" y="205"/>
                  </a:lnTo>
                  <a:lnTo>
                    <a:pt x="102" y="208"/>
                  </a:lnTo>
                  <a:lnTo>
                    <a:pt x="106" y="216"/>
                  </a:lnTo>
                  <a:lnTo>
                    <a:pt x="106" y="220"/>
                  </a:lnTo>
                  <a:lnTo>
                    <a:pt x="100" y="230"/>
                  </a:lnTo>
                  <a:lnTo>
                    <a:pt x="85" y="227"/>
                  </a:lnTo>
                  <a:lnTo>
                    <a:pt x="83" y="228"/>
                  </a:lnTo>
                  <a:lnTo>
                    <a:pt x="80" y="238"/>
                  </a:lnTo>
                  <a:lnTo>
                    <a:pt x="71" y="245"/>
                  </a:lnTo>
                  <a:lnTo>
                    <a:pt x="66" y="260"/>
                  </a:lnTo>
                  <a:lnTo>
                    <a:pt x="61" y="260"/>
                  </a:lnTo>
                  <a:lnTo>
                    <a:pt x="53" y="264"/>
                  </a:lnTo>
                  <a:lnTo>
                    <a:pt x="55" y="270"/>
                  </a:lnTo>
                  <a:lnTo>
                    <a:pt x="59" y="278"/>
                  </a:lnTo>
                  <a:lnTo>
                    <a:pt x="56" y="283"/>
                  </a:lnTo>
                  <a:lnTo>
                    <a:pt x="53" y="286"/>
                  </a:lnTo>
                  <a:lnTo>
                    <a:pt x="55" y="288"/>
                  </a:lnTo>
                  <a:lnTo>
                    <a:pt x="53" y="290"/>
                  </a:lnTo>
                  <a:lnTo>
                    <a:pt x="48" y="288"/>
                  </a:lnTo>
                  <a:lnTo>
                    <a:pt x="42" y="290"/>
                  </a:lnTo>
                  <a:lnTo>
                    <a:pt x="41" y="294"/>
                  </a:lnTo>
                  <a:lnTo>
                    <a:pt x="43" y="295"/>
                  </a:lnTo>
                  <a:lnTo>
                    <a:pt x="46" y="295"/>
                  </a:lnTo>
                  <a:lnTo>
                    <a:pt x="50" y="293"/>
                  </a:lnTo>
                  <a:lnTo>
                    <a:pt x="53" y="296"/>
                  </a:lnTo>
                  <a:lnTo>
                    <a:pt x="52" y="301"/>
                  </a:lnTo>
                  <a:lnTo>
                    <a:pt x="46" y="310"/>
                  </a:lnTo>
                  <a:lnTo>
                    <a:pt x="44" y="318"/>
                  </a:lnTo>
                  <a:lnTo>
                    <a:pt x="42" y="320"/>
                  </a:lnTo>
                  <a:lnTo>
                    <a:pt x="38" y="320"/>
                  </a:lnTo>
                  <a:lnTo>
                    <a:pt x="29" y="319"/>
                  </a:lnTo>
                  <a:lnTo>
                    <a:pt x="24" y="323"/>
                  </a:lnTo>
                  <a:lnTo>
                    <a:pt x="29" y="332"/>
                  </a:lnTo>
                  <a:lnTo>
                    <a:pt x="28" y="341"/>
                  </a:lnTo>
                  <a:lnTo>
                    <a:pt x="25" y="343"/>
                  </a:lnTo>
                  <a:lnTo>
                    <a:pt x="23" y="342"/>
                  </a:lnTo>
                  <a:lnTo>
                    <a:pt x="20" y="341"/>
                  </a:lnTo>
                  <a:lnTo>
                    <a:pt x="16" y="336"/>
                  </a:lnTo>
                  <a:lnTo>
                    <a:pt x="12" y="336"/>
                  </a:lnTo>
                  <a:lnTo>
                    <a:pt x="11" y="341"/>
                  </a:lnTo>
                  <a:lnTo>
                    <a:pt x="11" y="342"/>
                  </a:lnTo>
                  <a:lnTo>
                    <a:pt x="16" y="344"/>
                  </a:lnTo>
                  <a:lnTo>
                    <a:pt x="13" y="350"/>
                  </a:lnTo>
                  <a:lnTo>
                    <a:pt x="10" y="352"/>
                  </a:lnTo>
                  <a:lnTo>
                    <a:pt x="9" y="359"/>
                  </a:lnTo>
                  <a:lnTo>
                    <a:pt x="12" y="361"/>
                  </a:lnTo>
                  <a:lnTo>
                    <a:pt x="16" y="362"/>
                  </a:lnTo>
                  <a:lnTo>
                    <a:pt x="16" y="365"/>
                  </a:lnTo>
                  <a:lnTo>
                    <a:pt x="23" y="368"/>
                  </a:lnTo>
                  <a:lnTo>
                    <a:pt x="20" y="372"/>
                  </a:lnTo>
                  <a:lnTo>
                    <a:pt x="19" y="372"/>
                  </a:lnTo>
                  <a:lnTo>
                    <a:pt x="11" y="370"/>
                  </a:lnTo>
                  <a:lnTo>
                    <a:pt x="9" y="372"/>
                  </a:lnTo>
                  <a:lnTo>
                    <a:pt x="9" y="374"/>
                  </a:lnTo>
                  <a:lnTo>
                    <a:pt x="15" y="380"/>
                  </a:lnTo>
                  <a:lnTo>
                    <a:pt x="22" y="380"/>
                  </a:lnTo>
                  <a:lnTo>
                    <a:pt x="22" y="384"/>
                  </a:lnTo>
                  <a:lnTo>
                    <a:pt x="16" y="385"/>
                  </a:lnTo>
                  <a:lnTo>
                    <a:pt x="13" y="386"/>
                  </a:lnTo>
                  <a:lnTo>
                    <a:pt x="20" y="400"/>
                  </a:lnTo>
                  <a:lnTo>
                    <a:pt x="29" y="395"/>
                  </a:lnTo>
                  <a:lnTo>
                    <a:pt x="31" y="398"/>
                  </a:lnTo>
                  <a:lnTo>
                    <a:pt x="32" y="401"/>
                  </a:lnTo>
                  <a:lnTo>
                    <a:pt x="26" y="413"/>
                  </a:lnTo>
                  <a:lnTo>
                    <a:pt x="31" y="419"/>
                  </a:lnTo>
                  <a:lnTo>
                    <a:pt x="32" y="421"/>
                  </a:lnTo>
                  <a:lnTo>
                    <a:pt x="32" y="428"/>
                  </a:lnTo>
                  <a:lnTo>
                    <a:pt x="37" y="433"/>
                  </a:lnTo>
                  <a:lnTo>
                    <a:pt x="42" y="432"/>
                  </a:lnTo>
                  <a:lnTo>
                    <a:pt x="43" y="439"/>
                  </a:lnTo>
                  <a:lnTo>
                    <a:pt x="38" y="439"/>
                  </a:lnTo>
                  <a:lnTo>
                    <a:pt x="37" y="439"/>
                  </a:lnTo>
                  <a:lnTo>
                    <a:pt x="31" y="443"/>
                  </a:lnTo>
                  <a:lnTo>
                    <a:pt x="32" y="456"/>
                  </a:lnTo>
                  <a:lnTo>
                    <a:pt x="36" y="457"/>
                  </a:lnTo>
                  <a:lnTo>
                    <a:pt x="38" y="455"/>
                  </a:lnTo>
                  <a:lnTo>
                    <a:pt x="41" y="455"/>
                  </a:lnTo>
                  <a:lnTo>
                    <a:pt x="43" y="456"/>
                  </a:lnTo>
                  <a:lnTo>
                    <a:pt x="43" y="459"/>
                  </a:lnTo>
                  <a:lnTo>
                    <a:pt x="46" y="462"/>
                  </a:lnTo>
                  <a:lnTo>
                    <a:pt x="50" y="471"/>
                  </a:lnTo>
                  <a:lnTo>
                    <a:pt x="54" y="475"/>
                  </a:lnTo>
                  <a:lnTo>
                    <a:pt x="54" y="480"/>
                  </a:lnTo>
                  <a:lnTo>
                    <a:pt x="49" y="482"/>
                  </a:lnTo>
                  <a:lnTo>
                    <a:pt x="48" y="486"/>
                  </a:lnTo>
                  <a:lnTo>
                    <a:pt x="49" y="488"/>
                  </a:lnTo>
                  <a:lnTo>
                    <a:pt x="52" y="492"/>
                  </a:lnTo>
                  <a:lnTo>
                    <a:pt x="53" y="497"/>
                  </a:lnTo>
                  <a:lnTo>
                    <a:pt x="50" y="498"/>
                  </a:lnTo>
                  <a:lnTo>
                    <a:pt x="47" y="499"/>
                  </a:lnTo>
                  <a:lnTo>
                    <a:pt x="44" y="500"/>
                  </a:lnTo>
                  <a:lnTo>
                    <a:pt x="34" y="509"/>
                  </a:lnTo>
                  <a:lnTo>
                    <a:pt x="37" y="511"/>
                  </a:lnTo>
                  <a:lnTo>
                    <a:pt x="41" y="511"/>
                  </a:lnTo>
                  <a:lnTo>
                    <a:pt x="41" y="513"/>
                  </a:lnTo>
                  <a:lnTo>
                    <a:pt x="40" y="513"/>
                  </a:lnTo>
                  <a:lnTo>
                    <a:pt x="43" y="512"/>
                  </a:lnTo>
                  <a:lnTo>
                    <a:pt x="44" y="513"/>
                  </a:lnTo>
                  <a:lnTo>
                    <a:pt x="42" y="516"/>
                  </a:lnTo>
                  <a:lnTo>
                    <a:pt x="42" y="522"/>
                  </a:lnTo>
                  <a:lnTo>
                    <a:pt x="38" y="524"/>
                  </a:lnTo>
                  <a:lnTo>
                    <a:pt x="35" y="524"/>
                  </a:lnTo>
                  <a:lnTo>
                    <a:pt x="28" y="528"/>
                  </a:lnTo>
                  <a:lnTo>
                    <a:pt x="28" y="530"/>
                  </a:lnTo>
                  <a:lnTo>
                    <a:pt x="18" y="534"/>
                  </a:lnTo>
                  <a:lnTo>
                    <a:pt x="18" y="536"/>
                  </a:lnTo>
                  <a:lnTo>
                    <a:pt x="23" y="540"/>
                  </a:lnTo>
                  <a:lnTo>
                    <a:pt x="24" y="546"/>
                  </a:lnTo>
                  <a:lnTo>
                    <a:pt x="22" y="549"/>
                  </a:lnTo>
                  <a:lnTo>
                    <a:pt x="12" y="546"/>
                  </a:lnTo>
                  <a:lnTo>
                    <a:pt x="9" y="548"/>
                  </a:lnTo>
                  <a:lnTo>
                    <a:pt x="7" y="552"/>
                  </a:lnTo>
                  <a:lnTo>
                    <a:pt x="15" y="563"/>
                  </a:lnTo>
                  <a:lnTo>
                    <a:pt x="11" y="569"/>
                  </a:lnTo>
                  <a:lnTo>
                    <a:pt x="18" y="572"/>
                  </a:lnTo>
                  <a:lnTo>
                    <a:pt x="17" y="575"/>
                  </a:lnTo>
                  <a:lnTo>
                    <a:pt x="13" y="576"/>
                  </a:lnTo>
                  <a:lnTo>
                    <a:pt x="7" y="575"/>
                  </a:lnTo>
                  <a:lnTo>
                    <a:pt x="5" y="576"/>
                  </a:lnTo>
                  <a:lnTo>
                    <a:pt x="3" y="579"/>
                  </a:lnTo>
                  <a:lnTo>
                    <a:pt x="3" y="594"/>
                  </a:lnTo>
                  <a:lnTo>
                    <a:pt x="5" y="597"/>
                  </a:lnTo>
                  <a:lnTo>
                    <a:pt x="11" y="605"/>
                  </a:lnTo>
                  <a:lnTo>
                    <a:pt x="9" y="609"/>
                  </a:lnTo>
                  <a:lnTo>
                    <a:pt x="5" y="611"/>
                  </a:lnTo>
                  <a:lnTo>
                    <a:pt x="3" y="612"/>
                  </a:lnTo>
                  <a:lnTo>
                    <a:pt x="0" y="614"/>
                  </a:lnTo>
                  <a:lnTo>
                    <a:pt x="5" y="619"/>
                  </a:lnTo>
                  <a:lnTo>
                    <a:pt x="9" y="623"/>
                  </a:lnTo>
                  <a:lnTo>
                    <a:pt x="6" y="630"/>
                  </a:lnTo>
                  <a:lnTo>
                    <a:pt x="5" y="632"/>
                  </a:lnTo>
                  <a:lnTo>
                    <a:pt x="3" y="635"/>
                  </a:lnTo>
                  <a:lnTo>
                    <a:pt x="5" y="641"/>
                  </a:lnTo>
                  <a:lnTo>
                    <a:pt x="6" y="645"/>
                  </a:lnTo>
                  <a:lnTo>
                    <a:pt x="5" y="648"/>
                  </a:lnTo>
                  <a:lnTo>
                    <a:pt x="37" y="645"/>
                  </a:lnTo>
                  <a:lnTo>
                    <a:pt x="38" y="654"/>
                  </a:lnTo>
                  <a:lnTo>
                    <a:pt x="44" y="654"/>
                  </a:lnTo>
                  <a:lnTo>
                    <a:pt x="50" y="657"/>
                  </a:lnTo>
                  <a:lnTo>
                    <a:pt x="50" y="659"/>
                  </a:lnTo>
                  <a:lnTo>
                    <a:pt x="53" y="666"/>
                  </a:lnTo>
                  <a:lnTo>
                    <a:pt x="52" y="677"/>
                  </a:lnTo>
                  <a:lnTo>
                    <a:pt x="55" y="681"/>
                  </a:lnTo>
                  <a:lnTo>
                    <a:pt x="58" y="689"/>
                  </a:lnTo>
                  <a:lnTo>
                    <a:pt x="58" y="692"/>
                  </a:lnTo>
                  <a:lnTo>
                    <a:pt x="64" y="705"/>
                  </a:lnTo>
                  <a:lnTo>
                    <a:pt x="79" y="709"/>
                  </a:lnTo>
                  <a:lnTo>
                    <a:pt x="80" y="713"/>
                  </a:lnTo>
                  <a:lnTo>
                    <a:pt x="91" y="719"/>
                  </a:lnTo>
                  <a:lnTo>
                    <a:pt x="92" y="728"/>
                  </a:lnTo>
                  <a:lnTo>
                    <a:pt x="90" y="729"/>
                  </a:lnTo>
                  <a:lnTo>
                    <a:pt x="94" y="739"/>
                  </a:lnTo>
                  <a:lnTo>
                    <a:pt x="90" y="741"/>
                  </a:lnTo>
                  <a:lnTo>
                    <a:pt x="91" y="746"/>
                  </a:lnTo>
                  <a:lnTo>
                    <a:pt x="89" y="750"/>
                  </a:lnTo>
                  <a:lnTo>
                    <a:pt x="86" y="750"/>
                  </a:lnTo>
                  <a:lnTo>
                    <a:pt x="83" y="745"/>
                  </a:lnTo>
                  <a:lnTo>
                    <a:pt x="79" y="746"/>
                  </a:lnTo>
                  <a:lnTo>
                    <a:pt x="83" y="752"/>
                  </a:lnTo>
                  <a:lnTo>
                    <a:pt x="83" y="759"/>
                  </a:lnTo>
                  <a:lnTo>
                    <a:pt x="80" y="762"/>
                  </a:lnTo>
                  <a:lnTo>
                    <a:pt x="80" y="769"/>
                  </a:lnTo>
                  <a:lnTo>
                    <a:pt x="84" y="768"/>
                  </a:lnTo>
                  <a:lnTo>
                    <a:pt x="94" y="765"/>
                  </a:lnTo>
                  <a:lnTo>
                    <a:pt x="112" y="773"/>
                  </a:lnTo>
                  <a:lnTo>
                    <a:pt x="114" y="768"/>
                  </a:lnTo>
                  <a:lnTo>
                    <a:pt x="122" y="764"/>
                  </a:lnTo>
                  <a:lnTo>
                    <a:pt x="124" y="765"/>
                  </a:lnTo>
                  <a:lnTo>
                    <a:pt x="114" y="771"/>
                  </a:lnTo>
                  <a:lnTo>
                    <a:pt x="113" y="774"/>
                  </a:lnTo>
                  <a:lnTo>
                    <a:pt x="114" y="776"/>
                  </a:lnTo>
                  <a:lnTo>
                    <a:pt x="109" y="775"/>
                  </a:lnTo>
                  <a:lnTo>
                    <a:pt x="109" y="779"/>
                  </a:lnTo>
                  <a:lnTo>
                    <a:pt x="112" y="781"/>
                  </a:lnTo>
                  <a:lnTo>
                    <a:pt x="124" y="780"/>
                  </a:lnTo>
                  <a:lnTo>
                    <a:pt x="124" y="773"/>
                  </a:lnTo>
                  <a:lnTo>
                    <a:pt x="125" y="769"/>
                  </a:lnTo>
                  <a:lnTo>
                    <a:pt x="128" y="767"/>
                  </a:lnTo>
                  <a:lnTo>
                    <a:pt x="130" y="770"/>
                  </a:lnTo>
                  <a:lnTo>
                    <a:pt x="143" y="771"/>
                  </a:lnTo>
                  <a:lnTo>
                    <a:pt x="143" y="774"/>
                  </a:lnTo>
                  <a:lnTo>
                    <a:pt x="149" y="775"/>
                  </a:lnTo>
                  <a:lnTo>
                    <a:pt x="150" y="771"/>
                  </a:lnTo>
                  <a:lnTo>
                    <a:pt x="155" y="773"/>
                  </a:lnTo>
                  <a:lnTo>
                    <a:pt x="163" y="771"/>
                  </a:lnTo>
                  <a:lnTo>
                    <a:pt x="168" y="770"/>
                  </a:lnTo>
                  <a:lnTo>
                    <a:pt x="174" y="773"/>
                  </a:lnTo>
                  <a:lnTo>
                    <a:pt x="186" y="771"/>
                  </a:lnTo>
                  <a:lnTo>
                    <a:pt x="188" y="763"/>
                  </a:lnTo>
                  <a:lnTo>
                    <a:pt x="204" y="767"/>
                  </a:lnTo>
                  <a:lnTo>
                    <a:pt x="203" y="777"/>
                  </a:lnTo>
                  <a:lnTo>
                    <a:pt x="208" y="780"/>
                  </a:lnTo>
                  <a:lnTo>
                    <a:pt x="211" y="784"/>
                  </a:lnTo>
                  <a:lnTo>
                    <a:pt x="214" y="783"/>
                  </a:lnTo>
                  <a:lnTo>
                    <a:pt x="216" y="787"/>
                  </a:lnTo>
                  <a:lnTo>
                    <a:pt x="216" y="790"/>
                  </a:lnTo>
                  <a:lnTo>
                    <a:pt x="224" y="790"/>
                  </a:lnTo>
                  <a:lnTo>
                    <a:pt x="224" y="800"/>
                  </a:lnTo>
                  <a:lnTo>
                    <a:pt x="229" y="799"/>
                  </a:lnTo>
                  <a:lnTo>
                    <a:pt x="229" y="804"/>
                  </a:lnTo>
                  <a:lnTo>
                    <a:pt x="233" y="804"/>
                  </a:lnTo>
                  <a:lnTo>
                    <a:pt x="234" y="818"/>
                  </a:lnTo>
                  <a:lnTo>
                    <a:pt x="228" y="823"/>
                  </a:lnTo>
                  <a:lnTo>
                    <a:pt x="227" y="828"/>
                  </a:lnTo>
                  <a:lnTo>
                    <a:pt x="229" y="832"/>
                  </a:lnTo>
                  <a:lnTo>
                    <a:pt x="235" y="836"/>
                  </a:lnTo>
                  <a:lnTo>
                    <a:pt x="233" y="840"/>
                  </a:lnTo>
                  <a:lnTo>
                    <a:pt x="236" y="843"/>
                  </a:lnTo>
                  <a:lnTo>
                    <a:pt x="234" y="847"/>
                  </a:lnTo>
                  <a:lnTo>
                    <a:pt x="216" y="846"/>
                  </a:lnTo>
                  <a:lnTo>
                    <a:pt x="216" y="854"/>
                  </a:lnTo>
                  <a:lnTo>
                    <a:pt x="223" y="855"/>
                  </a:lnTo>
                  <a:lnTo>
                    <a:pt x="223" y="862"/>
                  </a:lnTo>
                  <a:lnTo>
                    <a:pt x="231" y="862"/>
                  </a:lnTo>
                  <a:lnTo>
                    <a:pt x="231" y="864"/>
                  </a:lnTo>
                  <a:lnTo>
                    <a:pt x="242" y="865"/>
                  </a:lnTo>
                  <a:lnTo>
                    <a:pt x="243" y="871"/>
                  </a:lnTo>
                  <a:lnTo>
                    <a:pt x="246" y="870"/>
                  </a:lnTo>
                  <a:lnTo>
                    <a:pt x="246" y="873"/>
                  </a:lnTo>
                  <a:lnTo>
                    <a:pt x="245" y="877"/>
                  </a:lnTo>
                  <a:lnTo>
                    <a:pt x="265" y="884"/>
                  </a:lnTo>
                  <a:lnTo>
                    <a:pt x="266" y="891"/>
                  </a:lnTo>
                  <a:lnTo>
                    <a:pt x="269" y="897"/>
                  </a:lnTo>
                  <a:lnTo>
                    <a:pt x="277" y="884"/>
                  </a:lnTo>
                  <a:lnTo>
                    <a:pt x="281" y="882"/>
                  </a:lnTo>
                  <a:lnTo>
                    <a:pt x="295" y="889"/>
                  </a:lnTo>
                  <a:lnTo>
                    <a:pt x="297" y="894"/>
                  </a:lnTo>
                  <a:lnTo>
                    <a:pt x="296" y="896"/>
                  </a:lnTo>
                  <a:lnTo>
                    <a:pt x="305" y="897"/>
                  </a:lnTo>
                  <a:lnTo>
                    <a:pt x="308" y="892"/>
                  </a:lnTo>
                  <a:lnTo>
                    <a:pt x="321" y="886"/>
                  </a:lnTo>
                  <a:lnTo>
                    <a:pt x="329" y="886"/>
                  </a:lnTo>
                  <a:lnTo>
                    <a:pt x="329" y="884"/>
                  </a:lnTo>
                  <a:lnTo>
                    <a:pt x="343" y="889"/>
                  </a:lnTo>
                  <a:lnTo>
                    <a:pt x="345" y="884"/>
                  </a:lnTo>
                  <a:lnTo>
                    <a:pt x="363" y="888"/>
                  </a:lnTo>
                  <a:lnTo>
                    <a:pt x="366" y="885"/>
                  </a:lnTo>
                  <a:lnTo>
                    <a:pt x="368" y="882"/>
                  </a:lnTo>
                  <a:lnTo>
                    <a:pt x="368" y="872"/>
                  </a:lnTo>
                  <a:lnTo>
                    <a:pt x="373" y="872"/>
                  </a:lnTo>
                  <a:lnTo>
                    <a:pt x="375" y="874"/>
                  </a:lnTo>
                  <a:lnTo>
                    <a:pt x="380" y="867"/>
                  </a:lnTo>
                  <a:lnTo>
                    <a:pt x="411" y="868"/>
                  </a:lnTo>
                  <a:lnTo>
                    <a:pt x="410" y="861"/>
                  </a:lnTo>
                  <a:lnTo>
                    <a:pt x="414" y="860"/>
                  </a:lnTo>
                  <a:lnTo>
                    <a:pt x="411" y="847"/>
                  </a:lnTo>
                  <a:lnTo>
                    <a:pt x="421" y="847"/>
                  </a:lnTo>
                  <a:lnTo>
                    <a:pt x="421" y="838"/>
                  </a:lnTo>
                  <a:lnTo>
                    <a:pt x="436" y="835"/>
                  </a:lnTo>
                  <a:lnTo>
                    <a:pt x="444" y="846"/>
                  </a:lnTo>
                  <a:lnTo>
                    <a:pt x="453" y="850"/>
                  </a:lnTo>
                  <a:lnTo>
                    <a:pt x="457" y="854"/>
                  </a:lnTo>
                  <a:lnTo>
                    <a:pt x="464" y="868"/>
                  </a:lnTo>
                  <a:lnTo>
                    <a:pt x="466" y="877"/>
                  </a:lnTo>
                  <a:lnTo>
                    <a:pt x="480" y="878"/>
                  </a:lnTo>
                  <a:lnTo>
                    <a:pt x="489" y="877"/>
                  </a:lnTo>
                  <a:lnTo>
                    <a:pt x="500" y="878"/>
                  </a:lnTo>
                  <a:lnTo>
                    <a:pt x="501" y="883"/>
                  </a:lnTo>
                  <a:lnTo>
                    <a:pt x="498" y="886"/>
                  </a:lnTo>
                  <a:lnTo>
                    <a:pt x="501" y="892"/>
                  </a:lnTo>
                  <a:lnTo>
                    <a:pt x="496" y="900"/>
                  </a:lnTo>
                  <a:lnTo>
                    <a:pt x="484" y="903"/>
                  </a:lnTo>
                  <a:lnTo>
                    <a:pt x="481" y="898"/>
                  </a:lnTo>
                  <a:lnTo>
                    <a:pt x="477" y="900"/>
                  </a:lnTo>
                  <a:lnTo>
                    <a:pt x="476" y="906"/>
                  </a:lnTo>
                  <a:lnTo>
                    <a:pt x="474" y="904"/>
                  </a:lnTo>
                  <a:lnTo>
                    <a:pt x="474" y="902"/>
                  </a:lnTo>
                  <a:lnTo>
                    <a:pt x="470" y="904"/>
                  </a:lnTo>
                  <a:lnTo>
                    <a:pt x="474" y="907"/>
                  </a:lnTo>
                  <a:lnTo>
                    <a:pt x="471" y="910"/>
                  </a:lnTo>
                  <a:lnTo>
                    <a:pt x="472" y="913"/>
                  </a:lnTo>
                  <a:lnTo>
                    <a:pt x="481" y="915"/>
                  </a:lnTo>
                  <a:lnTo>
                    <a:pt x="488" y="918"/>
                  </a:lnTo>
                  <a:lnTo>
                    <a:pt x="490" y="928"/>
                  </a:lnTo>
                  <a:lnTo>
                    <a:pt x="494" y="931"/>
                  </a:lnTo>
                  <a:lnTo>
                    <a:pt x="495" y="943"/>
                  </a:lnTo>
                  <a:lnTo>
                    <a:pt x="499" y="946"/>
                  </a:lnTo>
                  <a:lnTo>
                    <a:pt x="512" y="937"/>
                  </a:lnTo>
                  <a:lnTo>
                    <a:pt x="513" y="939"/>
                  </a:lnTo>
                  <a:lnTo>
                    <a:pt x="505" y="949"/>
                  </a:lnTo>
                  <a:lnTo>
                    <a:pt x="507" y="952"/>
                  </a:lnTo>
                  <a:lnTo>
                    <a:pt x="507" y="955"/>
                  </a:lnTo>
                  <a:lnTo>
                    <a:pt x="505" y="957"/>
                  </a:lnTo>
                  <a:lnTo>
                    <a:pt x="510" y="960"/>
                  </a:lnTo>
                  <a:lnTo>
                    <a:pt x="513" y="957"/>
                  </a:lnTo>
                  <a:lnTo>
                    <a:pt x="514" y="956"/>
                  </a:lnTo>
                  <a:lnTo>
                    <a:pt x="518" y="955"/>
                  </a:lnTo>
                  <a:lnTo>
                    <a:pt x="525" y="956"/>
                  </a:lnTo>
                  <a:lnTo>
                    <a:pt x="530" y="956"/>
                  </a:lnTo>
                  <a:lnTo>
                    <a:pt x="532" y="961"/>
                  </a:lnTo>
                  <a:lnTo>
                    <a:pt x="525" y="967"/>
                  </a:lnTo>
                  <a:lnTo>
                    <a:pt x="526" y="970"/>
                  </a:lnTo>
                  <a:lnTo>
                    <a:pt x="550" y="964"/>
                  </a:lnTo>
                  <a:lnTo>
                    <a:pt x="553" y="969"/>
                  </a:lnTo>
                  <a:lnTo>
                    <a:pt x="564" y="969"/>
                  </a:lnTo>
                  <a:lnTo>
                    <a:pt x="566" y="968"/>
                  </a:lnTo>
                  <a:lnTo>
                    <a:pt x="562" y="967"/>
                  </a:lnTo>
                  <a:lnTo>
                    <a:pt x="564" y="963"/>
                  </a:lnTo>
                  <a:lnTo>
                    <a:pt x="561" y="957"/>
                  </a:lnTo>
                  <a:lnTo>
                    <a:pt x="568" y="957"/>
                  </a:lnTo>
                  <a:lnTo>
                    <a:pt x="568" y="955"/>
                  </a:lnTo>
                  <a:lnTo>
                    <a:pt x="573" y="955"/>
                  </a:lnTo>
                  <a:lnTo>
                    <a:pt x="574" y="946"/>
                  </a:lnTo>
                  <a:lnTo>
                    <a:pt x="577" y="946"/>
                  </a:lnTo>
                  <a:lnTo>
                    <a:pt x="578" y="944"/>
                  </a:lnTo>
                  <a:lnTo>
                    <a:pt x="584" y="944"/>
                  </a:lnTo>
                  <a:lnTo>
                    <a:pt x="582" y="937"/>
                  </a:lnTo>
                  <a:lnTo>
                    <a:pt x="583" y="933"/>
                  </a:lnTo>
                  <a:lnTo>
                    <a:pt x="589" y="932"/>
                  </a:lnTo>
                  <a:lnTo>
                    <a:pt x="597" y="933"/>
                  </a:lnTo>
                  <a:lnTo>
                    <a:pt x="598" y="938"/>
                  </a:lnTo>
                  <a:lnTo>
                    <a:pt x="607" y="942"/>
                  </a:lnTo>
                  <a:lnTo>
                    <a:pt x="608" y="939"/>
                  </a:lnTo>
                  <a:lnTo>
                    <a:pt x="622" y="945"/>
                  </a:lnTo>
                  <a:lnTo>
                    <a:pt x="632" y="946"/>
                  </a:lnTo>
                  <a:lnTo>
                    <a:pt x="634" y="945"/>
                  </a:lnTo>
                  <a:lnTo>
                    <a:pt x="637" y="946"/>
                  </a:lnTo>
                  <a:lnTo>
                    <a:pt x="637" y="954"/>
                  </a:lnTo>
                  <a:lnTo>
                    <a:pt x="634" y="957"/>
                  </a:lnTo>
                  <a:lnTo>
                    <a:pt x="639" y="963"/>
                  </a:lnTo>
                  <a:lnTo>
                    <a:pt x="643" y="964"/>
                  </a:lnTo>
                  <a:lnTo>
                    <a:pt x="647" y="970"/>
                  </a:lnTo>
                  <a:lnTo>
                    <a:pt x="658" y="966"/>
                  </a:lnTo>
                  <a:lnTo>
                    <a:pt x="664" y="966"/>
                  </a:lnTo>
                  <a:lnTo>
                    <a:pt x="667" y="967"/>
                  </a:lnTo>
                  <a:lnTo>
                    <a:pt x="682" y="966"/>
                  </a:lnTo>
                  <a:lnTo>
                    <a:pt x="681" y="961"/>
                  </a:lnTo>
                  <a:lnTo>
                    <a:pt x="694" y="960"/>
                  </a:lnTo>
                  <a:lnTo>
                    <a:pt x="694" y="964"/>
                  </a:lnTo>
                  <a:lnTo>
                    <a:pt x="712" y="966"/>
                  </a:lnTo>
                  <a:lnTo>
                    <a:pt x="716" y="966"/>
                  </a:lnTo>
                  <a:lnTo>
                    <a:pt x="717" y="968"/>
                  </a:lnTo>
                  <a:lnTo>
                    <a:pt x="718" y="964"/>
                  </a:lnTo>
                  <a:lnTo>
                    <a:pt x="723" y="969"/>
                  </a:lnTo>
                  <a:lnTo>
                    <a:pt x="724" y="967"/>
                  </a:lnTo>
                  <a:lnTo>
                    <a:pt x="733" y="970"/>
                  </a:lnTo>
                  <a:lnTo>
                    <a:pt x="735" y="966"/>
                  </a:lnTo>
                  <a:lnTo>
                    <a:pt x="730" y="963"/>
                  </a:lnTo>
                  <a:lnTo>
                    <a:pt x="731" y="960"/>
                  </a:lnTo>
                  <a:lnTo>
                    <a:pt x="735" y="958"/>
                  </a:lnTo>
                  <a:lnTo>
                    <a:pt x="737" y="957"/>
                  </a:lnTo>
                  <a:lnTo>
                    <a:pt x="747" y="957"/>
                  </a:lnTo>
                  <a:lnTo>
                    <a:pt x="766" y="942"/>
                  </a:lnTo>
                  <a:lnTo>
                    <a:pt x="770" y="942"/>
                  </a:lnTo>
                  <a:lnTo>
                    <a:pt x="771" y="940"/>
                  </a:lnTo>
                  <a:lnTo>
                    <a:pt x="770" y="933"/>
                  </a:lnTo>
                  <a:lnTo>
                    <a:pt x="773" y="933"/>
                  </a:lnTo>
                  <a:lnTo>
                    <a:pt x="772" y="932"/>
                  </a:lnTo>
                  <a:lnTo>
                    <a:pt x="779" y="931"/>
                  </a:lnTo>
                  <a:lnTo>
                    <a:pt x="777" y="927"/>
                  </a:lnTo>
                  <a:lnTo>
                    <a:pt x="782" y="924"/>
                  </a:lnTo>
                  <a:lnTo>
                    <a:pt x="785" y="925"/>
                  </a:lnTo>
                  <a:lnTo>
                    <a:pt x="788" y="924"/>
                  </a:lnTo>
                  <a:lnTo>
                    <a:pt x="789" y="921"/>
                  </a:lnTo>
                  <a:lnTo>
                    <a:pt x="788" y="919"/>
                  </a:lnTo>
                  <a:lnTo>
                    <a:pt x="789" y="916"/>
                  </a:lnTo>
                  <a:lnTo>
                    <a:pt x="791" y="915"/>
                  </a:lnTo>
                  <a:lnTo>
                    <a:pt x="789" y="909"/>
                  </a:lnTo>
                  <a:lnTo>
                    <a:pt x="795" y="909"/>
                  </a:lnTo>
                  <a:lnTo>
                    <a:pt x="795" y="908"/>
                  </a:lnTo>
                  <a:lnTo>
                    <a:pt x="797" y="909"/>
                  </a:lnTo>
                  <a:lnTo>
                    <a:pt x="803" y="912"/>
                  </a:lnTo>
                  <a:lnTo>
                    <a:pt x="802" y="907"/>
                  </a:lnTo>
                  <a:lnTo>
                    <a:pt x="806" y="901"/>
                  </a:lnTo>
                  <a:lnTo>
                    <a:pt x="805" y="898"/>
                  </a:lnTo>
                  <a:lnTo>
                    <a:pt x="807" y="896"/>
                  </a:lnTo>
                  <a:lnTo>
                    <a:pt x="812" y="896"/>
                  </a:lnTo>
                  <a:lnTo>
                    <a:pt x="817" y="889"/>
                  </a:lnTo>
                  <a:lnTo>
                    <a:pt x="819" y="888"/>
                  </a:lnTo>
                  <a:lnTo>
                    <a:pt x="818" y="886"/>
                  </a:lnTo>
                  <a:lnTo>
                    <a:pt x="815" y="880"/>
                  </a:lnTo>
                  <a:lnTo>
                    <a:pt x="814" y="878"/>
                  </a:lnTo>
                  <a:lnTo>
                    <a:pt x="821" y="871"/>
                  </a:lnTo>
                  <a:lnTo>
                    <a:pt x="824" y="866"/>
                  </a:lnTo>
                  <a:lnTo>
                    <a:pt x="829" y="859"/>
                  </a:lnTo>
                  <a:lnTo>
                    <a:pt x="827" y="856"/>
                  </a:lnTo>
                  <a:lnTo>
                    <a:pt x="831" y="853"/>
                  </a:lnTo>
                  <a:lnTo>
                    <a:pt x="836" y="854"/>
                  </a:lnTo>
                  <a:lnTo>
                    <a:pt x="837" y="850"/>
                  </a:lnTo>
                  <a:lnTo>
                    <a:pt x="831" y="848"/>
                  </a:lnTo>
                  <a:lnTo>
                    <a:pt x="837" y="831"/>
                  </a:lnTo>
                  <a:lnTo>
                    <a:pt x="836" y="830"/>
                  </a:lnTo>
                  <a:lnTo>
                    <a:pt x="836" y="826"/>
                  </a:lnTo>
                  <a:lnTo>
                    <a:pt x="838" y="826"/>
                  </a:lnTo>
                  <a:lnTo>
                    <a:pt x="842" y="826"/>
                  </a:lnTo>
                  <a:lnTo>
                    <a:pt x="845" y="823"/>
                  </a:lnTo>
                  <a:lnTo>
                    <a:pt x="845" y="818"/>
                  </a:lnTo>
                  <a:lnTo>
                    <a:pt x="847" y="805"/>
                  </a:lnTo>
                  <a:lnTo>
                    <a:pt x="842" y="796"/>
                  </a:lnTo>
                  <a:lnTo>
                    <a:pt x="847" y="798"/>
                  </a:lnTo>
                  <a:lnTo>
                    <a:pt x="848" y="795"/>
                  </a:lnTo>
                  <a:lnTo>
                    <a:pt x="862" y="790"/>
                  </a:lnTo>
                  <a:lnTo>
                    <a:pt x="866" y="792"/>
                  </a:lnTo>
                  <a:lnTo>
                    <a:pt x="866" y="789"/>
                  </a:lnTo>
                  <a:lnTo>
                    <a:pt x="874" y="787"/>
                  </a:lnTo>
                  <a:lnTo>
                    <a:pt x="872" y="783"/>
                  </a:lnTo>
                  <a:lnTo>
                    <a:pt x="866" y="784"/>
                  </a:lnTo>
                  <a:lnTo>
                    <a:pt x="863" y="780"/>
                  </a:lnTo>
                  <a:lnTo>
                    <a:pt x="857" y="780"/>
                  </a:lnTo>
                  <a:lnTo>
                    <a:pt x="857" y="779"/>
                  </a:lnTo>
                  <a:lnTo>
                    <a:pt x="851" y="769"/>
                  </a:lnTo>
                  <a:lnTo>
                    <a:pt x="847" y="757"/>
                  </a:lnTo>
                  <a:lnTo>
                    <a:pt x="850" y="757"/>
                  </a:lnTo>
                  <a:lnTo>
                    <a:pt x="851" y="755"/>
                  </a:lnTo>
                  <a:lnTo>
                    <a:pt x="850" y="753"/>
                  </a:lnTo>
                  <a:lnTo>
                    <a:pt x="850" y="747"/>
                  </a:lnTo>
                  <a:lnTo>
                    <a:pt x="848" y="743"/>
                  </a:lnTo>
                  <a:lnTo>
                    <a:pt x="848" y="740"/>
                  </a:lnTo>
                  <a:lnTo>
                    <a:pt x="849" y="740"/>
                  </a:lnTo>
                  <a:lnTo>
                    <a:pt x="852" y="738"/>
                  </a:lnTo>
                  <a:lnTo>
                    <a:pt x="851" y="737"/>
                  </a:lnTo>
                  <a:lnTo>
                    <a:pt x="852" y="733"/>
                  </a:lnTo>
                  <a:lnTo>
                    <a:pt x="857" y="731"/>
                  </a:lnTo>
                  <a:lnTo>
                    <a:pt x="851" y="731"/>
                  </a:lnTo>
                  <a:lnTo>
                    <a:pt x="852" y="723"/>
                  </a:lnTo>
                  <a:lnTo>
                    <a:pt x="855" y="722"/>
                  </a:lnTo>
                  <a:lnTo>
                    <a:pt x="851" y="715"/>
                  </a:lnTo>
                  <a:lnTo>
                    <a:pt x="854" y="710"/>
                  </a:lnTo>
                  <a:lnTo>
                    <a:pt x="857" y="709"/>
                  </a:lnTo>
                  <a:lnTo>
                    <a:pt x="857" y="711"/>
                  </a:lnTo>
                  <a:lnTo>
                    <a:pt x="864" y="710"/>
                  </a:lnTo>
                  <a:lnTo>
                    <a:pt x="862" y="707"/>
                  </a:lnTo>
                  <a:lnTo>
                    <a:pt x="864" y="705"/>
                  </a:lnTo>
                  <a:lnTo>
                    <a:pt x="861" y="697"/>
                  </a:lnTo>
                  <a:lnTo>
                    <a:pt x="861" y="692"/>
                  </a:lnTo>
                  <a:lnTo>
                    <a:pt x="862" y="690"/>
                  </a:lnTo>
                  <a:lnTo>
                    <a:pt x="862" y="677"/>
                  </a:lnTo>
                  <a:lnTo>
                    <a:pt x="857" y="677"/>
                  </a:lnTo>
                  <a:lnTo>
                    <a:pt x="856" y="679"/>
                  </a:lnTo>
                  <a:lnTo>
                    <a:pt x="842" y="677"/>
                  </a:lnTo>
                  <a:lnTo>
                    <a:pt x="842" y="674"/>
                  </a:lnTo>
                  <a:lnTo>
                    <a:pt x="837" y="660"/>
                  </a:lnTo>
                  <a:lnTo>
                    <a:pt x="837" y="659"/>
                  </a:lnTo>
                  <a:lnTo>
                    <a:pt x="836" y="655"/>
                  </a:lnTo>
                  <a:lnTo>
                    <a:pt x="829" y="659"/>
                  </a:lnTo>
                  <a:lnTo>
                    <a:pt x="823" y="662"/>
                  </a:lnTo>
                  <a:lnTo>
                    <a:pt x="823" y="668"/>
                  </a:lnTo>
                  <a:lnTo>
                    <a:pt x="811" y="662"/>
                  </a:lnTo>
                  <a:lnTo>
                    <a:pt x="811" y="661"/>
                  </a:lnTo>
                  <a:lnTo>
                    <a:pt x="812" y="659"/>
                  </a:lnTo>
                  <a:lnTo>
                    <a:pt x="818" y="649"/>
                  </a:lnTo>
                  <a:lnTo>
                    <a:pt x="825" y="639"/>
                  </a:lnTo>
                  <a:lnTo>
                    <a:pt x="817" y="636"/>
                  </a:lnTo>
                  <a:lnTo>
                    <a:pt x="821" y="629"/>
                  </a:lnTo>
                  <a:lnTo>
                    <a:pt x="820" y="625"/>
                  </a:lnTo>
                  <a:lnTo>
                    <a:pt x="811" y="624"/>
                  </a:lnTo>
                  <a:lnTo>
                    <a:pt x="811" y="620"/>
                  </a:lnTo>
                  <a:lnTo>
                    <a:pt x="797" y="618"/>
                  </a:lnTo>
                  <a:lnTo>
                    <a:pt x="785" y="615"/>
                  </a:lnTo>
                  <a:lnTo>
                    <a:pt x="784" y="619"/>
                  </a:lnTo>
                  <a:lnTo>
                    <a:pt x="781" y="615"/>
                  </a:lnTo>
                  <a:lnTo>
                    <a:pt x="796" y="590"/>
                  </a:lnTo>
                  <a:lnTo>
                    <a:pt x="785" y="581"/>
                  </a:lnTo>
                  <a:lnTo>
                    <a:pt x="794" y="571"/>
                  </a:lnTo>
                  <a:lnTo>
                    <a:pt x="791" y="569"/>
                  </a:lnTo>
                  <a:lnTo>
                    <a:pt x="795" y="565"/>
                  </a:lnTo>
                  <a:lnTo>
                    <a:pt x="797" y="564"/>
                  </a:lnTo>
                  <a:lnTo>
                    <a:pt x="807" y="564"/>
                  </a:lnTo>
                  <a:lnTo>
                    <a:pt x="807" y="561"/>
                  </a:lnTo>
                  <a:lnTo>
                    <a:pt x="811" y="560"/>
                  </a:lnTo>
                  <a:lnTo>
                    <a:pt x="811" y="554"/>
                  </a:lnTo>
                  <a:lnTo>
                    <a:pt x="807" y="551"/>
                  </a:lnTo>
                  <a:lnTo>
                    <a:pt x="820" y="537"/>
                  </a:lnTo>
                  <a:lnTo>
                    <a:pt x="817" y="536"/>
                  </a:lnTo>
                  <a:lnTo>
                    <a:pt x="817" y="531"/>
                  </a:lnTo>
                  <a:lnTo>
                    <a:pt x="820" y="527"/>
                  </a:lnTo>
                  <a:lnTo>
                    <a:pt x="820" y="522"/>
                  </a:lnTo>
                  <a:lnTo>
                    <a:pt x="817" y="522"/>
                  </a:lnTo>
                  <a:lnTo>
                    <a:pt x="819" y="519"/>
                  </a:lnTo>
                  <a:lnTo>
                    <a:pt x="812" y="521"/>
                  </a:lnTo>
                  <a:lnTo>
                    <a:pt x="812" y="518"/>
                  </a:lnTo>
                  <a:lnTo>
                    <a:pt x="818" y="517"/>
                  </a:lnTo>
                  <a:lnTo>
                    <a:pt x="813" y="515"/>
                  </a:lnTo>
                  <a:lnTo>
                    <a:pt x="819" y="512"/>
                  </a:lnTo>
                  <a:lnTo>
                    <a:pt x="823" y="505"/>
                  </a:lnTo>
                  <a:lnTo>
                    <a:pt x="820" y="499"/>
                  </a:lnTo>
                  <a:lnTo>
                    <a:pt x="821" y="497"/>
                  </a:lnTo>
                  <a:lnTo>
                    <a:pt x="817" y="493"/>
                  </a:lnTo>
                  <a:lnTo>
                    <a:pt x="812" y="495"/>
                  </a:lnTo>
                  <a:lnTo>
                    <a:pt x="809" y="488"/>
                  </a:lnTo>
                  <a:lnTo>
                    <a:pt x="811" y="485"/>
                  </a:lnTo>
                  <a:lnTo>
                    <a:pt x="799" y="470"/>
                  </a:lnTo>
                  <a:lnTo>
                    <a:pt x="811" y="468"/>
                  </a:lnTo>
                  <a:lnTo>
                    <a:pt x="813" y="463"/>
                  </a:lnTo>
                  <a:lnTo>
                    <a:pt x="817" y="467"/>
                  </a:lnTo>
                  <a:lnTo>
                    <a:pt x="811" y="473"/>
                  </a:lnTo>
                  <a:lnTo>
                    <a:pt x="817" y="475"/>
                  </a:lnTo>
                  <a:lnTo>
                    <a:pt x="817" y="482"/>
                  </a:lnTo>
                  <a:lnTo>
                    <a:pt x="832" y="485"/>
                  </a:lnTo>
                  <a:lnTo>
                    <a:pt x="832" y="476"/>
                  </a:lnTo>
                  <a:lnTo>
                    <a:pt x="826" y="474"/>
                  </a:lnTo>
                  <a:lnTo>
                    <a:pt x="827" y="473"/>
                  </a:lnTo>
                  <a:lnTo>
                    <a:pt x="833" y="473"/>
                  </a:lnTo>
                  <a:lnTo>
                    <a:pt x="836" y="476"/>
                  </a:lnTo>
                  <a:lnTo>
                    <a:pt x="841" y="476"/>
                  </a:lnTo>
                  <a:lnTo>
                    <a:pt x="841" y="470"/>
                  </a:lnTo>
                  <a:lnTo>
                    <a:pt x="838" y="465"/>
                  </a:lnTo>
                  <a:lnTo>
                    <a:pt x="841" y="459"/>
                  </a:lnTo>
                  <a:lnTo>
                    <a:pt x="833" y="454"/>
                  </a:lnTo>
                  <a:lnTo>
                    <a:pt x="837" y="439"/>
                  </a:lnTo>
                  <a:lnTo>
                    <a:pt x="841" y="436"/>
                  </a:lnTo>
                  <a:lnTo>
                    <a:pt x="841" y="424"/>
                  </a:lnTo>
                  <a:lnTo>
                    <a:pt x="854" y="420"/>
                  </a:lnTo>
                  <a:lnTo>
                    <a:pt x="855" y="416"/>
                  </a:lnTo>
                  <a:lnTo>
                    <a:pt x="858" y="416"/>
                  </a:lnTo>
                  <a:lnTo>
                    <a:pt x="860" y="408"/>
                  </a:lnTo>
                  <a:lnTo>
                    <a:pt x="856" y="402"/>
                  </a:lnTo>
                  <a:lnTo>
                    <a:pt x="854" y="401"/>
                  </a:lnTo>
                  <a:lnTo>
                    <a:pt x="848" y="394"/>
                  </a:lnTo>
                  <a:lnTo>
                    <a:pt x="849" y="395"/>
                  </a:lnTo>
                  <a:lnTo>
                    <a:pt x="863" y="386"/>
                  </a:lnTo>
                  <a:lnTo>
                    <a:pt x="868" y="382"/>
                  </a:lnTo>
                  <a:lnTo>
                    <a:pt x="858" y="380"/>
                  </a:lnTo>
                  <a:lnTo>
                    <a:pt x="854" y="373"/>
                  </a:lnTo>
                  <a:lnTo>
                    <a:pt x="848" y="368"/>
                  </a:lnTo>
                  <a:lnTo>
                    <a:pt x="847" y="353"/>
                  </a:lnTo>
                  <a:lnTo>
                    <a:pt x="838" y="352"/>
                  </a:lnTo>
                  <a:lnTo>
                    <a:pt x="838" y="347"/>
                  </a:lnTo>
                  <a:lnTo>
                    <a:pt x="844" y="341"/>
                  </a:lnTo>
                  <a:lnTo>
                    <a:pt x="844" y="340"/>
                  </a:lnTo>
                  <a:lnTo>
                    <a:pt x="843" y="337"/>
                  </a:lnTo>
                  <a:lnTo>
                    <a:pt x="843" y="335"/>
                  </a:lnTo>
                  <a:lnTo>
                    <a:pt x="849" y="335"/>
                  </a:lnTo>
                  <a:lnTo>
                    <a:pt x="850" y="335"/>
                  </a:lnTo>
                  <a:lnTo>
                    <a:pt x="850" y="334"/>
                  </a:lnTo>
                  <a:lnTo>
                    <a:pt x="847" y="334"/>
                  </a:lnTo>
                  <a:lnTo>
                    <a:pt x="844" y="332"/>
                  </a:lnTo>
                  <a:lnTo>
                    <a:pt x="844" y="329"/>
                  </a:lnTo>
                  <a:lnTo>
                    <a:pt x="848" y="330"/>
                  </a:lnTo>
                  <a:lnTo>
                    <a:pt x="851" y="328"/>
                  </a:lnTo>
                  <a:lnTo>
                    <a:pt x="852" y="325"/>
                  </a:lnTo>
                  <a:lnTo>
                    <a:pt x="848" y="324"/>
                  </a:lnTo>
                  <a:lnTo>
                    <a:pt x="845" y="319"/>
                  </a:lnTo>
                  <a:lnTo>
                    <a:pt x="841" y="314"/>
                  </a:lnTo>
                  <a:lnTo>
                    <a:pt x="842" y="312"/>
                  </a:lnTo>
                  <a:lnTo>
                    <a:pt x="831" y="304"/>
                  </a:lnTo>
                  <a:lnTo>
                    <a:pt x="829" y="296"/>
                  </a:lnTo>
                  <a:lnTo>
                    <a:pt x="827" y="290"/>
                  </a:lnTo>
                  <a:lnTo>
                    <a:pt x="826" y="290"/>
                  </a:lnTo>
                  <a:lnTo>
                    <a:pt x="825" y="292"/>
                  </a:lnTo>
                  <a:lnTo>
                    <a:pt x="823" y="289"/>
                  </a:lnTo>
                  <a:lnTo>
                    <a:pt x="825" y="286"/>
                  </a:lnTo>
                  <a:lnTo>
                    <a:pt x="827" y="284"/>
                  </a:lnTo>
                  <a:lnTo>
                    <a:pt x="830" y="286"/>
                  </a:lnTo>
                  <a:lnTo>
                    <a:pt x="831" y="286"/>
                  </a:lnTo>
                  <a:lnTo>
                    <a:pt x="830" y="284"/>
                  </a:lnTo>
                  <a:lnTo>
                    <a:pt x="830" y="282"/>
                  </a:lnTo>
                  <a:lnTo>
                    <a:pt x="837" y="274"/>
                  </a:lnTo>
                  <a:lnTo>
                    <a:pt x="837" y="272"/>
                  </a:lnTo>
                  <a:lnTo>
                    <a:pt x="841" y="269"/>
                  </a:lnTo>
                  <a:lnTo>
                    <a:pt x="843" y="270"/>
                  </a:lnTo>
                  <a:lnTo>
                    <a:pt x="845" y="269"/>
                  </a:lnTo>
                  <a:lnTo>
                    <a:pt x="842" y="262"/>
                  </a:lnTo>
                  <a:lnTo>
                    <a:pt x="839" y="260"/>
                  </a:lnTo>
                  <a:lnTo>
                    <a:pt x="838" y="254"/>
                  </a:lnTo>
                  <a:lnTo>
                    <a:pt x="837" y="256"/>
                  </a:lnTo>
                  <a:lnTo>
                    <a:pt x="839" y="246"/>
                  </a:lnTo>
                  <a:lnTo>
                    <a:pt x="841" y="247"/>
                  </a:lnTo>
                  <a:lnTo>
                    <a:pt x="841" y="242"/>
                  </a:lnTo>
                  <a:lnTo>
                    <a:pt x="842" y="242"/>
                  </a:lnTo>
                  <a:lnTo>
                    <a:pt x="844" y="242"/>
                  </a:lnTo>
                  <a:lnTo>
                    <a:pt x="844" y="240"/>
                  </a:lnTo>
                  <a:lnTo>
                    <a:pt x="849" y="238"/>
                  </a:lnTo>
                  <a:lnTo>
                    <a:pt x="852" y="238"/>
                  </a:lnTo>
                  <a:lnTo>
                    <a:pt x="856" y="235"/>
                  </a:lnTo>
                  <a:lnTo>
                    <a:pt x="855" y="232"/>
                  </a:lnTo>
                  <a:lnTo>
                    <a:pt x="852" y="228"/>
                  </a:lnTo>
                  <a:lnTo>
                    <a:pt x="854" y="227"/>
                  </a:lnTo>
                  <a:lnTo>
                    <a:pt x="856" y="228"/>
                  </a:lnTo>
                  <a:lnTo>
                    <a:pt x="857" y="223"/>
                  </a:lnTo>
                  <a:lnTo>
                    <a:pt x="861" y="224"/>
                  </a:lnTo>
                  <a:lnTo>
                    <a:pt x="867" y="223"/>
                  </a:lnTo>
                  <a:lnTo>
                    <a:pt x="867" y="224"/>
                  </a:lnTo>
                  <a:lnTo>
                    <a:pt x="867" y="227"/>
                  </a:lnTo>
                  <a:lnTo>
                    <a:pt x="869" y="227"/>
                  </a:lnTo>
                  <a:lnTo>
                    <a:pt x="868" y="224"/>
                  </a:lnTo>
                  <a:lnTo>
                    <a:pt x="868" y="223"/>
                  </a:lnTo>
                  <a:lnTo>
                    <a:pt x="872" y="226"/>
                  </a:lnTo>
                  <a:lnTo>
                    <a:pt x="874" y="224"/>
                  </a:lnTo>
                  <a:lnTo>
                    <a:pt x="874" y="222"/>
                  </a:lnTo>
                  <a:lnTo>
                    <a:pt x="876" y="221"/>
                  </a:lnTo>
                  <a:lnTo>
                    <a:pt x="875" y="220"/>
                  </a:lnTo>
                  <a:lnTo>
                    <a:pt x="878" y="218"/>
                  </a:lnTo>
                  <a:lnTo>
                    <a:pt x="878" y="216"/>
                  </a:lnTo>
                  <a:lnTo>
                    <a:pt x="881" y="221"/>
                  </a:lnTo>
                  <a:lnTo>
                    <a:pt x="884" y="218"/>
                  </a:lnTo>
                  <a:lnTo>
                    <a:pt x="891" y="218"/>
                  </a:lnTo>
                  <a:lnTo>
                    <a:pt x="891" y="216"/>
                  </a:lnTo>
                  <a:lnTo>
                    <a:pt x="892" y="212"/>
                  </a:lnTo>
                  <a:lnTo>
                    <a:pt x="894" y="214"/>
                  </a:lnTo>
                  <a:lnTo>
                    <a:pt x="899" y="211"/>
                  </a:lnTo>
                  <a:lnTo>
                    <a:pt x="899" y="212"/>
                  </a:lnTo>
                  <a:lnTo>
                    <a:pt x="902" y="214"/>
                  </a:lnTo>
                  <a:lnTo>
                    <a:pt x="903" y="215"/>
                  </a:lnTo>
                  <a:lnTo>
                    <a:pt x="910" y="215"/>
                  </a:lnTo>
                  <a:lnTo>
                    <a:pt x="912" y="206"/>
                  </a:lnTo>
                  <a:lnTo>
                    <a:pt x="916" y="208"/>
                  </a:lnTo>
                  <a:lnTo>
                    <a:pt x="915" y="204"/>
                  </a:lnTo>
                  <a:lnTo>
                    <a:pt x="918" y="203"/>
                  </a:lnTo>
                  <a:lnTo>
                    <a:pt x="922" y="204"/>
                  </a:lnTo>
                  <a:lnTo>
                    <a:pt x="923" y="203"/>
                  </a:lnTo>
                  <a:lnTo>
                    <a:pt x="924" y="202"/>
                  </a:lnTo>
                  <a:lnTo>
                    <a:pt x="923" y="199"/>
                  </a:lnTo>
                  <a:lnTo>
                    <a:pt x="920" y="194"/>
                  </a:lnTo>
                  <a:lnTo>
                    <a:pt x="916" y="196"/>
                  </a:lnTo>
                  <a:lnTo>
                    <a:pt x="916" y="192"/>
                  </a:lnTo>
                  <a:lnTo>
                    <a:pt x="915" y="191"/>
                  </a:lnTo>
                  <a:lnTo>
                    <a:pt x="914" y="191"/>
                  </a:lnTo>
                  <a:lnTo>
                    <a:pt x="909" y="190"/>
                  </a:lnTo>
                  <a:lnTo>
                    <a:pt x="909" y="182"/>
                  </a:lnTo>
                  <a:lnTo>
                    <a:pt x="906" y="181"/>
                  </a:lnTo>
                  <a:lnTo>
                    <a:pt x="905" y="179"/>
                  </a:lnTo>
                  <a:lnTo>
                    <a:pt x="896" y="176"/>
                  </a:lnTo>
                  <a:lnTo>
                    <a:pt x="894" y="173"/>
                  </a:lnTo>
                  <a:lnTo>
                    <a:pt x="898" y="174"/>
                  </a:lnTo>
                  <a:lnTo>
                    <a:pt x="898" y="167"/>
                  </a:lnTo>
                  <a:lnTo>
                    <a:pt x="908" y="167"/>
                  </a:lnTo>
                  <a:lnTo>
                    <a:pt x="910" y="167"/>
                  </a:lnTo>
                  <a:lnTo>
                    <a:pt x="915" y="162"/>
                  </a:lnTo>
                  <a:lnTo>
                    <a:pt x="922" y="157"/>
                  </a:lnTo>
                  <a:lnTo>
                    <a:pt x="926" y="157"/>
                  </a:lnTo>
                  <a:lnTo>
                    <a:pt x="928" y="166"/>
                  </a:lnTo>
                  <a:lnTo>
                    <a:pt x="934" y="169"/>
                  </a:lnTo>
                  <a:lnTo>
                    <a:pt x="936" y="166"/>
                  </a:lnTo>
                  <a:lnTo>
                    <a:pt x="945" y="163"/>
                  </a:lnTo>
                  <a:lnTo>
                    <a:pt x="956" y="163"/>
                  </a:lnTo>
                  <a:lnTo>
                    <a:pt x="957" y="163"/>
                  </a:lnTo>
                  <a:lnTo>
                    <a:pt x="957" y="139"/>
                  </a:lnTo>
                  <a:lnTo>
                    <a:pt x="956" y="139"/>
                  </a:lnTo>
                  <a:lnTo>
                    <a:pt x="953" y="142"/>
                  </a:lnTo>
                  <a:lnTo>
                    <a:pt x="944" y="139"/>
                  </a:lnTo>
                  <a:lnTo>
                    <a:pt x="936" y="139"/>
                  </a:lnTo>
                  <a:lnTo>
                    <a:pt x="939" y="136"/>
                  </a:lnTo>
                  <a:lnTo>
                    <a:pt x="935" y="130"/>
                  </a:lnTo>
                  <a:lnTo>
                    <a:pt x="928" y="126"/>
                  </a:lnTo>
                  <a:lnTo>
                    <a:pt x="930" y="123"/>
                  </a:lnTo>
                  <a:lnTo>
                    <a:pt x="906" y="112"/>
                  </a:lnTo>
                  <a:lnTo>
                    <a:pt x="902" y="114"/>
                  </a:lnTo>
                  <a:lnTo>
                    <a:pt x="906" y="115"/>
                  </a:lnTo>
                  <a:lnTo>
                    <a:pt x="906" y="117"/>
                  </a:lnTo>
                  <a:lnTo>
                    <a:pt x="900" y="117"/>
                  </a:lnTo>
                  <a:lnTo>
                    <a:pt x="902" y="108"/>
                  </a:lnTo>
                  <a:lnTo>
                    <a:pt x="905" y="107"/>
                  </a:lnTo>
                  <a:lnTo>
                    <a:pt x="905" y="105"/>
                  </a:lnTo>
                  <a:lnTo>
                    <a:pt x="898" y="97"/>
                  </a:lnTo>
                  <a:lnTo>
                    <a:pt x="898" y="90"/>
                  </a:lnTo>
                  <a:lnTo>
                    <a:pt x="903" y="85"/>
                  </a:lnTo>
                  <a:lnTo>
                    <a:pt x="900" y="81"/>
                  </a:lnTo>
                  <a:lnTo>
                    <a:pt x="898" y="79"/>
                  </a:lnTo>
                  <a:lnTo>
                    <a:pt x="900" y="76"/>
                  </a:lnTo>
                  <a:lnTo>
                    <a:pt x="903" y="79"/>
                  </a:lnTo>
                  <a:lnTo>
                    <a:pt x="908" y="76"/>
                  </a:lnTo>
                  <a:lnTo>
                    <a:pt x="915" y="70"/>
                  </a:lnTo>
                  <a:lnTo>
                    <a:pt x="914" y="65"/>
                  </a:lnTo>
                  <a:lnTo>
                    <a:pt x="911" y="60"/>
                  </a:lnTo>
                  <a:lnTo>
                    <a:pt x="911" y="58"/>
                  </a:lnTo>
                  <a:lnTo>
                    <a:pt x="916" y="59"/>
                  </a:lnTo>
                  <a:lnTo>
                    <a:pt x="920" y="52"/>
                  </a:lnTo>
                  <a:lnTo>
                    <a:pt x="921" y="40"/>
                  </a:lnTo>
                  <a:lnTo>
                    <a:pt x="923" y="37"/>
                  </a:lnTo>
                  <a:lnTo>
                    <a:pt x="924" y="39"/>
                  </a:lnTo>
                  <a:lnTo>
                    <a:pt x="926" y="36"/>
                  </a:lnTo>
                  <a:lnTo>
                    <a:pt x="924" y="35"/>
                  </a:lnTo>
                  <a:lnTo>
                    <a:pt x="921" y="33"/>
                  </a:lnTo>
                  <a:lnTo>
                    <a:pt x="921" y="30"/>
                  </a:lnTo>
                  <a:lnTo>
                    <a:pt x="926" y="31"/>
                  </a:lnTo>
                  <a:lnTo>
                    <a:pt x="927" y="28"/>
                  </a:lnTo>
                  <a:lnTo>
                    <a:pt x="929" y="25"/>
                  </a:lnTo>
                  <a:lnTo>
                    <a:pt x="932" y="23"/>
                  </a:lnTo>
                  <a:lnTo>
                    <a:pt x="934" y="17"/>
                  </a:lnTo>
                  <a:lnTo>
                    <a:pt x="928" y="15"/>
                  </a:lnTo>
                  <a:lnTo>
                    <a:pt x="930" y="13"/>
                  </a:lnTo>
                  <a:lnTo>
                    <a:pt x="930" y="10"/>
                  </a:lnTo>
                  <a:lnTo>
                    <a:pt x="927" y="9"/>
                  </a:lnTo>
                  <a:lnTo>
                    <a:pt x="930" y="5"/>
                  </a:lnTo>
                  <a:lnTo>
                    <a:pt x="921" y="4"/>
                  </a:lnTo>
                  <a:lnTo>
                    <a:pt x="912" y="7"/>
                  </a:lnTo>
                  <a:lnTo>
                    <a:pt x="910" y="11"/>
                  </a:lnTo>
                  <a:lnTo>
                    <a:pt x="894" y="13"/>
                  </a:lnTo>
                  <a:lnTo>
                    <a:pt x="890" y="11"/>
                  </a:lnTo>
                  <a:lnTo>
                    <a:pt x="866" y="3"/>
                  </a:lnTo>
                  <a:lnTo>
                    <a:pt x="861" y="3"/>
                  </a:lnTo>
                  <a:lnTo>
                    <a:pt x="861" y="0"/>
                  </a:lnTo>
                  <a:lnTo>
                    <a:pt x="858" y="0"/>
                  </a:lnTo>
                  <a:lnTo>
                    <a:pt x="858" y="3"/>
                  </a:lnTo>
                  <a:lnTo>
                    <a:pt x="852" y="3"/>
                  </a:lnTo>
                  <a:lnTo>
                    <a:pt x="852" y="18"/>
                  </a:lnTo>
                  <a:lnTo>
                    <a:pt x="848" y="19"/>
                  </a:lnTo>
                  <a:lnTo>
                    <a:pt x="842" y="16"/>
                  </a:lnTo>
                  <a:lnTo>
                    <a:pt x="839" y="18"/>
                  </a:lnTo>
                  <a:lnTo>
                    <a:pt x="839" y="21"/>
                  </a:lnTo>
                  <a:lnTo>
                    <a:pt x="837" y="22"/>
                  </a:lnTo>
                  <a:lnTo>
                    <a:pt x="827" y="30"/>
                  </a:lnTo>
                  <a:lnTo>
                    <a:pt x="824" y="35"/>
                  </a:lnTo>
                  <a:lnTo>
                    <a:pt x="819" y="36"/>
                  </a:lnTo>
                  <a:lnTo>
                    <a:pt x="817" y="34"/>
                  </a:lnTo>
                  <a:lnTo>
                    <a:pt x="819" y="31"/>
                  </a:lnTo>
                  <a:lnTo>
                    <a:pt x="821" y="31"/>
                  </a:lnTo>
                  <a:lnTo>
                    <a:pt x="820" y="25"/>
                  </a:lnTo>
                  <a:lnTo>
                    <a:pt x="817" y="24"/>
                  </a:lnTo>
                  <a:lnTo>
                    <a:pt x="817" y="29"/>
                  </a:lnTo>
                  <a:lnTo>
                    <a:pt x="812" y="31"/>
                  </a:lnTo>
                  <a:lnTo>
                    <a:pt x="812" y="35"/>
                  </a:lnTo>
                  <a:lnTo>
                    <a:pt x="806" y="39"/>
                  </a:lnTo>
                  <a:lnTo>
                    <a:pt x="803" y="42"/>
                  </a:lnTo>
                  <a:lnTo>
                    <a:pt x="799" y="43"/>
                  </a:lnTo>
                  <a:lnTo>
                    <a:pt x="797" y="49"/>
                  </a:lnTo>
                  <a:lnTo>
                    <a:pt x="797" y="54"/>
                  </a:lnTo>
                  <a:lnTo>
                    <a:pt x="796" y="52"/>
                  </a:lnTo>
                  <a:lnTo>
                    <a:pt x="791" y="51"/>
                  </a:lnTo>
                  <a:lnTo>
                    <a:pt x="785" y="51"/>
                  </a:lnTo>
                  <a:lnTo>
                    <a:pt x="779" y="57"/>
                  </a:lnTo>
                  <a:lnTo>
                    <a:pt x="775" y="58"/>
                  </a:lnTo>
                  <a:lnTo>
                    <a:pt x="770" y="61"/>
                  </a:lnTo>
                  <a:lnTo>
                    <a:pt x="769" y="64"/>
                  </a:lnTo>
                  <a:lnTo>
                    <a:pt x="763" y="65"/>
                  </a:lnTo>
                  <a:lnTo>
                    <a:pt x="760" y="59"/>
                  </a:lnTo>
                  <a:lnTo>
                    <a:pt x="761" y="51"/>
                  </a:lnTo>
                  <a:lnTo>
                    <a:pt x="752" y="51"/>
                  </a:lnTo>
                  <a:lnTo>
                    <a:pt x="745" y="48"/>
                  </a:lnTo>
                  <a:lnTo>
                    <a:pt x="740" y="58"/>
                  </a:lnTo>
                  <a:lnTo>
                    <a:pt x="735" y="55"/>
                  </a:lnTo>
                  <a:lnTo>
                    <a:pt x="728" y="57"/>
                  </a:lnTo>
                  <a:lnTo>
                    <a:pt x="723" y="59"/>
                  </a:lnTo>
                  <a:lnTo>
                    <a:pt x="721" y="54"/>
                  </a:lnTo>
                  <a:lnTo>
                    <a:pt x="711" y="59"/>
                  </a:lnTo>
                  <a:lnTo>
                    <a:pt x="709" y="58"/>
                  </a:lnTo>
                  <a:lnTo>
                    <a:pt x="703" y="63"/>
                  </a:lnTo>
                  <a:lnTo>
                    <a:pt x="703" y="60"/>
                  </a:lnTo>
                  <a:lnTo>
                    <a:pt x="700" y="59"/>
                  </a:lnTo>
                  <a:lnTo>
                    <a:pt x="699" y="55"/>
                  </a:lnTo>
                  <a:lnTo>
                    <a:pt x="693" y="49"/>
                  </a:lnTo>
                  <a:lnTo>
                    <a:pt x="683" y="45"/>
                  </a:lnTo>
                  <a:lnTo>
                    <a:pt x="669" y="36"/>
                  </a:lnTo>
                  <a:lnTo>
                    <a:pt x="664" y="39"/>
                  </a:lnTo>
                  <a:lnTo>
                    <a:pt x="662" y="34"/>
                  </a:lnTo>
                  <a:lnTo>
                    <a:pt x="655" y="25"/>
                  </a:lnTo>
                  <a:lnTo>
                    <a:pt x="652" y="27"/>
                  </a:lnTo>
                  <a:lnTo>
                    <a:pt x="647" y="25"/>
                  </a:lnTo>
                  <a:lnTo>
                    <a:pt x="640" y="25"/>
                  </a:lnTo>
                  <a:lnTo>
                    <a:pt x="639" y="28"/>
                  </a:lnTo>
                  <a:lnTo>
                    <a:pt x="636" y="31"/>
                  </a:lnTo>
                  <a:lnTo>
                    <a:pt x="627" y="25"/>
                  </a:lnTo>
                  <a:lnTo>
                    <a:pt x="619" y="29"/>
                  </a:lnTo>
                  <a:lnTo>
                    <a:pt x="612" y="23"/>
                  </a:lnTo>
                  <a:lnTo>
                    <a:pt x="608" y="21"/>
                  </a:lnTo>
                  <a:lnTo>
                    <a:pt x="606" y="21"/>
                  </a:lnTo>
                  <a:lnTo>
                    <a:pt x="600" y="21"/>
                  </a:lnTo>
                  <a:lnTo>
                    <a:pt x="596" y="22"/>
                  </a:lnTo>
                  <a:lnTo>
                    <a:pt x="594" y="24"/>
                  </a:lnTo>
                  <a:lnTo>
                    <a:pt x="592" y="30"/>
                  </a:lnTo>
                  <a:lnTo>
                    <a:pt x="596" y="37"/>
                  </a:lnTo>
                  <a:lnTo>
                    <a:pt x="598" y="49"/>
                  </a:lnTo>
                  <a:lnTo>
                    <a:pt x="600" y="51"/>
                  </a:lnTo>
                  <a:lnTo>
                    <a:pt x="602" y="48"/>
                  </a:lnTo>
                  <a:lnTo>
                    <a:pt x="606" y="48"/>
                  </a:lnTo>
                  <a:lnTo>
                    <a:pt x="602" y="53"/>
                  </a:lnTo>
                  <a:lnTo>
                    <a:pt x="604" y="60"/>
                  </a:lnTo>
                  <a:lnTo>
                    <a:pt x="608" y="64"/>
                  </a:lnTo>
                  <a:lnTo>
                    <a:pt x="603" y="66"/>
                  </a:lnTo>
                  <a:lnTo>
                    <a:pt x="596" y="67"/>
                  </a:lnTo>
                  <a:lnTo>
                    <a:pt x="591" y="64"/>
                  </a:lnTo>
                  <a:lnTo>
                    <a:pt x="584" y="76"/>
                  </a:lnTo>
                  <a:lnTo>
                    <a:pt x="586" y="85"/>
                  </a:lnTo>
                  <a:lnTo>
                    <a:pt x="591" y="89"/>
                  </a:lnTo>
                  <a:lnTo>
                    <a:pt x="591" y="94"/>
                  </a:lnTo>
                  <a:lnTo>
                    <a:pt x="584" y="103"/>
                  </a:lnTo>
                  <a:lnTo>
                    <a:pt x="584" y="109"/>
                  </a:lnTo>
                  <a:lnTo>
                    <a:pt x="586" y="107"/>
                  </a:lnTo>
                  <a:lnTo>
                    <a:pt x="597" y="107"/>
                  </a:lnTo>
                  <a:lnTo>
                    <a:pt x="597" y="111"/>
                  </a:lnTo>
                  <a:lnTo>
                    <a:pt x="595" y="114"/>
                  </a:lnTo>
                  <a:lnTo>
                    <a:pt x="586" y="114"/>
                  </a:lnTo>
                  <a:lnTo>
                    <a:pt x="585" y="118"/>
                  </a:lnTo>
                  <a:lnTo>
                    <a:pt x="583" y="117"/>
                  </a:lnTo>
                  <a:lnTo>
                    <a:pt x="582" y="124"/>
                  </a:lnTo>
                  <a:lnTo>
                    <a:pt x="576" y="123"/>
                  </a:lnTo>
                  <a:lnTo>
                    <a:pt x="574" y="125"/>
                  </a:lnTo>
                  <a:lnTo>
                    <a:pt x="574" y="128"/>
                  </a:lnTo>
                  <a:lnTo>
                    <a:pt x="573" y="132"/>
                  </a:lnTo>
                  <a:lnTo>
                    <a:pt x="564" y="138"/>
                  </a:lnTo>
                  <a:lnTo>
                    <a:pt x="552" y="140"/>
                  </a:lnTo>
                  <a:lnTo>
                    <a:pt x="550" y="142"/>
                  </a:lnTo>
                  <a:lnTo>
                    <a:pt x="543" y="146"/>
                  </a:lnTo>
                  <a:lnTo>
                    <a:pt x="544" y="149"/>
                  </a:lnTo>
                  <a:lnTo>
                    <a:pt x="542" y="149"/>
                  </a:lnTo>
                  <a:lnTo>
                    <a:pt x="535" y="146"/>
                  </a:lnTo>
                  <a:lnTo>
                    <a:pt x="529" y="149"/>
                  </a:lnTo>
                  <a:lnTo>
                    <a:pt x="528" y="150"/>
                  </a:lnTo>
                  <a:lnTo>
                    <a:pt x="526" y="155"/>
                  </a:lnTo>
                  <a:lnTo>
                    <a:pt x="523" y="156"/>
                  </a:lnTo>
                  <a:lnTo>
                    <a:pt x="523" y="161"/>
                  </a:lnTo>
                  <a:lnTo>
                    <a:pt x="520" y="160"/>
                  </a:lnTo>
                  <a:lnTo>
                    <a:pt x="511" y="161"/>
                  </a:lnTo>
                  <a:lnTo>
                    <a:pt x="511" y="166"/>
                  </a:lnTo>
                  <a:lnTo>
                    <a:pt x="501" y="164"/>
                  </a:lnTo>
                  <a:lnTo>
                    <a:pt x="494" y="162"/>
                  </a:lnTo>
                  <a:lnTo>
                    <a:pt x="493" y="160"/>
                  </a:lnTo>
                  <a:lnTo>
                    <a:pt x="487" y="158"/>
                  </a:lnTo>
                  <a:lnTo>
                    <a:pt x="481" y="157"/>
                  </a:lnTo>
                  <a:lnTo>
                    <a:pt x="470" y="156"/>
                  </a:lnTo>
                  <a:lnTo>
                    <a:pt x="465" y="158"/>
                  </a:lnTo>
                  <a:lnTo>
                    <a:pt x="462" y="157"/>
                  </a:lnTo>
                  <a:lnTo>
                    <a:pt x="458" y="161"/>
                  </a:lnTo>
                  <a:lnTo>
                    <a:pt x="453" y="161"/>
                  </a:lnTo>
                  <a:lnTo>
                    <a:pt x="454" y="158"/>
                  </a:lnTo>
                  <a:lnTo>
                    <a:pt x="458" y="158"/>
                  </a:lnTo>
                  <a:lnTo>
                    <a:pt x="458" y="157"/>
                  </a:lnTo>
                  <a:lnTo>
                    <a:pt x="456" y="156"/>
                  </a:lnTo>
                  <a:lnTo>
                    <a:pt x="458" y="154"/>
                  </a:lnTo>
                  <a:lnTo>
                    <a:pt x="463" y="154"/>
                  </a:lnTo>
                  <a:lnTo>
                    <a:pt x="464" y="151"/>
                  </a:lnTo>
                  <a:lnTo>
                    <a:pt x="468" y="149"/>
                  </a:lnTo>
                  <a:lnTo>
                    <a:pt x="468" y="145"/>
                  </a:lnTo>
                  <a:lnTo>
                    <a:pt x="466" y="143"/>
                  </a:lnTo>
                  <a:lnTo>
                    <a:pt x="463" y="143"/>
                  </a:lnTo>
                  <a:lnTo>
                    <a:pt x="459" y="138"/>
                  </a:lnTo>
                  <a:lnTo>
                    <a:pt x="448" y="132"/>
                  </a:lnTo>
                  <a:lnTo>
                    <a:pt x="439" y="128"/>
                  </a:lnTo>
                  <a:lnTo>
                    <a:pt x="434" y="128"/>
                  </a:lnTo>
                  <a:lnTo>
                    <a:pt x="426" y="133"/>
                  </a:lnTo>
                  <a:lnTo>
                    <a:pt x="423" y="134"/>
                  </a:lnTo>
                  <a:lnTo>
                    <a:pt x="421" y="134"/>
                  </a:lnTo>
                  <a:lnTo>
                    <a:pt x="416" y="132"/>
                  </a:lnTo>
                  <a:lnTo>
                    <a:pt x="416" y="130"/>
                  </a:lnTo>
                  <a:lnTo>
                    <a:pt x="413" y="127"/>
                  </a:lnTo>
                  <a:lnTo>
                    <a:pt x="408" y="128"/>
                  </a:lnTo>
                  <a:lnTo>
                    <a:pt x="404" y="132"/>
                  </a:lnTo>
                  <a:lnTo>
                    <a:pt x="392" y="136"/>
                  </a:lnTo>
                  <a:lnTo>
                    <a:pt x="390" y="131"/>
                  </a:lnTo>
                  <a:lnTo>
                    <a:pt x="384" y="130"/>
                  </a:lnTo>
                  <a:lnTo>
                    <a:pt x="373" y="126"/>
                  </a:lnTo>
                  <a:lnTo>
                    <a:pt x="371" y="127"/>
                  </a:lnTo>
                  <a:lnTo>
                    <a:pt x="359" y="127"/>
                  </a:lnTo>
                  <a:lnTo>
                    <a:pt x="356" y="127"/>
                  </a:lnTo>
                  <a:lnTo>
                    <a:pt x="354" y="126"/>
                  </a:lnTo>
                  <a:lnTo>
                    <a:pt x="353" y="127"/>
                  </a:lnTo>
                  <a:lnTo>
                    <a:pt x="349" y="126"/>
                  </a:lnTo>
                  <a:lnTo>
                    <a:pt x="342" y="124"/>
                  </a:lnTo>
                  <a:lnTo>
                    <a:pt x="337" y="124"/>
                  </a:lnTo>
                  <a:lnTo>
                    <a:pt x="333" y="123"/>
                  </a:lnTo>
                  <a:lnTo>
                    <a:pt x="329" y="121"/>
                  </a:lnTo>
                  <a:lnTo>
                    <a:pt x="321" y="126"/>
                  </a:lnTo>
                  <a:lnTo>
                    <a:pt x="317" y="126"/>
                  </a:lnTo>
                  <a:lnTo>
                    <a:pt x="314" y="125"/>
                  </a:lnTo>
                  <a:lnTo>
                    <a:pt x="312" y="124"/>
                  </a:lnTo>
                  <a:lnTo>
                    <a:pt x="307" y="115"/>
                  </a:lnTo>
                  <a:lnTo>
                    <a:pt x="300" y="113"/>
                  </a:lnTo>
                  <a:lnTo>
                    <a:pt x="297" y="115"/>
                  </a:lnTo>
                  <a:lnTo>
                    <a:pt x="291" y="114"/>
                  </a:lnTo>
                  <a:lnTo>
                    <a:pt x="288" y="118"/>
                  </a:lnTo>
                  <a:lnTo>
                    <a:pt x="283" y="118"/>
                  </a:lnTo>
                  <a:lnTo>
                    <a:pt x="287" y="124"/>
                  </a:lnTo>
                  <a:lnTo>
                    <a:pt x="282" y="127"/>
                  </a:lnTo>
                  <a:lnTo>
                    <a:pt x="267" y="131"/>
                  </a:lnTo>
                  <a:lnTo>
                    <a:pt x="266" y="136"/>
                  </a:lnTo>
                  <a:lnTo>
                    <a:pt x="265" y="139"/>
                  </a:lnTo>
                  <a:lnTo>
                    <a:pt x="263" y="140"/>
                  </a:lnTo>
                  <a:lnTo>
                    <a:pt x="265" y="142"/>
                  </a:lnTo>
                  <a:lnTo>
                    <a:pt x="258" y="156"/>
                  </a:lnTo>
                  <a:lnTo>
                    <a:pt x="245" y="161"/>
                  </a:lnTo>
                  <a:lnTo>
                    <a:pt x="240" y="160"/>
                  </a:lnTo>
                  <a:lnTo>
                    <a:pt x="235" y="157"/>
                  </a:lnTo>
                  <a:lnTo>
                    <a:pt x="231" y="151"/>
                  </a:lnTo>
                  <a:lnTo>
                    <a:pt x="233" y="149"/>
                  </a:lnTo>
                  <a:lnTo>
                    <a:pt x="230" y="146"/>
                  </a:lnTo>
                  <a:lnTo>
                    <a:pt x="218" y="145"/>
                  </a:lnTo>
                  <a:lnTo>
                    <a:pt x="214" y="144"/>
                  </a:lnTo>
                  <a:lnTo>
                    <a:pt x="214" y="140"/>
                  </a:lnTo>
                  <a:lnTo>
                    <a:pt x="211" y="139"/>
                  </a:lnTo>
                  <a:lnTo>
                    <a:pt x="208" y="132"/>
                  </a:lnTo>
                  <a:lnTo>
                    <a:pt x="204" y="134"/>
                  </a:lnTo>
                  <a:lnTo>
                    <a:pt x="196" y="139"/>
                  </a:lnTo>
                  <a:lnTo>
                    <a:pt x="190" y="138"/>
                  </a:lnTo>
                  <a:lnTo>
                    <a:pt x="186" y="138"/>
                  </a:lnTo>
                  <a:lnTo>
                    <a:pt x="180" y="140"/>
                  </a:lnTo>
                  <a:lnTo>
                    <a:pt x="174" y="140"/>
                  </a:lnTo>
                  <a:lnTo>
                    <a:pt x="169" y="142"/>
                  </a:lnTo>
                  <a:lnTo>
                    <a:pt x="163" y="144"/>
                  </a:lnTo>
                  <a:lnTo>
                    <a:pt x="162" y="144"/>
                  </a:lnTo>
                  <a:lnTo>
                    <a:pt x="154" y="143"/>
                  </a:lnTo>
                  <a:lnTo>
                    <a:pt x="151" y="142"/>
                  </a:lnTo>
                  <a:lnTo>
                    <a:pt x="152" y="138"/>
                  </a:lnTo>
                  <a:lnTo>
                    <a:pt x="150" y="138"/>
                  </a:lnTo>
                  <a:lnTo>
                    <a:pt x="148" y="139"/>
                  </a:lnTo>
                  <a:lnTo>
                    <a:pt x="149" y="145"/>
                  </a:lnTo>
                  <a:lnTo>
                    <a:pt x="146" y="146"/>
                  </a:lnTo>
                  <a:lnTo>
                    <a:pt x="144" y="145"/>
                  </a:lnTo>
                  <a:lnTo>
                    <a:pt x="142" y="146"/>
                  </a:lnTo>
                  <a:lnTo>
                    <a:pt x="143" y="150"/>
                  </a:lnTo>
                  <a:lnTo>
                    <a:pt x="145" y="152"/>
                  </a:lnTo>
                  <a:lnTo>
                    <a:pt x="146" y="157"/>
                  </a:lnTo>
                  <a:lnTo>
                    <a:pt x="143" y="157"/>
                  </a:lnTo>
                  <a:lnTo>
                    <a:pt x="142" y="152"/>
                  </a:lnTo>
                  <a:lnTo>
                    <a:pt x="140" y="152"/>
                  </a:lnTo>
                  <a:lnTo>
                    <a:pt x="139" y="154"/>
                  </a:lnTo>
                  <a:lnTo>
                    <a:pt x="139" y="157"/>
                  </a:lnTo>
                  <a:lnTo>
                    <a:pt x="143" y="158"/>
                  </a:lnTo>
                  <a:lnTo>
                    <a:pt x="144" y="160"/>
                  </a:lnTo>
                  <a:lnTo>
                    <a:pt x="143" y="162"/>
                  </a:lnTo>
                  <a:lnTo>
                    <a:pt x="139" y="162"/>
                  </a:lnTo>
                  <a:lnTo>
                    <a:pt x="140" y="163"/>
                  </a:lnTo>
                  <a:lnTo>
                    <a:pt x="143" y="164"/>
                  </a:lnTo>
                  <a:lnTo>
                    <a:pt x="144" y="166"/>
                  </a:lnTo>
                  <a:lnTo>
                    <a:pt x="140" y="166"/>
                  </a:lnTo>
                  <a:lnTo>
                    <a:pt x="139" y="167"/>
                  </a:lnTo>
                  <a:lnTo>
                    <a:pt x="142" y="169"/>
                  </a:lnTo>
                  <a:lnTo>
                    <a:pt x="140" y="170"/>
                  </a:lnTo>
                  <a:lnTo>
                    <a:pt x="137" y="170"/>
                  </a:lnTo>
                  <a:lnTo>
                    <a:pt x="137" y="172"/>
                  </a:lnTo>
                  <a:lnTo>
                    <a:pt x="139" y="174"/>
                  </a:lnTo>
                  <a:lnTo>
                    <a:pt x="138" y="176"/>
                  </a:lnTo>
                  <a:lnTo>
                    <a:pt x="137" y="176"/>
                  </a:lnTo>
                  <a:lnTo>
                    <a:pt x="136" y="178"/>
                  </a:lnTo>
                  <a:lnTo>
                    <a:pt x="137" y="178"/>
                  </a:lnTo>
                  <a:lnTo>
                    <a:pt x="140" y="179"/>
                  </a:lnTo>
                  <a:lnTo>
                    <a:pt x="143" y="181"/>
                  </a:lnTo>
                  <a:lnTo>
                    <a:pt x="140" y="185"/>
                  </a:lnTo>
                  <a:lnTo>
                    <a:pt x="138" y="185"/>
                  </a:lnTo>
                  <a:lnTo>
                    <a:pt x="134" y="181"/>
                  </a:lnTo>
                  <a:close/>
                </a:path>
              </a:pathLst>
            </a:custGeom>
            <a:blipFill>
              <a:blip r:embed="rId18"/>
              <a:stretch>
                <a:fillRect/>
              </a:stretch>
            </a:blipFill>
            <a:ln>
              <a:solidFill>
                <a:srgbClr val="FFFFFF"/>
              </a:solidFill>
            </a:ln>
          </p:spPr>
          <p:txBody>
            <a:bodyPr vert="horz" wrap="square" lIns="243624" tIns="121812" rIns="243624" bIns="121812" numCol="1" anchor="t" anchorCtr="0" compatLnSpc="1">
              <a:prstTxWarp prst="textNoShape">
                <a:avLst/>
              </a:prstTxWarp>
            </a:bodyPr>
            <a:lstStyle/>
            <a:p>
              <a:pPr defTabSz="2435744">
                <a:buClrTx/>
                <a:defRPr/>
              </a:pPr>
              <a:endParaRPr lang="en-US" sz="3796">
                <a:latin typeface="Verdana"/>
              </a:endParaRPr>
            </a:p>
          </p:txBody>
        </p:sp>
        <p:sp>
          <p:nvSpPr>
            <p:cNvPr id="22" name="Freeform 64">
              <a:extLst>
                <a:ext uri="{FF2B5EF4-FFF2-40B4-BE49-F238E27FC236}">
                  <a16:creationId xmlns:a16="http://schemas.microsoft.com/office/drawing/2014/main" id="{E3ACFC19-ACD3-4D0E-9723-CBEF6C6CAC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7162" y="2200583"/>
              <a:ext cx="1093225" cy="1538842"/>
            </a:xfrm>
            <a:custGeom>
              <a:avLst/>
              <a:gdLst>
                <a:gd name="T0" fmla="*/ 209 w 757"/>
                <a:gd name="T1" fmla="*/ 58 h 1079"/>
                <a:gd name="T2" fmla="*/ 169 w 757"/>
                <a:gd name="T3" fmla="*/ 41 h 1079"/>
                <a:gd name="T4" fmla="*/ 124 w 757"/>
                <a:gd name="T5" fmla="*/ 5 h 1079"/>
                <a:gd name="T6" fmla="*/ 113 w 757"/>
                <a:gd name="T7" fmla="*/ 56 h 1079"/>
                <a:gd name="T8" fmla="*/ 61 w 757"/>
                <a:gd name="T9" fmla="*/ 89 h 1079"/>
                <a:gd name="T10" fmla="*/ 62 w 757"/>
                <a:gd name="T11" fmla="*/ 144 h 1079"/>
                <a:gd name="T12" fmla="*/ 35 w 757"/>
                <a:gd name="T13" fmla="*/ 169 h 1079"/>
                <a:gd name="T14" fmla="*/ 52 w 757"/>
                <a:gd name="T15" fmla="*/ 186 h 1079"/>
                <a:gd name="T16" fmla="*/ 44 w 757"/>
                <a:gd name="T17" fmla="*/ 221 h 1079"/>
                <a:gd name="T18" fmla="*/ 14 w 757"/>
                <a:gd name="T19" fmla="*/ 257 h 1079"/>
                <a:gd name="T20" fmla="*/ 1 w 757"/>
                <a:gd name="T21" fmla="*/ 306 h 1079"/>
                <a:gd name="T22" fmla="*/ 34 w 757"/>
                <a:gd name="T23" fmla="*/ 373 h 1079"/>
                <a:gd name="T24" fmla="*/ 10 w 757"/>
                <a:gd name="T25" fmla="*/ 404 h 1079"/>
                <a:gd name="T26" fmla="*/ 22 w 757"/>
                <a:gd name="T27" fmla="*/ 431 h 1079"/>
                <a:gd name="T28" fmla="*/ 50 w 757"/>
                <a:gd name="T29" fmla="*/ 457 h 1079"/>
                <a:gd name="T30" fmla="*/ 71 w 757"/>
                <a:gd name="T31" fmla="*/ 488 h 1079"/>
                <a:gd name="T32" fmla="*/ 60 w 757"/>
                <a:gd name="T33" fmla="*/ 530 h 1079"/>
                <a:gd name="T34" fmla="*/ 95 w 757"/>
                <a:gd name="T35" fmla="*/ 551 h 1079"/>
                <a:gd name="T36" fmla="*/ 150 w 757"/>
                <a:gd name="T37" fmla="*/ 601 h 1079"/>
                <a:gd name="T38" fmla="*/ 152 w 757"/>
                <a:gd name="T39" fmla="*/ 644 h 1079"/>
                <a:gd name="T40" fmla="*/ 133 w 757"/>
                <a:gd name="T41" fmla="*/ 681 h 1079"/>
                <a:gd name="T42" fmla="*/ 145 w 757"/>
                <a:gd name="T43" fmla="*/ 762 h 1079"/>
                <a:gd name="T44" fmla="*/ 172 w 757"/>
                <a:gd name="T45" fmla="*/ 790 h 1079"/>
                <a:gd name="T46" fmla="*/ 194 w 757"/>
                <a:gd name="T47" fmla="*/ 814 h 1079"/>
                <a:gd name="T48" fmla="*/ 188 w 757"/>
                <a:gd name="T49" fmla="*/ 836 h 1079"/>
                <a:gd name="T50" fmla="*/ 206 w 757"/>
                <a:gd name="T51" fmla="*/ 866 h 1079"/>
                <a:gd name="T52" fmla="*/ 246 w 757"/>
                <a:gd name="T53" fmla="*/ 915 h 1079"/>
                <a:gd name="T54" fmla="*/ 311 w 757"/>
                <a:gd name="T55" fmla="*/ 940 h 1079"/>
                <a:gd name="T56" fmla="*/ 313 w 757"/>
                <a:gd name="T57" fmla="*/ 958 h 1079"/>
                <a:gd name="T58" fmla="*/ 380 w 757"/>
                <a:gd name="T59" fmla="*/ 1016 h 1079"/>
                <a:gd name="T60" fmla="*/ 394 w 757"/>
                <a:gd name="T61" fmla="*/ 1066 h 1079"/>
                <a:gd name="T62" fmla="*/ 444 w 757"/>
                <a:gd name="T63" fmla="*/ 1059 h 1079"/>
                <a:gd name="T64" fmla="*/ 526 w 757"/>
                <a:gd name="T65" fmla="*/ 1070 h 1079"/>
                <a:gd name="T66" fmla="*/ 620 w 757"/>
                <a:gd name="T67" fmla="*/ 1057 h 1079"/>
                <a:gd name="T68" fmla="*/ 619 w 757"/>
                <a:gd name="T69" fmla="*/ 990 h 1079"/>
                <a:gd name="T70" fmla="*/ 644 w 757"/>
                <a:gd name="T71" fmla="*/ 940 h 1079"/>
                <a:gd name="T72" fmla="*/ 692 w 757"/>
                <a:gd name="T73" fmla="*/ 874 h 1079"/>
                <a:gd name="T74" fmla="*/ 659 w 757"/>
                <a:gd name="T75" fmla="*/ 866 h 1079"/>
                <a:gd name="T76" fmla="*/ 634 w 757"/>
                <a:gd name="T77" fmla="*/ 848 h 1079"/>
                <a:gd name="T78" fmla="*/ 668 w 757"/>
                <a:gd name="T79" fmla="*/ 811 h 1079"/>
                <a:gd name="T80" fmla="*/ 637 w 757"/>
                <a:gd name="T81" fmla="*/ 756 h 1079"/>
                <a:gd name="T82" fmla="*/ 607 w 757"/>
                <a:gd name="T83" fmla="*/ 718 h 1079"/>
                <a:gd name="T84" fmla="*/ 594 w 757"/>
                <a:gd name="T85" fmla="*/ 678 h 1079"/>
                <a:gd name="T86" fmla="*/ 605 w 757"/>
                <a:gd name="T87" fmla="*/ 626 h 1079"/>
                <a:gd name="T88" fmla="*/ 685 w 757"/>
                <a:gd name="T89" fmla="*/ 609 h 1079"/>
                <a:gd name="T90" fmla="*/ 671 w 757"/>
                <a:gd name="T91" fmla="*/ 579 h 1079"/>
                <a:gd name="T92" fmla="*/ 627 w 757"/>
                <a:gd name="T93" fmla="*/ 567 h 1079"/>
                <a:gd name="T94" fmla="*/ 615 w 757"/>
                <a:gd name="T95" fmla="*/ 540 h 1079"/>
                <a:gd name="T96" fmla="*/ 582 w 757"/>
                <a:gd name="T97" fmla="*/ 511 h 1079"/>
                <a:gd name="T98" fmla="*/ 665 w 757"/>
                <a:gd name="T99" fmla="*/ 492 h 1079"/>
                <a:gd name="T100" fmla="*/ 724 w 757"/>
                <a:gd name="T101" fmla="*/ 408 h 1079"/>
                <a:gd name="T102" fmla="*/ 747 w 757"/>
                <a:gd name="T103" fmla="*/ 359 h 1079"/>
                <a:gd name="T104" fmla="*/ 710 w 757"/>
                <a:gd name="T105" fmla="*/ 323 h 1079"/>
                <a:gd name="T106" fmla="*/ 729 w 757"/>
                <a:gd name="T107" fmla="*/ 224 h 1079"/>
                <a:gd name="T108" fmla="*/ 623 w 757"/>
                <a:gd name="T109" fmla="*/ 252 h 1079"/>
                <a:gd name="T110" fmla="*/ 566 w 757"/>
                <a:gd name="T111" fmla="*/ 200 h 1079"/>
                <a:gd name="T112" fmla="*/ 499 w 757"/>
                <a:gd name="T113" fmla="*/ 158 h 1079"/>
                <a:gd name="T114" fmla="*/ 444 w 757"/>
                <a:gd name="T115" fmla="*/ 137 h 1079"/>
                <a:gd name="T116" fmla="*/ 374 w 757"/>
                <a:gd name="T117" fmla="*/ 127 h 1079"/>
                <a:gd name="T118" fmla="*/ 329 w 757"/>
                <a:gd name="T119" fmla="*/ 104 h 1079"/>
                <a:gd name="T120" fmla="*/ 271 w 757"/>
                <a:gd name="T121" fmla="*/ 72 h 10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57" h="1079">
                  <a:moveTo>
                    <a:pt x="266" y="41"/>
                  </a:moveTo>
                  <a:lnTo>
                    <a:pt x="266" y="54"/>
                  </a:lnTo>
                  <a:lnTo>
                    <a:pt x="263" y="54"/>
                  </a:lnTo>
                  <a:lnTo>
                    <a:pt x="255" y="61"/>
                  </a:lnTo>
                  <a:lnTo>
                    <a:pt x="246" y="53"/>
                  </a:lnTo>
                  <a:lnTo>
                    <a:pt x="236" y="52"/>
                  </a:lnTo>
                  <a:lnTo>
                    <a:pt x="219" y="60"/>
                  </a:lnTo>
                  <a:lnTo>
                    <a:pt x="209" y="58"/>
                  </a:lnTo>
                  <a:lnTo>
                    <a:pt x="205" y="58"/>
                  </a:lnTo>
                  <a:lnTo>
                    <a:pt x="203" y="49"/>
                  </a:lnTo>
                  <a:lnTo>
                    <a:pt x="198" y="49"/>
                  </a:lnTo>
                  <a:lnTo>
                    <a:pt x="199" y="43"/>
                  </a:lnTo>
                  <a:lnTo>
                    <a:pt x="191" y="41"/>
                  </a:lnTo>
                  <a:lnTo>
                    <a:pt x="187" y="41"/>
                  </a:lnTo>
                  <a:lnTo>
                    <a:pt x="183" y="49"/>
                  </a:lnTo>
                  <a:lnTo>
                    <a:pt x="169" y="41"/>
                  </a:lnTo>
                  <a:lnTo>
                    <a:pt x="162" y="37"/>
                  </a:lnTo>
                  <a:lnTo>
                    <a:pt x="163" y="31"/>
                  </a:lnTo>
                  <a:lnTo>
                    <a:pt x="162" y="24"/>
                  </a:lnTo>
                  <a:lnTo>
                    <a:pt x="157" y="13"/>
                  </a:lnTo>
                  <a:lnTo>
                    <a:pt x="156" y="0"/>
                  </a:lnTo>
                  <a:lnTo>
                    <a:pt x="146" y="0"/>
                  </a:lnTo>
                  <a:lnTo>
                    <a:pt x="137" y="6"/>
                  </a:lnTo>
                  <a:lnTo>
                    <a:pt x="124" y="5"/>
                  </a:lnTo>
                  <a:lnTo>
                    <a:pt x="107" y="3"/>
                  </a:lnTo>
                  <a:lnTo>
                    <a:pt x="109" y="16"/>
                  </a:lnTo>
                  <a:lnTo>
                    <a:pt x="110" y="22"/>
                  </a:lnTo>
                  <a:lnTo>
                    <a:pt x="110" y="30"/>
                  </a:lnTo>
                  <a:lnTo>
                    <a:pt x="114" y="38"/>
                  </a:lnTo>
                  <a:lnTo>
                    <a:pt x="115" y="41"/>
                  </a:lnTo>
                  <a:lnTo>
                    <a:pt x="120" y="50"/>
                  </a:lnTo>
                  <a:lnTo>
                    <a:pt x="113" y="56"/>
                  </a:lnTo>
                  <a:lnTo>
                    <a:pt x="114" y="59"/>
                  </a:lnTo>
                  <a:lnTo>
                    <a:pt x="102" y="65"/>
                  </a:lnTo>
                  <a:lnTo>
                    <a:pt x="106" y="68"/>
                  </a:lnTo>
                  <a:lnTo>
                    <a:pt x="91" y="78"/>
                  </a:lnTo>
                  <a:lnTo>
                    <a:pt x="91" y="73"/>
                  </a:lnTo>
                  <a:lnTo>
                    <a:pt x="90" y="68"/>
                  </a:lnTo>
                  <a:lnTo>
                    <a:pt x="68" y="78"/>
                  </a:lnTo>
                  <a:lnTo>
                    <a:pt x="61" y="89"/>
                  </a:lnTo>
                  <a:lnTo>
                    <a:pt x="80" y="115"/>
                  </a:lnTo>
                  <a:lnTo>
                    <a:pt x="74" y="119"/>
                  </a:lnTo>
                  <a:lnTo>
                    <a:pt x="66" y="118"/>
                  </a:lnTo>
                  <a:lnTo>
                    <a:pt x="58" y="119"/>
                  </a:lnTo>
                  <a:lnTo>
                    <a:pt x="54" y="131"/>
                  </a:lnTo>
                  <a:lnTo>
                    <a:pt x="68" y="142"/>
                  </a:lnTo>
                  <a:lnTo>
                    <a:pt x="67" y="144"/>
                  </a:lnTo>
                  <a:lnTo>
                    <a:pt x="62" y="144"/>
                  </a:lnTo>
                  <a:lnTo>
                    <a:pt x="59" y="150"/>
                  </a:lnTo>
                  <a:lnTo>
                    <a:pt x="54" y="152"/>
                  </a:lnTo>
                  <a:lnTo>
                    <a:pt x="54" y="157"/>
                  </a:lnTo>
                  <a:lnTo>
                    <a:pt x="50" y="158"/>
                  </a:lnTo>
                  <a:lnTo>
                    <a:pt x="46" y="158"/>
                  </a:lnTo>
                  <a:lnTo>
                    <a:pt x="43" y="152"/>
                  </a:lnTo>
                  <a:lnTo>
                    <a:pt x="41" y="156"/>
                  </a:lnTo>
                  <a:lnTo>
                    <a:pt x="35" y="169"/>
                  </a:lnTo>
                  <a:lnTo>
                    <a:pt x="38" y="176"/>
                  </a:lnTo>
                  <a:lnTo>
                    <a:pt x="42" y="180"/>
                  </a:lnTo>
                  <a:lnTo>
                    <a:pt x="47" y="178"/>
                  </a:lnTo>
                  <a:lnTo>
                    <a:pt x="50" y="178"/>
                  </a:lnTo>
                  <a:lnTo>
                    <a:pt x="56" y="176"/>
                  </a:lnTo>
                  <a:lnTo>
                    <a:pt x="56" y="182"/>
                  </a:lnTo>
                  <a:lnTo>
                    <a:pt x="50" y="184"/>
                  </a:lnTo>
                  <a:lnTo>
                    <a:pt x="52" y="186"/>
                  </a:lnTo>
                  <a:lnTo>
                    <a:pt x="55" y="186"/>
                  </a:lnTo>
                  <a:lnTo>
                    <a:pt x="55" y="194"/>
                  </a:lnTo>
                  <a:lnTo>
                    <a:pt x="61" y="200"/>
                  </a:lnTo>
                  <a:lnTo>
                    <a:pt x="62" y="205"/>
                  </a:lnTo>
                  <a:lnTo>
                    <a:pt x="50" y="209"/>
                  </a:lnTo>
                  <a:lnTo>
                    <a:pt x="47" y="212"/>
                  </a:lnTo>
                  <a:lnTo>
                    <a:pt x="49" y="218"/>
                  </a:lnTo>
                  <a:lnTo>
                    <a:pt x="44" y="221"/>
                  </a:lnTo>
                  <a:lnTo>
                    <a:pt x="42" y="227"/>
                  </a:lnTo>
                  <a:lnTo>
                    <a:pt x="34" y="227"/>
                  </a:lnTo>
                  <a:lnTo>
                    <a:pt x="32" y="235"/>
                  </a:lnTo>
                  <a:lnTo>
                    <a:pt x="30" y="235"/>
                  </a:lnTo>
                  <a:lnTo>
                    <a:pt x="35" y="247"/>
                  </a:lnTo>
                  <a:lnTo>
                    <a:pt x="26" y="246"/>
                  </a:lnTo>
                  <a:lnTo>
                    <a:pt x="26" y="247"/>
                  </a:lnTo>
                  <a:lnTo>
                    <a:pt x="14" y="257"/>
                  </a:lnTo>
                  <a:lnTo>
                    <a:pt x="28" y="257"/>
                  </a:lnTo>
                  <a:lnTo>
                    <a:pt x="28" y="259"/>
                  </a:lnTo>
                  <a:lnTo>
                    <a:pt x="25" y="264"/>
                  </a:lnTo>
                  <a:lnTo>
                    <a:pt x="14" y="271"/>
                  </a:lnTo>
                  <a:lnTo>
                    <a:pt x="2" y="270"/>
                  </a:lnTo>
                  <a:lnTo>
                    <a:pt x="0" y="282"/>
                  </a:lnTo>
                  <a:lnTo>
                    <a:pt x="4" y="286"/>
                  </a:lnTo>
                  <a:lnTo>
                    <a:pt x="1" y="306"/>
                  </a:lnTo>
                  <a:lnTo>
                    <a:pt x="11" y="306"/>
                  </a:lnTo>
                  <a:lnTo>
                    <a:pt x="11" y="311"/>
                  </a:lnTo>
                  <a:lnTo>
                    <a:pt x="13" y="311"/>
                  </a:lnTo>
                  <a:lnTo>
                    <a:pt x="12" y="319"/>
                  </a:lnTo>
                  <a:lnTo>
                    <a:pt x="18" y="326"/>
                  </a:lnTo>
                  <a:lnTo>
                    <a:pt x="12" y="359"/>
                  </a:lnTo>
                  <a:lnTo>
                    <a:pt x="13" y="369"/>
                  </a:lnTo>
                  <a:lnTo>
                    <a:pt x="34" y="373"/>
                  </a:lnTo>
                  <a:lnTo>
                    <a:pt x="37" y="383"/>
                  </a:lnTo>
                  <a:lnTo>
                    <a:pt x="23" y="386"/>
                  </a:lnTo>
                  <a:lnTo>
                    <a:pt x="19" y="390"/>
                  </a:lnTo>
                  <a:lnTo>
                    <a:pt x="23" y="395"/>
                  </a:lnTo>
                  <a:lnTo>
                    <a:pt x="18" y="396"/>
                  </a:lnTo>
                  <a:lnTo>
                    <a:pt x="18" y="397"/>
                  </a:lnTo>
                  <a:lnTo>
                    <a:pt x="8" y="401"/>
                  </a:lnTo>
                  <a:lnTo>
                    <a:pt x="10" y="404"/>
                  </a:lnTo>
                  <a:lnTo>
                    <a:pt x="12" y="413"/>
                  </a:lnTo>
                  <a:lnTo>
                    <a:pt x="16" y="414"/>
                  </a:lnTo>
                  <a:lnTo>
                    <a:pt x="16" y="417"/>
                  </a:lnTo>
                  <a:lnTo>
                    <a:pt x="22" y="416"/>
                  </a:lnTo>
                  <a:lnTo>
                    <a:pt x="24" y="421"/>
                  </a:lnTo>
                  <a:lnTo>
                    <a:pt x="26" y="420"/>
                  </a:lnTo>
                  <a:lnTo>
                    <a:pt x="30" y="427"/>
                  </a:lnTo>
                  <a:lnTo>
                    <a:pt x="22" y="431"/>
                  </a:lnTo>
                  <a:lnTo>
                    <a:pt x="17" y="434"/>
                  </a:lnTo>
                  <a:lnTo>
                    <a:pt x="19" y="439"/>
                  </a:lnTo>
                  <a:lnTo>
                    <a:pt x="17" y="441"/>
                  </a:lnTo>
                  <a:lnTo>
                    <a:pt x="25" y="449"/>
                  </a:lnTo>
                  <a:lnTo>
                    <a:pt x="34" y="452"/>
                  </a:lnTo>
                  <a:lnTo>
                    <a:pt x="36" y="451"/>
                  </a:lnTo>
                  <a:lnTo>
                    <a:pt x="44" y="456"/>
                  </a:lnTo>
                  <a:lnTo>
                    <a:pt x="50" y="457"/>
                  </a:lnTo>
                  <a:lnTo>
                    <a:pt x="64" y="458"/>
                  </a:lnTo>
                  <a:lnTo>
                    <a:pt x="64" y="452"/>
                  </a:lnTo>
                  <a:lnTo>
                    <a:pt x="65" y="446"/>
                  </a:lnTo>
                  <a:lnTo>
                    <a:pt x="72" y="449"/>
                  </a:lnTo>
                  <a:lnTo>
                    <a:pt x="77" y="447"/>
                  </a:lnTo>
                  <a:lnTo>
                    <a:pt x="78" y="453"/>
                  </a:lnTo>
                  <a:lnTo>
                    <a:pt x="72" y="473"/>
                  </a:lnTo>
                  <a:lnTo>
                    <a:pt x="71" y="488"/>
                  </a:lnTo>
                  <a:lnTo>
                    <a:pt x="67" y="489"/>
                  </a:lnTo>
                  <a:lnTo>
                    <a:pt x="74" y="500"/>
                  </a:lnTo>
                  <a:lnTo>
                    <a:pt x="82" y="518"/>
                  </a:lnTo>
                  <a:lnTo>
                    <a:pt x="82" y="522"/>
                  </a:lnTo>
                  <a:lnTo>
                    <a:pt x="74" y="523"/>
                  </a:lnTo>
                  <a:lnTo>
                    <a:pt x="67" y="525"/>
                  </a:lnTo>
                  <a:lnTo>
                    <a:pt x="67" y="535"/>
                  </a:lnTo>
                  <a:lnTo>
                    <a:pt x="60" y="530"/>
                  </a:lnTo>
                  <a:lnTo>
                    <a:pt x="52" y="545"/>
                  </a:lnTo>
                  <a:lnTo>
                    <a:pt x="62" y="545"/>
                  </a:lnTo>
                  <a:lnTo>
                    <a:pt x="64" y="549"/>
                  </a:lnTo>
                  <a:lnTo>
                    <a:pt x="65" y="549"/>
                  </a:lnTo>
                  <a:lnTo>
                    <a:pt x="70" y="551"/>
                  </a:lnTo>
                  <a:lnTo>
                    <a:pt x="77" y="549"/>
                  </a:lnTo>
                  <a:lnTo>
                    <a:pt x="89" y="554"/>
                  </a:lnTo>
                  <a:lnTo>
                    <a:pt x="95" y="551"/>
                  </a:lnTo>
                  <a:lnTo>
                    <a:pt x="115" y="552"/>
                  </a:lnTo>
                  <a:lnTo>
                    <a:pt x="122" y="549"/>
                  </a:lnTo>
                  <a:lnTo>
                    <a:pt x="124" y="587"/>
                  </a:lnTo>
                  <a:lnTo>
                    <a:pt x="121" y="595"/>
                  </a:lnTo>
                  <a:lnTo>
                    <a:pt x="133" y="594"/>
                  </a:lnTo>
                  <a:lnTo>
                    <a:pt x="137" y="597"/>
                  </a:lnTo>
                  <a:lnTo>
                    <a:pt x="137" y="602"/>
                  </a:lnTo>
                  <a:lnTo>
                    <a:pt x="150" y="601"/>
                  </a:lnTo>
                  <a:lnTo>
                    <a:pt x="151" y="607"/>
                  </a:lnTo>
                  <a:lnTo>
                    <a:pt x="143" y="608"/>
                  </a:lnTo>
                  <a:lnTo>
                    <a:pt x="142" y="614"/>
                  </a:lnTo>
                  <a:lnTo>
                    <a:pt x="140" y="626"/>
                  </a:lnTo>
                  <a:lnTo>
                    <a:pt x="138" y="627"/>
                  </a:lnTo>
                  <a:lnTo>
                    <a:pt x="134" y="637"/>
                  </a:lnTo>
                  <a:lnTo>
                    <a:pt x="139" y="644"/>
                  </a:lnTo>
                  <a:lnTo>
                    <a:pt x="152" y="644"/>
                  </a:lnTo>
                  <a:lnTo>
                    <a:pt x="155" y="655"/>
                  </a:lnTo>
                  <a:lnTo>
                    <a:pt x="146" y="656"/>
                  </a:lnTo>
                  <a:lnTo>
                    <a:pt x="151" y="660"/>
                  </a:lnTo>
                  <a:lnTo>
                    <a:pt x="150" y="669"/>
                  </a:lnTo>
                  <a:lnTo>
                    <a:pt x="142" y="670"/>
                  </a:lnTo>
                  <a:lnTo>
                    <a:pt x="142" y="675"/>
                  </a:lnTo>
                  <a:lnTo>
                    <a:pt x="133" y="678"/>
                  </a:lnTo>
                  <a:lnTo>
                    <a:pt x="133" y="681"/>
                  </a:lnTo>
                  <a:lnTo>
                    <a:pt x="127" y="682"/>
                  </a:lnTo>
                  <a:lnTo>
                    <a:pt x="124" y="685"/>
                  </a:lnTo>
                  <a:lnTo>
                    <a:pt x="125" y="690"/>
                  </a:lnTo>
                  <a:lnTo>
                    <a:pt x="134" y="688"/>
                  </a:lnTo>
                  <a:lnTo>
                    <a:pt x="139" y="735"/>
                  </a:lnTo>
                  <a:lnTo>
                    <a:pt x="140" y="740"/>
                  </a:lnTo>
                  <a:lnTo>
                    <a:pt x="152" y="752"/>
                  </a:lnTo>
                  <a:lnTo>
                    <a:pt x="145" y="762"/>
                  </a:lnTo>
                  <a:lnTo>
                    <a:pt x="148" y="769"/>
                  </a:lnTo>
                  <a:lnTo>
                    <a:pt x="143" y="769"/>
                  </a:lnTo>
                  <a:lnTo>
                    <a:pt x="152" y="774"/>
                  </a:lnTo>
                  <a:lnTo>
                    <a:pt x="150" y="778"/>
                  </a:lnTo>
                  <a:lnTo>
                    <a:pt x="160" y="787"/>
                  </a:lnTo>
                  <a:lnTo>
                    <a:pt x="166" y="784"/>
                  </a:lnTo>
                  <a:lnTo>
                    <a:pt x="170" y="784"/>
                  </a:lnTo>
                  <a:lnTo>
                    <a:pt x="172" y="790"/>
                  </a:lnTo>
                  <a:lnTo>
                    <a:pt x="179" y="788"/>
                  </a:lnTo>
                  <a:lnTo>
                    <a:pt x="178" y="786"/>
                  </a:lnTo>
                  <a:lnTo>
                    <a:pt x="188" y="782"/>
                  </a:lnTo>
                  <a:lnTo>
                    <a:pt x="191" y="800"/>
                  </a:lnTo>
                  <a:lnTo>
                    <a:pt x="189" y="807"/>
                  </a:lnTo>
                  <a:lnTo>
                    <a:pt x="193" y="814"/>
                  </a:lnTo>
                  <a:lnTo>
                    <a:pt x="193" y="817"/>
                  </a:lnTo>
                  <a:lnTo>
                    <a:pt x="194" y="814"/>
                  </a:lnTo>
                  <a:lnTo>
                    <a:pt x="199" y="814"/>
                  </a:lnTo>
                  <a:lnTo>
                    <a:pt x="200" y="819"/>
                  </a:lnTo>
                  <a:lnTo>
                    <a:pt x="209" y="823"/>
                  </a:lnTo>
                  <a:lnTo>
                    <a:pt x="203" y="828"/>
                  </a:lnTo>
                  <a:lnTo>
                    <a:pt x="199" y="829"/>
                  </a:lnTo>
                  <a:lnTo>
                    <a:pt x="193" y="830"/>
                  </a:lnTo>
                  <a:lnTo>
                    <a:pt x="188" y="834"/>
                  </a:lnTo>
                  <a:lnTo>
                    <a:pt x="188" y="836"/>
                  </a:lnTo>
                  <a:lnTo>
                    <a:pt x="189" y="844"/>
                  </a:lnTo>
                  <a:lnTo>
                    <a:pt x="186" y="848"/>
                  </a:lnTo>
                  <a:lnTo>
                    <a:pt x="188" y="854"/>
                  </a:lnTo>
                  <a:lnTo>
                    <a:pt x="185" y="859"/>
                  </a:lnTo>
                  <a:lnTo>
                    <a:pt x="186" y="862"/>
                  </a:lnTo>
                  <a:lnTo>
                    <a:pt x="188" y="862"/>
                  </a:lnTo>
                  <a:lnTo>
                    <a:pt x="203" y="865"/>
                  </a:lnTo>
                  <a:lnTo>
                    <a:pt x="206" y="866"/>
                  </a:lnTo>
                  <a:lnTo>
                    <a:pt x="209" y="866"/>
                  </a:lnTo>
                  <a:lnTo>
                    <a:pt x="229" y="865"/>
                  </a:lnTo>
                  <a:lnTo>
                    <a:pt x="237" y="873"/>
                  </a:lnTo>
                  <a:lnTo>
                    <a:pt x="237" y="882"/>
                  </a:lnTo>
                  <a:lnTo>
                    <a:pt x="237" y="886"/>
                  </a:lnTo>
                  <a:lnTo>
                    <a:pt x="245" y="901"/>
                  </a:lnTo>
                  <a:lnTo>
                    <a:pt x="241" y="910"/>
                  </a:lnTo>
                  <a:lnTo>
                    <a:pt x="246" y="915"/>
                  </a:lnTo>
                  <a:lnTo>
                    <a:pt x="263" y="919"/>
                  </a:lnTo>
                  <a:lnTo>
                    <a:pt x="271" y="920"/>
                  </a:lnTo>
                  <a:lnTo>
                    <a:pt x="270" y="926"/>
                  </a:lnTo>
                  <a:lnTo>
                    <a:pt x="277" y="928"/>
                  </a:lnTo>
                  <a:lnTo>
                    <a:pt x="282" y="931"/>
                  </a:lnTo>
                  <a:lnTo>
                    <a:pt x="290" y="933"/>
                  </a:lnTo>
                  <a:lnTo>
                    <a:pt x="297" y="934"/>
                  </a:lnTo>
                  <a:lnTo>
                    <a:pt x="311" y="940"/>
                  </a:lnTo>
                  <a:lnTo>
                    <a:pt x="309" y="944"/>
                  </a:lnTo>
                  <a:lnTo>
                    <a:pt x="307" y="954"/>
                  </a:lnTo>
                  <a:lnTo>
                    <a:pt x="311" y="956"/>
                  </a:lnTo>
                  <a:lnTo>
                    <a:pt x="303" y="961"/>
                  </a:lnTo>
                  <a:lnTo>
                    <a:pt x="306" y="963"/>
                  </a:lnTo>
                  <a:lnTo>
                    <a:pt x="309" y="964"/>
                  </a:lnTo>
                  <a:lnTo>
                    <a:pt x="312" y="961"/>
                  </a:lnTo>
                  <a:lnTo>
                    <a:pt x="313" y="958"/>
                  </a:lnTo>
                  <a:lnTo>
                    <a:pt x="313" y="967"/>
                  </a:lnTo>
                  <a:lnTo>
                    <a:pt x="309" y="972"/>
                  </a:lnTo>
                  <a:lnTo>
                    <a:pt x="315" y="987"/>
                  </a:lnTo>
                  <a:lnTo>
                    <a:pt x="324" y="988"/>
                  </a:lnTo>
                  <a:lnTo>
                    <a:pt x="367" y="991"/>
                  </a:lnTo>
                  <a:lnTo>
                    <a:pt x="380" y="992"/>
                  </a:lnTo>
                  <a:lnTo>
                    <a:pt x="380" y="996"/>
                  </a:lnTo>
                  <a:lnTo>
                    <a:pt x="380" y="1016"/>
                  </a:lnTo>
                  <a:lnTo>
                    <a:pt x="388" y="1021"/>
                  </a:lnTo>
                  <a:lnTo>
                    <a:pt x="391" y="1018"/>
                  </a:lnTo>
                  <a:lnTo>
                    <a:pt x="394" y="1024"/>
                  </a:lnTo>
                  <a:lnTo>
                    <a:pt x="397" y="1024"/>
                  </a:lnTo>
                  <a:lnTo>
                    <a:pt x="388" y="1046"/>
                  </a:lnTo>
                  <a:lnTo>
                    <a:pt x="391" y="1058"/>
                  </a:lnTo>
                  <a:lnTo>
                    <a:pt x="394" y="1058"/>
                  </a:lnTo>
                  <a:lnTo>
                    <a:pt x="394" y="1066"/>
                  </a:lnTo>
                  <a:lnTo>
                    <a:pt x="403" y="1066"/>
                  </a:lnTo>
                  <a:lnTo>
                    <a:pt x="403" y="1071"/>
                  </a:lnTo>
                  <a:lnTo>
                    <a:pt x="415" y="1071"/>
                  </a:lnTo>
                  <a:lnTo>
                    <a:pt x="416" y="1066"/>
                  </a:lnTo>
                  <a:lnTo>
                    <a:pt x="422" y="1069"/>
                  </a:lnTo>
                  <a:lnTo>
                    <a:pt x="426" y="1065"/>
                  </a:lnTo>
                  <a:lnTo>
                    <a:pt x="441" y="1065"/>
                  </a:lnTo>
                  <a:lnTo>
                    <a:pt x="444" y="1059"/>
                  </a:lnTo>
                  <a:lnTo>
                    <a:pt x="478" y="1059"/>
                  </a:lnTo>
                  <a:lnTo>
                    <a:pt x="478" y="1057"/>
                  </a:lnTo>
                  <a:lnTo>
                    <a:pt x="490" y="1058"/>
                  </a:lnTo>
                  <a:lnTo>
                    <a:pt x="499" y="1077"/>
                  </a:lnTo>
                  <a:lnTo>
                    <a:pt x="504" y="1073"/>
                  </a:lnTo>
                  <a:lnTo>
                    <a:pt x="507" y="1066"/>
                  </a:lnTo>
                  <a:lnTo>
                    <a:pt x="519" y="1063"/>
                  </a:lnTo>
                  <a:lnTo>
                    <a:pt x="526" y="1070"/>
                  </a:lnTo>
                  <a:lnTo>
                    <a:pt x="532" y="1079"/>
                  </a:lnTo>
                  <a:lnTo>
                    <a:pt x="549" y="1073"/>
                  </a:lnTo>
                  <a:lnTo>
                    <a:pt x="571" y="1073"/>
                  </a:lnTo>
                  <a:lnTo>
                    <a:pt x="574" y="1076"/>
                  </a:lnTo>
                  <a:lnTo>
                    <a:pt x="599" y="1078"/>
                  </a:lnTo>
                  <a:lnTo>
                    <a:pt x="610" y="1069"/>
                  </a:lnTo>
                  <a:lnTo>
                    <a:pt x="610" y="1058"/>
                  </a:lnTo>
                  <a:lnTo>
                    <a:pt x="620" y="1057"/>
                  </a:lnTo>
                  <a:lnTo>
                    <a:pt x="620" y="1034"/>
                  </a:lnTo>
                  <a:lnTo>
                    <a:pt x="623" y="1027"/>
                  </a:lnTo>
                  <a:lnTo>
                    <a:pt x="623" y="1019"/>
                  </a:lnTo>
                  <a:lnTo>
                    <a:pt x="628" y="1019"/>
                  </a:lnTo>
                  <a:lnTo>
                    <a:pt x="628" y="1015"/>
                  </a:lnTo>
                  <a:lnTo>
                    <a:pt x="627" y="1003"/>
                  </a:lnTo>
                  <a:lnTo>
                    <a:pt x="627" y="996"/>
                  </a:lnTo>
                  <a:lnTo>
                    <a:pt x="619" y="990"/>
                  </a:lnTo>
                  <a:lnTo>
                    <a:pt x="614" y="976"/>
                  </a:lnTo>
                  <a:lnTo>
                    <a:pt x="649" y="976"/>
                  </a:lnTo>
                  <a:lnTo>
                    <a:pt x="649" y="972"/>
                  </a:lnTo>
                  <a:lnTo>
                    <a:pt x="637" y="968"/>
                  </a:lnTo>
                  <a:lnTo>
                    <a:pt x="632" y="963"/>
                  </a:lnTo>
                  <a:lnTo>
                    <a:pt x="643" y="958"/>
                  </a:lnTo>
                  <a:lnTo>
                    <a:pt x="645" y="944"/>
                  </a:lnTo>
                  <a:lnTo>
                    <a:pt x="644" y="940"/>
                  </a:lnTo>
                  <a:lnTo>
                    <a:pt x="653" y="928"/>
                  </a:lnTo>
                  <a:lnTo>
                    <a:pt x="657" y="909"/>
                  </a:lnTo>
                  <a:lnTo>
                    <a:pt x="665" y="909"/>
                  </a:lnTo>
                  <a:lnTo>
                    <a:pt x="667" y="886"/>
                  </a:lnTo>
                  <a:lnTo>
                    <a:pt x="685" y="889"/>
                  </a:lnTo>
                  <a:lnTo>
                    <a:pt x="688" y="889"/>
                  </a:lnTo>
                  <a:lnTo>
                    <a:pt x="687" y="880"/>
                  </a:lnTo>
                  <a:lnTo>
                    <a:pt x="692" y="874"/>
                  </a:lnTo>
                  <a:lnTo>
                    <a:pt x="689" y="867"/>
                  </a:lnTo>
                  <a:lnTo>
                    <a:pt x="685" y="856"/>
                  </a:lnTo>
                  <a:lnTo>
                    <a:pt x="682" y="844"/>
                  </a:lnTo>
                  <a:lnTo>
                    <a:pt x="677" y="846"/>
                  </a:lnTo>
                  <a:lnTo>
                    <a:pt x="673" y="853"/>
                  </a:lnTo>
                  <a:lnTo>
                    <a:pt x="670" y="850"/>
                  </a:lnTo>
                  <a:lnTo>
                    <a:pt x="665" y="858"/>
                  </a:lnTo>
                  <a:lnTo>
                    <a:pt x="659" y="866"/>
                  </a:lnTo>
                  <a:lnTo>
                    <a:pt x="656" y="864"/>
                  </a:lnTo>
                  <a:lnTo>
                    <a:pt x="656" y="860"/>
                  </a:lnTo>
                  <a:lnTo>
                    <a:pt x="658" y="859"/>
                  </a:lnTo>
                  <a:lnTo>
                    <a:pt x="653" y="855"/>
                  </a:lnTo>
                  <a:lnTo>
                    <a:pt x="653" y="852"/>
                  </a:lnTo>
                  <a:lnTo>
                    <a:pt x="650" y="854"/>
                  </a:lnTo>
                  <a:lnTo>
                    <a:pt x="649" y="848"/>
                  </a:lnTo>
                  <a:lnTo>
                    <a:pt x="634" y="848"/>
                  </a:lnTo>
                  <a:lnTo>
                    <a:pt x="635" y="836"/>
                  </a:lnTo>
                  <a:lnTo>
                    <a:pt x="646" y="836"/>
                  </a:lnTo>
                  <a:lnTo>
                    <a:pt x="659" y="834"/>
                  </a:lnTo>
                  <a:lnTo>
                    <a:pt x="659" y="830"/>
                  </a:lnTo>
                  <a:lnTo>
                    <a:pt x="664" y="829"/>
                  </a:lnTo>
                  <a:lnTo>
                    <a:pt x="668" y="826"/>
                  </a:lnTo>
                  <a:lnTo>
                    <a:pt x="664" y="819"/>
                  </a:lnTo>
                  <a:lnTo>
                    <a:pt x="668" y="811"/>
                  </a:lnTo>
                  <a:lnTo>
                    <a:pt x="664" y="811"/>
                  </a:lnTo>
                  <a:lnTo>
                    <a:pt x="662" y="817"/>
                  </a:lnTo>
                  <a:lnTo>
                    <a:pt x="656" y="810"/>
                  </a:lnTo>
                  <a:lnTo>
                    <a:pt x="658" y="807"/>
                  </a:lnTo>
                  <a:lnTo>
                    <a:pt x="656" y="794"/>
                  </a:lnTo>
                  <a:lnTo>
                    <a:pt x="649" y="780"/>
                  </a:lnTo>
                  <a:lnTo>
                    <a:pt x="637" y="772"/>
                  </a:lnTo>
                  <a:lnTo>
                    <a:pt x="637" y="756"/>
                  </a:lnTo>
                  <a:lnTo>
                    <a:pt x="643" y="754"/>
                  </a:lnTo>
                  <a:lnTo>
                    <a:pt x="638" y="723"/>
                  </a:lnTo>
                  <a:lnTo>
                    <a:pt x="628" y="720"/>
                  </a:lnTo>
                  <a:lnTo>
                    <a:pt x="629" y="716"/>
                  </a:lnTo>
                  <a:lnTo>
                    <a:pt x="623" y="717"/>
                  </a:lnTo>
                  <a:lnTo>
                    <a:pt x="621" y="714"/>
                  </a:lnTo>
                  <a:lnTo>
                    <a:pt x="614" y="714"/>
                  </a:lnTo>
                  <a:lnTo>
                    <a:pt x="607" y="718"/>
                  </a:lnTo>
                  <a:lnTo>
                    <a:pt x="605" y="714"/>
                  </a:lnTo>
                  <a:lnTo>
                    <a:pt x="602" y="716"/>
                  </a:lnTo>
                  <a:lnTo>
                    <a:pt x="585" y="715"/>
                  </a:lnTo>
                  <a:lnTo>
                    <a:pt x="578" y="706"/>
                  </a:lnTo>
                  <a:lnTo>
                    <a:pt x="578" y="700"/>
                  </a:lnTo>
                  <a:lnTo>
                    <a:pt x="588" y="688"/>
                  </a:lnTo>
                  <a:lnTo>
                    <a:pt x="592" y="684"/>
                  </a:lnTo>
                  <a:lnTo>
                    <a:pt x="594" y="678"/>
                  </a:lnTo>
                  <a:lnTo>
                    <a:pt x="591" y="676"/>
                  </a:lnTo>
                  <a:lnTo>
                    <a:pt x="597" y="669"/>
                  </a:lnTo>
                  <a:lnTo>
                    <a:pt x="596" y="667"/>
                  </a:lnTo>
                  <a:lnTo>
                    <a:pt x="596" y="661"/>
                  </a:lnTo>
                  <a:lnTo>
                    <a:pt x="592" y="661"/>
                  </a:lnTo>
                  <a:lnTo>
                    <a:pt x="591" y="653"/>
                  </a:lnTo>
                  <a:lnTo>
                    <a:pt x="597" y="647"/>
                  </a:lnTo>
                  <a:lnTo>
                    <a:pt x="605" y="626"/>
                  </a:lnTo>
                  <a:lnTo>
                    <a:pt x="609" y="631"/>
                  </a:lnTo>
                  <a:lnTo>
                    <a:pt x="617" y="614"/>
                  </a:lnTo>
                  <a:lnTo>
                    <a:pt x="615" y="609"/>
                  </a:lnTo>
                  <a:lnTo>
                    <a:pt x="621" y="595"/>
                  </a:lnTo>
                  <a:lnTo>
                    <a:pt x="647" y="603"/>
                  </a:lnTo>
                  <a:lnTo>
                    <a:pt x="669" y="612"/>
                  </a:lnTo>
                  <a:lnTo>
                    <a:pt x="677" y="617"/>
                  </a:lnTo>
                  <a:lnTo>
                    <a:pt x="685" y="609"/>
                  </a:lnTo>
                  <a:lnTo>
                    <a:pt x="710" y="582"/>
                  </a:lnTo>
                  <a:lnTo>
                    <a:pt x="703" y="560"/>
                  </a:lnTo>
                  <a:lnTo>
                    <a:pt x="693" y="559"/>
                  </a:lnTo>
                  <a:lnTo>
                    <a:pt x="691" y="565"/>
                  </a:lnTo>
                  <a:lnTo>
                    <a:pt x="687" y="565"/>
                  </a:lnTo>
                  <a:lnTo>
                    <a:pt x="685" y="575"/>
                  </a:lnTo>
                  <a:lnTo>
                    <a:pt x="683" y="582"/>
                  </a:lnTo>
                  <a:lnTo>
                    <a:pt x="671" y="579"/>
                  </a:lnTo>
                  <a:lnTo>
                    <a:pt x="667" y="572"/>
                  </a:lnTo>
                  <a:lnTo>
                    <a:pt x="661" y="569"/>
                  </a:lnTo>
                  <a:lnTo>
                    <a:pt x="638" y="571"/>
                  </a:lnTo>
                  <a:lnTo>
                    <a:pt x="637" y="565"/>
                  </a:lnTo>
                  <a:lnTo>
                    <a:pt x="632" y="565"/>
                  </a:lnTo>
                  <a:lnTo>
                    <a:pt x="633" y="570"/>
                  </a:lnTo>
                  <a:lnTo>
                    <a:pt x="631" y="573"/>
                  </a:lnTo>
                  <a:lnTo>
                    <a:pt x="627" y="567"/>
                  </a:lnTo>
                  <a:lnTo>
                    <a:pt x="627" y="563"/>
                  </a:lnTo>
                  <a:lnTo>
                    <a:pt x="623" y="560"/>
                  </a:lnTo>
                  <a:lnTo>
                    <a:pt x="617" y="559"/>
                  </a:lnTo>
                  <a:lnTo>
                    <a:pt x="614" y="555"/>
                  </a:lnTo>
                  <a:lnTo>
                    <a:pt x="615" y="551"/>
                  </a:lnTo>
                  <a:lnTo>
                    <a:pt x="617" y="549"/>
                  </a:lnTo>
                  <a:lnTo>
                    <a:pt x="615" y="542"/>
                  </a:lnTo>
                  <a:lnTo>
                    <a:pt x="615" y="540"/>
                  </a:lnTo>
                  <a:lnTo>
                    <a:pt x="611" y="539"/>
                  </a:lnTo>
                  <a:lnTo>
                    <a:pt x="604" y="524"/>
                  </a:lnTo>
                  <a:lnTo>
                    <a:pt x="598" y="529"/>
                  </a:lnTo>
                  <a:lnTo>
                    <a:pt x="588" y="518"/>
                  </a:lnTo>
                  <a:lnTo>
                    <a:pt x="583" y="523"/>
                  </a:lnTo>
                  <a:lnTo>
                    <a:pt x="579" y="518"/>
                  </a:lnTo>
                  <a:lnTo>
                    <a:pt x="583" y="512"/>
                  </a:lnTo>
                  <a:lnTo>
                    <a:pt x="582" y="511"/>
                  </a:lnTo>
                  <a:lnTo>
                    <a:pt x="585" y="501"/>
                  </a:lnTo>
                  <a:lnTo>
                    <a:pt x="580" y="499"/>
                  </a:lnTo>
                  <a:lnTo>
                    <a:pt x="588" y="494"/>
                  </a:lnTo>
                  <a:lnTo>
                    <a:pt x="611" y="499"/>
                  </a:lnTo>
                  <a:lnTo>
                    <a:pt x="622" y="491"/>
                  </a:lnTo>
                  <a:lnTo>
                    <a:pt x="646" y="488"/>
                  </a:lnTo>
                  <a:lnTo>
                    <a:pt x="656" y="491"/>
                  </a:lnTo>
                  <a:lnTo>
                    <a:pt x="665" y="492"/>
                  </a:lnTo>
                  <a:lnTo>
                    <a:pt x="665" y="479"/>
                  </a:lnTo>
                  <a:lnTo>
                    <a:pt x="685" y="447"/>
                  </a:lnTo>
                  <a:lnTo>
                    <a:pt x="695" y="432"/>
                  </a:lnTo>
                  <a:lnTo>
                    <a:pt x="706" y="429"/>
                  </a:lnTo>
                  <a:lnTo>
                    <a:pt x="710" y="429"/>
                  </a:lnTo>
                  <a:lnTo>
                    <a:pt x="715" y="422"/>
                  </a:lnTo>
                  <a:lnTo>
                    <a:pt x="719" y="417"/>
                  </a:lnTo>
                  <a:lnTo>
                    <a:pt x="724" y="408"/>
                  </a:lnTo>
                  <a:lnTo>
                    <a:pt x="729" y="403"/>
                  </a:lnTo>
                  <a:lnTo>
                    <a:pt x="742" y="405"/>
                  </a:lnTo>
                  <a:lnTo>
                    <a:pt x="752" y="403"/>
                  </a:lnTo>
                  <a:lnTo>
                    <a:pt x="755" y="398"/>
                  </a:lnTo>
                  <a:lnTo>
                    <a:pt x="757" y="393"/>
                  </a:lnTo>
                  <a:lnTo>
                    <a:pt x="745" y="383"/>
                  </a:lnTo>
                  <a:lnTo>
                    <a:pt x="743" y="373"/>
                  </a:lnTo>
                  <a:lnTo>
                    <a:pt x="747" y="359"/>
                  </a:lnTo>
                  <a:lnTo>
                    <a:pt x="747" y="353"/>
                  </a:lnTo>
                  <a:lnTo>
                    <a:pt x="742" y="350"/>
                  </a:lnTo>
                  <a:lnTo>
                    <a:pt x="737" y="344"/>
                  </a:lnTo>
                  <a:lnTo>
                    <a:pt x="734" y="341"/>
                  </a:lnTo>
                  <a:lnTo>
                    <a:pt x="729" y="336"/>
                  </a:lnTo>
                  <a:lnTo>
                    <a:pt x="723" y="334"/>
                  </a:lnTo>
                  <a:lnTo>
                    <a:pt x="719" y="331"/>
                  </a:lnTo>
                  <a:lnTo>
                    <a:pt x="710" y="323"/>
                  </a:lnTo>
                  <a:lnTo>
                    <a:pt x="704" y="310"/>
                  </a:lnTo>
                  <a:lnTo>
                    <a:pt x="700" y="306"/>
                  </a:lnTo>
                  <a:lnTo>
                    <a:pt x="694" y="302"/>
                  </a:lnTo>
                  <a:lnTo>
                    <a:pt x="698" y="280"/>
                  </a:lnTo>
                  <a:lnTo>
                    <a:pt x="697" y="270"/>
                  </a:lnTo>
                  <a:lnTo>
                    <a:pt x="739" y="246"/>
                  </a:lnTo>
                  <a:lnTo>
                    <a:pt x="730" y="234"/>
                  </a:lnTo>
                  <a:lnTo>
                    <a:pt x="729" y="224"/>
                  </a:lnTo>
                  <a:lnTo>
                    <a:pt x="706" y="232"/>
                  </a:lnTo>
                  <a:lnTo>
                    <a:pt x="703" y="228"/>
                  </a:lnTo>
                  <a:lnTo>
                    <a:pt x="685" y="232"/>
                  </a:lnTo>
                  <a:lnTo>
                    <a:pt x="669" y="234"/>
                  </a:lnTo>
                  <a:lnTo>
                    <a:pt x="664" y="245"/>
                  </a:lnTo>
                  <a:lnTo>
                    <a:pt x="651" y="252"/>
                  </a:lnTo>
                  <a:lnTo>
                    <a:pt x="635" y="250"/>
                  </a:lnTo>
                  <a:lnTo>
                    <a:pt x="623" y="252"/>
                  </a:lnTo>
                  <a:lnTo>
                    <a:pt x="620" y="248"/>
                  </a:lnTo>
                  <a:lnTo>
                    <a:pt x="605" y="233"/>
                  </a:lnTo>
                  <a:lnTo>
                    <a:pt x="595" y="229"/>
                  </a:lnTo>
                  <a:lnTo>
                    <a:pt x="589" y="229"/>
                  </a:lnTo>
                  <a:lnTo>
                    <a:pt x="585" y="227"/>
                  </a:lnTo>
                  <a:lnTo>
                    <a:pt x="577" y="226"/>
                  </a:lnTo>
                  <a:lnTo>
                    <a:pt x="571" y="216"/>
                  </a:lnTo>
                  <a:lnTo>
                    <a:pt x="566" y="200"/>
                  </a:lnTo>
                  <a:lnTo>
                    <a:pt x="562" y="190"/>
                  </a:lnTo>
                  <a:lnTo>
                    <a:pt x="555" y="175"/>
                  </a:lnTo>
                  <a:lnTo>
                    <a:pt x="561" y="168"/>
                  </a:lnTo>
                  <a:lnTo>
                    <a:pt x="540" y="166"/>
                  </a:lnTo>
                  <a:lnTo>
                    <a:pt x="526" y="160"/>
                  </a:lnTo>
                  <a:lnTo>
                    <a:pt x="519" y="157"/>
                  </a:lnTo>
                  <a:lnTo>
                    <a:pt x="508" y="156"/>
                  </a:lnTo>
                  <a:lnTo>
                    <a:pt x="499" y="158"/>
                  </a:lnTo>
                  <a:lnTo>
                    <a:pt x="488" y="166"/>
                  </a:lnTo>
                  <a:lnTo>
                    <a:pt x="481" y="164"/>
                  </a:lnTo>
                  <a:lnTo>
                    <a:pt x="466" y="160"/>
                  </a:lnTo>
                  <a:lnTo>
                    <a:pt x="458" y="157"/>
                  </a:lnTo>
                  <a:lnTo>
                    <a:pt x="454" y="151"/>
                  </a:lnTo>
                  <a:lnTo>
                    <a:pt x="448" y="149"/>
                  </a:lnTo>
                  <a:lnTo>
                    <a:pt x="445" y="143"/>
                  </a:lnTo>
                  <a:lnTo>
                    <a:pt x="444" y="137"/>
                  </a:lnTo>
                  <a:lnTo>
                    <a:pt x="440" y="133"/>
                  </a:lnTo>
                  <a:lnTo>
                    <a:pt x="440" y="121"/>
                  </a:lnTo>
                  <a:lnTo>
                    <a:pt x="428" y="96"/>
                  </a:lnTo>
                  <a:lnTo>
                    <a:pt x="426" y="94"/>
                  </a:lnTo>
                  <a:lnTo>
                    <a:pt x="409" y="107"/>
                  </a:lnTo>
                  <a:lnTo>
                    <a:pt x="403" y="119"/>
                  </a:lnTo>
                  <a:lnTo>
                    <a:pt x="390" y="127"/>
                  </a:lnTo>
                  <a:lnTo>
                    <a:pt x="374" y="127"/>
                  </a:lnTo>
                  <a:lnTo>
                    <a:pt x="367" y="130"/>
                  </a:lnTo>
                  <a:lnTo>
                    <a:pt x="351" y="138"/>
                  </a:lnTo>
                  <a:lnTo>
                    <a:pt x="345" y="136"/>
                  </a:lnTo>
                  <a:lnTo>
                    <a:pt x="339" y="127"/>
                  </a:lnTo>
                  <a:lnTo>
                    <a:pt x="341" y="122"/>
                  </a:lnTo>
                  <a:lnTo>
                    <a:pt x="339" y="108"/>
                  </a:lnTo>
                  <a:lnTo>
                    <a:pt x="336" y="103"/>
                  </a:lnTo>
                  <a:lnTo>
                    <a:pt x="329" y="104"/>
                  </a:lnTo>
                  <a:lnTo>
                    <a:pt x="317" y="104"/>
                  </a:lnTo>
                  <a:lnTo>
                    <a:pt x="314" y="101"/>
                  </a:lnTo>
                  <a:lnTo>
                    <a:pt x="297" y="96"/>
                  </a:lnTo>
                  <a:lnTo>
                    <a:pt x="294" y="91"/>
                  </a:lnTo>
                  <a:lnTo>
                    <a:pt x="287" y="90"/>
                  </a:lnTo>
                  <a:lnTo>
                    <a:pt x="283" y="85"/>
                  </a:lnTo>
                  <a:lnTo>
                    <a:pt x="281" y="76"/>
                  </a:lnTo>
                  <a:lnTo>
                    <a:pt x="271" y="72"/>
                  </a:lnTo>
                  <a:lnTo>
                    <a:pt x="269" y="59"/>
                  </a:lnTo>
                  <a:lnTo>
                    <a:pt x="278" y="49"/>
                  </a:lnTo>
                  <a:lnTo>
                    <a:pt x="272" y="41"/>
                  </a:lnTo>
                  <a:lnTo>
                    <a:pt x="267" y="37"/>
                  </a:lnTo>
                  <a:lnTo>
                    <a:pt x="266" y="41"/>
                  </a:lnTo>
                  <a:close/>
                </a:path>
              </a:pathLst>
            </a:custGeom>
            <a:grpFill/>
            <a:ln>
              <a:solidFill>
                <a:srgbClr val="FFFFFF"/>
              </a:solidFill>
            </a:ln>
          </p:spPr>
          <p:txBody>
            <a:bodyPr vert="horz" wrap="square" lIns="243624" tIns="121812" rIns="243624" bIns="121812" numCol="1" anchor="t" anchorCtr="0" compatLnSpc="1">
              <a:prstTxWarp prst="textNoShape">
                <a:avLst/>
              </a:prstTxWarp>
            </a:bodyPr>
            <a:lstStyle/>
            <a:p>
              <a:pPr defTabSz="2435744">
                <a:buClrTx/>
                <a:defRPr/>
              </a:pPr>
              <a:endParaRPr lang="en-US" sz="3796">
                <a:latin typeface="Verdana"/>
              </a:endParaRPr>
            </a:p>
          </p:txBody>
        </p:sp>
        <p:sp>
          <p:nvSpPr>
            <p:cNvPr id="23" name="Freeform 66">
              <a:extLst>
                <a:ext uri="{FF2B5EF4-FFF2-40B4-BE49-F238E27FC236}">
                  <a16:creationId xmlns:a16="http://schemas.microsoft.com/office/drawing/2014/main" id="{CE542772-79A7-439C-9F7D-C78EBFD85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2101" y="4824741"/>
              <a:ext cx="1909172" cy="1255033"/>
            </a:xfrm>
            <a:custGeom>
              <a:avLst/>
              <a:gdLst>
                <a:gd name="T0" fmla="*/ 799 w 1322"/>
                <a:gd name="T1" fmla="*/ 240 h 880"/>
                <a:gd name="T2" fmla="*/ 817 w 1322"/>
                <a:gd name="T3" fmla="*/ 282 h 880"/>
                <a:gd name="T4" fmla="*/ 848 w 1322"/>
                <a:gd name="T5" fmla="*/ 328 h 880"/>
                <a:gd name="T6" fmla="*/ 902 w 1322"/>
                <a:gd name="T7" fmla="*/ 402 h 880"/>
                <a:gd name="T8" fmla="*/ 852 w 1322"/>
                <a:gd name="T9" fmla="*/ 423 h 880"/>
                <a:gd name="T10" fmla="*/ 831 w 1322"/>
                <a:gd name="T11" fmla="*/ 337 h 880"/>
                <a:gd name="T12" fmla="*/ 790 w 1322"/>
                <a:gd name="T13" fmla="*/ 260 h 880"/>
                <a:gd name="T14" fmla="*/ 735 w 1322"/>
                <a:gd name="T15" fmla="*/ 200 h 880"/>
                <a:gd name="T16" fmla="*/ 619 w 1322"/>
                <a:gd name="T17" fmla="*/ 123 h 880"/>
                <a:gd name="T18" fmla="*/ 525 w 1322"/>
                <a:gd name="T19" fmla="*/ 63 h 880"/>
                <a:gd name="T20" fmla="*/ 416 w 1322"/>
                <a:gd name="T21" fmla="*/ 13 h 880"/>
                <a:gd name="T22" fmla="*/ 361 w 1322"/>
                <a:gd name="T23" fmla="*/ 55 h 880"/>
                <a:gd name="T24" fmla="*/ 374 w 1322"/>
                <a:gd name="T25" fmla="*/ 132 h 880"/>
                <a:gd name="T26" fmla="*/ 386 w 1322"/>
                <a:gd name="T27" fmla="*/ 154 h 880"/>
                <a:gd name="T28" fmla="*/ 375 w 1322"/>
                <a:gd name="T29" fmla="*/ 176 h 880"/>
                <a:gd name="T30" fmla="*/ 335 w 1322"/>
                <a:gd name="T31" fmla="*/ 189 h 880"/>
                <a:gd name="T32" fmla="*/ 279 w 1322"/>
                <a:gd name="T33" fmla="*/ 211 h 880"/>
                <a:gd name="T34" fmla="*/ 221 w 1322"/>
                <a:gd name="T35" fmla="*/ 202 h 880"/>
                <a:gd name="T36" fmla="*/ 187 w 1322"/>
                <a:gd name="T37" fmla="*/ 250 h 880"/>
                <a:gd name="T38" fmla="*/ 116 w 1322"/>
                <a:gd name="T39" fmla="*/ 315 h 880"/>
                <a:gd name="T40" fmla="*/ 73 w 1322"/>
                <a:gd name="T41" fmla="*/ 340 h 880"/>
                <a:gd name="T42" fmla="*/ 0 w 1322"/>
                <a:gd name="T43" fmla="*/ 402 h 880"/>
                <a:gd name="T44" fmla="*/ 36 w 1322"/>
                <a:gd name="T45" fmla="*/ 432 h 880"/>
                <a:gd name="T46" fmla="*/ 137 w 1322"/>
                <a:gd name="T47" fmla="*/ 415 h 880"/>
                <a:gd name="T48" fmla="*/ 211 w 1322"/>
                <a:gd name="T49" fmla="*/ 489 h 880"/>
                <a:gd name="T50" fmla="*/ 278 w 1322"/>
                <a:gd name="T51" fmla="*/ 502 h 880"/>
                <a:gd name="T52" fmla="*/ 348 w 1322"/>
                <a:gd name="T53" fmla="*/ 560 h 880"/>
                <a:gd name="T54" fmla="*/ 350 w 1322"/>
                <a:gd name="T55" fmla="*/ 662 h 880"/>
                <a:gd name="T56" fmla="*/ 337 w 1322"/>
                <a:gd name="T57" fmla="*/ 710 h 880"/>
                <a:gd name="T58" fmla="*/ 356 w 1322"/>
                <a:gd name="T59" fmla="*/ 775 h 880"/>
                <a:gd name="T60" fmla="*/ 314 w 1322"/>
                <a:gd name="T61" fmla="*/ 782 h 880"/>
                <a:gd name="T62" fmla="*/ 295 w 1322"/>
                <a:gd name="T63" fmla="*/ 796 h 880"/>
                <a:gd name="T64" fmla="*/ 329 w 1322"/>
                <a:gd name="T65" fmla="*/ 825 h 880"/>
                <a:gd name="T66" fmla="*/ 405 w 1322"/>
                <a:gd name="T67" fmla="*/ 878 h 880"/>
                <a:gd name="T68" fmla="*/ 482 w 1322"/>
                <a:gd name="T69" fmla="*/ 873 h 880"/>
                <a:gd name="T70" fmla="*/ 516 w 1322"/>
                <a:gd name="T71" fmla="*/ 861 h 880"/>
                <a:gd name="T72" fmla="*/ 568 w 1322"/>
                <a:gd name="T73" fmla="*/ 814 h 880"/>
                <a:gd name="T74" fmla="*/ 592 w 1322"/>
                <a:gd name="T75" fmla="*/ 787 h 880"/>
                <a:gd name="T76" fmla="*/ 651 w 1322"/>
                <a:gd name="T77" fmla="*/ 712 h 880"/>
                <a:gd name="T78" fmla="*/ 719 w 1322"/>
                <a:gd name="T79" fmla="*/ 679 h 880"/>
                <a:gd name="T80" fmla="*/ 770 w 1322"/>
                <a:gd name="T81" fmla="*/ 675 h 880"/>
                <a:gd name="T82" fmla="*/ 811 w 1322"/>
                <a:gd name="T83" fmla="*/ 669 h 880"/>
                <a:gd name="T84" fmla="*/ 845 w 1322"/>
                <a:gd name="T85" fmla="*/ 645 h 880"/>
                <a:gd name="T86" fmla="*/ 894 w 1322"/>
                <a:gd name="T87" fmla="*/ 603 h 880"/>
                <a:gd name="T88" fmla="*/ 912 w 1322"/>
                <a:gd name="T89" fmla="*/ 597 h 880"/>
                <a:gd name="T90" fmla="*/ 935 w 1322"/>
                <a:gd name="T91" fmla="*/ 545 h 880"/>
                <a:gd name="T92" fmla="*/ 1059 w 1322"/>
                <a:gd name="T93" fmla="*/ 571 h 880"/>
                <a:gd name="T94" fmla="*/ 1102 w 1322"/>
                <a:gd name="T95" fmla="*/ 581 h 880"/>
                <a:gd name="T96" fmla="*/ 1194 w 1322"/>
                <a:gd name="T97" fmla="*/ 568 h 880"/>
                <a:gd name="T98" fmla="*/ 1248 w 1322"/>
                <a:gd name="T99" fmla="*/ 511 h 880"/>
                <a:gd name="T100" fmla="*/ 1267 w 1322"/>
                <a:gd name="T101" fmla="*/ 434 h 880"/>
                <a:gd name="T102" fmla="*/ 1316 w 1322"/>
                <a:gd name="T103" fmla="*/ 411 h 880"/>
                <a:gd name="T104" fmla="*/ 1274 w 1322"/>
                <a:gd name="T105" fmla="*/ 375 h 880"/>
                <a:gd name="T106" fmla="*/ 1218 w 1322"/>
                <a:gd name="T107" fmla="*/ 363 h 880"/>
                <a:gd name="T108" fmla="*/ 1133 w 1322"/>
                <a:gd name="T109" fmla="*/ 403 h 880"/>
                <a:gd name="T110" fmla="*/ 1075 w 1322"/>
                <a:gd name="T111" fmla="*/ 364 h 880"/>
                <a:gd name="T112" fmla="*/ 1036 w 1322"/>
                <a:gd name="T113" fmla="*/ 403 h 880"/>
                <a:gd name="T114" fmla="*/ 996 w 1322"/>
                <a:gd name="T115" fmla="*/ 435 h 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22" h="880">
                  <a:moveTo>
                    <a:pt x="928" y="428"/>
                  </a:moveTo>
                  <a:lnTo>
                    <a:pt x="912" y="414"/>
                  </a:lnTo>
                  <a:lnTo>
                    <a:pt x="898" y="396"/>
                  </a:lnTo>
                  <a:lnTo>
                    <a:pt x="882" y="373"/>
                  </a:lnTo>
                  <a:lnTo>
                    <a:pt x="868" y="350"/>
                  </a:lnTo>
                  <a:lnTo>
                    <a:pt x="863" y="342"/>
                  </a:lnTo>
                  <a:lnTo>
                    <a:pt x="835" y="304"/>
                  </a:lnTo>
                  <a:lnTo>
                    <a:pt x="823" y="285"/>
                  </a:lnTo>
                  <a:lnTo>
                    <a:pt x="813" y="270"/>
                  </a:lnTo>
                  <a:lnTo>
                    <a:pt x="799" y="240"/>
                  </a:lnTo>
                  <a:lnTo>
                    <a:pt x="791" y="224"/>
                  </a:lnTo>
                  <a:lnTo>
                    <a:pt x="789" y="225"/>
                  </a:lnTo>
                  <a:lnTo>
                    <a:pt x="791" y="232"/>
                  </a:lnTo>
                  <a:lnTo>
                    <a:pt x="793" y="241"/>
                  </a:lnTo>
                  <a:lnTo>
                    <a:pt x="795" y="248"/>
                  </a:lnTo>
                  <a:lnTo>
                    <a:pt x="799" y="253"/>
                  </a:lnTo>
                  <a:lnTo>
                    <a:pt x="801" y="262"/>
                  </a:lnTo>
                  <a:lnTo>
                    <a:pt x="805" y="262"/>
                  </a:lnTo>
                  <a:lnTo>
                    <a:pt x="811" y="270"/>
                  </a:lnTo>
                  <a:lnTo>
                    <a:pt x="817" y="282"/>
                  </a:lnTo>
                  <a:lnTo>
                    <a:pt x="818" y="286"/>
                  </a:lnTo>
                  <a:lnTo>
                    <a:pt x="819" y="290"/>
                  </a:lnTo>
                  <a:lnTo>
                    <a:pt x="821" y="289"/>
                  </a:lnTo>
                  <a:lnTo>
                    <a:pt x="824" y="290"/>
                  </a:lnTo>
                  <a:lnTo>
                    <a:pt x="825" y="295"/>
                  </a:lnTo>
                  <a:lnTo>
                    <a:pt x="832" y="306"/>
                  </a:lnTo>
                  <a:lnTo>
                    <a:pt x="838" y="312"/>
                  </a:lnTo>
                  <a:lnTo>
                    <a:pt x="842" y="318"/>
                  </a:lnTo>
                  <a:lnTo>
                    <a:pt x="845" y="325"/>
                  </a:lnTo>
                  <a:lnTo>
                    <a:pt x="848" y="328"/>
                  </a:lnTo>
                  <a:lnTo>
                    <a:pt x="851" y="331"/>
                  </a:lnTo>
                  <a:lnTo>
                    <a:pt x="856" y="336"/>
                  </a:lnTo>
                  <a:lnTo>
                    <a:pt x="867" y="354"/>
                  </a:lnTo>
                  <a:lnTo>
                    <a:pt x="869" y="354"/>
                  </a:lnTo>
                  <a:lnTo>
                    <a:pt x="879" y="373"/>
                  </a:lnTo>
                  <a:lnTo>
                    <a:pt x="890" y="390"/>
                  </a:lnTo>
                  <a:lnTo>
                    <a:pt x="891" y="390"/>
                  </a:lnTo>
                  <a:lnTo>
                    <a:pt x="897" y="403"/>
                  </a:lnTo>
                  <a:lnTo>
                    <a:pt x="898" y="399"/>
                  </a:lnTo>
                  <a:lnTo>
                    <a:pt x="902" y="402"/>
                  </a:lnTo>
                  <a:lnTo>
                    <a:pt x="909" y="415"/>
                  </a:lnTo>
                  <a:lnTo>
                    <a:pt x="909" y="418"/>
                  </a:lnTo>
                  <a:lnTo>
                    <a:pt x="914" y="420"/>
                  </a:lnTo>
                  <a:lnTo>
                    <a:pt x="912" y="417"/>
                  </a:lnTo>
                  <a:lnTo>
                    <a:pt x="917" y="423"/>
                  </a:lnTo>
                  <a:lnTo>
                    <a:pt x="922" y="426"/>
                  </a:lnTo>
                  <a:lnTo>
                    <a:pt x="923" y="428"/>
                  </a:lnTo>
                  <a:lnTo>
                    <a:pt x="868" y="428"/>
                  </a:lnTo>
                  <a:lnTo>
                    <a:pt x="864" y="426"/>
                  </a:lnTo>
                  <a:lnTo>
                    <a:pt x="852" y="423"/>
                  </a:lnTo>
                  <a:lnTo>
                    <a:pt x="846" y="428"/>
                  </a:lnTo>
                  <a:lnTo>
                    <a:pt x="840" y="427"/>
                  </a:lnTo>
                  <a:lnTo>
                    <a:pt x="827" y="416"/>
                  </a:lnTo>
                  <a:lnTo>
                    <a:pt x="818" y="403"/>
                  </a:lnTo>
                  <a:lnTo>
                    <a:pt x="809" y="381"/>
                  </a:lnTo>
                  <a:lnTo>
                    <a:pt x="806" y="376"/>
                  </a:lnTo>
                  <a:lnTo>
                    <a:pt x="817" y="368"/>
                  </a:lnTo>
                  <a:lnTo>
                    <a:pt x="827" y="364"/>
                  </a:lnTo>
                  <a:lnTo>
                    <a:pt x="835" y="355"/>
                  </a:lnTo>
                  <a:lnTo>
                    <a:pt x="831" y="337"/>
                  </a:lnTo>
                  <a:lnTo>
                    <a:pt x="825" y="319"/>
                  </a:lnTo>
                  <a:lnTo>
                    <a:pt x="823" y="313"/>
                  </a:lnTo>
                  <a:lnTo>
                    <a:pt x="817" y="297"/>
                  </a:lnTo>
                  <a:lnTo>
                    <a:pt x="813" y="294"/>
                  </a:lnTo>
                  <a:lnTo>
                    <a:pt x="808" y="283"/>
                  </a:lnTo>
                  <a:lnTo>
                    <a:pt x="799" y="279"/>
                  </a:lnTo>
                  <a:lnTo>
                    <a:pt x="796" y="276"/>
                  </a:lnTo>
                  <a:lnTo>
                    <a:pt x="795" y="270"/>
                  </a:lnTo>
                  <a:lnTo>
                    <a:pt x="794" y="261"/>
                  </a:lnTo>
                  <a:lnTo>
                    <a:pt x="790" y="260"/>
                  </a:lnTo>
                  <a:lnTo>
                    <a:pt x="788" y="260"/>
                  </a:lnTo>
                  <a:lnTo>
                    <a:pt x="778" y="264"/>
                  </a:lnTo>
                  <a:lnTo>
                    <a:pt x="773" y="262"/>
                  </a:lnTo>
                  <a:lnTo>
                    <a:pt x="769" y="260"/>
                  </a:lnTo>
                  <a:lnTo>
                    <a:pt x="759" y="247"/>
                  </a:lnTo>
                  <a:lnTo>
                    <a:pt x="757" y="246"/>
                  </a:lnTo>
                  <a:lnTo>
                    <a:pt x="773" y="235"/>
                  </a:lnTo>
                  <a:lnTo>
                    <a:pt x="787" y="226"/>
                  </a:lnTo>
                  <a:lnTo>
                    <a:pt x="759" y="210"/>
                  </a:lnTo>
                  <a:lnTo>
                    <a:pt x="735" y="200"/>
                  </a:lnTo>
                  <a:lnTo>
                    <a:pt x="736" y="158"/>
                  </a:lnTo>
                  <a:lnTo>
                    <a:pt x="722" y="153"/>
                  </a:lnTo>
                  <a:lnTo>
                    <a:pt x="716" y="148"/>
                  </a:lnTo>
                  <a:lnTo>
                    <a:pt x="662" y="114"/>
                  </a:lnTo>
                  <a:lnTo>
                    <a:pt x="658" y="114"/>
                  </a:lnTo>
                  <a:lnTo>
                    <a:pt x="644" y="134"/>
                  </a:lnTo>
                  <a:lnTo>
                    <a:pt x="640" y="138"/>
                  </a:lnTo>
                  <a:lnTo>
                    <a:pt x="637" y="138"/>
                  </a:lnTo>
                  <a:lnTo>
                    <a:pt x="630" y="134"/>
                  </a:lnTo>
                  <a:lnTo>
                    <a:pt x="619" y="123"/>
                  </a:lnTo>
                  <a:lnTo>
                    <a:pt x="613" y="114"/>
                  </a:lnTo>
                  <a:lnTo>
                    <a:pt x="613" y="110"/>
                  </a:lnTo>
                  <a:lnTo>
                    <a:pt x="610" y="105"/>
                  </a:lnTo>
                  <a:lnTo>
                    <a:pt x="594" y="84"/>
                  </a:lnTo>
                  <a:lnTo>
                    <a:pt x="586" y="81"/>
                  </a:lnTo>
                  <a:lnTo>
                    <a:pt x="580" y="83"/>
                  </a:lnTo>
                  <a:lnTo>
                    <a:pt x="561" y="85"/>
                  </a:lnTo>
                  <a:lnTo>
                    <a:pt x="540" y="78"/>
                  </a:lnTo>
                  <a:lnTo>
                    <a:pt x="526" y="67"/>
                  </a:lnTo>
                  <a:lnTo>
                    <a:pt x="525" y="63"/>
                  </a:lnTo>
                  <a:lnTo>
                    <a:pt x="514" y="54"/>
                  </a:lnTo>
                  <a:lnTo>
                    <a:pt x="510" y="54"/>
                  </a:lnTo>
                  <a:lnTo>
                    <a:pt x="504" y="55"/>
                  </a:lnTo>
                  <a:lnTo>
                    <a:pt x="495" y="61"/>
                  </a:lnTo>
                  <a:lnTo>
                    <a:pt x="482" y="49"/>
                  </a:lnTo>
                  <a:lnTo>
                    <a:pt x="454" y="33"/>
                  </a:lnTo>
                  <a:lnTo>
                    <a:pt x="438" y="17"/>
                  </a:lnTo>
                  <a:lnTo>
                    <a:pt x="434" y="15"/>
                  </a:lnTo>
                  <a:lnTo>
                    <a:pt x="421" y="13"/>
                  </a:lnTo>
                  <a:lnTo>
                    <a:pt x="416" y="13"/>
                  </a:lnTo>
                  <a:lnTo>
                    <a:pt x="404" y="19"/>
                  </a:lnTo>
                  <a:lnTo>
                    <a:pt x="399" y="23"/>
                  </a:lnTo>
                  <a:lnTo>
                    <a:pt x="389" y="14"/>
                  </a:lnTo>
                  <a:lnTo>
                    <a:pt x="383" y="12"/>
                  </a:lnTo>
                  <a:lnTo>
                    <a:pt x="369" y="0"/>
                  </a:lnTo>
                  <a:lnTo>
                    <a:pt x="366" y="1"/>
                  </a:lnTo>
                  <a:lnTo>
                    <a:pt x="360" y="2"/>
                  </a:lnTo>
                  <a:lnTo>
                    <a:pt x="367" y="43"/>
                  </a:lnTo>
                  <a:lnTo>
                    <a:pt x="360" y="47"/>
                  </a:lnTo>
                  <a:lnTo>
                    <a:pt x="361" y="55"/>
                  </a:lnTo>
                  <a:lnTo>
                    <a:pt x="368" y="71"/>
                  </a:lnTo>
                  <a:lnTo>
                    <a:pt x="360" y="85"/>
                  </a:lnTo>
                  <a:lnTo>
                    <a:pt x="362" y="110"/>
                  </a:lnTo>
                  <a:lnTo>
                    <a:pt x="366" y="119"/>
                  </a:lnTo>
                  <a:lnTo>
                    <a:pt x="365" y="129"/>
                  </a:lnTo>
                  <a:lnTo>
                    <a:pt x="361" y="135"/>
                  </a:lnTo>
                  <a:lnTo>
                    <a:pt x="363" y="138"/>
                  </a:lnTo>
                  <a:lnTo>
                    <a:pt x="367" y="138"/>
                  </a:lnTo>
                  <a:lnTo>
                    <a:pt x="367" y="134"/>
                  </a:lnTo>
                  <a:lnTo>
                    <a:pt x="374" y="132"/>
                  </a:lnTo>
                  <a:lnTo>
                    <a:pt x="380" y="133"/>
                  </a:lnTo>
                  <a:lnTo>
                    <a:pt x="384" y="132"/>
                  </a:lnTo>
                  <a:lnTo>
                    <a:pt x="396" y="134"/>
                  </a:lnTo>
                  <a:lnTo>
                    <a:pt x="399" y="133"/>
                  </a:lnTo>
                  <a:lnTo>
                    <a:pt x="402" y="134"/>
                  </a:lnTo>
                  <a:lnTo>
                    <a:pt x="407" y="145"/>
                  </a:lnTo>
                  <a:lnTo>
                    <a:pt x="404" y="147"/>
                  </a:lnTo>
                  <a:lnTo>
                    <a:pt x="402" y="145"/>
                  </a:lnTo>
                  <a:lnTo>
                    <a:pt x="396" y="145"/>
                  </a:lnTo>
                  <a:lnTo>
                    <a:pt x="386" y="154"/>
                  </a:lnTo>
                  <a:lnTo>
                    <a:pt x="381" y="153"/>
                  </a:lnTo>
                  <a:lnTo>
                    <a:pt x="379" y="157"/>
                  </a:lnTo>
                  <a:lnTo>
                    <a:pt x="381" y="170"/>
                  </a:lnTo>
                  <a:lnTo>
                    <a:pt x="381" y="174"/>
                  </a:lnTo>
                  <a:lnTo>
                    <a:pt x="383" y="178"/>
                  </a:lnTo>
                  <a:lnTo>
                    <a:pt x="383" y="182"/>
                  </a:lnTo>
                  <a:lnTo>
                    <a:pt x="381" y="186"/>
                  </a:lnTo>
                  <a:lnTo>
                    <a:pt x="380" y="184"/>
                  </a:lnTo>
                  <a:lnTo>
                    <a:pt x="381" y="182"/>
                  </a:lnTo>
                  <a:lnTo>
                    <a:pt x="375" y="176"/>
                  </a:lnTo>
                  <a:lnTo>
                    <a:pt x="373" y="170"/>
                  </a:lnTo>
                  <a:lnTo>
                    <a:pt x="367" y="171"/>
                  </a:lnTo>
                  <a:lnTo>
                    <a:pt x="367" y="168"/>
                  </a:lnTo>
                  <a:lnTo>
                    <a:pt x="359" y="163"/>
                  </a:lnTo>
                  <a:lnTo>
                    <a:pt x="354" y="165"/>
                  </a:lnTo>
                  <a:lnTo>
                    <a:pt x="349" y="174"/>
                  </a:lnTo>
                  <a:lnTo>
                    <a:pt x="347" y="172"/>
                  </a:lnTo>
                  <a:lnTo>
                    <a:pt x="344" y="172"/>
                  </a:lnTo>
                  <a:lnTo>
                    <a:pt x="338" y="188"/>
                  </a:lnTo>
                  <a:lnTo>
                    <a:pt x="335" y="189"/>
                  </a:lnTo>
                  <a:lnTo>
                    <a:pt x="335" y="183"/>
                  </a:lnTo>
                  <a:lnTo>
                    <a:pt x="332" y="182"/>
                  </a:lnTo>
                  <a:lnTo>
                    <a:pt x="326" y="187"/>
                  </a:lnTo>
                  <a:lnTo>
                    <a:pt x="324" y="186"/>
                  </a:lnTo>
                  <a:lnTo>
                    <a:pt x="323" y="182"/>
                  </a:lnTo>
                  <a:lnTo>
                    <a:pt x="321" y="178"/>
                  </a:lnTo>
                  <a:lnTo>
                    <a:pt x="311" y="183"/>
                  </a:lnTo>
                  <a:lnTo>
                    <a:pt x="299" y="189"/>
                  </a:lnTo>
                  <a:lnTo>
                    <a:pt x="287" y="202"/>
                  </a:lnTo>
                  <a:lnTo>
                    <a:pt x="279" y="211"/>
                  </a:lnTo>
                  <a:lnTo>
                    <a:pt x="267" y="218"/>
                  </a:lnTo>
                  <a:lnTo>
                    <a:pt x="254" y="224"/>
                  </a:lnTo>
                  <a:lnTo>
                    <a:pt x="246" y="228"/>
                  </a:lnTo>
                  <a:lnTo>
                    <a:pt x="237" y="229"/>
                  </a:lnTo>
                  <a:lnTo>
                    <a:pt x="229" y="225"/>
                  </a:lnTo>
                  <a:lnTo>
                    <a:pt x="223" y="219"/>
                  </a:lnTo>
                  <a:lnTo>
                    <a:pt x="218" y="211"/>
                  </a:lnTo>
                  <a:lnTo>
                    <a:pt x="218" y="208"/>
                  </a:lnTo>
                  <a:lnTo>
                    <a:pt x="222" y="202"/>
                  </a:lnTo>
                  <a:lnTo>
                    <a:pt x="221" y="202"/>
                  </a:lnTo>
                  <a:lnTo>
                    <a:pt x="218" y="206"/>
                  </a:lnTo>
                  <a:lnTo>
                    <a:pt x="216" y="223"/>
                  </a:lnTo>
                  <a:lnTo>
                    <a:pt x="214" y="236"/>
                  </a:lnTo>
                  <a:lnTo>
                    <a:pt x="209" y="244"/>
                  </a:lnTo>
                  <a:lnTo>
                    <a:pt x="205" y="244"/>
                  </a:lnTo>
                  <a:lnTo>
                    <a:pt x="202" y="248"/>
                  </a:lnTo>
                  <a:lnTo>
                    <a:pt x="197" y="247"/>
                  </a:lnTo>
                  <a:lnTo>
                    <a:pt x="196" y="247"/>
                  </a:lnTo>
                  <a:lnTo>
                    <a:pt x="191" y="249"/>
                  </a:lnTo>
                  <a:lnTo>
                    <a:pt x="187" y="250"/>
                  </a:lnTo>
                  <a:lnTo>
                    <a:pt x="181" y="255"/>
                  </a:lnTo>
                  <a:lnTo>
                    <a:pt x="174" y="259"/>
                  </a:lnTo>
                  <a:lnTo>
                    <a:pt x="164" y="264"/>
                  </a:lnTo>
                  <a:lnTo>
                    <a:pt x="156" y="270"/>
                  </a:lnTo>
                  <a:lnTo>
                    <a:pt x="137" y="282"/>
                  </a:lnTo>
                  <a:lnTo>
                    <a:pt x="109" y="306"/>
                  </a:lnTo>
                  <a:lnTo>
                    <a:pt x="108" y="309"/>
                  </a:lnTo>
                  <a:lnTo>
                    <a:pt x="114" y="309"/>
                  </a:lnTo>
                  <a:lnTo>
                    <a:pt x="115" y="310"/>
                  </a:lnTo>
                  <a:lnTo>
                    <a:pt x="116" y="315"/>
                  </a:lnTo>
                  <a:lnTo>
                    <a:pt x="114" y="319"/>
                  </a:lnTo>
                  <a:lnTo>
                    <a:pt x="110" y="326"/>
                  </a:lnTo>
                  <a:lnTo>
                    <a:pt x="108" y="321"/>
                  </a:lnTo>
                  <a:lnTo>
                    <a:pt x="103" y="324"/>
                  </a:lnTo>
                  <a:lnTo>
                    <a:pt x="100" y="319"/>
                  </a:lnTo>
                  <a:lnTo>
                    <a:pt x="82" y="328"/>
                  </a:lnTo>
                  <a:lnTo>
                    <a:pt x="77" y="334"/>
                  </a:lnTo>
                  <a:lnTo>
                    <a:pt x="76" y="334"/>
                  </a:lnTo>
                  <a:lnTo>
                    <a:pt x="73" y="336"/>
                  </a:lnTo>
                  <a:lnTo>
                    <a:pt x="73" y="340"/>
                  </a:lnTo>
                  <a:lnTo>
                    <a:pt x="66" y="344"/>
                  </a:lnTo>
                  <a:lnTo>
                    <a:pt x="68" y="338"/>
                  </a:lnTo>
                  <a:lnTo>
                    <a:pt x="60" y="342"/>
                  </a:lnTo>
                  <a:lnTo>
                    <a:pt x="49" y="349"/>
                  </a:lnTo>
                  <a:lnTo>
                    <a:pt x="30" y="361"/>
                  </a:lnTo>
                  <a:lnTo>
                    <a:pt x="19" y="370"/>
                  </a:lnTo>
                  <a:lnTo>
                    <a:pt x="14" y="379"/>
                  </a:lnTo>
                  <a:lnTo>
                    <a:pt x="6" y="387"/>
                  </a:lnTo>
                  <a:lnTo>
                    <a:pt x="0" y="397"/>
                  </a:lnTo>
                  <a:lnTo>
                    <a:pt x="0" y="402"/>
                  </a:lnTo>
                  <a:lnTo>
                    <a:pt x="6" y="404"/>
                  </a:lnTo>
                  <a:lnTo>
                    <a:pt x="10" y="404"/>
                  </a:lnTo>
                  <a:lnTo>
                    <a:pt x="11" y="408"/>
                  </a:lnTo>
                  <a:lnTo>
                    <a:pt x="11" y="412"/>
                  </a:lnTo>
                  <a:lnTo>
                    <a:pt x="10" y="416"/>
                  </a:lnTo>
                  <a:lnTo>
                    <a:pt x="6" y="420"/>
                  </a:lnTo>
                  <a:lnTo>
                    <a:pt x="4" y="422"/>
                  </a:lnTo>
                  <a:lnTo>
                    <a:pt x="6" y="422"/>
                  </a:lnTo>
                  <a:lnTo>
                    <a:pt x="28" y="428"/>
                  </a:lnTo>
                  <a:lnTo>
                    <a:pt x="36" y="432"/>
                  </a:lnTo>
                  <a:lnTo>
                    <a:pt x="38" y="430"/>
                  </a:lnTo>
                  <a:lnTo>
                    <a:pt x="44" y="434"/>
                  </a:lnTo>
                  <a:lnTo>
                    <a:pt x="55" y="438"/>
                  </a:lnTo>
                  <a:lnTo>
                    <a:pt x="61" y="434"/>
                  </a:lnTo>
                  <a:lnTo>
                    <a:pt x="64" y="429"/>
                  </a:lnTo>
                  <a:lnTo>
                    <a:pt x="72" y="424"/>
                  </a:lnTo>
                  <a:lnTo>
                    <a:pt x="79" y="418"/>
                  </a:lnTo>
                  <a:lnTo>
                    <a:pt x="88" y="414"/>
                  </a:lnTo>
                  <a:lnTo>
                    <a:pt x="121" y="411"/>
                  </a:lnTo>
                  <a:lnTo>
                    <a:pt x="137" y="415"/>
                  </a:lnTo>
                  <a:lnTo>
                    <a:pt x="157" y="428"/>
                  </a:lnTo>
                  <a:lnTo>
                    <a:pt x="161" y="432"/>
                  </a:lnTo>
                  <a:lnTo>
                    <a:pt x="163" y="428"/>
                  </a:lnTo>
                  <a:lnTo>
                    <a:pt x="164" y="435"/>
                  </a:lnTo>
                  <a:lnTo>
                    <a:pt x="173" y="445"/>
                  </a:lnTo>
                  <a:lnTo>
                    <a:pt x="184" y="454"/>
                  </a:lnTo>
                  <a:lnTo>
                    <a:pt x="193" y="465"/>
                  </a:lnTo>
                  <a:lnTo>
                    <a:pt x="199" y="476"/>
                  </a:lnTo>
                  <a:lnTo>
                    <a:pt x="209" y="484"/>
                  </a:lnTo>
                  <a:lnTo>
                    <a:pt x="211" y="489"/>
                  </a:lnTo>
                  <a:lnTo>
                    <a:pt x="224" y="500"/>
                  </a:lnTo>
                  <a:lnTo>
                    <a:pt x="229" y="500"/>
                  </a:lnTo>
                  <a:lnTo>
                    <a:pt x="237" y="505"/>
                  </a:lnTo>
                  <a:lnTo>
                    <a:pt x="241" y="511"/>
                  </a:lnTo>
                  <a:lnTo>
                    <a:pt x="247" y="518"/>
                  </a:lnTo>
                  <a:lnTo>
                    <a:pt x="254" y="517"/>
                  </a:lnTo>
                  <a:lnTo>
                    <a:pt x="261" y="505"/>
                  </a:lnTo>
                  <a:lnTo>
                    <a:pt x="269" y="505"/>
                  </a:lnTo>
                  <a:lnTo>
                    <a:pt x="273" y="505"/>
                  </a:lnTo>
                  <a:lnTo>
                    <a:pt x="278" y="502"/>
                  </a:lnTo>
                  <a:lnTo>
                    <a:pt x="284" y="497"/>
                  </a:lnTo>
                  <a:lnTo>
                    <a:pt x="283" y="496"/>
                  </a:lnTo>
                  <a:lnTo>
                    <a:pt x="287" y="493"/>
                  </a:lnTo>
                  <a:lnTo>
                    <a:pt x="291" y="493"/>
                  </a:lnTo>
                  <a:lnTo>
                    <a:pt x="297" y="496"/>
                  </a:lnTo>
                  <a:lnTo>
                    <a:pt x="307" y="502"/>
                  </a:lnTo>
                  <a:lnTo>
                    <a:pt x="323" y="519"/>
                  </a:lnTo>
                  <a:lnTo>
                    <a:pt x="335" y="533"/>
                  </a:lnTo>
                  <a:lnTo>
                    <a:pt x="344" y="549"/>
                  </a:lnTo>
                  <a:lnTo>
                    <a:pt x="348" y="560"/>
                  </a:lnTo>
                  <a:lnTo>
                    <a:pt x="356" y="587"/>
                  </a:lnTo>
                  <a:lnTo>
                    <a:pt x="356" y="592"/>
                  </a:lnTo>
                  <a:lnTo>
                    <a:pt x="357" y="597"/>
                  </a:lnTo>
                  <a:lnTo>
                    <a:pt x="355" y="599"/>
                  </a:lnTo>
                  <a:lnTo>
                    <a:pt x="359" y="616"/>
                  </a:lnTo>
                  <a:lnTo>
                    <a:pt x="360" y="623"/>
                  </a:lnTo>
                  <a:lnTo>
                    <a:pt x="360" y="633"/>
                  </a:lnTo>
                  <a:lnTo>
                    <a:pt x="357" y="652"/>
                  </a:lnTo>
                  <a:lnTo>
                    <a:pt x="354" y="659"/>
                  </a:lnTo>
                  <a:lnTo>
                    <a:pt x="350" y="662"/>
                  </a:lnTo>
                  <a:lnTo>
                    <a:pt x="347" y="665"/>
                  </a:lnTo>
                  <a:lnTo>
                    <a:pt x="345" y="664"/>
                  </a:lnTo>
                  <a:lnTo>
                    <a:pt x="343" y="663"/>
                  </a:lnTo>
                  <a:lnTo>
                    <a:pt x="341" y="664"/>
                  </a:lnTo>
                  <a:lnTo>
                    <a:pt x="339" y="668"/>
                  </a:lnTo>
                  <a:lnTo>
                    <a:pt x="341" y="675"/>
                  </a:lnTo>
                  <a:lnTo>
                    <a:pt x="339" y="679"/>
                  </a:lnTo>
                  <a:lnTo>
                    <a:pt x="335" y="686"/>
                  </a:lnTo>
                  <a:lnTo>
                    <a:pt x="337" y="705"/>
                  </a:lnTo>
                  <a:lnTo>
                    <a:pt x="337" y="710"/>
                  </a:lnTo>
                  <a:lnTo>
                    <a:pt x="338" y="718"/>
                  </a:lnTo>
                  <a:lnTo>
                    <a:pt x="338" y="734"/>
                  </a:lnTo>
                  <a:lnTo>
                    <a:pt x="338" y="747"/>
                  </a:lnTo>
                  <a:lnTo>
                    <a:pt x="335" y="758"/>
                  </a:lnTo>
                  <a:lnTo>
                    <a:pt x="331" y="760"/>
                  </a:lnTo>
                  <a:lnTo>
                    <a:pt x="329" y="760"/>
                  </a:lnTo>
                  <a:lnTo>
                    <a:pt x="327" y="766"/>
                  </a:lnTo>
                  <a:lnTo>
                    <a:pt x="339" y="767"/>
                  </a:lnTo>
                  <a:lnTo>
                    <a:pt x="349" y="769"/>
                  </a:lnTo>
                  <a:lnTo>
                    <a:pt x="356" y="775"/>
                  </a:lnTo>
                  <a:lnTo>
                    <a:pt x="339" y="770"/>
                  </a:lnTo>
                  <a:lnTo>
                    <a:pt x="333" y="770"/>
                  </a:lnTo>
                  <a:lnTo>
                    <a:pt x="333" y="777"/>
                  </a:lnTo>
                  <a:lnTo>
                    <a:pt x="332" y="779"/>
                  </a:lnTo>
                  <a:lnTo>
                    <a:pt x="333" y="776"/>
                  </a:lnTo>
                  <a:lnTo>
                    <a:pt x="332" y="770"/>
                  </a:lnTo>
                  <a:lnTo>
                    <a:pt x="324" y="771"/>
                  </a:lnTo>
                  <a:lnTo>
                    <a:pt x="323" y="773"/>
                  </a:lnTo>
                  <a:lnTo>
                    <a:pt x="315" y="773"/>
                  </a:lnTo>
                  <a:lnTo>
                    <a:pt x="314" y="782"/>
                  </a:lnTo>
                  <a:lnTo>
                    <a:pt x="312" y="773"/>
                  </a:lnTo>
                  <a:lnTo>
                    <a:pt x="307" y="776"/>
                  </a:lnTo>
                  <a:lnTo>
                    <a:pt x="307" y="781"/>
                  </a:lnTo>
                  <a:lnTo>
                    <a:pt x="305" y="776"/>
                  </a:lnTo>
                  <a:lnTo>
                    <a:pt x="299" y="779"/>
                  </a:lnTo>
                  <a:lnTo>
                    <a:pt x="301" y="788"/>
                  </a:lnTo>
                  <a:lnTo>
                    <a:pt x="303" y="791"/>
                  </a:lnTo>
                  <a:lnTo>
                    <a:pt x="300" y="790"/>
                  </a:lnTo>
                  <a:lnTo>
                    <a:pt x="297" y="784"/>
                  </a:lnTo>
                  <a:lnTo>
                    <a:pt x="295" y="796"/>
                  </a:lnTo>
                  <a:lnTo>
                    <a:pt x="295" y="789"/>
                  </a:lnTo>
                  <a:lnTo>
                    <a:pt x="293" y="793"/>
                  </a:lnTo>
                  <a:lnTo>
                    <a:pt x="293" y="783"/>
                  </a:lnTo>
                  <a:lnTo>
                    <a:pt x="284" y="787"/>
                  </a:lnTo>
                  <a:lnTo>
                    <a:pt x="293" y="798"/>
                  </a:lnTo>
                  <a:lnTo>
                    <a:pt x="308" y="812"/>
                  </a:lnTo>
                  <a:lnTo>
                    <a:pt x="317" y="821"/>
                  </a:lnTo>
                  <a:lnTo>
                    <a:pt x="319" y="827"/>
                  </a:lnTo>
                  <a:lnTo>
                    <a:pt x="323" y="824"/>
                  </a:lnTo>
                  <a:lnTo>
                    <a:pt x="329" y="825"/>
                  </a:lnTo>
                  <a:lnTo>
                    <a:pt x="341" y="832"/>
                  </a:lnTo>
                  <a:lnTo>
                    <a:pt x="353" y="830"/>
                  </a:lnTo>
                  <a:lnTo>
                    <a:pt x="360" y="831"/>
                  </a:lnTo>
                  <a:lnTo>
                    <a:pt x="367" y="840"/>
                  </a:lnTo>
                  <a:lnTo>
                    <a:pt x="369" y="860"/>
                  </a:lnTo>
                  <a:lnTo>
                    <a:pt x="378" y="866"/>
                  </a:lnTo>
                  <a:lnTo>
                    <a:pt x="390" y="863"/>
                  </a:lnTo>
                  <a:lnTo>
                    <a:pt x="395" y="875"/>
                  </a:lnTo>
                  <a:lnTo>
                    <a:pt x="398" y="880"/>
                  </a:lnTo>
                  <a:lnTo>
                    <a:pt x="405" y="878"/>
                  </a:lnTo>
                  <a:lnTo>
                    <a:pt x="413" y="880"/>
                  </a:lnTo>
                  <a:lnTo>
                    <a:pt x="422" y="876"/>
                  </a:lnTo>
                  <a:lnTo>
                    <a:pt x="426" y="875"/>
                  </a:lnTo>
                  <a:lnTo>
                    <a:pt x="432" y="872"/>
                  </a:lnTo>
                  <a:lnTo>
                    <a:pt x="439" y="870"/>
                  </a:lnTo>
                  <a:lnTo>
                    <a:pt x="463" y="876"/>
                  </a:lnTo>
                  <a:lnTo>
                    <a:pt x="466" y="879"/>
                  </a:lnTo>
                  <a:lnTo>
                    <a:pt x="476" y="876"/>
                  </a:lnTo>
                  <a:lnTo>
                    <a:pt x="476" y="874"/>
                  </a:lnTo>
                  <a:lnTo>
                    <a:pt x="482" y="873"/>
                  </a:lnTo>
                  <a:lnTo>
                    <a:pt x="484" y="873"/>
                  </a:lnTo>
                  <a:lnTo>
                    <a:pt x="488" y="870"/>
                  </a:lnTo>
                  <a:lnTo>
                    <a:pt x="492" y="872"/>
                  </a:lnTo>
                  <a:lnTo>
                    <a:pt x="495" y="869"/>
                  </a:lnTo>
                  <a:lnTo>
                    <a:pt x="495" y="867"/>
                  </a:lnTo>
                  <a:lnTo>
                    <a:pt x="502" y="863"/>
                  </a:lnTo>
                  <a:lnTo>
                    <a:pt x="505" y="863"/>
                  </a:lnTo>
                  <a:lnTo>
                    <a:pt x="512" y="861"/>
                  </a:lnTo>
                  <a:lnTo>
                    <a:pt x="514" y="861"/>
                  </a:lnTo>
                  <a:lnTo>
                    <a:pt x="516" y="861"/>
                  </a:lnTo>
                  <a:lnTo>
                    <a:pt x="522" y="861"/>
                  </a:lnTo>
                  <a:lnTo>
                    <a:pt x="523" y="858"/>
                  </a:lnTo>
                  <a:lnTo>
                    <a:pt x="524" y="856"/>
                  </a:lnTo>
                  <a:lnTo>
                    <a:pt x="535" y="846"/>
                  </a:lnTo>
                  <a:lnTo>
                    <a:pt x="541" y="826"/>
                  </a:lnTo>
                  <a:lnTo>
                    <a:pt x="546" y="826"/>
                  </a:lnTo>
                  <a:lnTo>
                    <a:pt x="548" y="825"/>
                  </a:lnTo>
                  <a:lnTo>
                    <a:pt x="560" y="824"/>
                  </a:lnTo>
                  <a:lnTo>
                    <a:pt x="565" y="820"/>
                  </a:lnTo>
                  <a:lnTo>
                    <a:pt x="568" y="814"/>
                  </a:lnTo>
                  <a:lnTo>
                    <a:pt x="570" y="808"/>
                  </a:lnTo>
                  <a:lnTo>
                    <a:pt x="572" y="807"/>
                  </a:lnTo>
                  <a:lnTo>
                    <a:pt x="580" y="801"/>
                  </a:lnTo>
                  <a:lnTo>
                    <a:pt x="584" y="801"/>
                  </a:lnTo>
                  <a:lnTo>
                    <a:pt x="589" y="803"/>
                  </a:lnTo>
                  <a:lnTo>
                    <a:pt x="592" y="803"/>
                  </a:lnTo>
                  <a:lnTo>
                    <a:pt x="592" y="796"/>
                  </a:lnTo>
                  <a:lnTo>
                    <a:pt x="591" y="793"/>
                  </a:lnTo>
                  <a:lnTo>
                    <a:pt x="594" y="789"/>
                  </a:lnTo>
                  <a:lnTo>
                    <a:pt x="592" y="787"/>
                  </a:lnTo>
                  <a:lnTo>
                    <a:pt x="596" y="783"/>
                  </a:lnTo>
                  <a:lnTo>
                    <a:pt x="601" y="783"/>
                  </a:lnTo>
                  <a:lnTo>
                    <a:pt x="601" y="778"/>
                  </a:lnTo>
                  <a:lnTo>
                    <a:pt x="603" y="767"/>
                  </a:lnTo>
                  <a:lnTo>
                    <a:pt x="608" y="761"/>
                  </a:lnTo>
                  <a:lnTo>
                    <a:pt x="613" y="747"/>
                  </a:lnTo>
                  <a:lnTo>
                    <a:pt x="627" y="725"/>
                  </a:lnTo>
                  <a:lnTo>
                    <a:pt x="640" y="717"/>
                  </a:lnTo>
                  <a:lnTo>
                    <a:pt x="643" y="715"/>
                  </a:lnTo>
                  <a:lnTo>
                    <a:pt x="651" y="712"/>
                  </a:lnTo>
                  <a:lnTo>
                    <a:pt x="657" y="706"/>
                  </a:lnTo>
                  <a:lnTo>
                    <a:pt x="668" y="703"/>
                  </a:lnTo>
                  <a:lnTo>
                    <a:pt x="674" y="695"/>
                  </a:lnTo>
                  <a:lnTo>
                    <a:pt x="677" y="695"/>
                  </a:lnTo>
                  <a:lnTo>
                    <a:pt x="686" y="691"/>
                  </a:lnTo>
                  <a:lnTo>
                    <a:pt x="688" y="689"/>
                  </a:lnTo>
                  <a:lnTo>
                    <a:pt x="694" y="689"/>
                  </a:lnTo>
                  <a:lnTo>
                    <a:pt x="704" y="682"/>
                  </a:lnTo>
                  <a:lnTo>
                    <a:pt x="715" y="677"/>
                  </a:lnTo>
                  <a:lnTo>
                    <a:pt x="719" y="679"/>
                  </a:lnTo>
                  <a:lnTo>
                    <a:pt x="724" y="675"/>
                  </a:lnTo>
                  <a:lnTo>
                    <a:pt x="730" y="674"/>
                  </a:lnTo>
                  <a:lnTo>
                    <a:pt x="747" y="674"/>
                  </a:lnTo>
                  <a:lnTo>
                    <a:pt x="749" y="675"/>
                  </a:lnTo>
                  <a:lnTo>
                    <a:pt x="758" y="673"/>
                  </a:lnTo>
                  <a:lnTo>
                    <a:pt x="763" y="673"/>
                  </a:lnTo>
                  <a:lnTo>
                    <a:pt x="764" y="675"/>
                  </a:lnTo>
                  <a:lnTo>
                    <a:pt x="767" y="675"/>
                  </a:lnTo>
                  <a:lnTo>
                    <a:pt x="769" y="674"/>
                  </a:lnTo>
                  <a:lnTo>
                    <a:pt x="770" y="675"/>
                  </a:lnTo>
                  <a:lnTo>
                    <a:pt x="773" y="673"/>
                  </a:lnTo>
                  <a:lnTo>
                    <a:pt x="772" y="670"/>
                  </a:lnTo>
                  <a:lnTo>
                    <a:pt x="775" y="669"/>
                  </a:lnTo>
                  <a:lnTo>
                    <a:pt x="779" y="668"/>
                  </a:lnTo>
                  <a:lnTo>
                    <a:pt x="781" y="665"/>
                  </a:lnTo>
                  <a:lnTo>
                    <a:pt x="789" y="663"/>
                  </a:lnTo>
                  <a:lnTo>
                    <a:pt x="795" y="665"/>
                  </a:lnTo>
                  <a:lnTo>
                    <a:pt x="796" y="669"/>
                  </a:lnTo>
                  <a:lnTo>
                    <a:pt x="799" y="667"/>
                  </a:lnTo>
                  <a:lnTo>
                    <a:pt x="811" y="669"/>
                  </a:lnTo>
                  <a:lnTo>
                    <a:pt x="815" y="676"/>
                  </a:lnTo>
                  <a:lnTo>
                    <a:pt x="814" y="682"/>
                  </a:lnTo>
                  <a:lnTo>
                    <a:pt x="823" y="685"/>
                  </a:lnTo>
                  <a:lnTo>
                    <a:pt x="825" y="687"/>
                  </a:lnTo>
                  <a:lnTo>
                    <a:pt x="826" y="682"/>
                  </a:lnTo>
                  <a:lnTo>
                    <a:pt x="833" y="680"/>
                  </a:lnTo>
                  <a:lnTo>
                    <a:pt x="836" y="674"/>
                  </a:lnTo>
                  <a:lnTo>
                    <a:pt x="840" y="671"/>
                  </a:lnTo>
                  <a:lnTo>
                    <a:pt x="840" y="667"/>
                  </a:lnTo>
                  <a:lnTo>
                    <a:pt x="845" y="645"/>
                  </a:lnTo>
                  <a:lnTo>
                    <a:pt x="851" y="634"/>
                  </a:lnTo>
                  <a:lnTo>
                    <a:pt x="863" y="629"/>
                  </a:lnTo>
                  <a:lnTo>
                    <a:pt x="872" y="628"/>
                  </a:lnTo>
                  <a:lnTo>
                    <a:pt x="876" y="625"/>
                  </a:lnTo>
                  <a:lnTo>
                    <a:pt x="879" y="616"/>
                  </a:lnTo>
                  <a:lnTo>
                    <a:pt x="876" y="610"/>
                  </a:lnTo>
                  <a:lnTo>
                    <a:pt x="885" y="602"/>
                  </a:lnTo>
                  <a:lnTo>
                    <a:pt x="891" y="603"/>
                  </a:lnTo>
                  <a:lnTo>
                    <a:pt x="893" y="605"/>
                  </a:lnTo>
                  <a:lnTo>
                    <a:pt x="894" y="603"/>
                  </a:lnTo>
                  <a:lnTo>
                    <a:pt x="898" y="602"/>
                  </a:lnTo>
                  <a:lnTo>
                    <a:pt x="902" y="602"/>
                  </a:lnTo>
                  <a:lnTo>
                    <a:pt x="904" y="603"/>
                  </a:lnTo>
                  <a:lnTo>
                    <a:pt x="911" y="604"/>
                  </a:lnTo>
                  <a:lnTo>
                    <a:pt x="912" y="608"/>
                  </a:lnTo>
                  <a:lnTo>
                    <a:pt x="921" y="613"/>
                  </a:lnTo>
                  <a:lnTo>
                    <a:pt x="923" y="609"/>
                  </a:lnTo>
                  <a:lnTo>
                    <a:pt x="920" y="608"/>
                  </a:lnTo>
                  <a:lnTo>
                    <a:pt x="917" y="609"/>
                  </a:lnTo>
                  <a:lnTo>
                    <a:pt x="912" y="597"/>
                  </a:lnTo>
                  <a:lnTo>
                    <a:pt x="914" y="591"/>
                  </a:lnTo>
                  <a:lnTo>
                    <a:pt x="923" y="587"/>
                  </a:lnTo>
                  <a:lnTo>
                    <a:pt x="930" y="584"/>
                  </a:lnTo>
                  <a:lnTo>
                    <a:pt x="934" y="581"/>
                  </a:lnTo>
                  <a:lnTo>
                    <a:pt x="929" y="577"/>
                  </a:lnTo>
                  <a:lnTo>
                    <a:pt x="924" y="575"/>
                  </a:lnTo>
                  <a:lnTo>
                    <a:pt x="921" y="571"/>
                  </a:lnTo>
                  <a:lnTo>
                    <a:pt x="921" y="565"/>
                  </a:lnTo>
                  <a:lnTo>
                    <a:pt x="927" y="556"/>
                  </a:lnTo>
                  <a:lnTo>
                    <a:pt x="935" y="545"/>
                  </a:lnTo>
                  <a:lnTo>
                    <a:pt x="944" y="539"/>
                  </a:lnTo>
                  <a:lnTo>
                    <a:pt x="957" y="531"/>
                  </a:lnTo>
                  <a:lnTo>
                    <a:pt x="968" y="527"/>
                  </a:lnTo>
                  <a:lnTo>
                    <a:pt x="977" y="526"/>
                  </a:lnTo>
                  <a:lnTo>
                    <a:pt x="986" y="525"/>
                  </a:lnTo>
                  <a:lnTo>
                    <a:pt x="995" y="527"/>
                  </a:lnTo>
                  <a:lnTo>
                    <a:pt x="1017" y="536"/>
                  </a:lnTo>
                  <a:lnTo>
                    <a:pt x="1031" y="544"/>
                  </a:lnTo>
                  <a:lnTo>
                    <a:pt x="1046" y="555"/>
                  </a:lnTo>
                  <a:lnTo>
                    <a:pt x="1059" y="571"/>
                  </a:lnTo>
                  <a:lnTo>
                    <a:pt x="1057" y="575"/>
                  </a:lnTo>
                  <a:lnTo>
                    <a:pt x="1063" y="584"/>
                  </a:lnTo>
                  <a:lnTo>
                    <a:pt x="1062" y="585"/>
                  </a:lnTo>
                  <a:lnTo>
                    <a:pt x="1065" y="587"/>
                  </a:lnTo>
                  <a:lnTo>
                    <a:pt x="1067" y="587"/>
                  </a:lnTo>
                  <a:lnTo>
                    <a:pt x="1074" y="585"/>
                  </a:lnTo>
                  <a:lnTo>
                    <a:pt x="1077" y="583"/>
                  </a:lnTo>
                  <a:lnTo>
                    <a:pt x="1086" y="579"/>
                  </a:lnTo>
                  <a:lnTo>
                    <a:pt x="1093" y="578"/>
                  </a:lnTo>
                  <a:lnTo>
                    <a:pt x="1102" y="581"/>
                  </a:lnTo>
                  <a:lnTo>
                    <a:pt x="1109" y="577"/>
                  </a:lnTo>
                  <a:lnTo>
                    <a:pt x="1116" y="568"/>
                  </a:lnTo>
                  <a:lnTo>
                    <a:pt x="1119" y="567"/>
                  </a:lnTo>
                  <a:lnTo>
                    <a:pt x="1126" y="565"/>
                  </a:lnTo>
                  <a:lnTo>
                    <a:pt x="1133" y="563"/>
                  </a:lnTo>
                  <a:lnTo>
                    <a:pt x="1150" y="566"/>
                  </a:lnTo>
                  <a:lnTo>
                    <a:pt x="1167" y="569"/>
                  </a:lnTo>
                  <a:lnTo>
                    <a:pt x="1179" y="571"/>
                  </a:lnTo>
                  <a:lnTo>
                    <a:pt x="1187" y="574"/>
                  </a:lnTo>
                  <a:lnTo>
                    <a:pt x="1194" y="568"/>
                  </a:lnTo>
                  <a:lnTo>
                    <a:pt x="1194" y="565"/>
                  </a:lnTo>
                  <a:lnTo>
                    <a:pt x="1197" y="563"/>
                  </a:lnTo>
                  <a:lnTo>
                    <a:pt x="1209" y="560"/>
                  </a:lnTo>
                  <a:lnTo>
                    <a:pt x="1218" y="560"/>
                  </a:lnTo>
                  <a:lnTo>
                    <a:pt x="1235" y="559"/>
                  </a:lnTo>
                  <a:lnTo>
                    <a:pt x="1258" y="545"/>
                  </a:lnTo>
                  <a:lnTo>
                    <a:pt x="1260" y="541"/>
                  </a:lnTo>
                  <a:lnTo>
                    <a:pt x="1251" y="526"/>
                  </a:lnTo>
                  <a:lnTo>
                    <a:pt x="1249" y="519"/>
                  </a:lnTo>
                  <a:lnTo>
                    <a:pt x="1248" y="511"/>
                  </a:lnTo>
                  <a:lnTo>
                    <a:pt x="1246" y="507"/>
                  </a:lnTo>
                  <a:lnTo>
                    <a:pt x="1245" y="485"/>
                  </a:lnTo>
                  <a:lnTo>
                    <a:pt x="1254" y="463"/>
                  </a:lnTo>
                  <a:lnTo>
                    <a:pt x="1254" y="456"/>
                  </a:lnTo>
                  <a:lnTo>
                    <a:pt x="1249" y="458"/>
                  </a:lnTo>
                  <a:lnTo>
                    <a:pt x="1248" y="453"/>
                  </a:lnTo>
                  <a:lnTo>
                    <a:pt x="1253" y="447"/>
                  </a:lnTo>
                  <a:lnTo>
                    <a:pt x="1267" y="442"/>
                  </a:lnTo>
                  <a:lnTo>
                    <a:pt x="1273" y="435"/>
                  </a:lnTo>
                  <a:lnTo>
                    <a:pt x="1267" y="434"/>
                  </a:lnTo>
                  <a:lnTo>
                    <a:pt x="1266" y="428"/>
                  </a:lnTo>
                  <a:lnTo>
                    <a:pt x="1266" y="426"/>
                  </a:lnTo>
                  <a:lnTo>
                    <a:pt x="1267" y="420"/>
                  </a:lnTo>
                  <a:lnTo>
                    <a:pt x="1270" y="420"/>
                  </a:lnTo>
                  <a:lnTo>
                    <a:pt x="1271" y="416"/>
                  </a:lnTo>
                  <a:lnTo>
                    <a:pt x="1274" y="414"/>
                  </a:lnTo>
                  <a:lnTo>
                    <a:pt x="1288" y="422"/>
                  </a:lnTo>
                  <a:lnTo>
                    <a:pt x="1307" y="422"/>
                  </a:lnTo>
                  <a:lnTo>
                    <a:pt x="1316" y="412"/>
                  </a:lnTo>
                  <a:lnTo>
                    <a:pt x="1316" y="411"/>
                  </a:lnTo>
                  <a:lnTo>
                    <a:pt x="1322" y="404"/>
                  </a:lnTo>
                  <a:lnTo>
                    <a:pt x="1313" y="397"/>
                  </a:lnTo>
                  <a:lnTo>
                    <a:pt x="1308" y="391"/>
                  </a:lnTo>
                  <a:lnTo>
                    <a:pt x="1310" y="387"/>
                  </a:lnTo>
                  <a:lnTo>
                    <a:pt x="1306" y="379"/>
                  </a:lnTo>
                  <a:lnTo>
                    <a:pt x="1303" y="378"/>
                  </a:lnTo>
                  <a:lnTo>
                    <a:pt x="1300" y="378"/>
                  </a:lnTo>
                  <a:lnTo>
                    <a:pt x="1292" y="386"/>
                  </a:lnTo>
                  <a:lnTo>
                    <a:pt x="1285" y="384"/>
                  </a:lnTo>
                  <a:lnTo>
                    <a:pt x="1274" y="375"/>
                  </a:lnTo>
                  <a:lnTo>
                    <a:pt x="1267" y="369"/>
                  </a:lnTo>
                  <a:lnTo>
                    <a:pt x="1258" y="369"/>
                  </a:lnTo>
                  <a:lnTo>
                    <a:pt x="1252" y="375"/>
                  </a:lnTo>
                  <a:lnTo>
                    <a:pt x="1246" y="374"/>
                  </a:lnTo>
                  <a:lnTo>
                    <a:pt x="1235" y="366"/>
                  </a:lnTo>
                  <a:lnTo>
                    <a:pt x="1234" y="364"/>
                  </a:lnTo>
                  <a:lnTo>
                    <a:pt x="1229" y="362"/>
                  </a:lnTo>
                  <a:lnTo>
                    <a:pt x="1225" y="356"/>
                  </a:lnTo>
                  <a:lnTo>
                    <a:pt x="1224" y="361"/>
                  </a:lnTo>
                  <a:lnTo>
                    <a:pt x="1218" y="363"/>
                  </a:lnTo>
                  <a:lnTo>
                    <a:pt x="1210" y="358"/>
                  </a:lnTo>
                  <a:lnTo>
                    <a:pt x="1205" y="358"/>
                  </a:lnTo>
                  <a:lnTo>
                    <a:pt x="1193" y="361"/>
                  </a:lnTo>
                  <a:lnTo>
                    <a:pt x="1179" y="363"/>
                  </a:lnTo>
                  <a:lnTo>
                    <a:pt x="1177" y="362"/>
                  </a:lnTo>
                  <a:lnTo>
                    <a:pt x="1161" y="366"/>
                  </a:lnTo>
                  <a:lnTo>
                    <a:pt x="1143" y="374"/>
                  </a:lnTo>
                  <a:lnTo>
                    <a:pt x="1139" y="378"/>
                  </a:lnTo>
                  <a:lnTo>
                    <a:pt x="1139" y="393"/>
                  </a:lnTo>
                  <a:lnTo>
                    <a:pt x="1133" y="403"/>
                  </a:lnTo>
                  <a:lnTo>
                    <a:pt x="1123" y="410"/>
                  </a:lnTo>
                  <a:lnTo>
                    <a:pt x="1116" y="411"/>
                  </a:lnTo>
                  <a:lnTo>
                    <a:pt x="1108" y="410"/>
                  </a:lnTo>
                  <a:lnTo>
                    <a:pt x="1095" y="405"/>
                  </a:lnTo>
                  <a:lnTo>
                    <a:pt x="1085" y="398"/>
                  </a:lnTo>
                  <a:lnTo>
                    <a:pt x="1074" y="386"/>
                  </a:lnTo>
                  <a:lnTo>
                    <a:pt x="1068" y="378"/>
                  </a:lnTo>
                  <a:lnTo>
                    <a:pt x="1067" y="373"/>
                  </a:lnTo>
                  <a:lnTo>
                    <a:pt x="1074" y="369"/>
                  </a:lnTo>
                  <a:lnTo>
                    <a:pt x="1075" y="364"/>
                  </a:lnTo>
                  <a:lnTo>
                    <a:pt x="1073" y="362"/>
                  </a:lnTo>
                  <a:lnTo>
                    <a:pt x="1066" y="362"/>
                  </a:lnTo>
                  <a:lnTo>
                    <a:pt x="1061" y="366"/>
                  </a:lnTo>
                  <a:lnTo>
                    <a:pt x="1059" y="369"/>
                  </a:lnTo>
                  <a:lnTo>
                    <a:pt x="1059" y="373"/>
                  </a:lnTo>
                  <a:lnTo>
                    <a:pt x="1061" y="374"/>
                  </a:lnTo>
                  <a:lnTo>
                    <a:pt x="1061" y="378"/>
                  </a:lnTo>
                  <a:lnTo>
                    <a:pt x="1057" y="384"/>
                  </a:lnTo>
                  <a:lnTo>
                    <a:pt x="1037" y="399"/>
                  </a:lnTo>
                  <a:lnTo>
                    <a:pt x="1036" y="403"/>
                  </a:lnTo>
                  <a:lnTo>
                    <a:pt x="1041" y="405"/>
                  </a:lnTo>
                  <a:lnTo>
                    <a:pt x="1041" y="409"/>
                  </a:lnTo>
                  <a:lnTo>
                    <a:pt x="1038" y="414"/>
                  </a:lnTo>
                  <a:lnTo>
                    <a:pt x="1032" y="418"/>
                  </a:lnTo>
                  <a:lnTo>
                    <a:pt x="1030" y="420"/>
                  </a:lnTo>
                  <a:lnTo>
                    <a:pt x="1030" y="422"/>
                  </a:lnTo>
                  <a:lnTo>
                    <a:pt x="1031" y="423"/>
                  </a:lnTo>
                  <a:lnTo>
                    <a:pt x="1026" y="428"/>
                  </a:lnTo>
                  <a:lnTo>
                    <a:pt x="1023" y="428"/>
                  </a:lnTo>
                  <a:lnTo>
                    <a:pt x="996" y="435"/>
                  </a:lnTo>
                  <a:lnTo>
                    <a:pt x="992" y="438"/>
                  </a:lnTo>
                  <a:lnTo>
                    <a:pt x="966" y="452"/>
                  </a:lnTo>
                  <a:lnTo>
                    <a:pt x="958" y="450"/>
                  </a:lnTo>
                  <a:lnTo>
                    <a:pt x="952" y="446"/>
                  </a:lnTo>
                  <a:lnTo>
                    <a:pt x="942" y="441"/>
                  </a:lnTo>
                  <a:lnTo>
                    <a:pt x="928" y="428"/>
                  </a:lnTo>
                  <a:close/>
                </a:path>
              </a:pathLst>
            </a:custGeom>
            <a:grpFill/>
            <a:ln>
              <a:solidFill>
                <a:srgbClr val="FFFFFF"/>
              </a:solidFill>
            </a:ln>
          </p:spPr>
          <p:txBody>
            <a:bodyPr vert="horz" wrap="square" lIns="243624" tIns="121812" rIns="243624" bIns="121812" numCol="1" anchor="t" anchorCtr="0" compatLnSpc="1">
              <a:prstTxWarp prst="textNoShape">
                <a:avLst/>
              </a:prstTxWarp>
            </a:bodyPr>
            <a:lstStyle/>
            <a:p>
              <a:pPr defTabSz="2435744">
                <a:buClrTx/>
                <a:defRPr/>
              </a:pPr>
              <a:endParaRPr lang="en-US" sz="3796">
                <a:latin typeface="Verdana"/>
              </a:endParaRPr>
            </a:p>
          </p:txBody>
        </p:sp>
        <p:sp>
          <p:nvSpPr>
            <p:cNvPr id="24" name="Freeform 68">
              <a:extLst>
                <a:ext uri="{FF2B5EF4-FFF2-40B4-BE49-F238E27FC236}">
                  <a16:creationId xmlns:a16="http://schemas.microsoft.com/office/drawing/2014/main" id="{F22376AC-304B-4B04-9B15-E44E56F86E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1725" y="3522644"/>
              <a:ext cx="1422493" cy="1404781"/>
            </a:xfrm>
            <a:custGeom>
              <a:avLst/>
              <a:gdLst>
                <a:gd name="T0" fmla="*/ 424 w 985"/>
                <a:gd name="T1" fmla="*/ 808 h 985"/>
                <a:gd name="T2" fmla="*/ 565 w 985"/>
                <a:gd name="T3" fmla="*/ 709 h 985"/>
                <a:gd name="T4" fmla="*/ 623 w 985"/>
                <a:gd name="T5" fmla="*/ 709 h 985"/>
                <a:gd name="T6" fmla="*/ 673 w 985"/>
                <a:gd name="T7" fmla="*/ 727 h 985"/>
                <a:gd name="T8" fmla="*/ 632 w 985"/>
                <a:gd name="T9" fmla="*/ 787 h 985"/>
                <a:gd name="T10" fmla="*/ 671 w 985"/>
                <a:gd name="T11" fmla="*/ 746 h 985"/>
                <a:gd name="T12" fmla="*/ 756 w 985"/>
                <a:gd name="T13" fmla="*/ 663 h 985"/>
                <a:gd name="T14" fmla="*/ 822 w 985"/>
                <a:gd name="T15" fmla="*/ 653 h 985"/>
                <a:gd name="T16" fmla="*/ 843 w 985"/>
                <a:gd name="T17" fmla="*/ 707 h 985"/>
                <a:gd name="T18" fmla="*/ 836 w 985"/>
                <a:gd name="T19" fmla="*/ 720 h 985"/>
                <a:gd name="T20" fmla="*/ 880 w 985"/>
                <a:gd name="T21" fmla="*/ 631 h 985"/>
                <a:gd name="T22" fmla="*/ 914 w 985"/>
                <a:gd name="T23" fmla="*/ 581 h 985"/>
                <a:gd name="T24" fmla="*/ 933 w 985"/>
                <a:gd name="T25" fmla="*/ 523 h 985"/>
                <a:gd name="T26" fmla="*/ 910 w 985"/>
                <a:gd name="T27" fmla="*/ 492 h 985"/>
                <a:gd name="T28" fmla="*/ 876 w 985"/>
                <a:gd name="T29" fmla="*/ 463 h 985"/>
                <a:gd name="T30" fmla="*/ 896 w 985"/>
                <a:gd name="T31" fmla="*/ 450 h 985"/>
                <a:gd name="T32" fmla="*/ 918 w 985"/>
                <a:gd name="T33" fmla="*/ 396 h 985"/>
                <a:gd name="T34" fmla="*/ 941 w 985"/>
                <a:gd name="T35" fmla="*/ 367 h 985"/>
                <a:gd name="T36" fmla="*/ 985 w 985"/>
                <a:gd name="T37" fmla="*/ 330 h 985"/>
                <a:gd name="T38" fmla="*/ 934 w 985"/>
                <a:gd name="T39" fmla="*/ 308 h 985"/>
                <a:gd name="T40" fmla="*/ 874 w 985"/>
                <a:gd name="T41" fmla="*/ 286 h 985"/>
                <a:gd name="T42" fmla="*/ 820 w 985"/>
                <a:gd name="T43" fmla="*/ 245 h 985"/>
                <a:gd name="T44" fmla="*/ 817 w 985"/>
                <a:gd name="T45" fmla="*/ 222 h 985"/>
                <a:gd name="T46" fmla="*/ 783 w 985"/>
                <a:gd name="T47" fmla="*/ 145 h 985"/>
                <a:gd name="T48" fmla="*/ 722 w 985"/>
                <a:gd name="T49" fmla="*/ 151 h 985"/>
                <a:gd name="T50" fmla="*/ 678 w 985"/>
                <a:gd name="T51" fmla="*/ 152 h 985"/>
                <a:gd name="T52" fmla="*/ 623 w 985"/>
                <a:gd name="T53" fmla="*/ 140 h 985"/>
                <a:gd name="T54" fmla="*/ 627 w 985"/>
                <a:gd name="T55" fmla="*/ 130 h 985"/>
                <a:gd name="T56" fmla="*/ 613 w 985"/>
                <a:gd name="T57" fmla="*/ 85 h 985"/>
                <a:gd name="T58" fmla="*/ 611 w 985"/>
                <a:gd name="T59" fmla="*/ 57 h 985"/>
                <a:gd name="T60" fmla="*/ 584 w 985"/>
                <a:gd name="T61" fmla="*/ 39 h 985"/>
                <a:gd name="T62" fmla="*/ 579 w 985"/>
                <a:gd name="T63" fmla="*/ 23 h 985"/>
                <a:gd name="T64" fmla="*/ 497 w 985"/>
                <a:gd name="T65" fmla="*/ 1 h 985"/>
                <a:gd name="T66" fmla="*/ 397 w 985"/>
                <a:gd name="T67" fmla="*/ 13 h 985"/>
                <a:gd name="T68" fmla="*/ 344 w 985"/>
                <a:gd name="T69" fmla="*/ 1 h 985"/>
                <a:gd name="T70" fmla="*/ 286 w 985"/>
                <a:gd name="T71" fmla="*/ 22 h 985"/>
                <a:gd name="T72" fmla="*/ 245 w 985"/>
                <a:gd name="T73" fmla="*/ 15 h 985"/>
                <a:gd name="T74" fmla="*/ 225 w 985"/>
                <a:gd name="T75" fmla="*/ 63 h 985"/>
                <a:gd name="T76" fmla="*/ 235 w 985"/>
                <a:gd name="T77" fmla="*/ 102 h 985"/>
                <a:gd name="T78" fmla="*/ 232 w 985"/>
                <a:gd name="T79" fmla="*/ 139 h 985"/>
                <a:gd name="T80" fmla="*/ 259 w 985"/>
                <a:gd name="T81" fmla="*/ 199 h 985"/>
                <a:gd name="T82" fmla="*/ 252 w 985"/>
                <a:gd name="T83" fmla="*/ 242 h 985"/>
                <a:gd name="T84" fmla="*/ 261 w 985"/>
                <a:gd name="T85" fmla="*/ 276 h 985"/>
                <a:gd name="T86" fmla="*/ 163 w 985"/>
                <a:gd name="T87" fmla="*/ 278 h 985"/>
                <a:gd name="T88" fmla="*/ 44 w 985"/>
                <a:gd name="T89" fmla="*/ 301 h 985"/>
                <a:gd name="T90" fmla="*/ 35 w 985"/>
                <a:gd name="T91" fmla="*/ 359 h 985"/>
                <a:gd name="T92" fmla="*/ 69 w 985"/>
                <a:gd name="T93" fmla="*/ 410 h 985"/>
                <a:gd name="T94" fmla="*/ 119 w 985"/>
                <a:gd name="T95" fmla="*/ 388 h 985"/>
                <a:gd name="T96" fmla="*/ 124 w 985"/>
                <a:gd name="T97" fmla="*/ 426 h 985"/>
                <a:gd name="T98" fmla="*/ 144 w 985"/>
                <a:gd name="T99" fmla="*/ 534 h 985"/>
                <a:gd name="T100" fmla="*/ 195 w 985"/>
                <a:gd name="T101" fmla="*/ 603 h 985"/>
                <a:gd name="T102" fmla="*/ 190 w 985"/>
                <a:gd name="T103" fmla="*/ 661 h 985"/>
                <a:gd name="T104" fmla="*/ 192 w 985"/>
                <a:gd name="T105" fmla="*/ 697 h 985"/>
                <a:gd name="T106" fmla="*/ 240 w 985"/>
                <a:gd name="T107" fmla="*/ 766 h 985"/>
                <a:gd name="T108" fmla="*/ 295 w 985"/>
                <a:gd name="T109" fmla="*/ 840 h 985"/>
                <a:gd name="T110" fmla="*/ 344 w 985"/>
                <a:gd name="T111" fmla="*/ 918 h 985"/>
                <a:gd name="T112" fmla="*/ 283 w 985"/>
                <a:gd name="T113" fmla="*/ 956 h 985"/>
                <a:gd name="T114" fmla="*/ 309 w 985"/>
                <a:gd name="T115" fmla="*/ 970 h 985"/>
                <a:gd name="T116" fmla="*/ 361 w 985"/>
                <a:gd name="T117" fmla="*/ 897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85" h="985">
                  <a:moveTo>
                    <a:pt x="361" y="897"/>
                  </a:moveTo>
                  <a:lnTo>
                    <a:pt x="367" y="886"/>
                  </a:lnTo>
                  <a:lnTo>
                    <a:pt x="377" y="872"/>
                  </a:lnTo>
                  <a:lnTo>
                    <a:pt x="380" y="864"/>
                  </a:lnTo>
                  <a:lnTo>
                    <a:pt x="391" y="847"/>
                  </a:lnTo>
                  <a:lnTo>
                    <a:pt x="406" y="826"/>
                  </a:lnTo>
                  <a:lnTo>
                    <a:pt x="419" y="812"/>
                  </a:lnTo>
                  <a:lnTo>
                    <a:pt x="424" y="808"/>
                  </a:lnTo>
                  <a:lnTo>
                    <a:pt x="431" y="807"/>
                  </a:lnTo>
                  <a:lnTo>
                    <a:pt x="462" y="790"/>
                  </a:lnTo>
                  <a:lnTo>
                    <a:pt x="479" y="775"/>
                  </a:lnTo>
                  <a:lnTo>
                    <a:pt x="503" y="745"/>
                  </a:lnTo>
                  <a:lnTo>
                    <a:pt x="511" y="739"/>
                  </a:lnTo>
                  <a:lnTo>
                    <a:pt x="536" y="726"/>
                  </a:lnTo>
                  <a:lnTo>
                    <a:pt x="551" y="715"/>
                  </a:lnTo>
                  <a:lnTo>
                    <a:pt x="565" y="709"/>
                  </a:lnTo>
                  <a:lnTo>
                    <a:pt x="572" y="707"/>
                  </a:lnTo>
                  <a:lnTo>
                    <a:pt x="590" y="707"/>
                  </a:lnTo>
                  <a:lnTo>
                    <a:pt x="591" y="707"/>
                  </a:lnTo>
                  <a:lnTo>
                    <a:pt x="595" y="705"/>
                  </a:lnTo>
                  <a:lnTo>
                    <a:pt x="596" y="704"/>
                  </a:lnTo>
                  <a:lnTo>
                    <a:pt x="603" y="704"/>
                  </a:lnTo>
                  <a:lnTo>
                    <a:pt x="611" y="705"/>
                  </a:lnTo>
                  <a:lnTo>
                    <a:pt x="623" y="709"/>
                  </a:lnTo>
                  <a:lnTo>
                    <a:pt x="626" y="709"/>
                  </a:lnTo>
                  <a:lnTo>
                    <a:pt x="631" y="705"/>
                  </a:lnTo>
                  <a:lnTo>
                    <a:pt x="639" y="703"/>
                  </a:lnTo>
                  <a:lnTo>
                    <a:pt x="649" y="703"/>
                  </a:lnTo>
                  <a:lnTo>
                    <a:pt x="655" y="705"/>
                  </a:lnTo>
                  <a:lnTo>
                    <a:pt x="666" y="714"/>
                  </a:lnTo>
                  <a:lnTo>
                    <a:pt x="671" y="721"/>
                  </a:lnTo>
                  <a:lnTo>
                    <a:pt x="673" y="727"/>
                  </a:lnTo>
                  <a:lnTo>
                    <a:pt x="681" y="714"/>
                  </a:lnTo>
                  <a:lnTo>
                    <a:pt x="685" y="717"/>
                  </a:lnTo>
                  <a:lnTo>
                    <a:pt x="666" y="753"/>
                  </a:lnTo>
                  <a:lnTo>
                    <a:pt x="660" y="763"/>
                  </a:lnTo>
                  <a:lnTo>
                    <a:pt x="645" y="774"/>
                  </a:lnTo>
                  <a:lnTo>
                    <a:pt x="639" y="774"/>
                  </a:lnTo>
                  <a:lnTo>
                    <a:pt x="637" y="782"/>
                  </a:lnTo>
                  <a:lnTo>
                    <a:pt x="632" y="787"/>
                  </a:lnTo>
                  <a:lnTo>
                    <a:pt x="624" y="788"/>
                  </a:lnTo>
                  <a:lnTo>
                    <a:pt x="624" y="790"/>
                  </a:lnTo>
                  <a:lnTo>
                    <a:pt x="630" y="788"/>
                  </a:lnTo>
                  <a:lnTo>
                    <a:pt x="638" y="782"/>
                  </a:lnTo>
                  <a:lnTo>
                    <a:pt x="645" y="784"/>
                  </a:lnTo>
                  <a:lnTo>
                    <a:pt x="655" y="772"/>
                  </a:lnTo>
                  <a:lnTo>
                    <a:pt x="665" y="762"/>
                  </a:lnTo>
                  <a:lnTo>
                    <a:pt x="671" y="746"/>
                  </a:lnTo>
                  <a:lnTo>
                    <a:pt x="678" y="733"/>
                  </a:lnTo>
                  <a:lnTo>
                    <a:pt x="687" y="713"/>
                  </a:lnTo>
                  <a:lnTo>
                    <a:pt x="692" y="705"/>
                  </a:lnTo>
                  <a:lnTo>
                    <a:pt x="705" y="689"/>
                  </a:lnTo>
                  <a:lnTo>
                    <a:pt x="721" y="678"/>
                  </a:lnTo>
                  <a:lnTo>
                    <a:pt x="736" y="669"/>
                  </a:lnTo>
                  <a:lnTo>
                    <a:pt x="748" y="666"/>
                  </a:lnTo>
                  <a:lnTo>
                    <a:pt x="756" y="663"/>
                  </a:lnTo>
                  <a:lnTo>
                    <a:pt x="763" y="661"/>
                  </a:lnTo>
                  <a:lnTo>
                    <a:pt x="771" y="660"/>
                  </a:lnTo>
                  <a:lnTo>
                    <a:pt x="781" y="654"/>
                  </a:lnTo>
                  <a:lnTo>
                    <a:pt x="787" y="651"/>
                  </a:lnTo>
                  <a:lnTo>
                    <a:pt x="793" y="650"/>
                  </a:lnTo>
                  <a:lnTo>
                    <a:pt x="802" y="651"/>
                  </a:lnTo>
                  <a:lnTo>
                    <a:pt x="816" y="650"/>
                  </a:lnTo>
                  <a:lnTo>
                    <a:pt x="822" y="653"/>
                  </a:lnTo>
                  <a:lnTo>
                    <a:pt x="829" y="656"/>
                  </a:lnTo>
                  <a:lnTo>
                    <a:pt x="836" y="662"/>
                  </a:lnTo>
                  <a:lnTo>
                    <a:pt x="846" y="671"/>
                  </a:lnTo>
                  <a:lnTo>
                    <a:pt x="852" y="681"/>
                  </a:lnTo>
                  <a:lnTo>
                    <a:pt x="854" y="687"/>
                  </a:lnTo>
                  <a:lnTo>
                    <a:pt x="846" y="702"/>
                  </a:lnTo>
                  <a:lnTo>
                    <a:pt x="843" y="705"/>
                  </a:lnTo>
                  <a:lnTo>
                    <a:pt x="843" y="707"/>
                  </a:lnTo>
                  <a:lnTo>
                    <a:pt x="840" y="707"/>
                  </a:lnTo>
                  <a:lnTo>
                    <a:pt x="837" y="714"/>
                  </a:lnTo>
                  <a:lnTo>
                    <a:pt x="832" y="716"/>
                  </a:lnTo>
                  <a:lnTo>
                    <a:pt x="831" y="709"/>
                  </a:lnTo>
                  <a:lnTo>
                    <a:pt x="831" y="717"/>
                  </a:lnTo>
                  <a:lnTo>
                    <a:pt x="828" y="721"/>
                  </a:lnTo>
                  <a:lnTo>
                    <a:pt x="830" y="722"/>
                  </a:lnTo>
                  <a:lnTo>
                    <a:pt x="836" y="720"/>
                  </a:lnTo>
                  <a:lnTo>
                    <a:pt x="843" y="710"/>
                  </a:lnTo>
                  <a:lnTo>
                    <a:pt x="846" y="705"/>
                  </a:lnTo>
                  <a:lnTo>
                    <a:pt x="854" y="690"/>
                  </a:lnTo>
                  <a:lnTo>
                    <a:pt x="860" y="669"/>
                  </a:lnTo>
                  <a:lnTo>
                    <a:pt x="865" y="657"/>
                  </a:lnTo>
                  <a:lnTo>
                    <a:pt x="870" y="648"/>
                  </a:lnTo>
                  <a:lnTo>
                    <a:pt x="874" y="638"/>
                  </a:lnTo>
                  <a:lnTo>
                    <a:pt x="880" y="631"/>
                  </a:lnTo>
                  <a:lnTo>
                    <a:pt x="884" y="629"/>
                  </a:lnTo>
                  <a:lnTo>
                    <a:pt x="898" y="615"/>
                  </a:lnTo>
                  <a:lnTo>
                    <a:pt x="907" y="609"/>
                  </a:lnTo>
                  <a:lnTo>
                    <a:pt x="910" y="608"/>
                  </a:lnTo>
                  <a:lnTo>
                    <a:pt x="919" y="608"/>
                  </a:lnTo>
                  <a:lnTo>
                    <a:pt x="927" y="601"/>
                  </a:lnTo>
                  <a:lnTo>
                    <a:pt x="918" y="584"/>
                  </a:lnTo>
                  <a:lnTo>
                    <a:pt x="914" y="581"/>
                  </a:lnTo>
                  <a:lnTo>
                    <a:pt x="937" y="561"/>
                  </a:lnTo>
                  <a:lnTo>
                    <a:pt x="940" y="565"/>
                  </a:lnTo>
                  <a:lnTo>
                    <a:pt x="952" y="554"/>
                  </a:lnTo>
                  <a:lnTo>
                    <a:pt x="940" y="546"/>
                  </a:lnTo>
                  <a:lnTo>
                    <a:pt x="936" y="542"/>
                  </a:lnTo>
                  <a:lnTo>
                    <a:pt x="947" y="528"/>
                  </a:lnTo>
                  <a:lnTo>
                    <a:pt x="939" y="518"/>
                  </a:lnTo>
                  <a:lnTo>
                    <a:pt x="933" y="523"/>
                  </a:lnTo>
                  <a:lnTo>
                    <a:pt x="907" y="510"/>
                  </a:lnTo>
                  <a:lnTo>
                    <a:pt x="903" y="509"/>
                  </a:lnTo>
                  <a:lnTo>
                    <a:pt x="907" y="506"/>
                  </a:lnTo>
                  <a:lnTo>
                    <a:pt x="910" y="505"/>
                  </a:lnTo>
                  <a:lnTo>
                    <a:pt x="912" y="499"/>
                  </a:lnTo>
                  <a:lnTo>
                    <a:pt x="908" y="498"/>
                  </a:lnTo>
                  <a:lnTo>
                    <a:pt x="910" y="495"/>
                  </a:lnTo>
                  <a:lnTo>
                    <a:pt x="910" y="492"/>
                  </a:lnTo>
                  <a:lnTo>
                    <a:pt x="908" y="492"/>
                  </a:lnTo>
                  <a:lnTo>
                    <a:pt x="908" y="485"/>
                  </a:lnTo>
                  <a:lnTo>
                    <a:pt x="907" y="485"/>
                  </a:lnTo>
                  <a:lnTo>
                    <a:pt x="906" y="486"/>
                  </a:lnTo>
                  <a:lnTo>
                    <a:pt x="889" y="470"/>
                  </a:lnTo>
                  <a:lnTo>
                    <a:pt x="889" y="467"/>
                  </a:lnTo>
                  <a:lnTo>
                    <a:pt x="878" y="468"/>
                  </a:lnTo>
                  <a:lnTo>
                    <a:pt x="876" y="463"/>
                  </a:lnTo>
                  <a:lnTo>
                    <a:pt x="866" y="459"/>
                  </a:lnTo>
                  <a:lnTo>
                    <a:pt x="861" y="452"/>
                  </a:lnTo>
                  <a:lnTo>
                    <a:pt x="861" y="451"/>
                  </a:lnTo>
                  <a:lnTo>
                    <a:pt x="873" y="450"/>
                  </a:lnTo>
                  <a:lnTo>
                    <a:pt x="871" y="447"/>
                  </a:lnTo>
                  <a:lnTo>
                    <a:pt x="886" y="447"/>
                  </a:lnTo>
                  <a:lnTo>
                    <a:pt x="886" y="450"/>
                  </a:lnTo>
                  <a:lnTo>
                    <a:pt x="896" y="450"/>
                  </a:lnTo>
                  <a:lnTo>
                    <a:pt x="894" y="437"/>
                  </a:lnTo>
                  <a:lnTo>
                    <a:pt x="891" y="438"/>
                  </a:lnTo>
                  <a:lnTo>
                    <a:pt x="888" y="407"/>
                  </a:lnTo>
                  <a:lnTo>
                    <a:pt x="884" y="394"/>
                  </a:lnTo>
                  <a:lnTo>
                    <a:pt x="890" y="394"/>
                  </a:lnTo>
                  <a:lnTo>
                    <a:pt x="891" y="397"/>
                  </a:lnTo>
                  <a:lnTo>
                    <a:pt x="907" y="396"/>
                  </a:lnTo>
                  <a:lnTo>
                    <a:pt x="918" y="396"/>
                  </a:lnTo>
                  <a:lnTo>
                    <a:pt x="920" y="403"/>
                  </a:lnTo>
                  <a:lnTo>
                    <a:pt x="933" y="396"/>
                  </a:lnTo>
                  <a:lnTo>
                    <a:pt x="933" y="392"/>
                  </a:lnTo>
                  <a:lnTo>
                    <a:pt x="937" y="391"/>
                  </a:lnTo>
                  <a:lnTo>
                    <a:pt x="937" y="389"/>
                  </a:lnTo>
                  <a:lnTo>
                    <a:pt x="939" y="386"/>
                  </a:lnTo>
                  <a:lnTo>
                    <a:pt x="946" y="383"/>
                  </a:lnTo>
                  <a:lnTo>
                    <a:pt x="941" y="367"/>
                  </a:lnTo>
                  <a:lnTo>
                    <a:pt x="952" y="365"/>
                  </a:lnTo>
                  <a:lnTo>
                    <a:pt x="956" y="370"/>
                  </a:lnTo>
                  <a:lnTo>
                    <a:pt x="958" y="383"/>
                  </a:lnTo>
                  <a:lnTo>
                    <a:pt x="973" y="376"/>
                  </a:lnTo>
                  <a:lnTo>
                    <a:pt x="969" y="368"/>
                  </a:lnTo>
                  <a:lnTo>
                    <a:pt x="981" y="337"/>
                  </a:lnTo>
                  <a:lnTo>
                    <a:pt x="983" y="337"/>
                  </a:lnTo>
                  <a:lnTo>
                    <a:pt x="985" y="330"/>
                  </a:lnTo>
                  <a:lnTo>
                    <a:pt x="983" y="328"/>
                  </a:lnTo>
                  <a:lnTo>
                    <a:pt x="985" y="322"/>
                  </a:lnTo>
                  <a:lnTo>
                    <a:pt x="967" y="323"/>
                  </a:lnTo>
                  <a:lnTo>
                    <a:pt x="969" y="317"/>
                  </a:lnTo>
                  <a:lnTo>
                    <a:pt x="964" y="314"/>
                  </a:lnTo>
                  <a:lnTo>
                    <a:pt x="957" y="329"/>
                  </a:lnTo>
                  <a:lnTo>
                    <a:pt x="949" y="322"/>
                  </a:lnTo>
                  <a:lnTo>
                    <a:pt x="934" y="308"/>
                  </a:lnTo>
                  <a:lnTo>
                    <a:pt x="932" y="311"/>
                  </a:lnTo>
                  <a:lnTo>
                    <a:pt x="915" y="282"/>
                  </a:lnTo>
                  <a:lnTo>
                    <a:pt x="908" y="289"/>
                  </a:lnTo>
                  <a:lnTo>
                    <a:pt x="907" y="287"/>
                  </a:lnTo>
                  <a:lnTo>
                    <a:pt x="901" y="278"/>
                  </a:lnTo>
                  <a:lnTo>
                    <a:pt x="897" y="281"/>
                  </a:lnTo>
                  <a:lnTo>
                    <a:pt x="890" y="271"/>
                  </a:lnTo>
                  <a:lnTo>
                    <a:pt x="874" y="286"/>
                  </a:lnTo>
                  <a:lnTo>
                    <a:pt x="854" y="248"/>
                  </a:lnTo>
                  <a:lnTo>
                    <a:pt x="832" y="259"/>
                  </a:lnTo>
                  <a:lnTo>
                    <a:pt x="831" y="256"/>
                  </a:lnTo>
                  <a:lnTo>
                    <a:pt x="828" y="257"/>
                  </a:lnTo>
                  <a:lnTo>
                    <a:pt x="826" y="250"/>
                  </a:lnTo>
                  <a:lnTo>
                    <a:pt x="834" y="248"/>
                  </a:lnTo>
                  <a:lnTo>
                    <a:pt x="834" y="244"/>
                  </a:lnTo>
                  <a:lnTo>
                    <a:pt x="820" y="245"/>
                  </a:lnTo>
                  <a:lnTo>
                    <a:pt x="818" y="232"/>
                  </a:lnTo>
                  <a:lnTo>
                    <a:pt x="830" y="229"/>
                  </a:lnTo>
                  <a:lnTo>
                    <a:pt x="829" y="228"/>
                  </a:lnTo>
                  <a:lnTo>
                    <a:pt x="837" y="227"/>
                  </a:lnTo>
                  <a:lnTo>
                    <a:pt x="840" y="224"/>
                  </a:lnTo>
                  <a:lnTo>
                    <a:pt x="837" y="223"/>
                  </a:lnTo>
                  <a:lnTo>
                    <a:pt x="841" y="218"/>
                  </a:lnTo>
                  <a:lnTo>
                    <a:pt x="817" y="222"/>
                  </a:lnTo>
                  <a:lnTo>
                    <a:pt x="813" y="197"/>
                  </a:lnTo>
                  <a:lnTo>
                    <a:pt x="807" y="198"/>
                  </a:lnTo>
                  <a:lnTo>
                    <a:pt x="804" y="167"/>
                  </a:lnTo>
                  <a:lnTo>
                    <a:pt x="778" y="172"/>
                  </a:lnTo>
                  <a:lnTo>
                    <a:pt x="776" y="170"/>
                  </a:lnTo>
                  <a:lnTo>
                    <a:pt x="777" y="156"/>
                  </a:lnTo>
                  <a:lnTo>
                    <a:pt x="781" y="156"/>
                  </a:lnTo>
                  <a:lnTo>
                    <a:pt x="783" y="145"/>
                  </a:lnTo>
                  <a:lnTo>
                    <a:pt x="782" y="140"/>
                  </a:lnTo>
                  <a:lnTo>
                    <a:pt x="776" y="142"/>
                  </a:lnTo>
                  <a:lnTo>
                    <a:pt x="756" y="146"/>
                  </a:lnTo>
                  <a:lnTo>
                    <a:pt x="756" y="150"/>
                  </a:lnTo>
                  <a:lnTo>
                    <a:pt x="748" y="151"/>
                  </a:lnTo>
                  <a:lnTo>
                    <a:pt x="735" y="152"/>
                  </a:lnTo>
                  <a:lnTo>
                    <a:pt x="730" y="151"/>
                  </a:lnTo>
                  <a:lnTo>
                    <a:pt x="722" y="151"/>
                  </a:lnTo>
                  <a:lnTo>
                    <a:pt x="717" y="149"/>
                  </a:lnTo>
                  <a:lnTo>
                    <a:pt x="710" y="150"/>
                  </a:lnTo>
                  <a:lnTo>
                    <a:pt x="709" y="145"/>
                  </a:lnTo>
                  <a:lnTo>
                    <a:pt x="693" y="145"/>
                  </a:lnTo>
                  <a:lnTo>
                    <a:pt x="695" y="149"/>
                  </a:lnTo>
                  <a:lnTo>
                    <a:pt x="696" y="155"/>
                  </a:lnTo>
                  <a:lnTo>
                    <a:pt x="678" y="157"/>
                  </a:lnTo>
                  <a:lnTo>
                    <a:pt x="678" y="152"/>
                  </a:lnTo>
                  <a:lnTo>
                    <a:pt x="675" y="149"/>
                  </a:lnTo>
                  <a:lnTo>
                    <a:pt x="653" y="149"/>
                  </a:lnTo>
                  <a:lnTo>
                    <a:pt x="650" y="144"/>
                  </a:lnTo>
                  <a:lnTo>
                    <a:pt x="653" y="136"/>
                  </a:lnTo>
                  <a:lnTo>
                    <a:pt x="647" y="137"/>
                  </a:lnTo>
                  <a:lnTo>
                    <a:pt x="647" y="140"/>
                  </a:lnTo>
                  <a:lnTo>
                    <a:pt x="623" y="143"/>
                  </a:lnTo>
                  <a:lnTo>
                    <a:pt x="623" y="140"/>
                  </a:lnTo>
                  <a:lnTo>
                    <a:pt x="614" y="142"/>
                  </a:lnTo>
                  <a:lnTo>
                    <a:pt x="613" y="132"/>
                  </a:lnTo>
                  <a:lnTo>
                    <a:pt x="609" y="131"/>
                  </a:lnTo>
                  <a:lnTo>
                    <a:pt x="608" y="126"/>
                  </a:lnTo>
                  <a:lnTo>
                    <a:pt x="617" y="124"/>
                  </a:lnTo>
                  <a:lnTo>
                    <a:pt x="618" y="134"/>
                  </a:lnTo>
                  <a:lnTo>
                    <a:pt x="627" y="133"/>
                  </a:lnTo>
                  <a:lnTo>
                    <a:pt x="627" y="130"/>
                  </a:lnTo>
                  <a:lnTo>
                    <a:pt x="631" y="121"/>
                  </a:lnTo>
                  <a:lnTo>
                    <a:pt x="629" y="116"/>
                  </a:lnTo>
                  <a:lnTo>
                    <a:pt x="631" y="115"/>
                  </a:lnTo>
                  <a:lnTo>
                    <a:pt x="625" y="104"/>
                  </a:lnTo>
                  <a:lnTo>
                    <a:pt x="629" y="103"/>
                  </a:lnTo>
                  <a:lnTo>
                    <a:pt x="625" y="96"/>
                  </a:lnTo>
                  <a:lnTo>
                    <a:pt x="617" y="102"/>
                  </a:lnTo>
                  <a:lnTo>
                    <a:pt x="613" y="85"/>
                  </a:lnTo>
                  <a:lnTo>
                    <a:pt x="607" y="88"/>
                  </a:lnTo>
                  <a:lnTo>
                    <a:pt x="606" y="85"/>
                  </a:lnTo>
                  <a:lnTo>
                    <a:pt x="613" y="82"/>
                  </a:lnTo>
                  <a:lnTo>
                    <a:pt x="611" y="69"/>
                  </a:lnTo>
                  <a:lnTo>
                    <a:pt x="609" y="67"/>
                  </a:lnTo>
                  <a:lnTo>
                    <a:pt x="603" y="67"/>
                  </a:lnTo>
                  <a:lnTo>
                    <a:pt x="601" y="60"/>
                  </a:lnTo>
                  <a:lnTo>
                    <a:pt x="611" y="57"/>
                  </a:lnTo>
                  <a:lnTo>
                    <a:pt x="608" y="47"/>
                  </a:lnTo>
                  <a:lnTo>
                    <a:pt x="609" y="47"/>
                  </a:lnTo>
                  <a:lnTo>
                    <a:pt x="607" y="41"/>
                  </a:lnTo>
                  <a:lnTo>
                    <a:pt x="590" y="46"/>
                  </a:lnTo>
                  <a:lnTo>
                    <a:pt x="583" y="48"/>
                  </a:lnTo>
                  <a:lnTo>
                    <a:pt x="583" y="43"/>
                  </a:lnTo>
                  <a:lnTo>
                    <a:pt x="587" y="41"/>
                  </a:lnTo>
                  <a:lnTo>
                    <a:pt x="584" y="39"/>
                  </a:lnTo>
                  <a:lnTo>
                    <a:pt x="582" y="41"/>
                  </a:lnTo>
                  <a:lnTo>
                    <a:pt x="581" y="34"/>
                  </a:lnTo>
                  <a:lnTo>
                    <a:pt x="583" y="31"/>
                  </a:lnTo>
                  <a:lnTo>
                    <a:pt x="585" y="31"/>
                  </a:lnTo>
                  <a:lnTo>
                    <a:pt x="585" y="28"/>
                  </a:lnTo>
                  <a:lnTo>
                    <a:pt x="582" y="27"/>
                  </a:lnTo>
                  <a:lnTo>
                    <a:pt x="582" y="25"/>
                  </a:lnTo>
                  <a:lnTo>
                    <a:pt x="579" y="23"/>
                  </a:lnTo>
                  <a:lnTo>
                    <a:pt x="561" y="31"/>
                  </a:lnTo>
                  <a:lnTo>
                    <a:pt x="533" y="37"/>
                  </a:lnTo>
                  <a:lnTo>
                    <a:pt x="529" y="21"/>
                  </a:lnTo>
                  <a:lnTo>
                    <a:pt x="522" y="24"/>
                  </a:lnTo>
                  <a:lnTo>
                    <a:pt x="517" y="22"/>
                  </a:lnTo>
                  <a:lnTo>
                    <a:pt x="509" y="23"/>
                  </a:lnTo>
                  <a:lnTo>
                    <a:pt x="498" y="4"/>
                  </a:lnTo>
                  <a:lnTo>
                    <a:pt x="497" y="1"/>
                  </a:lnTo>
                  <a:lnTo>
                    <a:pt x="440" y="21"/>
                  </a:lnTo>
                  <a:lnTo>
                    <a:pt x="438" y="24"/>
                  </a:lnTo>
                  <a:lnTo>
                    <a:pt x="434" y="22"/>
                  </a:lnTo>
                  <a:lnTo>
                    <a:pt x="432" y="23"/>
                  </a:lnTo>
                  <a:lnTo>
                    <a:pt x="427" y="23"/>
                  </a:lnTo>
                  <a:lnTo>
                    <a:pt x="420" y="21"/>
                  </a:lnTo>
                  <a:lnTo>
                    <a:pt x="413" y="19"/>
                  </a:lnTo>
                  <a:lnTo>
                    <a:pt x="397" y="13"/>
                  </a:lnTo>
                  <a:lnTo>
                    <a:pt x="383" y="10"/>
                  </a:lnTo>
                  <a:lnTo>
                    <a:pt x="377" y="6"/>
                  </a:lnTo>
                  <a:lnTo>
                    <a:pt x="371" y="3"/>
                  </a:lnTo>
                  <a:lnTo>
                    <a:pt x="366" y="0"/>
                  </a:lnTo>
                  <a:lnTo>
                    <a:pt x="361" y="0"/>
                  </a:lnTo>
                  <a:lnTo>
                    <a:pt x="354" y="4"/>
                  </a:lnTo>
                  <a:lnTo>
                    <a:pt x="349" y="4"/>
                  </a:lnTo>
                  <a:lnTo>
                    <a:pt x="344" y="1"/>
                  </a:lnTo>
                  <a:lnTo>
                    <a:pt x="335" y="1"/>
                  </a:lnTo>
                  <a:lnTo>
                    <a:pt x="330" y="6"/>
                  </a:lnTo>
                  <a:lnTo>
                    <a:pt x="323" y="7"/>
                  </a:lnTo>
                  <a:lnTo>
                    <a:pt x="311" y="6"/>
                  </a:lnTo>
                  <a:lnTo>
                    <a:pt x="305" y="6"/>
                  </a:lnTo>
                  <a:lnTo>
                    <a:pt x="299" y="10"/>
                  </a:lnTo>
                  <a:lnTo>
                    <a:pt x="292" y="11"/>
                  </a:lnTo>
                  <a:lnTo>
                    <a:pt x="286" y="22"/>
                  </a:lnTo>
                  <a:lnTo>
                    <a:pt x="273" y="24"/>
                  </a:lnTo>
                  <a:lnTo>
                    <a:pt x="270" y="27"/>
                  </a:lnTo>
                  <a:lnTo>
                    <a:pt x="269" y="23"/>
                  </a:lnTo>
                  <a:lnTo>
                    <a:pt x="251" y="25"/>
                  </a:lnTo>
                  <a:lnTo>
                    <a:pt x="251" y="24"/>
                  </a:lnTo>
                  <a:lnTo>
                    <a:pt x="246" y="25"/>
                  </a:lnTo>
                  <a:lnTo>
                    <a:pt x="245" y="19"/>
                  </a:lnTo>
                  <a:lnTo>
                    <a:pt x="245" y="15"/>
                  </a:lnTo>
                  <a:lnTo>
                    <a:pt x="249" y="15"/>
                  </a:lnTo>
                  <a:lnTo>
                    <a:pt x="247" y="6"/>
                  </a:lnTo>
                  <a:lnTo>
                    <a:pt x="235" y="7"/>
                  </a:lnTo>
                  <a:lnTo>
                    <a:pt x="234" y="5"/>
                  </a:lnTo>
                  <a:lnTo>
                    <a:pt x="227" y="5"/>
                  </a:lnTo>
                  <a:lnTo>
                    <a:pt x="234" y="42"/>
                  </a:lnTo>
                  <a:lnTo>
                    <a:pt x="222" y="45"/>
                  </a:lnTo>
                  <a:lnTo>
                    <a:pt x="225" y="63"/>
                  </a:lnTo>
                  <a:lnTo>
                    <a:pt x="228" y="61"/>
                  </a:lnTo>
                  <a:lnTo>
                    <a:pt x="231" y="69"/>
                  </a:lnTo>
                  <a:lnTo>
                    <a:pt x="232" y="77"/>
                  </a:lnTo>
                  <a:lnTo>
                    <a:pt x="244" y="76"/>
                  </a:lnTo>
                  <a:lnTo>
                    <a:pt x="245" y="89"/>
                  </a:lnTo>
                  <a:lnTo>
                    <a:pt x="245" y="91"/>
                  </a:lnTo>
                  <a:lnTo>
                    <a:pt x="246" y="100"/>
                  </a:lnTo>
                  <a:lnTo>
                    <a:pt x="235" y="102"/>
                  </a:lnTo>
                  <a:lnTo>
                    <a:pt x="234" y="96"/>
                  </a:lnTo>
                  <a:lnTo>
                    <a:pt x="226" y="98"/>
                  </a:lnTo>
                  <a:lnTo>
                    <a:pt x="227" y="106"/>
                  </a:lnTo>
                  <a:lnTo>
                    <a:pt x="211" y="109"/>
                  </a:lnTo>
                  <a:lnTo>
                    <a:pt x="215" y="133"/>
                  </a:lnTo>
                  <a:lnTo>
                    <a:pt x="228" y="126"/>
                  </a:lnTo>
                  <a:lnTo>
                    <a:pt x="229" y="126"/>
                  </a:lnTo>
                  <a:lnTo>
                    <a:pt x="232" y="139"/>
                  </a:lnTo>
                  <a:lnTo>
                    <a:pt x="240" y="138"/>
                  </a:lnTo>
                  <a:lnTo>
                    <a:pt x="243" y="149"/>
                  </a:lnTo>
                  <a:lnTo>
                    <a:pt x="235" y="155"/>
                  </a:lnTo>
                  <a:lnTo>
                    <a:pt x="240" y="184"/>
                  </a:lnTo>
                  <a:lnTo>
                    <a:pt x="259" y="179"/>
                  </a:lnTo>
                  <a:lnTo>
                    <a:pt x="262" y="192"/>
                  </a:lnTo>
                  <a:lnTo>
                    <a:pt x="259" y="193"/>
                  </a:lnTo>
                  <a:lnTo>
                    <a:pt x="259" y="199"/>
                  </a:lnTo>
                  <a:lnTo>
                    <a:pt x="258" y="199"/>
                  </a:lnTo>
                  <a:lnTo>
                    <a:pt x="259" y="205"/>
                  </a:lnTo>
                  <a:lnTo>
                    <a:pt x="251" y="206"/>
                  </a:lnTo>
                  <a:lnTo>
                    <a:pt x="253" y="222"/>
                  </a:lnTo>
                  <a:lnTo>
                    <a:pt x="244" y="224"/>
                  </a:lnTo>
                  <a:lnTo>
                    <a:pt x="244" y="228"/>
                  </a:lnTo>
                  <a:lnTo>
                    <a:pt x="246" y="242"/>
                  </a:lnTo>
                  <a:lnTo>
                    <a:pt x="252" y="242"/>
                  </a:lnTo>
                  <a:lnTo>
                    <a:pt x="255" y="258"/>
                  </a:lnTo>
                  <a:lnTo>
                    <a:pt x="253" y="263"/>
                  </a:lnTo>
                  <a:lnTo>
                    <a:pt x="250" y="263"/>
                  </a:lnTo>
                  <a:lnTo>
                    <a:pt x="256" y="271"/>
                  </a:lnTo>
                  <a:lnTo>
                    <a:pt x="252" y="274"/>
                  </a:lnTo>
                  <a:lnTo>
                    <a:pt x="252" y="275"/>
                  </a:lnTo>
                  <a:lnTo>
                    <a:pt x="257" y="274"/>
                  </a:lnTo>
                  <a:lnTo>
                    <a:pt x="261" y="276"/>
                  </a:lnTo>
                  <a:lnTo>
                    <a:pt x="263" y="287"/>
                  </a:lnTo>
                  <a:lnTo>
                    <a:pt x="255" y="295"/>
                  </a:lnTo>
                  <a:lnTo>
                    <a:pt x="234" y="300"/>
                  </a:lnTo>
                  <a:lnTo>
                    <a:pt x="228" y="299"/>
                  </a:lnTo>
                  <a:lnTo>
                    <a:pt x="210" y="289"/>
                  </a:lnTo>
                  <a:lnTo>
                    <a:pt x="189" y="288"/>
                  </a:lnTo>
                  <a:lnTo>
                    <a:pt x="175" y="283"/>
                  </a:lnTo>
                  <a:lnTo>
                    <a:pt x="163" y="278"/>
                  </a:lnTo>
                  <a:lnTo>
                    <a:pt x="147" y="277"/>
                  </a:lnTo>
                  <a:lnTo>
                    <a:pt x="136" y="278"/>
                  </a:lnTo>
                  <a:lnTo>
                    <a:pt x="125" y="281"/>
                  </a:lnTo>
                  <a:lnTo>
                    <a:pt x="114" y="287"/>
                  </a:lnTo>
                  <a:lnTo>
                    <a:pt x="109" y="290"/>
                  </a:lnTo>
                  <a:lnTo>
                    <a:pt x="84" y="294"/>
                  </a:lnTo>
                  <a:lnTo>
                    <a:pt x="58" y="298"/>
                  </a:lnTo>
                  <a:lnTo>
                    <a:pt x="44" y="301"/>
                  </a:lnTo>
                  <a:lnTo>
                    <a:pt x="30" y="310"/>
                  </a:lnTo>
                  <a:lnTo>
                    <a:pt x="0" y="318"/>
                  </a:lnTo>
                  <a:lnTo>
                    <a:pt x="10" y="322"/>
                  </a:lnTo>
                  <a:lnTo>
                    <a:pt x="24" y="329"/>
                  </a:lnTo>
                  <a:lnTo>
                    <a:pt x="32" y="335"/>
                  </a:lnTo>
                  <a:lnTo>
                    <a:pt x="34" y="341"/>
                  </a:lnTo>
                  <a:lnTo>
                    <a:pt x="38" y="358"/>
                  </a:lnTo>
                  <a:lnTo>
                    <a:pt x="35" y="359"/>
                  </a:lnTo>
                  <a:lnTo>
                    <a:pt x="39" y="374"/>
                  </a:lnTo>
                  <a:lnTo>
                    <a:pt x="42" y="373"/>
                  </a:lnTo>
                  <a:lnTo>
                    <a:pt x="45" y="386"/>
                  </a:lnTo>
                  <a:lnTo>
                    <a:pt x="50" y="415"/>
                  </a:lnTo>
                  <a:lnTo>
                    <a:pt x="53" y="417"/>
                  </a:lnTo>
                  <a:lnTo>
                    <a:pt x="60" y="408"/>
                  </a:lnTo>
                  <a:lnTo>
                    <a:pt x="70" y="405"/>
                  </a:lnTo>
                  <a:lnTo>
                    <a:pt x="69" y="410"/>
                  </a:lnTo>
                  <a:lnTo>
                    <a:pt x="83" y="409"/>
                  </a:lnTo>
                  <a:lnTo>
                    <a:pt x="83" y="403"/>
                  </a:lnTo>
                  <a:lnTo>
                    <a:pt x="89" y="402"/>
                  </a:lnTo>
                  <a:lnTo>
                    <a:pt x="88" y="391"/>
                  </a:lnTo>
                  <a:lnTo>
                    <a:pt x="113" y="386"/>
                  </a:lnTo>
                  <a:lnTo>
                    <a:pt x="114" y="385"/>
                  </a:lnTo>
                  <a:lnTo>
                    <a:pt x="119" y="385"/>
                  </a:lnTo>
                  <a:lnTo>
                    <a:pt x="119" y="388"/>
                  </a:lnTo>
                  <a:lnTo>
                    <a:pt x="118" y="394"/>
                  </a:lnTo>
                  <a:lnTo>
                    <a:pt x="114" y="395"/>
                  </a:lnTo>
                  <a:lnTo>
                    <a:pt x="108" y="395"/>
                  </a:lnTo>
                  <a:lnTo>
                    <a:pt x="111" y="413"/>
                  </a:lnTo>
                  <a:lnTo>
                    <a:pt x="114" y="411"/>
                  </a:lnTo>
                  <a:lnTo>
                    <a:pt x="119" y="410"/>
                  </a:lnTo>
                  <a:lnTo>
                    <a:pt x="124" y="419"/>
                  </a:lnTo>
                  <a:lnTo>
                    <a:pt x="124" y="426"/>
                  </a:lnTo>
                  <a:lnTo>
                    <a:pt x="114" y="428"/>
                  </a:lnTo>
                  <a:lnTo>
                    <a:pt x="112" y="428"/>
                  </a:lnTo>
                  <a:lnTo>
                    <a:pt x="114" y="447"/>
                  </a:lnTo>
                  <a:lnTo>
                    <a:pt x="120" y="489"/>
                  </a:lnTo>
                  <a:lnTo>
                    <a:pt x="121" y="495"/>
                  </a:lnTo>
                  <a:lnTo>
                    <a:pt x="131" y="495"/>
                  </a:lnTo>
                  <a:lnTo>
                    <a:pt x="136" y="534"/>
                  </a:lnTo>
                  <a:lnTo>
                    <a:pt x="144" y="534"/>
                  </a:lnTo>
                  <a:lnTo>
                    <a:pt x="145" y="546"/>
                  </a:lnTo>
                  <a:lnTo>
                    <a:pt x="147" y="549"/>
                  </a:lnTo>
                  <a:lnTo>
                    <a:pt x="153" y="549"/>
                  </a:lnTo>
                  <a:lnTo>
                    <a:pt x="154" y="559"/>
                  </a:lnTo>
                  <a:lnTo>
                    <a:pt x="172" y="555"/>
                  </a:lnTo>
                  <a:lnTo>
                    <a:pt x="174" y="566"/>
                  </a:lnTo>
                  <a:lnTo>
                    <a:pt x="190" y="565"/>
                  </a:lnTo>
                  <a:lnTo>
                    <a:pt x="195" y="603"/>
                  </a:lnTo>
                  <a:lnTo>
                    <a:pt x="211" y="602"/>
                  </a:lnTo>
                  <a:lnTo>
                    <a:pt x="214" y="626"/>
                  </a:lnTo>
                  <a:lnTo>
                    <a:pt x="215" y="627"/>
                  </a:lnTo>
                  <a:lnTo>
                    <a:pt x="197" y="631"/>
                  </a:lnTo>
                  <a:lnTo>
                    <a:pt x="199" y="650"/>
                  </a:lnTo>
                  <a:lnTo>
                    <a:pt x="195" y="650"/>
                  </a:lnTo>
                  <a:lnTo>
                    <a:pt x="193" y="661"/>
                  </a:lnTo>
                  <a:lnTo>
                    <a:pt x="190" y="661"/>
                  </a:lnTo>
                  <a:lnTo>
                    <a:pt x="189" y="666"/>
                  </a:lnTo>
                  <a:lnTo>
                    <a:pt x="165" y="669"/>
                  </a:lnTo>
                  <a:lnTo>
                    <a:pt x="166" y="677"/>
                  </a:lnTo>
                  <a:lnTo>
                    <a:pt x="154" y="678"/>
                  </a:lnTo>
                  <a:lnTo>
                    <a:pt x="156" y="695"/>
                  </a:lnTo>
                  <a:lnTo>
                    <a:pt x="172" y="693"/>
                  </a:lnTo>
                  <a:lnTo>
                    <a:pt x="173" y="699"/>
                  </a:lnTo>
                  <a:lnTo>
                    <a:pt x="192" y="697"/>
                  </a:lnTo>
                  <a:lnTo>
                    <a:pt x="193" y="705"/>
                  </a:lnTo>
                  <a:lnTo>
                    <a:pt x="196" y="725"/>
                  </a:lnTo>
                  <a:lnTo>
                    <a:pt x="183" y="727"/>
                  </a:lnTo>
                  <a:lnTo>
                    <a:pt x="185" y="746"/>
                  </a:lnTo>
                  <a:lnTo>
                    <a:pt x="193" y="745"/>
                  </a:lnTo>
                  <a:lnTo>
                    <a:pt x="196" y="760"/>
                  </a:lnTo>
                  <a:lnTo>
                    <a:pt x="239" y="753"/>
                  </a:lnTo>
                  <a:lnTo>
                    <a:pt x="240" y="766"/>
                  </a:lnTo>
                  <a:lnTo>
                    <a:pt x="237" y="766"/>
                  </a:lnTo>
                  <a:lnTo>
                    <a:pt x="238" y="782"/>
                  </a:lnTo>
                  <a:lnTo>
                    <a:pt x="255" y="780"/>
                  </a:lnTo>
                  <a:lnTo>
                    <a:pt x="258" y="783"/>
                  </a:lnTo>
                  <a:lnTo>
                    <a:pt x="273" y="790"/>
                  </a:lnTo>
                  <a:lnTo>
                    <a:pt x="280" y="794"/>
                  </a:lnTo>
                  <a:lnTo>
                    <a:pt x="291" y="792"/>
                  </a:lnTo>
                  <a:lnTo>
                    <a:pt x="295" y="840"/>
                  </a:lnTo>
                  <a:lnTo>
                    <a:pt x="292" y="846"/>
                  </a:lnTo>
                  <a:lnTo>
                    <a:pt x="294" y="864"/>
                  </a:lnTo>
                  <a:lnTo>
                    <a:pt x="297" y="880"/>
                  </a:lnTo>
                  <a:lnTo>
                    <a:pt x="306" y="879"/>
                  </a:lnTo>
                  <a:lnTo>
                    <a:pt x="360" y="897"/>
                  </a:lnTo>
                  <a:lnTo>
                    <a:pt x="352" y="910"/>
                  </a:lnTo>
                  <a:lnTo>
                    <a:pt x="348" y="913"/>
                  </a:lnTo>
                  <a:lnTo>
                    <a:pt x="344" y="918"/>
                  </a:lnTo>
                  <a:lnTo>
                    <a:pt x="344" y="926"/>
                  </a:lnTo>
                  <a:lnTo>
                    <a:pt x="341" y="933"/>
                  </a:lnTo>
                  <a:lnTo>
                    <a:pt x="325" y="940"/>
                  </a:lnTo>
                  <a:lnTo>
                    <a:pt x="317" y="945"/>
                  </a:lnTo>
                  <a:lnTo>
                    <a:pt x="310" y="948"/>
                  </a:lnTo>
                  <a:lnTo>
                    <a:pt x="297" y="950"/>
                  </a:lnTo>
                  <a:lnTo>
                    <a:pt x="293" y="960"/>
                  </a:lnTo>
                  <a:lnTo>
                    <a:pt x="283" y="956"/>
                  </a:lnTo>
                  <a:lnTo>
                    <a:pt x="283" y="962"/>
                  </a:lnTo>
                  <a:lnTo>
                    <a:pt x="273" y="972"/>
                  </a:lnTo>
                  <a:lnTo>
                    <a:pt x="270" y="974"/>
                  </a:lnTo>
                  <a:lnTo>
                    <a:pt x="269" y="985"/>
                  </a:lnTo>
                  <a:lnTo>
                    <a:pt x="273" y="985"/>
                  </a:lnTo>
                  <a:lnTo>
                    <a:pt x="287" y="979"/>
                  </a:lnTo>
                  <a:lnTo>
                    <a:pt x="298" y="973"/>
                  </a:lnTo>
                  <a:lnTo>
                    <a:pt x="309" y="970"/>
                  </a:lnTo>
                  <a:lnTo>
                    <a:pt x="317" y="964"/>
                  </a:lnTo>
                  <a:lnTo>
                    <a:pt x="324" y="960"/>
                  </a:lnTo>
                  <a:lnTo>
                    <a:pt x="332" y="950"/>
                  </a:lnTo>
                  <a:lnTo>
                    <a:pt x="340" y="940"/>
                  </a:lnTo>
                  <a:lnTo>
                    <a:pt x="344" y="930"/>
                  </a:lnTo>
                  <a:lnTo>
                    <a:pt x="349" y="918"/>
                  </a:lnTo>
                  <a:lnTo>
                    <a:pt x="354" y="910"/>
                  </a:lnTo>
                  <a:lnTo>
                    <a:pt x="361" y="897"/>
                  </a:lnTo>
                  <a:close/>
                </a:path>
              </a:pathLst>
            </a:custGeom>
            <a:blipFill>
              <a:blip r:embed="rId19"/>
              <a:stretch>
                <a:fillRect/>
              </a:stretch>
            </a:blipFill>
            <a:ln>
              <a:solidFill>
                <a:srgbClr val="FFFFFF"/>
              </a:solidFill>
            </a:ln>
          </p:spPr>
          <p:txBody>
            <a:bodyPr vert="horz" wrap="square" lIns="243624" tIns="121812" rIns="243624" bIns="121812" numCol="1" anchor="t" anchorCtr="0" compatLnSpc="1">
              <a:prstTxWarp prst="textNoShape">
                <a:avLst/>
              </a:prstTxWarp>
            </a:bodyPr>
            <a:lstStyle/>
            <a:p>
              <a:pPr defTabSz="2435744">
                <a:buClrTx/>
                <a:defRPr/>
              </a:pPr>
              <a:endParaRPr lang="en-US" sz="3796">
                <a:latin typeface="Verdana"/>
              </a:endParaRPr>
            </a:p>
          </p:txBody>
        </p:sp>
        <p:sp>
          <p:nvSpPr>
            <p:cNvPr id="25" name="Freeform 74">
              <a:extLst>
                <a:ext uri="{FF2B5EF4-FFF2-40B4-BE49-F238E27FC236}">
                  <a16:creationId xmlns:a16="http://schemas.microsoft.com/office/drawing/2014/main" id="{1516EBBD-4FB8-4B44-BBE7-906F7D504C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3617" y="2776753"/>
              <a:ext cx="1166877" cy="1613002"/>
            </a:xfrm>
            <a:custGeom>
              <a:avLst/>
              <a:gdLst>
                <a:gd name="T0" fmla="*/ 610 w 808"/>
                <a:gd name="T1" fmla="*/ 425 h 1131"/>
                <a:gd name="T2" fmla="*/ 599 w 808"/>
                <a:gd name="T3" fmla="*/ 378 h 1131"/>
                <a:gd name="T4" fmla="*/ 559 w 808"/>
                <a:gd name="T5" fmla="*/ 365 h 1131"/>
                <a:gd name="T6" fmla="*/ 544 w 808"/>
                <a:gd name="T7" fmla="*/ 274 h 1131"/>
                <a:gd name="T8" fmla="*/ 549 w 808"/>
                <a:gd name="T9" fmla="*/ 223 h 1131"/>
                <a:gd name="T10" fmla="*/ 535 w 808"/>
                <a:gd name="T11" fmla="*/ 183 h 1131"/>
                <a:gd name="T12" fmla="*/ 463 w 808"/>
                <a:gd name="T13" fmla="*/ 141 h 1131"/>
                <a:gd name="T14" fmla="*/ 483 w 808"/>
                <a:gd name="T15" fmla="*/ 69 h 1131"/>
                <a:gd name="T16" fmla="*/ 445 w 808"/>
                <a:gd name="T17" fmla="*/ 48 h 1131"/>
                <a:gd name="T18" fmla="*/ 427 w 808"/>
                <a:gd name="T19" fmla="*/ 13 h 1131"/>
                <a:gd name="T20" fmla="*/ 369 w 808"/>
                <a:gd name="T21" fmla="*/ 9 h 1131"/>
                <a:gd name="T22" fmla="*/ 318 w 808"/>
                <a:gd name="T23" fmla="*/ 45 h 1131"/>
                <a:gd name="T24" fmla="*/ 303 w 808"/>
                <a:gd name="T25" fmla="*/ 82 h 1131"/>
                <a:gd name="T26" fmla="*/ 262 w 808"/>
                <a:gd name="T27" fmla="*/ 117 h 1131"/>
                <a:gd name="T28" fmla="*/ 244 w 808"/>
                <a:gd name="T29" fmla="*/ 124 h 1131"/>
                <a:gd name="T30" fmla="*/ 244 w 808"/>
                <a:gd name="T31" fmla="*/ 144 h 1131"/>
                <a:gd name="T32" fmla="*/ 223 w 808"/>
                <a:gd name="T33" fmla="*/ 157 h 1131"/>
                <a:gd name="T34" fmla="*/ 192 w 808"/>
                <a:gd name="T35" fmla="*/ 190 h 1131"/>
                <a:gd name="T36" fmla="*/ 144 w 808"/>
                <a:gd name="T37" fmla="*/ 216 h 1131"/>
                <a:gd name="T38" fmla="*/ 127 w 808"/>
                <a:gd name="T39" fmla="*/ 214 h 1131"/>
                <a:gd name="T40" fmla="*/ 78 w 808"/>
                <a:gd name="T41" fmla="*/ 209 h 1131"/>
                <a:gd name="T42" fmla="*/ 55 w 808"/>
                <a:gd name="T43" fmla="*/ 261 h 1131"/>
                <a:gd name="T44" fmla="*/ 65 w 808"/>
                <a:gd name="T45" fmla="*/ 307 h 1131"/>
                <a:gd name="T46" fmla="*/ 108 w 808"/>
                <a:gd name="T47" fmla="*/ 332 h 1131"/>
                <a:gd name="T48" fmla="*/ 97 w 808"/>
                <a:gd name="T49" fmla="*/ 394 h 1131"/>
                <a:gd name="T50" fmla="*/ 84 w 808"/>
                <a:gd name="T51" fmla="*/ 426 h 1131"/>
                <a:gd name="T52" fmla="*/ 110 w 808"/>
                <a:gd name="T53" fmla="*/ 506 h 1131"/>
                <a:gd name="T54" fmla="*/ 90 w 808"/>
                <a:gd name="T55" fmla="*/ 575 h 1131"/>
                <a:gd name="T56" fmla="*/ 49 w 808"/>
                <a:gd name="T57" fmla="*/ 552 h 1131"/>
                <a:gd name="T58" fmla="*/ 18 w 808"/>
                <a:gd name="T59" fmla="*/ 548 h 1131"/>
                <a:gd name="T60" fmla="*/ 14 w 808"/>
                <a:gd name="T61" fmla="*/ 582 h 1131"/>
                <a:gd name="T62" fmla="*/ 15 w 808"/>
                <a:gd name="T63" fmla="*/ 635 h 1131"/>
                <a:gd name="T64" fmla="*/ 15 w 808"/>
                <a:gd name="T65" fmla="*/ 695 h 1131"/>
                <a:gd name="T66" fmla="*/ 67 w 808"/>
                <a:gd name="T67" fmla="*/ 752 h 1131"/>
                <a:gd name="T68" fmla="*/ 111 w 808"/>
                <a:gd name="T69" fmla="*/ 809 h 1131"/>
                <a:gd name="T70" fmla="*/ 194 w 808"/>
                <a:gd name="T71" fmla="*/ 852 h 1131"/>
                <a:gd name="T72" fmla="*/ 210 w 808"/>
                <a:gd name="T73" fmla="*/ 899 h 1131"/>
                <a:gd name="T74" fmla="*/ 170 w 808"/>
                <a:gd name="T75" fmla="*/ 919 h 1131"/>
                <a:gd name="T76" fmla="*/ 133 w 808"/>
                <a:gd name="T77" fmla="*/ 973 h 1131"/>
                <a:gd name="T78" fmla="*/ 126 w 808"/>
                <a:gd name="T79" fmla="*/ 990 h 1131"/>
                <a:gd name="T80" fmla="*/ 147 w 808"/>
                <a:gd name="T81" fmla="*/ 1028 h 1131"/>
                <a:gd name="T82" fmla="*/ 177 w 808"/>
                <a:gd name="T83" fmla="*/ 1088 h 1131"/>
                <a:gd name="T84" fmla="*/ 210 w 808"/>
                <a:gd name="T85" fmla="*/ 1100 h 1131"/>
                <a:gd name="T86" fmla="*/ 258 w 808"/>
                <a:gd name="T87" fmla="*/ 1112 h 1131"/>
                <a:gd name="T88" fmla="*/ 333 w 808"/>
                <a:gd name="T89" fmla="*/ 1027 h 1131"/>
                <a:gd name="T90" fmla="*/ 411 w 808"/>
                <a:gd name="T91" fmla="*/ 1021 h 1131"/>
                <a:gd name="T92" fmla="*/ 469 w 808"/>
                <a:gd name="T93" fmla="*/ 1026 h 1131"/>
                <a:gd name="T94" fmla="*/ 496 w 808"/>
                <a:gd name="T95" fmla="*/ 1051 h 1131"/>
                <a:gd name="T96" fmla="*/ 553 w 808"/>
                <a:gd name="T97" fmla="*/ 955 h 1131"/>
                <a:gd name="T98" fmla="*/ 535 w 808"/>
                <a:gd name="T99" fmla="*/ 905 h 1131"/>
                <a:gd name="T100" fmla="*/ 555 w 808"/>
                <a:gd name="T101" fmla="*/ 828 h 1131"/>
                <a:gd name="T102" fmla="*/ 606 w 808"/>
                <a:gd name="T103" fmla="*/ 762 h 1131"/>
                <a:gd name="T104" fmla="*/ 701 w 808"/>
                <a:gd name="T105" fmla="*/ 741 h 1131"/>
                <a:gd name="T106" fmla="*/ 712 w 808"/>
                <a:gd name="T107" fmla="*/ 680 h 1131"/>
                <a:gd name="T108" fmla="*/ 761 w 808"/>
                <a:gd name="T109" fmla="*/ 653 h 1131"/>
                <a:gd name="T110" fmla="*/ 791 w 808"/>
                <a:gd name="T111" fmla="*/ 592 h 1131"/>
                <a:gd name="T112" fmla="*/ 717 w 808"/>
                <a:gd name="T113" fmla="*/ 559 h 1131"/>
                <a:gd name="T114" fmla="*/ 681 w 808"/>
                <a:gd name="T115" fmla="*/ 522 h 1131"/>
                <a:gd name="T116" fmla="*/ 620 w 808"/>
                <a:gd name="T117" fmla="*/ 462 h 1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08" h="1131">
                  <a:moveTo>
                    <a:pt x="599" y="458"/>
                  </a:moveTo>
                  <a:lnTo>
                    <a:pt x="597" y="458"/>
                  </a:lnTo>
                  <a:lnTo>
                    <a:pt x="596" y="455"/>
                  </a:lnTo>
                  <a:lnTo>
                    <a:pt x="599" y="450"/>
                  </a:lnTo>
                  <a:lnTo>
                    <a:pt x="597" y="444"/>
                  </a:lnTo>
                  <a:lnTo>
                    <a:pt x="600" y="440"/>
                  </a:lnTo>
                  <a:lnTo>
                    <a:pt x="599" y="432"/>
                  </a:lnTo>
                  <a:lnTo>
                    <a:pt x="599" y="430"/>
                  </a:lnTo>
                  <a:lnTo>
                    <a:pt x="604" y="426"/>
                  </a:lnTo>
                  <a:lnTo>
                    <a:pt x="610" y="425"/>
                  </a:lnTo>
                  <a:lnTo>
                    <a:pt x="614" y="424"/>
                  </a:lnTo>
                  <a:lnTo>
                    <a:pt x="620" y="419"/>
                  </a:lnTo>
                  <a:lnTo>
                    <a:pt x="611" y="415"/>
                  </a:lnTo>
                  <a:lnTo>
                    <a:pt x="610" y="410"/>
                  </a:lnTo>
                  <a:lnTo>
                    <a:pt x="605" y="410"/>
                  </a:lnTo>
                  <a:lnTo>
                    <a:pt x="604" y="413"/>
                  </a:lnTo>
                  <a:lnTo>
                    <a:pt x="604" y="410"/>
                  </a:lnTo>
                  <a:lnTo>
                    <a:pt x="600" y="403"/>
                  </a:lnTo>
                  <a:lnTo>
                    <a:pt x="602" y="396"/>
                  </a:lnTo>
                  <a:lnTo>
                    <a:pt x="599" y="378"/>
                  </a:lnTo>
                  <a:lnTo>
                    <a:pt x="589" y="382"/>
                  </a:lnTo>
                  <a:lnTo>
                    <a:pt x="590" y="384"/>
                  </a:lnTo>
                  <a:lnTo>
                    <a:pt x="583" y="386"/>
                  </a:lnTo>
                  <a:lnTo>
                    <a:pt x="581" y="380"/>
                  </a:lnTo>
                  <a:lnTo>
                    <a:pt x="577" y="380"/>
                  </a:lnTo>
                  <a:lnTo>
                    <a:pt x="571" y="383"/>
                  </a:lnTo>
                  <a:lnTo>
                    <a:pt x="561" y="374"/>
                  </a:lnTo>
                  <a:lnTo>
                    <a:pt x="563" y="370"/>
                  </a:lnTo>
                  <a:lnTo>
                    <a:pt x="554" y="365"/>
                  </a:lnTo>
                  <a:lnTo>
                    <a:pt x="559" y="365"/>
                  </a:lnTo>
                  <a:lnTo>
                    <a:pt x="556" y="358"/>
                  </a:lnTo>
                  <a:lnTo>
                    <a:pt x="563" y="348"/>
                  </a:lnTo>
                  <a:lnTo>
                    <a:pt x="551" y="336"/>
                  </a:lnTo>
                  <a:lnTo>
                    <a:pt x="550" y="331"/>
                  </a:lnTo>
                  <a:lnTo>
                    <a:pt x="545" y="284"/>
                  </a:lnTo>
                  <a:lnTo>
                    <a:pt x="536" y="286"/>
                  </a:lnTo>
                  <a:lnTo>
                    <a:pt x="535" y="281"/>
                  </a:lnTo>
                  <a:lnTo>
                    <a:pt x="538" y="278"/>
                  </a:lnTo>
                  <a:lnTo>
                    <a:pt x="544" y="277"/>
                  </a:lnTo>
                  <a:lnTo>
                    <a:pt x="544" y="274"/>
                  </a:lnTo>
                  <a:lnTo>
                    <a:pt x="553" y="271"/>
                  </a:lnTo>
                  <a:lnTo>
                    <a:pt x="553" y="266"/>
                  </a:lnTo>
                  <a:lnTo>
                    <a:pt x="561" y="265"/>
                  </a:lnTo>
                  <a:lnTo>
                    <a:pt x="562" y="256"/>
                  </a:lnTo>
                  <a:lnTo>
                    <a:pt x="557" y="252"/>
                  </a:lnTo>
                  <a:lnTo>
                    <a:pt x="566" y="251"/>
                  </a:lnTo>
                  <a:lnTo>
                    <a:pt x="563" y="240"/>
                  </a:lnTo>
                  <a:lnTo>
                    <a:pt x="550" y="240"/>
                  </a:lnTo>
                  <a:lnTo>
                    <a:pt x="545" y="233"/>
                  </a:lnTo>
                  <a:lnTo>
                    <a:pt x="549" y="223"/>
                  </a:lnTo>
                  <a:lnTo>
                    <a:pt x="551" y="222"/>
                  </a:lnTo>
                  <a:lnTo>
                    <a:pt x="553" y="210"/>
                  </a:lnTo>
                  <a:lnTo>
                    <a:pt x="554" y="204"/>
                  </a:lnTo>
                  <a:lnTo>
                    <a:pt x="562" y="203"/>
                  </a:lnTo>
                  <a:lnTo>
                    <a:pt x="561" y="197"/>
                  </a:lnTo>
                  <a:lnTo>
                    <a:pt x="548" y="198"/>
                  </a:lnTo>
                  <a:lnTo>
                    <a:pt x="548" y="193"/>
                  </a:lnTo>
                  <a:lnTo>
                    <a:pt x="544" y="190"/>
                  </a:lnTo>
                  <a:lnTo>
                    <a:pt x="532" y="191"/>
                  </a:lnTo>
                  <a:lnTo>
                    <a:pt x="535" y="183"/>
                  </a:lnTo>
                  <a:lnTo>
                    <a:pt x="533" y="145"/>
                  </a:lnTo>
                  <a:lnTo>
                    <a:pt x="526" y="148"/>
                  </a:lnTo>
                  <a:lnTo>
                    <a:pt x="506" y="147"/>
                  </a:lnTo>
                  <a:lnTo>
                    <a:pt x="500" y="150"/>
                  </a:lnTo>
                  <a:lnTo>
                    <a:pt x="488" y="145"/>
                  </a:lnTo>
                  <a:lnTo>
                    <a:pt x="481" y="147"/>
                  </a:lnTo>
                  <a:lnTo>
                    <a:pt x="476" y="145"/>
                  </a:lnTo>
                  <a:lnTo>
                    <a:pt x="475" y="145"/>
                  </a:lnTo>
                  <a:lnTo>
                    <a:pt x="473" y="141"/>
                  </a:lnTo>
                  <a:lnTo>
                    <a:pt x="463" y="141"/>
                  </a:lnTo>
                  <a:lnTo>
                    <a:pt x="471" y="126"/>
                  </a:lnTo>
                  <a:lnTo>
                    <a:pt x="478" y="131"/>
                  </a:lnTo>
                  <a:lnTo>
                    <a:pt x="478" y="121"/>
                  </a:lnTo>
                  <a:lnTo>
                    <a:pt x="485" y="119"/>
                  </a:lnTo>
                  <a:lnTo>
                    <a:pt x="493" y="118"/>
                  </a:lnTo>
                  <a:lnTo>
                    <a:pt x="493" y="114"/>
                  </a:lnTo>
                  <a:lnTo>
                    <a:pt x="485" y="96"/>
                  </a:lnTo>
                  <a:lnTo>
                    <a:pt x="478" y="85"/>
                  </a:lnTo>
                  <a:lnTo>
                    <a:pt x="482" y="84"/>
                  </a:lnTo>
                  <a:lnTo>
                    <a:pt x="483" y="69"/>
                  </a:lnTo>
                  <a:lnTo>
                    <a:pt x="489" y="49"/>
                  </a:lnTo>
                  <a:lnTo>
                    <a:pt x="488" y="43"/>
                  </a:lnTo>
                  <a:lnTo>
                    <a:pt x="483" y="45"/>
                  </a:lnTo>
                  <a:lnTo>
                    <a:pt x="476" y="42"/>
                  </a:lnTo>
                  <a:lnTo>
                    <a:pt x="475" y="48"/>
                  </a:lnTo>
                  <a:lnTo>
                    <a:pt x="475" y="54"/>
                  </a:lnTo>
                  <a:lnTo>
                    <a:pt x="461" y="53"/>
                  </a:lnTo>
                  <a:lnTo>
                    <a:pt x="455" y="52"/>
                  </a:lnTo>
                  <a:lnTo>
                    <a:pt x="447" y="47"/>
                  </a:lnTo>
                  <a:lnTo>
                    <a:pt x="445" y="48"/>
                  </a:lnTo>
                  <a:lnTo>
                    <a:pt x="436" y="45"/>
                  </a:lnTo>
                  <a:lnTo>
                    <a:pt x="428" y="37"/>
                  </a:lnTo>
                  <a:lnTo>
                    <a:pt x="430" y="35"/>
                  </a:lnTo>
                  <a:lnTo>
                    <a:pt x="428" y="30"/>
                  </a:lnTo>
                  <a:lnTo>
                    <a:pt x="433" y="27"/>
                  </a:lnTo>
                  <a:lnTo>
                    <a:pt x="441" y="23"/>
                  </a:lnTo>
                  <a:lnTo>
                    <a:pt x="437" y="16"/>
                  </a:lnTo>
                  <a:lnTo>
                    <a:pt x="435" y="17"/>
                  </a:lnTo>
                  <a:lnTo>
                    <a:pt x="433" y="12"/>
                  </a:lnTo>
                  <a:lnTo>
                    <a:pt x="427" y="13"/>
                  </a:lnTo>
                  <a:lnTo>
                    <a:pt x="427" y="10"/>
                  </a:lnTo>
                  <a:lnTo>
                    <a:pt x="423" y="9"/>
                  </a:lnTo>
                  <a:lnTo>
                    <a:pt x="421" y="0"/>
                  </a:lnTo>
                  <a:lnTo>
                    <a:pt x="416" y="6"/>
                  </a:lnTo>
                  <a:lnTo>
                    <a:pt x="412" y="18"/>
                  </a:lnTo>
                  <a:lnTo>
                    <a:pt x="406" y="17"/>
                  </a:lnTo>
                  <a:lnTo>
                    <a:pt x="406" y="16"/>
                  </a:lnTo>
                  <a:lnTo>
                    <a:pt x="398" y="16"/>
                  </a:lnTo>
                  <a:lnTo>
                    <a:pt x="398" y="17"/>
                  </a:lnTo>
                  <a:lnTo>
                    <a:pt x="369" y="9"/>
                  </a:lnTo>
                  <a:lnTo>
                    <a:pt x="342" y="3"/>
                  </a:lnTo>
                  <a:lnTo>
                    <a:pt x="325" y="4"/>
                  </a:lnTo>
                  <a:lnTo>
                    <a:pt x="321" y="6"/>
                  </a:lnTo>
                  <a:lnTo>
                    <a:pt x="319" y="11"/>
                  </a:lnTo>
                  <a:lnTo>
                    <a:pt x="307" y="21"/>
                  </a:lnTo>
                  <a:lnTo>
                    <a:pt x="303" y="27"/>
                  </a:lnTo>
                  <a:lnTo>
                    <a:pt x="320" y="35"/>
                  </a:lnTo>
                  <a:lnTo>
                    <a:pt x="324" y="46"/>
                  </a:lnTo>
                  <a:lnTo>
                    <a:pt x="320" y="43"/>
                  </a:lnTo>
                  <a:lnTo>
                    <a:pt x="318" y="45"/>
                  </a:lnTo>
                  <a:lnTo>
                    <a:pt x="324" y="51"/>
                  </a:lnTo>
                  <a:lnTo>
                    <a:pt x="326" y="49"/>
                  </a:lnTo>
                  <a:lnTo>
                    <a:pt x="330" y="54"/>
                  </a:lnTo>
                  <a:lnTo>
                    <a:pt x="318" y="61"/>
                  </a:lnTo>
                  <a:lnTo>
                    <a:pt x="302" y="65"/>
                  </a:lnTo>
                  <a:lnTo>
                    <a:pt x="298" y="66"/>
                  </a:lnTo>
                  <a:lnTo>
                    <a:pt x="303" y="70"/>
                  </a:lnTo>
                  <a:lnTo>
                    <a:pt x="306" y="76"/>
                  </a:lnTo>
                  <a:lnTo>
                    <a:pt x="304" y="81"/>
                  </a:lnTo>
                  <a:lnTo>
                    <a:pt x="303" y="82"/>
                  </a:lnTo>
                  <a:lnTo>
                    <a:pt x="302" y="84"/>
                  </a:lnTo>
                  <a:lnTo>
                    <a:pt x="300" y="84"/>
                  </a:lnTo>
                  <a:lnTo>
                    <a:pt x="295" y="88"/>
                  </a:lnTo>
                  <a:lnTo>
                    <a:pt x="277" y="84"/>
                  </a:lnTo>
                  <a:lnTo>
                    <a:pt x="274" y="89"/>
                  </a:lnTo>
                  <a:lnTo>
                    <a:pt x="266" y="91"/>
                  </a:lnTo>
                  <a:lnTo>
                    <a:pt x="268" y="102"/>
                  </a:lnTo>
                  <a:lnTo>
                    <a:pt x="264" y="102"/>
                  </a:lnTo>
                  <a:lnTo>
                    <a:pt x="262" y="114"/>
                  </a:lnTo>
                  <a:lnTo>
                    <a:pt x="262" y="117"/>
                  </a:lnTo>
                  <a:lnTo>
                    <a:pt x="259" y="118"/>
                  </a:lnTo>
                  <a:lnTo>
                    <a:pt x="259" y="115"/>
                  </a:lnTo>
                  <a:lnTo>
                    <a:pt x="256" y="114"/>
                  </a:lnTo>
                  <a:lnTo>
                    <a:pt x="254" y="113"/>
                  </a:lnTo>
                  <a:lnTo>
                    <a:pt x="253" y="114"/>
                  </a:lnTo>
                  <a:lnTo>
                    <a:pt x="252" y="117"/>
                  </a:lnTo>
                  <a:lnTo>
                    <a:pt x="244" y="119"/>
                  </a:lnTo>
                  <a:lnTo>
                    <a:pt x="243" y="121"/>
                  </a:lnTo>
                  <a:lnTo>
                    <a:pt x="247" y="123"/>
                  </a:lnTo>
                  <a:lnTo>
                    <a:pt x="244" y="124"/>
                  </a:lnTo>
                  <a:lnTo>
                    <a:pt x="241" y="124"/>
                  </a:lnTo>
                  <a:lnTo>
                    <a:pt x="237" y="129"/>
                  </a:lnTo>
                  <a:lnTo>
                    <a:pt x="240" y="130"/>
                  </a:lnTo>
                  <a:lnTo>
                    <a:pt x="243" y="130"/>
                  </a:lnTo>
                  <a:lnTo>
                    <a:pt x="241" y="131"/>
                  </a:lnTo>
                  <a:lnTo>
                    <a:pt x="243" y="135"/>
                  </a:lnTo>
                  <a:lnTo>
                    <a:pt x="246" y="135"/>
                  </a:lnTo>
                  <a:lnTo>
                    <a:pt x="246" y="137"/>
                  </a:lnTo>
                  <a:lnTo>
                    <a:pt x="242" y="138"/>
                  </a:lnTo>
                  <a:lnTo>
                    <a:pt x="244" y="144"/>
                  </a:lnTo>
                  <a:lnTo>
                    <a:pt x="250" y="143"/>
                  </a:lnTo>
                  <a:lnTo>
                    <a:pt x="249" y="145"/>
                  </a:lnTo>
                  <a:lnTo>
                    <a:pt x="250" y="147"/>
                  </a:lnTo>
                  <a:lnTo>
                    <a:pt x="248" y="151"/>
                  </a:lnTo>
                  <a:lnTo>
                    <a:pt x="243" y="151"/>
                  </a:lnTo>
                  <a:lnTo>
                    <a:pt x="240" y="154"/>
                  </a:lnTo>
                  <a:lnTo>
                    <a:pt x="238" y="151"/>
                  </a:lnTo>
                  <a:lnTo>
                    <a:pt x="230" y="151"/>
                  </a:lnTo>
                  <a:lnTo>
                    <a:pt x="229" y="159"/>
                  </a:lnTo>
                  <a:lnTo>
                    <a:pt x="223" y="157"/>
                  </a:lnTo>
                  <a:lnTo>
                    <a:pt x="220" y="159"/>
                  </a:lnTo>
                  <a:lnTo>
                    <a:pt x="216" y="157"/>
                  </a:lnTo>
                  <a:lnTo>
                    <a:pt x="212" y="167"/>
                  </a:lnTo>
                  <a:lnTo>
                    <a:pt x="205" y="172"/>
                  </a:lnTo>
                  <a:lnTo>
                    <a:pt x="206" y="186"/>
                  </a:lnTo>
                  <a:lnTo>
                    <a:pt x="205" y="203"/>
                  </a:lnTo>
                  <a:lnTo>
                    <a:pt x="194" y="197"/>
                  </a:lnTo>
                  <a:lnTo>
                    <a:pt x="193" y="195"/>
                  </a:lnTo>
                  <a:lnTo>
                    <a:pt x="189" y="195"/>
                  </a:lnTo>
                  <a:lnTo>
                    <a:pt x="192" y="190"/>
                  </a:lnTo>
                  <a:lnTo>
                    <a:pt x="186" y="189"/>
                  </a:lnTo>
                  <a:lnTo>
                    <a:pt x="176" y="185"/>
                  </a:lnTo>
                  <a:lnTo>
                    <a:pt x="169" y="202"/>
                  </a:lnTo>
                  <a:lnTo>
                    <a:pt x="164" y="203"/>
                  </a:lnTo>
                  <a:lnTo>
                    <a:pt x="152" y="202"/>
                  </a:lnTo>
                  <a:lnTo>
                    <a:pt x="151" y="209"/>
                  </a:lnTo>
                  <a:lnTo>
                    <a:pt x="147" y="209"/>
                  </a:lnTo>
                  <a:lnTo>
                    <a:pt x="144" y="214"/>
                  </a:lnTo>
                  <a:lnTo>
                    <a:pt x="143" y="216"/>
                  </a:lnTo>
                  <a:lnTo>
                    <a:pt x="144" y="216"/>
                  </a:lnTo>
                  <a:lnTo>
                    <a:pt x="152" y="222"/>
                  </a:lnTo>
                  <a:lnTo>
                    <a:pt x="152" y="225"/>
                  </a:lnTo>
                  <a:lnTo>
                    <a:pt x="158" y="226"/>
                  </a:lnTo>
                  <a:lnTo>
                    <a:pt x="157" y="232"/>
                  </a:lnTo>
                  <a:lnTo>
                    <a:pt x="155" y="233"/>
                  </a:lnTo>
                  <a:lnTo>
                    <a:pt x="147" y="227"/>
                  </a:lnTo>
                  <a:lnTo>
                    <a:pt x="144" y="225"/>
                  </a:lnTo>
                  <a:lnTo>
                    <a:pt x="135" y="214"/>
                  </a:lnTo>
                  <a:lnTo>
                    <a:pt x="128" y="211"/>
                  </a:lnTo>
                  <a:lnTo>
                    <a:pt x="127" y="214"/>
                  </a:lnTo>
                  <a:lnTo>
                    <a:pt x="120" y="213"/>
                  </a:lnTo>
                  <a:lnTo>
                    <a:pt x="120" y="211"/>
                  </a:lnTo>
                  <a:lnTo>
                    <a:pt x="98" y="210"/>
                  </a:lnTo>
                  <a:lnTo>
                    <a:pt x="93" y="222"/>
                  </a:lnTo>
                  <a:lnTo>
                    <a:pt x="87" y="223"/>
                  </a:lnTo>
                  <a:lnTo>
                    <a:pt x="86" y="221"/>
                  </a:lnTo>
                  <a:lnTo>
                    <a:pt x="78" y="219"/>
                  </a:lnTo>
                  <a:lnTo>
                    <a:pt x="79" y="216"/>
                  </a:lnTo>
                  <a:lnTo>
                    <a:pt x="75" y="215"/>
                  </a:lnTo>
                  <a:lnTo>
                    <a:pt x="78" y="209"/>
                  </a:lnTo>
                  <a:lnTo>
                    <a:pt x="69" y="211"/>
                  </a:lnTo>
                  <a:lnTo>
                    <a:pt x="55" y="208"/>
                  </a:lnTo>
                  <a:lnTo>
                    <a:pt x="50" y="216"/>
                  </a:lnTo>
                  <a:lnTo>
                    <a:pt x="45" y="222"/>
                  </a:lnTo>
                  <a:lnTo>
                    <a:pt x="47" y="225"/>
                  </a:lnTo>
                  <a:lnTo>
                    <a:pt x="53" y="226"/>
                  </a:lnTo>
                  <a:lnTo>
                    <a:pt x="54" y="240"/>
                  </a:lnTo>
                  <a:lnTo>
                    <a:pt x="60" y="257"/>
                  </a:lnTo>
                  <a:lnTo>
                    <a:pt x="60" y="261"/>
                  </a:lnTo>
                  <a:lnTo>
                    <a:pt x="55" y="261"/>
                  </a:lnTo>
                  <a:lnTo>
                    <a:pt x="56" y="265"/>
                  </a:lnTo>
                  <a:lnTo>
                    <a:pt x="55" y="270"/>
                  </a:lnTo>
                  <a:lnTo>
                    <a:pt x="56" y="274"/>
                  </a:lnTo>
                  <a:lnTo>
                    <a:pt x="56" y="275"/>
                  </a:lnTo>
                  <a:lnTo>
                    <a:pt x="59" y="277"/>
                  </a:lnTo>
                  <a:lnTo>
                    <a:pt x="56" y="278"/>
                  </a:lnTo>
                  <a:lnTo>
                    <a:pt x="59" y="282"/>
                  </a:lnTo>
                  <a:lnTo>
                    <a:pt x="61" y="283"/>
                  </a:lnTo>
                  <a:lnTo>
                    <a:pt x="62" y="293"/>
                  </a:lnTo>
                  <a:lnTo>
                    <a:pt x="65" y="307"/>
                  </a:lnTo>
                  <a:lnTo>
                    <a:pt x="74" y="305"/>
                  </a:lnTo>
                  <a:lnTo>
                    <a:pt x="75" y="307"/>
                  </a:lnTo>
                  <a:lnTo>
                    <a:pt x="83" y="307"/>
                  </a:lnTo>
                  <a:lnTo>
                    <a:pt x="84" y="320"/>
                  </a:lnTo>
                  <a:lnTo>
                    <a:pt x="89" y="319"/>
                  </a:lnTo>
                  <a:lnTo>
                    <a:pt x="89" y="322"/>
                  </a:lnTo>
                  <a:lnTo>
                    <a:pt x="99" y="320"/>
                  </a:lnTo>
                  <a:lnTo>
                    <a:pt x="104" y="329"/>
                  </a:lnTo>
                  <a:lnTo>
                    <a:pt x="108" y="329"/>
                  </a:lnTo>
                  <a:lnTo>
                    <a:pt x="108" y="332"/>
                  </a:lnTo>
                  <a:lnTo>
                    <a:pt x="114" y="331"/>
                  </a:lnTo>
                  <a:lnTo>
                    <a:pt x="114" y="338"/>
                  </a:lnTo>
                  <a:lnTo>
                    <a:pt x="115" y="342"/>
                  </a:lnTo>
                  <a:lnTo>
                    <a:pt x="97" y="344"/>
                  </a:lnTo>
                  <a:lnTo>
                    <a:pt x="99" y="359"/>
                  </a:lnTo>
                  <a:lnTo>
                    <a:pt x="91" y="360"/>
                  </a:lnTo>
                  <a:lnTo>
                    <a:pt x="92" y="380"/>
                  </a:lnTo>
                  <a:lnTo>
                    <a:pt x="96" y="380"/>
                  </a:lnTo>
                  <a:lnTo>
                    <a:pt x="97" y="389"/>
                  </a:lnTo>
                  <a:lnTo>
                    <a:pt x="97" y="394"/>
                  </a:lnTo>
                  <a:lnTo>
                    <a:pt x="95" y="391"/>
                  </a:lnTo>
                  <a:lnTo>
                    <a:pt x="89" y="395"/>
                  </a:lnTo>
                  <a:lnTo>
                    <a:pt x="92" y="396"/>
                  </a:lnTo>
                  <a:lnTo>
                    <a:pt x="87" y="397"/>
                  </a:lnTo>
                  <a:lnTo>
                    <a:pt x="90" y="415"/>
                  </a:lnTo>
                  <a:lnTo>
                    <a:pt x="87" y="418"/>
                  </a:lnTo>
                  <a:lnTo>
                    <a:pt x="85" y="416"/>
                  </a:lnTo>
                  <a:lnTo>
                    <a:pt x="86" y="421"/>
                  </a:lnTo>
                  <a:lnTo>
                    <a:pt x="86" y="425"/>
                  </a:lnTo>
                  <a:lnTo>
                    <a:pt x="84" y="426"/>
                  </a:lnTo>
                  <a:lnTo>
                    <a:pt x="85" y="432"/>
                  </a:lnTo>
                  <a:lnTo>
                    <a:pt x="86" y="443"/>
                  </a:lnTo>
                  <a:lnTo>
                    <a:pt x="104" y="440"/>
                  </a:lnTo>
                  <a:lnTo>
                    <a:pt x="104" y="446"/>
                  </a:lnTo>
                  <a:lnTo>
                    <a:pt x="116" y="444"/>
                  </a:lnTo>
                  <a:lnTo>
                    <a:pt x="125" y="499"/>
                  </a:lnTo>
                  <a:lnTo>
                    <a:pt x="114" y="499"/>
                  </a:lnTo>
                  <a:lnTo>
                    <a:pt x="111" y="503"/>
                  </a:lnTo>
                  <a:lnTo>
                    <a:pt x="110" y="500"/>
                  </a:lnTo>
                  <a:lnTo>
                    <a:pt x="110" y="506"/>
                  </a:lnTo>
                  <a:lnTo>
                    <a:pt x="108" y="508"/>
                  </a:lnTo>
                  <a:lnTo>
                    <a:pt x="108" y="504"/>
                  </a:lnTo>
                  <a:lnTo>
                    <a:pt x="104" y="504"/>
                  </a:lnTo>
                  <a:lnTo>
                    <a:pt x="111" y="554"/>
                  </a:lnTo>
                  <a:lnTo>
                    <a:pt x="105" y="563"/>
                  </a:lnTo>
                  <a:lnTo>
                    <a:pt x="105" y="568"/>
                  </a:lnTo>
                  <a:lnTo>
                    <a:pt x="99" y="566"/>
                  </a:lnTo>
                  <a:lnTo>
                    <a:pt x="98" y="576"/>
                  </a:lnTo>
                  <a:lnTo>
                    <a:pt x="95" y="574"/>
                  </a:lnTo>
                  <a:lnTo>
                    <a:pt x="90" y="575"/>
                  </a:lnTo>
                  <a:lnTo>
                    <a:pt x="84" y="571"/>
                  </a:lnTo>
                  <a:lnTo>
                    <a:pt x="83" y="566"/>
                  </a:lnTo>
                  <a:lnTo>
                    <a:pt x="75" y="569"/>
                  </a:lnTo>
                  <a:lnTo>
                    <a:pt x="68" y="565"/>
                  </a:lnTo>
                  <a:lnTo>
                    <a:pt x="66" y="569"/>
                  </a:lnTo>
                  <a:lnTo>
                    <a:pt x="62" y="566"/>
                  </a:lnTo>
                  <a:lnTo>
                    <a:pt x="63" y="560"/>
                  </a:lnTo>
                  <a:lnTo>
                    <a:pt x="57" y="558"/>
                  </a:lnTo>
                  <a:lnTo>
                    <a:pt x="56" y="552"/>
                  </a:lnTo>
                  <a:lnTo>
                    <a:pt x="49" y="552"/>
                  </a:lnTo>
                  <a:lnTo>
                    <a:pt x="42" y="548"/>
                  </a:lnTo>
                  <a:lnTo>
                    <a:pt x="37" y="550"/>
                  </a:lnTo>
                  <a:lnTo>
                    <a:pt x="35" y="544"/>
                  </a:lnTo>
                  <a:lnTo>
                    <a:pt x="30" y="547"/>
                  </a:lnTo>
                  <a:lnTo>
                    <a:pt x="33" y="548"/>
                  </a:lnTo>
                  <a:lnTo>
                    <a:pt x="31" y="550"/>
                  </a:lnTo>
                  <a:lnTo>
                    <a:pt x="27" y="550"/>
                  </a:lnTo>
                  <a:lnTo>
                    <a:pt x="27" y="552"/>
                  </a:lnTo>
                  <a:lnTo>
                    <a:pt x="24" y="551"/>
                  </a:lnTo>
                  <a:lnTo>
                    <a:pt x="18" y="548"/>
                  </a:lnTo>
                  <a:lnTo>
                    <a:pt x="19" y="551"/>
                  </a:lnTo>
                  <a:lnTo>
                    <a:pt x="13" y="553"/>
                  </a:lnTo>
                  <a:lnTo>
                    <a:pt x="12" y="554"/>
                  </a:lnTo>
                  <a:lnTo>
                    <a:pt x="13" y="556"/>
                  </a:lnTo>
                  <a:lnTo>
                    <a:pt x="13" y="560"/>
                  </a:lnTo>
                  <a:lnTo>
                    <a:pt x="11" y="562"/>
                  </a:lnTo>
                  <a:lnTo>
                    <a:pt x="13" y="566"/>
                  </a:lnTo>
                  <a:lnTo>
                    <a:pt x="9" y="572"/>
                  </a:lnTo>
                  <a:lnTo>
                    <a:pt x="13" y="577"/>
                  </a:lnTo>
                  <a:lnTo>
                    <a:pt x="14" y="582"/>
                  </a:lnTo>
                  <a:lnTo>
                    <a:pt x="8" y="586"/>
                  </a:lnTo>
                  <a:lnTo>
                    <a:pt x="12" y="589"/>
                  </a:lnTo>
                  <a:lnTo>
                    <a:pt x="14" y="592"/>
                  </a:lnTo>
                  <a:lnTo>
                    <a:pt x="11" y="593"/>
                  </a:lnTo>
                  <a:lnTo>
                    <a:pt x="13" y="612"/>
                  </a:lnTo>
                  <a:lnTo>
                    <a:pt x="26" y="611"/>
                  </a:lnTo>
                  <a:lnTo>
                    <a:pt x="30" y="630"/>
                  </a:lnTo>
                  <a:lnTo>
                    <a:pt x="24" y="631"/>
                  </a:lnTo>
                  <a:lnTo>
                    <a:pt x="14" y="630"/>
                  </a:lnTo>
                  <a:lnTo>
                    <a:pt x="15" y="635"/>
                  </a:lnTo>
                  <a:lnTo>
                    <a:pt x="0" y="637"/>
                  </a:lnTo>
                  <a:lnTo>
                    <a:pt x="2" y="650"/>
                  </a:lnTo>
                  <a:lnTo>
                    <a:pt x="11" y="649"/>
                  </a:lnTo>
                  <a:lnTo>
                    <a:pt x="13" y="665"/>
                  </a:lnTo>
                  <a:lnTo>
                    <a:pt x="19" y="663"/>
                  </a:lnTo>
                  <a:lnTo>
                    <a:pt x="20" y="668"/>
                  </a:lnTo>
                  <a:lnTo>
                    <a:pt x="18" y="679"/>
                  </a:lnTo>
                  <a:lnTo>
                    <a:pt x="14" y="679"/>
                  </a:lnTo>
                  <a:lnTo>
                    <a:pt x="13" y="693"/>
                  </a:lnTo>
                  <a:lnTo>
                    <a:pt x="15" y="695"/>
                  </a:lnTo>
                  <a:lnTo>
                    <a:pt x="41" y="690"/>
                  </a:lnTo>
                  <a:lnTo>
                    <a:pt x="44" y="721"/>
                  </a:lnTo>
                  <a:lnTo>
                    <a:pt x="50" y="720"/>
                  </a:lnTo>
                  <a:lnTo>
                    <a:pt x="54" y="745"/>
                  </a:lnTo>
                  <a:lnTo>
                    <a:pt x="78" y="741"/>
                  </a:lnTo>
                  <a:lnTo>
                    <a:pt x="74" y="746"/>
                  </a:lnTo>
                  <a:lnTo>
                    <a:pt x="77" y="747"/>
                  </a:lnTo>
                  <a:lnTo>
                    <a:pt x="74" y="750"/>
                  </a:lnTo>
                  <a:lnTo>
                    <a:pt x="66" y="751"/>
                  </a:lnTo>
                  <a:lnTo>
                    <a:pt x="67" y="752"/>
                  </a:lnTo>
                  <a:lnTo>
                    <a:pt x="55" y="755"/>
                  </a:lnTo>
                  <a:lnTo>
                    <a:pt x="57" y="768"/>
                  </a:lnTo>
                  <a:lnTo>
                    <a:pt x="71" y="767"/>
                  </a:lnTo>
                  <a:lnTo>
                    <a:pt x="71" y="771"/>
                  </a:lnTo>
                  <a:lnTo>
                    <a:pt x="63" y="773"/>
                  </a:lnTo>
                  <a:lnTo>
                    <a:pt x="65" y="780"/>
                  </a:lnTo>
                  <a:lnTo>
                    <a:pt x="68" y="779"/>
                  </a:lnTo>
                  <a:lnTo>
                    <a:pt x="69" y="782"/>
                  </a:lnTo>
                  <a:lnTo>
                    <a:pt x="91" y="771"/>
                  </a:lnTo>
                  <a:lnTo>
                    <a:pt x="111" y="809"/>
                  </a:lnTo>
                  <a:lnTo>
                    <a:pt x="127" y="794"/>
                  </a:lnTo>
                  <a:lnTo>
                    <a:pt x="134" y="804"/>
                  </a:lnTo>
                  <a:lnTo>
                    <a:pt x="138" y="801"/>
                  </a:lnTo>
                  <a:lnTo>
                    <a:pt x="144" y="810"/>
                  </a:lnTo>
                  <a:lnTo>
                    <a:pt x="145" y="812"/>
                  </a:lnTo>
                  <a:lnTo>
                    <a:pt x="152" y="805"/>
                  </a:lnTo>
                  <a:lnTo>
                    <a:pt x="169" y="834"/>
                  </a:lnTo>
                  <a:lnTo>
                    <a:pt x="171" y="831"/>
                  </a:lnTo>
                  <a:lnTo>
                    <a:pt x="186" y="845"/>
                  </a:lnTo>
                  <a:lnTo>
                    <a:pt x="194" y="852"/>
                  </a:lnTo>
                  <a:lnTo>
                    <a:pt x="201" y="837"/>
                  </a:lnTo>
                  <a:lnTo>
                    <a:pt x="206" y="840"/>
                  </a:lnTo>
                  <a:lnTo>
                    <a:pt x="204" y="846"/>
                  </a:lnTo>
                  <a:lnTo>
                    <a:pt x="222" y="845"/>
                  </a:lnTo>
                  <a:lnTo>
                    <a:pt x="220" y="851"/>
                  </a:lnTo>
                  <a:lnTo>
                    <a:pt x="222" y="853"/>
                  </a:lnTo>
                  <a:lnTo>
                    <a:pt x="220" y="860"/>
                  </a:lnTo>
                  <a:lnTo>
                    <a:pt x="218" y="860"/>
                  </a:lnTo>
                  <a:lnTo>
                    <a:pt x="206" y="891"/>
                  </a:lnTo>
                  <a:lnTo>
                    <a:pt x="210" y="899"/>
                  </a:lnTo>
                  <a:lnTo>
                    <a:pt x="195" y="906"/>
                  </a:lnTo>
                  <a:lnTo>
                    <a:pt x="193" y="893"/>
                  </a:lnTo>
                  <a:lnTo>
                    <a:pt x="189" y="888"/>
                  </a:lnTo>
                  <a:lnTo>
                    <a:pt x="178" y="890"/>
                  </a:lnTo>
                  <a:lnTo>
                    <a:pt x="183" y="906"/>
                  </a:lnTo>
                  <a:lnTo>
                    <a:pt x="176" y="909"/>
                  </a:lnTo>
                  <a:lnTo>
                    <a:pt x="174" y="912"/>
                  </a:lnTo>
                  <a:lnTo>
                    <a:pt x="174" y="914"/>
                  </a:lnTo>
                  <a:lnTo>
                    <a:pt x="170" y="915"/>
                  </a:lnTo>
                  <a:lnTo>
                    <a:pt x="170" y="919"/>
                  </a:lnTo>
                  <a:lnTo>
                    <a:pt x="157" y="926"/>
                  </a:lnTo>
                  <a:lnTo>
                    <a:pt x="155" y="919"/>
                  </a:lnTo>
                  <a:lnTo>
                    <a:pt x="144" y="919"/>
                  </a:lnTo>
                  <a:lnTo>
                    <a:pt x="128" y="920"/>
                  </a:lnTo>
                  <a:lnTo>
                    <a:pt x="127" y="917"/>
                  </a:lnTo>
                  <a:lnTo>
                    <a:pt x="121" y="917"/>
                  </a:lnTo>
                  <a:lnTo>
                    <a:pt x="125" y="930"/>
                  </a:lnTo>
                  <a:lnTo>
                    <a:pt x="128" y="961"/>
                  </a:lnTo>
                  <a:lnTo>
                    <a:pt x="131" y="960"/>
                  </a:lnTo>
                  <a:lnTo>
                    <a:pt x="133" y="973"/>
                  </a:lnTo>
                  <a:lnTo>
                    <a:pt x="123" y="973"/>
                  </a:lnTo>
                  <a:lnTo>
                    <a:pt x="123" y="970"/>
                  </a:lnTo>
                  <a:lnTo>
                    <a:pt x="108" y="970"/>
                  </a:lnTo>
                  <a:lnTo>
                    <a:pt x="110" y="973"/>
                  </a:lnTo>
                  <a:lnTo>
                    <a:pt x="98" y="974"/>
                  </a:lnTo>
                  <a:lnTo>
                    <a:pt x="98" y="975"/>
                  </a:lnTo>
                  <a:lnTo>
                    <a:pt x="103" y="982"/>
                  </a:lnTo>
                  <a:lnTo>
                    <a:pt x="113" y="986"/>
                  </a:lnTo>
                  <a:lnTo>
                    <a:pt x="115" y="991"/>
                  </a:lnTo>
                  <a:lnTo>
                    <a:pt x="126" y="990"/>
                  </a:lnTo>
                  <a:lnTo>
                    <a:pt x="126" y="993"/>
                  </a:lnTo>
                  <a:lnTo>
                    <a:pt x="143" y="1009"/>
                  </a:lnTo>
                  <a:lnTo>
                    <a:pt x="144" y="1008"/>
                  </a:lnTo>
                  <a:lnTo>
                    <a:pt x="145" y="1008"/>
                  </a:lnTo>
                  <a:lnTo>
                    <a:pt x="145" y="1015"/>
                  </a:lnTo>
                  <a:lnTo>
                    <a:pt x="147" y="1015"/>
                  </a:lnTo>
                  <a:lnTo>
                    <a:pt x="147" y="1018"/>
                  </a:lnTo>
                  <a:lnTo>
                    <a:pt x="145" y="1021"/>
                  </a:lnTo>
                  <a:lnTo>
                    <a:pt x="149" y="1022"/>
                  </a:lnTo>
                  <a:lnTo>
                    <a:pt x="147" y="1028"/>
                  </a:lnTo>
                  <a:lnTo>
                    <a:pt x="144" y="1029"/>
                  </a:lnTo>
                  <a:lnTo>
                    <a:pt x="140" y="1032"/>
                  </a:lnTo>
                  <a:lnTo>
                    <a:pt x="144" y="1033"/>
                  </a:lnTo>
                  <a:lnTo>
                    <a:pt x="170" y="1046"/>
                  </a:lnTo>
                  <a:lnTo>
                    <a:pt x="176" y="1041"/>
                  </a:lnTo>
                  <a:lnTo>
                    <a:pt x="184" y="1051"/>
                  </a:lnTo>
                  <a:lnTo>
                    <a:pt x="173" y="1065"/>
                  </a:lnTo>
                  <a:lnTo>
                    <a:pt x="177" y="1069"/>
                  </a:lnTo>
                  <a:lnTo>
                    <a:pt x="189" y="1077"/>
                  </a:lnTo>
                  <a:lnTo>
                    <a:pt x="177" y="1088"/>
                  </a:lnTo>
                  <a:lnTo>
                    <a:pt x="174" y="1084"/>
                  </a:lnTo>
                  <a:lnTo>
                    <a:pt x="151" y="1104"/>
                  </a:lnTo>
                  <a:lnTo>
                    <a:pt x="155" y="1107"/>
                  </a:lnTo>
                  <a:lnTo>
                    <a:pt x="164" y="1124"/>
                  </a:lnTo>
                  <a:lnTo>
                    <a:pt x="175" y="1119"/>
                  </a:lnTo>
                  <a:lnTo>
                    <a:pt x="182" y="1114"/>
                  </a:lnTo>
                  <a:lnTo>
                    <a:pt x="187" y="1112"/>
                  </a:lnTo>
                  <a:lnTo>
                    <a:pt x="195" y="1111"/>
                  </a:lnTo>
                  <a:lnTo>
                    <a:pt x="205" y="1101"/>
                  </a:lnTo>
                  <a:lnTo>
                    <a:pt x="210" y="1100"/>
                  </a:lnTo>
                  <a:lnTo>
                    <a:pt x="218" y="1093"/>
                  </a:lnTo>
                  <a:lnTo>
                    <a:pt x="220" y="1093"/>
                  </a:lnTo>
                  <a:lnTo>
                    <a:pt x="232" y="1098"/>
                  </a:lnTo>
                  <a:lnTo>
                    <a:pt x="242" y="1106"/>
                  </a:lnTo>
                  <a:lnTo>
                    <a:pt x="247" y="1113"/>
                  </a:lnTo>
                  <a:lnTo>
                    <a:pt x="247" y="1123"/>
                  </a:lnTo>
                  <a:lnTo>
                    <a:pt x="237" y="1131"/>
                  </a:lnTo>
                  <a:lnTo>
                    <a:pt x="241" y="1131"/>
                  </a:lnTo>
                  <a:lnTo>
                    <a:pt x="248" y="1125"/>
                  </a:lnTo>
                  <a:lnTo>
                    <a:pt x="258" y="1112"/>
                  </a:lnTo>
                  <a:lnTo>
                    <a:pt x="266" y="1098"/>
                  </a:lnTo>
                  <a:lnTo>
                    <a:pt x="270" y="1092"/>
                  </a:lnTo>
                  <a:lnTo>
                    <a:pt x="278" y="1082"/>
                  </a:lnTo>
                  <a:lnTo>
                    <a:pt x="286" y="1071"/>
                  </a:lnTo>
                  <a:lnTo>
                    <a:pt x="288" y="1069"/>
                  </a:lnTo>
                  <a:lnTo>
                    <a:pt x="296" y="1056"/>
                  </a:lnTo>
                  <a:lnTo>
                    <a:pt x="302" y="1046"/>
                  </a:lnTo>
                  <a:lnTo>
                    <a:pt x="310" y="1034"/>
                  </a:lnTo>
                  <a:lnTo>
                    <a:pt x="316" y="1030"/>
                  </a:lnTo>
                  <a:lnTo>
                    <a:pt x="333" y="1027"/>
                  </a:lnTo>
                  <a:lnTo>
                    <a:pt x="342" y="1026"/>
                  </a:lnTo>
                  <a:lnTo>
                    <a:pt x="344" y="1023"/>
                  </a:lnTo>
                  <a:lnTo>
                    <a:pt x="350" y="1026"/>
                  </a:lnTo>
                  <a:lnTo>
                    <a:pt x="361" y="1030"/>
                  </a:lnTo>
                  <a:lnTo>
                    <a:pt x="370" y="1030"/>
                  </a:lnTo>
                  <a:lnTo>
                    <a:pt x="382" y="1028"/>
                  </a:lnTo>
                  <a:lnTo>
                    <a:pt x="391" y="1027"/>
                  </a:lnTo>
                  <a:lnTo>
                    <a:pt x="395" y="1028"/>
                  </a:lnTo>
                  <a:lnTo>
                    <a:pt x="404" y="1026"/>
                  </a:lnTo>
                  <a:lnTo>
                    <a:pt x="411" y="1021"/>
                  </a:lnTo>
                  <a:lnTo>
                    <a:pt x="419" y="1017"/>
                  </a:lnTo>
                  <a:lnTo>
                    <a:pt x="424" y="1017"/>
                  </a:lnTo>
                  <a:lnTo>
                    <a:pt x="428" y="1016"/>
                  </a:lnTo>
                  <a:lnTo>
                    <a:pt x="431" y="1016"/>
                  </a:lnTo>
                  <a:lnTo>
                    <a:pt x="453" y="1027"/>
                  </a:lnTo>
                  <a:lnTo>
                    <a:pt x="455" y="1026"/>
                  </a:lnTo>
                  <a:lnTo>
                    <a:pt x="452" y="1023"/>
                  </a:lnTo>
                  <a:lnTo>
                    <a:pt x="455" y="1022"/>
                  </a:lnTo>
                  <a:lnTo>
                    <a:pt x="461" y="1022"/>
                  </a:lnTo>
                  <a:lnTo>
                    <a:pt x="469" y="1026"/>
                  </a:lnTo>
                  <a:lnTo>
                    <a:pt x="472" y="1026"/>
                  </a:lnTo>
                  <a:lnTo>
                    <a:pt x="482" y="1015"/>
                  </a:lnTo>
                  <a:lnTo>
                    <a:pt x="490" y="1017"/>
                  </a:lnTo>
                  <a:lnTo>
                    <a:pt x="497" y="1021"/>
                  </a:lnTo>
                  <a:lnTo>
                    <a:pt x="502" y="1032"/>
                  </a:lnTo>
                  <a:lnTo>
                    <a:pt x="505" y="1039"/>
                  </a:lnTo>
                  <a:lnTo>
                    <a:pt x="505" y="1044"/>
                  </a:lnTo>
                  <a:lnTo>
                    <a:pt x="497" y="1048"/>
                  </a:lnTo>
                  <a:lnTo>
                    <a:pt x="489" y="1058"/>
                  </a:lnTo>
                  <a:lnTo>
                    <a:pt x="496" y="1051"/>
                  </a:lnTo>
                  <a:lnTo>
                    <a:pt x="506" y="1045"/>
                  </a:lnTo>
                  <a:lnTo>
                    <a:pt x="514" y="1036"/>
                  </a:lnTo>
                  <a:lnTo>
                    <a:pt x="519" y="1027"/>
                  </a:lnTo>
                  <a:lnTo>
                    <a:pt x="533" y="1012"/>
                  </a:lnTo>
                  <a:lnTo>
                    <a:pt x="537" y="1003"/>
                  </a:lnTo>
                  <a:lnTo>
                    <a:pt x="536" y="972"/>
                  </a:lnTo>
                  <a:lnTo>
                    <a:pt x="539" y="966"/>
                  </a:lnTo>
                  <a:lnTo>
                    <a:pt x="536" y="960"/>
                  </a:lnTo>
                  <a:lnTo>
                    <a:pt x="544" y="955"/>
                  </a:lnTo>
                  <a:lnTo>
                    <a:pt x="553" y="955"/>
                  </a:lnTo>
                  <a:lnTo>
                    <a:pt x="553" y="946"/>
                  </a:lnTo>
                  <a:lnTo>
                    <a:pt x="565" y="946"/>
                  </a:lnTo>
                  <a:lnTo>
                    <a:pt x="568" y="939"/>
                  </a:lnTo>
                  <a:lnTo>
                    <a:pt x="565" y="934"/>
                  </a:lnTo>
                  <a:lnTo>
                    <a:pt x="568" y="922"/>
                  </a:lnTo>
                  <a:lnTo>
                    <a:pt x="532" y="922"/>
                  </a:lnTo>
                  <a:lnTo>
                    <a:pt x="532" y="913"/>
                  </a:lnTo>
                  <a:lnTo>
                    <a:pt x="533" y="912"/>
                  </a:lnTo>
                  <a:lnTo>
                    <a:pt x="532" y="909"/>
                  </a:lnTo>
                  <a:lnTo>
                    <a:pt x="535" y="905"/>
                  </a:lnTo>
                  <a:lnTo>
                    <a:pt x="539" y="902"/>
                  </a:lnTo>
                  <a:lnTo>
                    <a:pt x="539" y="896"/>
                  </a:lnTo>
                  <a:lnTo>
                    <a:pt x="544" y="891"/>
                  </a:lnTo>
                  <a:lnTo>
                    <a:pt x="553" y="891"/>
                  </a:lnTo>
                  <a:lnTo>
                    <a:pt x="553" y="882"/>
                  </a:lnTo>
                  <a:lnTo>
                    <a:pt x="557" y="882"/>
                  </a:lnTo>
                  <a:lnTo>
                    <a:pt x="557" y="842"/>
                  </a:lnTo>
                  <a:lnTo>
                    <a:pt x="553" y="837"/>
                  </a:lnTo>
                  <a:lnTo>
                    <a:pt x="555" y="835"/>
                  </a:lnTo>
                  <a:lnTo>
                    <a:pt x="555" y="828"/>
                  </a:lnTo>
                  <a:lnTo>
                    <a:pt x="553" y="827"/>
                  </a:lnTo>
                  <a:lnTo>
                    <a:pt x="553" y="810"/>
                  </a:lnTo>
                  <a:lnTo>
                    <a:pt x="559" y="809"/>
                  </a:lnTo>
                  <a:lnTo>
                    <a:pt x="560" y="805"/>
                  </a:lnTo>
                  <a:lnTo>
                    <a:pt x="561" y="794"/>
                  </a:lnTo>
                  <a:lnTo>
                    <a:pt x="573" y="794"/>
                  </a:lnTo>
                  <a:lnTo>
                    <a:pt x="573" y="775"/>
                  </a:lnTo>
                  <a:lnTo>
                    <a:pt x="575" y="775"/>
                  </a:lnTo>
                  <a:lnTo>
                    <a:pt x="606" y="774"/>
                  </a:lnTo>
                  <a:lnTo>
                    <a:pt x="606" y="762"/>
                  </a:lnTo>
                  <a:lnTo>
                    <a:pt x="620" y="762"/>
                  </a:lnTo>
                  <a:lnTo>
                    <a:pt x="657" y="762"/>
                  </a:lnTo>
                  <a:lnTo>
                    <a:pt x="662" y="757"/>
                  </a:lnTo>
                  <a:lnTo>
                    <a:pt x="662" y="751"/>
                  </a:lnTo>
                  <a:lnTo>
                    <a:pt x="662" y="750"/>
                  </a:lnTo>
                  <a:lnTo>
                    <a:pt x="672" y="750"/>
                  </a:lnTo>
                  <a:lnTo>
                    <a:pt x="672" y="735"/>
                  </a:lnTo>
                  <a:lnTo>
                    <a:pt x="694" y="735"/>
                  </a:lnTo>
                  <a:lnTo>
                    <a:pt x="695" y="744"/>
                  </a:lnTo>
                  <a:lnTo>
                    <a:pt x="701" y="741"/>
                  </a:lnTo>
                  <a:lnTo>
                    <a:pt x="707" y="741"/>
                  </a:lnTo>
                  <a:lnTo>
                    <a:pt x="707" y="726"/>
                  </a:lnTo>
                  <a:lnTo>
                    <a:pt x="706" y="725"/>
                  </a:lnTo>
                  <a:lnTo>
                    <a:pt x="708" y="719"/>
                  </a:lnTo>
                  <a:lnTo>
                    <a:pt x="712" y="717"/>
                  </a:lnTo>
                  <a:lnTo>
                    <a:pt x="712" y="703"/>
                  </a:lnTo>
                  <a:lnTo>
                    <a:pt x="714" y="699"/>
                  </a:lnTo>
                  <a:lnTo>
                    <a:pt x="710" y="692"/>
                  </a:lnTo>
                  <a:lnTo>
                    <a:pt x="712" y="689"/>
                  </a:lnTo>
                  <a:lnTo>
                    <a:pt x="712" y="680"/>
                  </a:lnTo>
                  <a:lnTo>
                    <a:pt x="724" y="680"/>
                  </a:lnTo>
                  <a:lnTo>
                    <a:pt x="725" y="675"/>
                  </a:lnTo>
                  <a:lnTo>
                    <a:pt x="723" y="672"/>
                  </a:lnTo>
                  <a:lnTo>
                    <a:pt x="724" y="663"/>
                  </a:lnTo>
                  <a:lnTo>
                    <a:pt x="729" y="655"/>
                  </a:lnTo>
                  <a:lnTo>
                    <a:pt x="740" y="655"/>
                  </a:lnTo>
                  <a:lnTo>
                    <a:pt x="741" y="650"/>
                  </a:lnTo>
                  <a:lnTo>
                    <a:pt x="747" y="653"/>
                  </a:lnTo>
                  <a:lnTo>
                    <a:pt x="750" y="651"/>
                  </a:lnTo>
                  <a:lnTo>
                    <a:pt x="761" y="653"/>
                  </a:lnTo>
                  <a:lnTo>
                    <a:pt x="765" y="654"/>
                  </a:lnTo>
                  <a:lnTo>
                    <a:pt x="778" y="654"/>
                  </a:lnTo>
                  <a:lnTo>
                    <a:pt x="802" y="654"/>
                  </a:lnTo>
                  <a:lnTo>
                    <a:pt x="799" y="642"/>
                  </a:lnTo>
                  <a:lnTo>
                    <a:pt x="808" y="620"/>
                  </a:lnTo>
                  <a:lnTo>
                    <a:pt x="805" y="620"/>
                  </a:lnTo>
                  <a:lnTo>
                    <a:pt x="802" y="614"/>
                  </a:lnTo>
                  <a:lnTo>
                    <a:pt x="799" y="617"/>
                  </a:lnTo>
                  <a:lnTo>
                    <a:pt x="791" y="612"/>
                  </a:lnTo>
                  <a:lnTo>
                    <a:pt x="791" y="592"/>
                  </a:lnTo>
                  <a:lnTo>
                    <a:pt x="791" y="588"/>
                  </a:lnTo>
                  <a:lnTo>
                    <a:pt x="778" y="587"/>
                  </a:lnTo>
                  <a:lnTo>
                    <a:pt x="735" y="584"/>
                  </a:lnTo>
                  <a:lnTo>
                    <a:pt x="726" y="583"/>
                  </a:lnTo>
                  <a:lnTo>
                    <a:pt x="720" y="568"/>
                  </a:lnTo>
                  <a:lnTo>
                    <a:pt x="724" y="563"/>
                  </a:lnTo>
                  <a:lnTo>
                    <a:pt x="724" y="554"/>
                  </a:lnTo>
                  <a:lnTo>
                    <a:pt x="723" y="557"/>
                  </a:lnTo>
                  <a:lnTo>
                    <a:pt x="720" y="560"/>
                  </a:lnTo>
                  <a:lnTo>
                    <a:pt x="717" y="559"/>
                  </a:lnTo>
                  <a:lnTo>
                    <a:pt x="714" y="557"/>
                  </a:lnTo>
                  <a:lnTo>
                    <a:pt x="722" y="552"/>
                  </a:lnTo>
                  <a:lnTo>
                    <a:pt x="718" y="550"/>
                  </a:lnTo>
                  <a:lnTo>
                    <a:pt x="720" y="540"/>
                  </a:lnTo>
                  <a:lnTo>
                    <a:pt x="722" y="536"/>
                  </a:lnTo>
                  <a:lnTo>
                    <a:pt x="708" y="530"/>
                  </a:lnTo>
                  <a:lnTo>
                    <a:pt x="701" y="529"/>
                  </a:lnTo>
                  <a:lnTo>
                    <a:pt x="693" y="527"/>
                  </a:lnTo>
                  <a:lnTo>
                    <a:pt x="688" y="524"/>
                  </a:lnTo>
                  <a:lnTo>
                    <a:pt x="681" y="522"/>
                  </a:lnTo>
                  <a:lnTo>
                    <a:pt x="682" y="516"/>
                  </a:lnTo>
                  <a:lnTo>
                    <a:pt x="674" y="515"/>
                  </a:lnTo>
                  <a:lnTo>
                    <a:pt x="657" y="511"/>
                  </a:lnTo>
                  <a:lnTo>
                    <a:pt x="652" y="506"/>
                  </a:lnTo>
                  <a:lnTo>
                    <a:pt x="656" y="497"/>
                  </a:lnTo>
                  <a:lnTo>
                    <a:pt x="648" y="482"/>
                  </a:lnTo>
                  <a:lnTo>
                    <a:pt x="648" y="478"/>
                  </a:lnTo>
                  <a:lnTo>
                    <a:pt x="648" y="469"/>
                  </a:lnTo>
                  <a:lnTo>
                    <a:pt x="640" y="461"/>
                  </a:lnTo>
                  <a:lnTo>
                    <a:pt x="620" y="462"/>
                  </a:lnTo>
                  <a:lnTo>
                    <a:pt x="617" y="462"/>
                  </a:lnTo>
                  <a:lnTo>
                    <a:pt x="614" y="461"/>
                  </a:lnTo>
                  <a:lnTo>
                    <a:pt x="599" y="458"/>
                  </a:lnTo>
                  <a:close/>
                </a:path>
              </a:pathLst>
            </a:custGeom>
            <a:grpFill/>
            <a:ln>
              <a:solidFill>
                <a:srgbClr val="FFFFFF"/>
              </a:solidFill>
            </a:ln>
          </p:spPr>
          <p:txBody>
            <a:bodyPr vert="horz" wrap="square" lIns="243624" tIns="121812" rIns="243624" bIns="121812" numCol="1" anchor="t" anchorCtr="0" compatLnSpc="1">
              <a:prstTxWarp prst="textNoShape">
                <a:avLst/>
              </a:prstTxWarp>
            </a:bodyPr>
            <a:lstStyle/>
            <a:p>
              <a:pPr defTabSz="2435744">
                <a:buClrTx/>
                <a:defRPr/>
              </a:pPr>
              <a:endParaRPr lang="en-US" sz="3796">
                <a:latin typeface="Verdana"/>
              </a:endParaRPr>
            </a:p>
          </p:txBody>
        </p:sp>
        <p:sp>
          <p:nvSpPr>
            <p:cNvPr id="26" name="Freeform 40">
              <a:extLst>
                <a:ext uri="{FF2B5EF4-FFF2-40B4-BE49-F238E27FC236}">
                  <a16:creationId xmlns:a16="http://schemas.microsoft.com/office/drawing/2014/main" id="{3F2BE6C0-B88F-46F6-8EBA-FC868310B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0506" y="1217946"/>
              <a:ext cx="1325734" cy="1598741"/>
            </a:xfrm>
            <a:custGeom>
              <a:avLst/>
              <a:gdLst>
                <a:gd name="T0" fmla="*/ 70 w 918"/>
                <a:gd name="T1" fmla="*/ 473 h 1121"/>
                <a:gd name="T2" fmla="*/ 73 w 918"/>
                <a:gd name="T3" fmla="*/ 507 h 1121"/>
                <a:gd name="T4" fmla="*/ 60 w 918"/>
                <a:gd name="T5" fmla="*/ 538 h 1121"/>
                <a:gd name="T6" fmla="*/ 119 w 918"/>
                <a:gd name="T7" fmla="*/ 560 h 1121"/>
                <a:gd name="T8" fmla="*/ 134 w 918"/>
                <a:gd name="T9" fmla="*/ 597 h 1121"/>
                <a:gd name="T10" fmla="*/ 122 w 918"/>
                <a:gd name="T11" fmla="*/ 648 h 1121"/>
                <a:gd name="T12" fmla="*/ 134 w 918"/>
                <a:gd name="T13" fmla="*/ 730 h 1121"/>
                <a:gd name="T14" fmla="*/ 119 w 918"/>
                <a:gd name="T15" fmla="*/ 778 h 1121"/>
                <a:gd name="T16" fmla="*/ 103 w 918"/>
                <a:gd name="T17" fmla="*/ 805 h 1121"/>
                <a:gd name="T18" fmla="*/ 72 w 918"/>
                <a:gd name="T19" fmla="*/ 819 h 1121"/>
                <a:gd name="T20" fmla="*/ 71 w 918"/>
                <a:gd name="T21" fmla="*/ 870 h 1121"/>
                <a:gd name="T22" fmla="*/ 74 w 918"/>
                <a:gd name="T23" fmla="*/ 924 h 1121"/>
                <a:gd name="T24" fmla="*/ 95 w 918"/>
                <a:gd name="T25" fmla="*/ 987 h 1121"/>
                <a:gd name="T26" fmla="*/ 83 w 918"/>
                <a:gd name="T27" fmla="*/ 1048 h 1121"/>
                <a:gd name="T28" fmla="*/ 120 w 918"/>
                <a:gd name="T29" fmla="*/ 1090 h 1121"/>
                <a:gd name="T30" fmla="*/ 151 w 918"/>
                <a:gd name="T31" fmla="*/ 1106 h 1121"/>
                <a:gd name="T32" fmla="*/ 211 w 918"/>
                <a:gd name="T33" fmla="*/ 1091 h 1121"/>
                <a:gd name="T34" fmla="*/ 255 w 918"/>
                <a:gd name="T35" fmla="*/ 1051 h 1121"/>
                <a:gd name="T36" fmla="*/ 276 w 918"/>
                <a:gd name="T37" fmla="*/ 1050 h 1121"/>
                <a:gd name="T38" fmla="*/ 365 w 918"/>
                <a:gd name="T39" fmla="*/ 1050 h 1121"/>
                <a:gd name="T40" fmla="*/ 405 w 918"/>
                <a:gd name="T41" fmla="*/ 1048 h 1121"/>
                <a:gd name="T42" fmla="*/ 470 w 918"/>
                <a:gd name="T43" fmla="*/ 1043 h 1121"/>
                <a:gd name="T44" fmla="*/ 526 w 918"/>
                <a:gd name="T45" fmla="*/ 1020 h 1121"/>
                <a:gd name="T46" fmla="*/ 562 w 918"/>
                <a:gd name="T47" fmla="*/ 982 h 1121"/>
                <a:gd name="T48" fmla="*/ 598 w 918"/>
                <a:gd name="T49" fmla="*/ 942 h 1121"/>
                <a:gd name="T50" fmla="*/ 620 w 918"/>
                <a:gd name="T51" fmla="*/ 857 h 1121"/>
                <a:gd name="T52" fmla="*/ 668 w 918"/>
                <a:gd name="T53" fmla="*/ 778 h 1121"/>
                <a:gd name="T54" fmla="*/ 662 w 918"/>
                <a:gd name="T55" fmla="*/ 735 h 1121"/>
                <a:gd name="T56" fmla="*/ 689 w 918"/>
                <a:gd name="T57" fmla="*/ 789 h 1121"/>
                <a:gd name="T58" fmla="*/ 730 w 918"/>
                <a:gd name="T59" fmla="*/ 780 h 1121"/>
                <a:gd name="T60" fmla="*/ 789 w 918"/>
                <a:gd name="T61" fmla="*/ 781 h 1121"/>
                <a:gd name="T62" fmla="*/ 838 w 918"/>
                <a:gd name="T63" fmla="*/ 719 h 1121"/>
                <a:gd name="T64" fmla="*/ 856 w 918"/>
                <a:gd name="T65" fmla="*/ 658 h 1121"/>
                <a:gd name="T66" fmla="*/ 904 w 918"/>
                <a:gd name="T67" fmla="*/ 621 h 1121"/>
                <a:gd name="T68" fmla="*/ 912 w 918"/>
                <a:gd name="T69" fmla="*/ 564 h 1121"/>
                <a:gd name="T70" fmla="*/ 899 w 918"/>
                <a:gd name="T71" fmla="*/ 533 h 1121"/>
                <a:gd name="T72" fmla="*/ 860 w 918"/>
                <a:gd name="T73" fmla="*/ 498 h 1121"/>
                <a:gd name="T74" fmla="*/ 850 w 918"/>
                <a:gd name="T75" fmla="*/ 462 h 1121"/>
                <a:gd name="T76" fmla="*/ 759 w 918"/>
                <a:gd name="T77" fmla="*/ 466 h 1121"/>
                <a:gd name="T78" fmla="*/ 683 w 918"/>
                <a:gd name="T79" fmla="*/ 488 h 1121"/>
                <a:gd name="T80" fmla="*/ 617 w 918"/>
                <a:gd name="T81" fmla="*/ 456 h 1121"/>
                <a:gd name="T82" fmla="*/ 619 w 918"/>
                <a:gd name="T83" fmla="*/ 398 h 1121"/>
                <a:gd name="T84" fmla="*/ 572 w 918"/>
                <a:gd name="T85" fmla="*/ 365 h 1121"/>
                <a:gd name="T86" fmla="*/ 510 w 918"/>
                <a:gd name="T87" fmla="*/ 374 h 1121"/>
                <a:gd name="T88" fmla="*/ 466 w 918"/>
                <a:gd name="T89" fmla="*/ 363 h 1121"/>
                <a:gd name="T90" fmla="*/ 477 w 918"/>
                <a:gd name="T91" fmla="*/ 313 h 1121"/>
                <a:gd name="T92" fmla="*/ 423 w 918"/>
                <a:gd name="T93" fmla="*/ 239 h 1121"/>
                <a:gd name="T94" fmla="*/ 397 w 918"/>
                <a:gd name="T95" fmla="*/ 199 h 1121"/>
                <a:gd name="T96" fmla="*/ 398 w 918"/>
                <a:gd name="T97" fmla="*/ 140 h 1121"/>
                <a:gd name="T98" fmla="*/ 378 w 918"/>
                <a:gd name="T99" fmla="*/ 111 h 1121"/>
                <a:gd name="T100" fmla="*/ 324 w 918"/>
                <a:gd name="T101" fmla="*/ 32 h 1121"/>
                <a:gd name="T102" fmla="*/ 237 w 918"/>
                <a:gd name="T103" fmla="*/ 13 h 1121"/>
                <a:gd name="T104" fmla="*/ 197 w 918"/>
                <a:gd name="T105" fmla="*/ 32 h 1121"/>
                <a:gd name="T106" fmla="*/ 151 w 918"/>
                <a:gd name="T107" fmla="*/ 18 h 1121"/>
                <a:gd name="T108" fmla="*/ 108 w 918"/>
                <a:gd name="T109" fmla="*/ 18 h 1121"/>
                <a:gd name="T110" fmla="*/ 52 w 918"/>
                <a:gd name="T111" fmla="*/ 56 h 1121"/>
                <a:gd name="T112" fmla="*/ 23 w 918"/>
                <a:gd name="T113" fmla="*/ 123 h 1121"/>
                <a:gd name="T114" fmla="*/ 78 w 918"/>
                <a:gd name="T115" fmla="*/ 224 h 1121"/>
                <a:gd name="T116" fmla="*/ 64 w 918"/>
                <a:gd name="T117" fmla="*/ 289 h 1121"/>
                <a:gd name="T118" fmla="*/ 79 w 918"/>
                <a:gd name="T119" fmla="*/ 339 h 1121"/>
                <a:gd name="T120" fmla="*/ 84 w 918"/>
                <a:gd name="T121" fmla="*/ 359 h 1121"/>
                <a:gd name="T122" fmla="*/ 67 w 918"/>
                <a:gd name="T123" fmla="*/ 419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18" h="1121">
                  <a:moveTo>
                    <a:pt x="68" y="422"/>
                  </a:moveTo>
                  <a:lnTo>
                    <a:pt x="64" y="428"/>
                  </a:lnTo>
                  <a:lnTo>
                    <a:pt x="65" y="430"/>
                  </a:lnTo>
                  <a:lnTo>
                    <a:pt x="56" y="434"/>
                  </a:lnTo>
                  <a:lnTo>
                    <a:pt x="66" y="440"/>
                  </a:lnTo>
                  <a:lnTo>
                    <a:pt x="71" y="446"/>
                  </a:lnTo>
                  <a:lnTo>
                    <a:pt x="73" y="448"/>
                  </a:lnTo>
                  <a:lnTo>
                    <a:pt x="73" y="454"/>
                  </a:lnTo>
                  <a:lnTo>
                    <a:pt x="76" y="456"/>
                  </a:lnTo>
                  <a:lnTo>
                    <a:pt x="73" y="461"/>
                  </a:lnTo>
                  <a:lnTo>
                    <a:pt x="74" y="466"/>
                  </a:lnTo>
                  <a:lnTo>
                    <a:pt x="73" y="468"/>
                  </a:lnTo>
                  <a:lnTo>
                    <a:pt x="70" y="473"/>
                  </a:lnTo>
                  <a:lnTo>
                    <a:pt x="64" y="472"/>
                  </a:lnTo>
                  <a:lnTo>
                    <a:pt x="61" y="473"/>
                  </a:lnTo>
                  <a:lnTo>
                    <a:pt x="64" y="478"/>
                  </a:lnTo>
                  <a:lnTo>
                    <a:pt x="61" y="484"/>
                  </a:lnTo>
                  <a:lnTo>
                    <a:pt x="73" y="490"/>
                  </a:lnTo>
                  <a:lnTo>
                    <a:pt x="77" y="491"/>
                  </a:lnTo>
                  <a:lnTo>
                    <a:pt x="76" y="492"/>
                  </a:lnTo>
                  <a:lnTo>
                    <a:pt x="77" y="497"/>
                  </a:lnTo>
                  <a:lnTo>
                    <a:pt x="74" y="498"/>
                  </a:lnTo>
                  <a:lnTo>
                    <a:pt x="76" y="501"/>
                  </a:lnTo>
                  <a:lnTo>
                    <a:pt x="78" y="506"/>
                  </a:lnTo>
                  <a:lnTo>
                    <a:pt x="76" y="508"/>
                  </a:lnTo>
                  <a:lnTo>
                    <a:pt x="73" y="507"/>
                  </a:lnTo>
                  <a:lnTo>
                    <a:pt x="68" y="510"/>
                  </a:lnTo>
                  <a:lnTo>
                    <a:pt x="60" y="504"/>
                  </a:lnTo>
                  <a:lnTo>
                    <a:pt x="56" y="514"/>
                  </a:lnTo>
                  <a:lnTo>
                    <a:pt x="59" y="515"/>
                  </a:lnTo>
                  <a:lnTo>
                    <a:pt x="73" y="515"/>
                  </a:lnTo>
                  <a:lnTo>
                    <a:pt x="74" y="519"/>
                  </a:lnTo>
                  <a:lnTo>
                    <a:pt x="73" y="520"/>
                  </a:lnTo>
                  <a:lnTo>
                    <a:pt x="67" y="530"/>
                  </a:lnTo>
                  <a:lnTo>
                    <a:pt x="65" y="528"/>
                  </a:lnTo>
                  <a:lnTo>
                    <a:pt x="64" y="532"/>
                  </a:lnTo>
                  <a:lnTo>
                    <a:pt x="58" y="530"/>
                  </a:lnTo>
                  <a:lnTo>
                    <a:pt x="55" y="530"/>
                  </a:lnTo>
                  <a:lnTo>
                    <a:pt x="60" y="538"/>
                  </a:lnTo>
                  <a:lnTo>
                    <a:pt x="68" y="537"/>
                  </a:lnTo>
                  <a:lnTo>
                    <a:pt x="67" y="533"/>
                  </a:lnTo>
                  <a:lnTo>
                    <a:pt x="73" y="532"/>
                  </a:lnTo>
                  <a:lnTo>
                    <a:pt x="94" y="528"/>
                  </a:lnTo>
                  <a:lnTo>
                    <a:pt x="98" y="533"/>
                  </a:lnTo>
                  <a:lnTo>
                    <a:pt x="102" y="539"/>
                  </a:lnTo>
                  <a:lnTo>
                    <a:pt x="102" y="544"/>
                  </a:lnTo>
                  <a:lnTo>
                    <a:pt x="103" y="551"/>
                  </a:lnTo>
                  <a:lnTo>
                    <a:pt x="107" y="551"/>
                  </a:lnTo>
                  <a:lnTo>
                    <a:pt x="112" y="555"/>
                  </a:lnTo>
                  <a:lnTo>
                    <a:pt x="115" y="552"/>
                  </a:lnTo>
                  <a:lnTo>
                    <a:pt x="118" y="554"/>
                  </a:lnTo>
                  <a:lnTo>
                    <a:pt x="119" y="560"/>
                  </a:lnTo>
                  <a:lnTo>
                    <a:pt x="110" y="567"/>
                  </a:lnTo>
                  <a:lnTo>
                    <a:pt x="113" y="570"/>
                  </a:lnTo>
                  <a:lnTo>
                    <a:pt x="114" y="573"/>
                  </a:lnTo>
                  <a:lnTo>
                    <a:pt x="120" y="575"/>
                  </a:lnTo>
                  <a:lnTo>
                    <a:pt x="125" y="575"/>
                  </a:lnTo>
                  <a:lnTo>
                    <a:pt x="130" y="576"/>
                  </a:lnTo>
                  <a:lnTo>
                    <a:pt x="136" y="575"/>
                  </a:lnTo>
                  <a:lnTo>
                    <a:pt x="134" y="581"/>
                  </a:lnTo>
                  <a:lnTo>
                    <a:pt x="132" y="581"/>
                  </a:lnTo>
                  <a:lnTo>
                    <a:pt x="130" y="588"/>
                  </a:lnTo>
                  <a:lnTo>
                    <a:pt x="131" y="594"/>
                  </a:lnTo>
                  <a:lnTo>
                    <a:pt x="134" y="594"/>
                  </a:lnTo>
                  <a:lnTo>
                    <a:pt x="134" y="597"/>
                  </a:lnTo>
                  <a:lnTo>
                    <a:pt x="131" y="599"/>
                  </a:lnTo>
                  <a:lnTo>
                    <a:pt x="128" y="598"/>
                  </a:lnTo>
                  <a:lnTo>
                    <a:pt x="126" y="599"/>
                  </a:lnTo>
                  <a:lnTo>
                    <a:pt x="128" y="603"/>
                  </a:lnTo>
                  <a:lnTo>
                    <a:pt x="126" y="603"/>
                  </a:lnTo>
                  <a:lnTo>
                    <a:pt x="131" y="608"/>
                  </a:lnTo>
                  <a:lnTo>
                    <a:pt x="133" y="614"/>
                  </a:lnTo>
                  <a:lnTo>
                    <a:pt x="138" y="620"/>
                  </a:lnTo>
                  <a:lnTo>
                    <a:pt x="133" y="622"/>
                  </a:lnTo>
                  <a:lnTo>
                    <a:pt x="132" y="627"/>
                  </a:lnTo>
                  <a:lnTo>
                    <a:pt x="127" y="635"/>
                  </a:lnTo>
                  <a:lnTo>
                    <a:pt x="120" y="644"/>
                  </a:lnTo>
                  <a:lnTo>
                    <a:pt x="122" y="648"/>
                  </a:lnTo>
                  <a:lnTo>
                    <a:pt x="136" y="656"/>
                  </a:lnTo>
                  <a:lnTo>
                    <a:pt x="125" y="662"/>
                  </a:lnTo>
                  <a:lnTo>
                    <a:pt x="125" y="669"/>
                  </a:lnTo>
                  <a:lnTo>
                    <a:pt x="124" y="674"/>
                  </a:lnTo>
                  <a:lnTo>
                    <a:pt x="128" y="675"/>
                  </a:lnTo>
                  <a:lnTo>
                    <a:pt x="121" y="680"/>
                  </a:lnTo>
                  <a:lnTo>
                    <a:pt x="137" y="698"/>
                  </a:lnTo>
                  <a:lnTo>
                    <a:pt x="136" y="708"/>
                  </a:lnTo>
                  <a:lnTo>
                    <a:pt x="128" y="714"/>
                  </a:lnTo>
                  <a:lnTo>
                    <a:pt x="131" y="715"/>
                  </a:lnTo>
                  <a:lnTo>
                    <a:pt x="131" y="720"/>
                  </a:lnTo>
                  <a:lnTo>
                    <a:pt x="136" y="729"/>
                  </a:lnTo>
                  <a:lnTo>
                    <a:pt x="134" y="730"/>
                  </a:lnTo>
                  <a:lnTo>
                    <a:pt x="139" y="737"/>
                  </a:lnTo>
                  <a:lnTo>
                    <a:pt x="143" y="739"/>
                  </a:lnTo>
                  <a:lnTo>
                    <a:pt x="142" y="743"/>
                  </a:lnTo>
                  <a:lnTo>
                    <a:pt x="142" y="745"/>
                  </a:lnTo>
                  <a:lnTo>
                    <a:pt x="146" y="744"/>
                  </a:lnTo>
                  <a:lnTo>
                    <a:pt x="148" y="747"/>
                  </a:lnTo>
                  <a:lnTo>
                    <a:pt x="145" y="749"/>
                  </a:lnTo>
                  <a:lnTo>
                    <a:pt x="149" y="756"/>
                  </a:lnTo>
                  <a:lnTo>
                    <a:pt x="145" y="757"/>
                  </a:lnTo>
                  <a:lnTo>
                    <a:pt x="146" y="762"/>
                  </a:lnTo>
                  <a:lnTo>
                    <a:pt x="126" y="772"/>
                  </a:lnTo>
                  <a:lnTo>
                    <a:pt x="125" y="775"/>
                  </a:lnTo>
                  <a:lnTo>
                    <a:pt x="119" y="778"/>
                  </a:lnTo>
                  <a:lnTo>
                    <a:pt x="116" y="784"/>
                  </a:lnTo>
                  <a:lnTo>
                    <a:pt x="115" y="784"/>
                  </a:lnTo>
                  <a:lnTo>
                    <a:pt x="116" y="789"/>
                  </a:lnTo>
                  <a:lnTo>
                    <a:pt x="121" y="787"/>
                  </a:lnTo>
                  <a:lnTo>
                    <a:pt x="126" y="790"/>
                  </a:lnTo>
                  <a:lnTo>
                    <a:pt x="122" y="795"/>
                  </a:lnTo>
                  <a:lnTo>
                    <a:pt x="119" y="792"/>
                  </a:lnTo>
                  <a:lnTo>
                    <a:pt x="114" y="798"/>
                  </a:lnTo>
                  <a:lnTo>
                    <a:pt x="113" y="801"/>
                  </a:lnTo>
                  <a:lnTo>
                    <a:pt x="107" y="799"/>
                  </a:lnTo>
                  <a:lnTo>
                    <a:pt x="106" y="801"/>
                  </a:lnTo>
                  <a:lnTo>
                    <a:pt x="106" y="803"/>
                  </a:lnTo>
                  <a:lnTo>
                    <a:pt x="103" y="805"/>
                  </a:lnTo>
                  <a:lnTo>
                    <a:pt x="101" y="805"/>
                  </a:lnTo>
                  <a:lnTo>
                    <a:pt x="97" y="807"/>
                  </a:lnTo>
                  <a:lnTo>
                    <a:pt x="97" y="808"/>
                  </a:lnTo>
                  <a:lnTo>
                    <a:pt x="94" y="808"/>
                  </a:lnTo>
                  <a:lnTo>
                    <a:pt x="89" y="809"/>
                  </a:lnTo>
                  <a:lnTo>
                    <a:pt x="90" y="813"/>
                  </a:lnTo>
                  <a:lnTo>
                    <a:pt x="88" y="816"/>
                  </a:lnTo>
                  <a:lnTo>
                    <a:pt x="80" y="811"/>
                  </a:lnTo>
                  <a:lnTo>
                    <a:pt x="76" y="809"/>
                  </a:lnTo>
                  <a:lnTo>
                    <a:pt x="73" y="811"/>
                  </a:lnTo>
                  <a:lnTo>
                    <a:pt x="71" y="814"/>
                  </a:lnTo>
                  <a:lnTo>
                    <a:pt x="73" y="817"/>
                  </a:lnTo>
                  <a:lnTo>
                    <a:pt x="72" y="819"/>
                  </a:lnTo>
                  <a:lnTo>
                    <a:pt x="73" y="820"/>
                  </a:lnTo>
                  <a:lnTo>
                    <a:pt x="70" y="823"/>
                  </a:lnTo>
                  <a:lnTo>
                    <a:pt x="68" y="825"/>
                  </a:lnTo>
                  <a:lnTo>
                    <a:pt x="65" y="819"/>
                  </a:lnTo>
                  <a:lnTo>
                    <a:pt x="58" y="825"/>
                  </a:lnTo>
                  <a:lnTo>
                    <a:pt x="55" y="823"/>
                  </a:lnTo>
                  <a:lnTo>
                    <a:pt x="56" y="826"/>
                  </a:lnTo>
                  <a:lnTo>
                    <a:pt x="62" y="844"/>
                  </a:lnTo>
                  <a:lnTo>
                    <a:pt x="56" y="858"/>
                  </a:lnTo>
                  <a:lnTo>
                    <a:pt x="54" y="859"/>
                  </a:lnTo>
                  <a:lnTo>
                    <a:pt x="58" y="867"/>
                  </a:lnTo>
                  <a:lnTo>
                    <a:pt x="72" y="867"/>
                  </a:lnTo>
                  <a:lnTo>
                    <a:pt x="71" y="870"/>
                  </a:lnTo>
                  <a:lnTo>
                    <a:pt x="71" y="888"/>
                  </a:lnTo>
                  <a:lnTo>
                    <a:pt x="76" y="889"/>
                  </a:lnTo>
                  <a:lnTo>
                    <a:pt x="79" y="891"/>
                  </a:lnTo>
                  <a:lnTo>
                    <a:pt x="76" y="898"/>
                  </a:lnTo>
                  <a:lnTo>
                    <a:pt x="80" y="900"/>
                  </a:lnTo>
                  <a:lnTo>
                    <a:pt x="82" y="901"/>
                  </a:lnTo>
                  <a:lnTo>
                    <a:pt x="85" y="904"/>
                  </a:lnTo>
                  <a:lnTo>
                    <a:pt x="84" y="906"/>
                  </a:lnTo>
                  <a:lnTo>
                    <a:pt x="83" y="906"/>
                  </a:lnTo>
                  <a:lnTo>
                    <a:pt x="80" y="909"/>
                  </a:lnTo>
                  <a:lnTo>
                    <a:pt x="77" y="911"/>
                  </a:lnTo>
                  <a:lnTo>
                    <a:pt x="78" y="915"/>
                  </a:lnTo>
                  <a:lnTo>
                    <a:pt x="74" y="924"/>
                  </a:lnTo>
                  <a:lnTo>
                    <a:pt x="84" y="939"/>
                  </a:lnTo>
                  <a:lnTo>
                    <a:pt x="85" y="945"/>
                  </a:lnTo>
                  <a:lnTo>
                    <a:pt x="86" y="951"/>
                  </a:lnTo>
                  <a:lnTo>
                    <a:pt x="88" y="951"/>
                  </a:lnTo>
                  <a:lnTo>
                    <a:pt x="86" y="959"/>
                  </a:lnTo>
                  <a:lnTo>
                    <a:pt x="90" y="960"/>
                  </a:lnTo>
                  <a:lnTo>
                    <a:pt x="96" y="966"/>
                  </a:lnTo>
                  <a:lnTo>
                    <a:pt x="97" y="965"/>
                  </a:lnTo>
                  <a:lnTo>
                    <a:pt x="101" y="966"/>
                  </a:lnTo>
                  <a:lnTo>
                    <a:pt x="101" y="971"/>
                  </a:lnTo>
                  <a:lnTo>
                    <a:pt x="94" y="971"/>
                  </a:lnTo>
                  <a:lnTo>
                    <a:pt x="88" y="976"/>
                  </a:lnTo>
                  <a:lnTo>
                    <a:pt x="95" y="987"/>
                  </a:lnTo>
                  <a:lnTo>
                    <a:pt x="102" y="990"/>
                  </a:lnTo>
                  <a:lnTo>
                    <a:pt x="103" y="996"/>
                  </a:lnTo>
                  <a:lnTo>
                    <a:pt x="97" y="1001"/>
                  </a:lnTo>
                  <a:lnTo>
                    <a:pt x="98" y="1002"/>
                  </a:lnTo>
                  <a:lnTo>
                    <a:pt x="92" y="1008"/>
                  </a:lnTo>
                  <a:lnTo>
                    <a:pt x="94" y="1009"/>
                  </a:lnTo>
                  <a:lnTo>
                    <a:pt x="86" y="1015"/>
                  </a:lnTo>
                  <a:lnTo>
                    <a:pt x="76" y="1019"/>
                  </a:lnTo>
                  <a:lnTo>
                    <a:pt x="77" y="1023"/>
                  </a:lnTo>
                  <a:lnTo>
                    <a:pt x="76" y="1023"/>
                  </a:lnTo>
                  <a:lnTo>
                    <a:pt x="74" y="1027"/>
                  </a:lnTo>
                  <a:lnTo>
                    <a:pt x="79" y="1034"/>
                  </a:lnTo>
                  <a:lnTo>
                    <a:pt x="83" y="1048"/>
                  </a:lnTo>
                  <a:lnTo>
                    <a:pt x="85" y="1052"/>
                  </a:lnTo>
                  <a:lnTo>
                    <a:pt x="96" y="1054"/>
                  </a:lnTo>
                  <a:lnTo>
                    <a:pt x="97" y="1052"/>
                  </a:lnTo>
                  <a:lnTo>
                    <a:pt x="103" y="1056"/>
                  </a:lnTo>
                  <a:lnTo>
                    <a:pt x="112" y="1062"/>
                  </a:lnTo>
                  <a:lnTo>
                    <a:pt x="108" y="1064"/>
                  </a:lnTo>
                  <a:lnTo>
                    <a:pt x="109" y="1069"/>
                  </a:lnTo>
                  <a:lnTo>
                    <a:pt x="112" y="1073"/>
                  </a:lnTo>
                  <a:lnTo>
                    <a:pt x="112" y="1079"/>
                  </a:lnTo>
                  <a:lnTo>
                    <a:pt x="109" y="1080"/>
                  </a:lnTo>
                  <a:lnTo>
                    <a:pt x="114" y="1084"/>
                  </a:lnTo>
                  <a:lnTo>
                    <a:pt x="118" y="1088"/>
                  </a:lnTo>
                  <a:lnTo>
                    <a:pt x="120" y="1090"/>
                  </a:lnTo>
                  <a:lnTo>
                    <a:pt x="126" y="1088"/>
                  </a:lnTo>
                  <a:lnTo>
                    <a:pt x="134" y="1094"/>
                  </a:lnTo>
                  <a:lnTo>
                    <a:pt x="134" y="1087"/>
                  </a:lnTo>
                  <a:lnTo>
                    <a:pt x="137" y="1084"/>
                  </a:lnTo>
                  <a:lnTo>
                    <a:pt x="140" y="1082"/>
                  </a:lnTo>
                  <a:lnTo>
                    <a:pt x="143" y="1088"/>
                  </a:lnTo>
                  <a:lnTo>
                    <a:pt x="143" y="1094"/>
                  </a:lnTo>
                  <a:lnTo>
                    <a:pt x="145" y="1097"/>
                  </a:lnTo>
                  <a:lnTo>
                    <a:pt x="149" y="1098"/>
                  </a:lnTo>
                  <a:lnTo>
                    <a:pt x="151" y="1099"/>
                  </a:lnTo>
                  <a:lnTo>
                    <a:pt x="154" y="1099"/>
                  </a:lnTo>
                  <a:lnTo>
                    <a:pt x="151" y="1100"/>
                  </a:lnTo>
                  <a:lnTo>
                    <a:pt x="151" y="1106"/>
                  </a:lnTo>
                  <a:lnTo>
                    <a:pt x="146" y="1108"/>
                  </a:lnTo>
                  <a:lnTo>
                    <a:pt x="150" y="1111"/>
                  </a:lnTo>
                  <a:lnTo>
                    <a:pt x="157" y="1121"/>
                  </a:lnTo>
                  <a:lnTo>
                    <a:pt x="174" y="1118"/>
                  </a:lnTo>
                  <a:lnTo>
                    <a:pt x="176" y="1121"/>
                  </a:lnTo>
                  <a:lnTo>
                    <a:pt x="187" y="1117"/>
                  </a:lnTo>
                  <a:lnTo>
                    <a:pt x="194" y="1118"/>
                  </a:lnTo>
                  <a:lnTo>
                    <a:pt x="195" y="1116"/>
                  </a:lnTo>
                  <a:lnTo>
                    <a:pt x="193" y="1111"/>
                  </a:lnTo>
                  <a:lnTo>
                    <a:pt x="200" y="1109"/>
                  </a:lnTo>
                  <a:lnTo>
                    <a:pt x="204" y="1100"/>
                  </a:lnTo>
                  <a:lnTo>
                    <a:pt x="207" y="1098"/>
                  </a:lnTo>
                  <a:lnTo>
                    <a:pt x="211" y="1091"/>
                  </a:lnTo>
                  <a:lnTo>
                    <a:pt x="211" y="1088"/>
                  </a:lnTo>
                  <a:lnTo>
                    <a:pt x="218" y="1088"/>
                  </a:lnTo>
                  <a:lnTo>
                    <a:pt x="218" y="1070"/>
                  </a:lnTo>
                  <a:lnTo>
                    <a:pt x="215" y="1063"/>
                  </a:lnTo>
                  <a:lnTo>
                    <a:pt x="216" y="1058"/>
                  </a:lnTo>
                  <a:lnTo>
                    <a:pt x="221" y="1061"/>
                  </a:lnTo>
                  <a:lnTo>
                    <a:pt x="228" y="1056"/>
                  </a:lnTo>
                  <a:lnTo>
                    <a:pt x="233" y="1057"/>
                  </a:lnTo>
                  <a:lnTo>
                    <a:pt x="235" y="1057"/>
                  </a:lnTo>
                  <a:lnTo>
                    <a:pt x="235" y="1051"/>
                  </a:lnTo>
                  <a:lnTo>
                    <a:pt x="241" y="1049"/>
                  </a:lnTo>
                  <a:lnTo>
                    <a:pt x="243" y="1049"/>
                  </a:lnTo>
                  <a:lnTo>
                    <a:pt x="255" y="1051"/>
                  </a:lnTo>
                  <a:lnTo>
                    <a:pt x="258" y="1055"/>
                  </a:lnTo>
                  <a:lnTo>
                    <a:pt x="259" y="1058"/>
                  </a:lnTo>
                  <a:lnTo>
                    <a:pt x="259" y="1066"/>
                  </a:lnTo>
                  <a:lnTo>
                    <a:pt x="261" y="1072"/>
                  </a:lnTo>
                  <a:lnTo>
                    <a:pt x="265" y="1076"/>
                  </a:lnTo>
                  <a:lnTo>
                    <a:pt x="269" y="1078"/>
                  </a:lnTo>
                  <a:lnTo>
                    <a:pt x="272" y="1072"/>
                  </a:lnTo>
                  <a:lnTo>
                    <a:pt x="271" y="1066"/>
                  </a:lnTo>
                  <a:lnTo>
                    <a:pt x="266" y="1063"/>
                  </a:lnTo>
                  <a:lnTo>
                    <a:pt x="269" y="1060"/>
                  </a:lnTo>
                  <a:lnTo>
                    <a:pt x="272" y="1060"/>
                  </a:lnTo>
                  <a:lnTo>
                    <a:pt x="275" y="1057"/>
                  </a:lnTo>
                  <a:lnTo>
                    <a:pt x="276" y="1050"/>
                  </a:lnTo>
                  <a:lnTo>
                    <a:pt x="279" y="1049"/>
                  </a:lnTo>
                  <a:lnTo>
                    <a:pt x="281" y="1051"/>
                  </a:lnTo>
                  <a:lnTo>
                    <a:pt x="295" y="1051"/>
                  </a:lnTo>
                  <a:lnTo>
                    <a:pt x="294" y="1068"/>
                  </a:lnTo>
                  <a:lnTo>
                    <a:pt x="293" y="1076"/>
                  </a:lnTo>
                  <a:lnTo>
                    <a:pt x="313" y="1079"/>
                  </a:lnTo>
                  <a:lnTo>
                    <a:pt x="317" y="1079"/>
                  </a:lnTo>
                  <a:lnTo>
                    <a:pt x="349" y="1086"/>
                  </a:lnTo>
                  <a:lnTo>
                    <a:pt x="350" y="1094"/>
                  </a:lnTo>
                  <a:lnTo>
                    <a:pt x="351" y="1094"/>
                  </a:lnTo>
                  <a:lnTo>
                    <a:pt x="360" y="1063"/>
                  </a:lnTo>
                  <a:lnTo>
                    <a:pt x="366" y="1063"/>
                  </a:lnTo>
                  <a:lnTo>
                    <a:pt x="365" y="1050"/>
                  </a:lnTo>
                  <a:lnTo>
                    <a:pt x="372" y="1048"/>
                  </a:lnTo>
                  <a:lnTo>
                    <a:pt x="373" y="1046"/>
                  </a:lnTo>
                  <a:lnTo>
                    <a:pt x="372" y="1039"/>
                  </a:lnTo>
                  <a:lnTo>
                    <a:pt x="374" y="1038"/>
                  </a:lnTo>
                  <a:lnTo>
                    <a:pt x="375" y="1037"/>
                  </a:lnTo>
                  <a:lnTo>
                    <a:pt x="378" y="1036"/>
                  </a:lnTo>
                  <a:lnTo>
                    <a:pt x="383" y="1033"/>
                  </a:lnTo>
                  <a:lnTo>
                    <a:pt x="391" y="1044"/>
                  </a:lnTo>
                  <a:lnTo>
                    <a:pt x="393" y="1049"/>
                  </a:lnTo>
                  <a:lnTo>
                    <a:pt x="396" y="1051"/>
                  </a:lnTo>
                  <a:lnTo>
                    <a:pt x="401" y="1050"/>
                  </a:lnTo>
                  <a:lnTo>
                    <a:pt x="403" y="1050"/>
                  </a:lnTo>
                  <a:lnTo>
                    <a:pt x="405" y="1048"/>
                  </a:lnTo>
                  <a:lnTo>
                    <a:pt x="405" y="1046"/>
                  </a:lnTo>
                  <a:lnTo>
                    <a:pt x="409" y="1045"/>
                  </a:lnTo>
                  <a:lnTo>
                    <a:pt x="412" y="1038"/>
                  </a:lnTo>
                  <a:lnTo>
                    <a:pt x="417" y="1040"/>
                  </a:lnTo>
                  <a:lnTo>
                    <a:pt x="426" y="1031"/>
                  </a:lnTo>
                  <a:lnTo>
                    <a:pt x="435" y="1037"/>
                  </a:lnTo>
                  <a:lnTo>
                    <a:pt x="442" y="1036"/>
                  </a:lnTo>
                  <a:lnTo>
                    <a:pt x="442" y="1038"/>
                  </a:lnTo>
                  <a:lnTo>
                    <a:pt x="447" y="1038"/>
                  </a:lnTo>
                  <a:lnTo>
                    <a:pt x="457" y="1046"/>
                  </a:lnTo>
                  <a:lnTo>
                    <a:pt x="459" y="1045"/>
                  </a:lnTo>
                  <a:lnTo>
                    <a:pt x="464" y="1049"/>
                  </a:lnTo>
                  <a:lnTo>
                    <a:pt x="470" y="1043"/>
                  </a:lnTo>
                  <a:lnTo>
                    <a:pt x="480" y="1043"/>
                  </a:lnTo>
                  <a:lnTo>
                    <a:pt x="486" y="1038"/>
                  </a:lnTo>
                  <a:lnTo>
                    <a:pt x="493" y="1038"/>
                  </a:lnTo>
                  <a:lnTo>
                    <a:pt x="498" y="1040"/>
                  </a:lnTo>
                  <a:lnTo>
                    <a:pt x="499" y="1039"/>
                  </a:lnTo>
                  <a:lnTo>
                    <a:pt x="505" y="1038"/>
                  </a:lnTo>
                  <a:lnTo>
                    <a:pt x="507" y="1039"/>
                  </a:lnTo>
                  <a:lnTo>
                    <a:pt x="512" y="1036"/>
                  </a:lnTo>
                  <a:lnTo>
                    <a:pt x="517" y="1034"/>
                  </a:lnTo>
                  <a:lnTo>
                    <a:pt x="520" y="1036"/>
                  </a:lnTo>
                  <a:lnTo>
                    <a:pt x="524" y="1026"/>
                  </a:lnTo>
                  <a:lnTo>
                    <a:pt x="528" y="1026"/>
                  </a:lnTo>
                  <a:lnTo>
                    <a:pt x="526" y="1020"/>
                  </a:lnTo>
                  <a:lnTo>
                    <a:pt x="529" y="1019"/>
                  </a:lnTo>
                  <a:lnTo>
                    <a:pt x="529" y="1013"/>
                  </a:lnTo>
                  <a:lnTo>
                    <a:pt x="524" y="1009"/>
                  </a:lnTo>
                  <a:lnTo>
                    <a:pt x="530" y="1007"/>
                  </a:lnTo>
                  <a:lnTo>
                    <a:pt x="536" y="1006"/>
                  </a:lnTo>
                  <a:lnTo>
                    <a:pt x="542" y="1005"/>
                  </a:lnTo>
                  <a:lnTo>
                    <a:pt x="547" y="1006"/>
                  </a:lnTo>
                  <a:lnTo>
                    <a:pt x="549" y="1003"/>
                  </a:lnTo>
                  <a:lnTo>
                    <a:pt x="552" y="1002"/>
                  </a:lnTo>
                  <a:lnTo>
                    <a:pt x="552" y="993"/>
                  </a:lnTo>
                  <a:lnTo>
                    <a:pt x="559" y="983"/>
                  </a:lnTo>
                  <a:lnTo>
                    <a:pt x="564" y="989"/>
                  </a:lnTo>
                  <a:lnTo>
                    <a:pt x="562" y="982"/>
                  </a:lnTo>
                  <a:lnTo>
                    <a:pt x="565" y="979"/>
                  </a:lnTo>
                  <a:lnTo>
                    <a:pt x="570" y="979"/>
                  </a:lnTo>
                  <a:lnTo>
                    <a:pt x="570" y="977"/>
                  </a:lnTo>
                  <a:lnTo>
                    <a:pt x="573" y="976"/>
                  </a:lnTo>
                  <a:lnTo>
                    <a:pt x="579" y="970"/>
                  </a:lnTo>
                  <a:lnTo>
                    <a:pt x="579" y="961"/>
                  </a:lnTo>
                  <a:lnTo>
                    <a:pt x="583" y="954"/>
                  </a:lnTo>
                  <a:lnTo>
                    <a:pt x="580" y="948"/>
                  </a:lnTo>
                  <a:lnTo>
                    <a:pt x="582" y="946"/>
                  </a:lnTo>
                  <a:lnTo>
                    <a:pt x="588" y="940"/>
                  </a:lnTo>
                  <a:lnTo>
                    <a:pt x="595" y="943"/>
                  </a:lnTo>
                  <a:lnTo>
                    <a:pt x="595" y="941"/>
                  </a:lnTo>
                  <a:lnTo>
                    <a:pt x="598" y="942"/>
                  </a:lnTo>
                  <a:lnTo>
                    <a:pt x="596" y="935"/>
                  </a:lnTo>
                  <a:lnTo>
                    <a:pt x="594" y="935"/>
                  </a:lnTo>
                  <a:lnTo>
                    <a:pt x="597" y="930"/>
                  </a:lnTo>
                  <a:lnTo>
                    <a:pt x="590" y="929"/>
                  </a:lnTo>
                  <a:lnTo>
                    <a:pt x="592" y="919"/>
                  </a:lnTo>
                  <a:lnTo>
                    <a:pt x="595" y="915"/>
                  </a:lnTo>
                  <a:lnTo>
                    <a:pt x="610" y="889"/>
                  </a:lnTo>
                  <a:lnTo>
                    <a:pt x="614" y="885"/>
                  </a:lnTo>
                  <a:lnTo>
                    <a:pt x="611" y="881"/>
                  </a:lnTo>
                  <a:lnTo>
                    <a:pt x="619" y="876"/>
                  </a:lnTo>
                  <a:lnTo>
                    <a:pt x="613" y="873"/>
                  </a:lnTo>
                  <a:lnTo>
                    <a:pt x="616" y="859"/>
                  </a:lnTo>
                  <a:lnTo>
                    <a:pt x="620" y="857"/>
                  </a:lnTo>
                  <a:lnTo>
                    <a:pt x="615" y="847"/>
                  </a:lnTo>
                  <a:lnTo>
                    <a:pt x="617" y="837"/>
                  </a:lnTo>
                  <a:lnTo>
                    <a:pt x="615" y="833"/>
                  </a:lnTo>
                  <a:lnTo>
                    <a:pt x="609" y="831"/>
                  </a:lnTo>
                  <a:lnTo>
                    <a:pt x="620" y="810"/>
                  </a:lnTo>
                  <a:lnTo>
                    <a:pt x="615" y="801"/>
                  </a:lnTo>
                  <a:lnTo>
                    <a:pt x="627" y="793"/>
                  </a:lnTo>
                  <a:lnTo>
                    <a:pt x="633" y="797"/>
                  </a:lnTo>
                  <a:lnTo>
                    <a:pt x="641" y="785"/>
                  </a:lnTo>
                  <a:lnTo>
                    <a:pt x="652" y="781"/>
                  </a:lnTo>
                  <a:lnTo>
                    <a:pt x="659" y="779"/>
                  </a:lnTo>
                  <a:lnTo>
                    <a:pt x="665" y="779"/>
                  </a:lnTo>
                  <a:lnTo>
                    <a:pt x="668" y="778"/>
                  </a:lnTo>
                  <a:lnTo>
                    <a:pt x="670" y="774"/>
                  </a:lnTo>
                  <a:lnTo>
                    <a:pt x="661" y="760"/>
                  </a:lnTo>
                  <a:lnTo>
                    <a:pt x="656" y="760"/>
                  </a:lnTo>
                  <a:lnTo>
                    <a:pt x="659" y="753"/>
                  </a:lnTo>
                  <a:lnTo>
                    <a:pt x="649" y="747"/>
                  </a:lnTo>
                  <a:lnTo>
                    <a:pt x="641" y="750"/>
                  </a:lnTo>
                  <a:lnTo>
                    <a:pt x="650" y="742"/>
                  </a:lnTo>
                  <a:lnTo>
                    <a:pt x="647" y="739"/>
                  </a:lnTo>
                  <a:lnTo>
                    <a:pt x="643" y="741"/>
                  </a:lnTo>
                  <a:lnTo>
                    <a:pt x="645" y="736"/>
                  </a:lnTo>
                  <a:lnTo>
                    <a:pt x="649" y="733"/>
                  </a:lnTo>
                  <a:lnTo>
                    <a:pt x="656" y="733"/>
                  </a:lnTo>
                  <a:lnTo>
                    <a:pt x="662" y="735"/>
                  </a:lnTo>
                  <a:lnTo>
                    <a:pt x="671" y="732"/>
                  </a:lnTo>
                  <a:lnTo>
                    <a:pt x="681" y="735"/>
                  </a:lnTo>
                  <a:lnTo>
                    <a:pt x="683" y="735"/>
                  </a:lnTo>
                  <a:lnTo>
                    <a:pt x="689" y="738"/>
                  </a:lnTo>
                  <a:lnTo>
                    <a:pt x="691" y="743"/>
                  </a:lnTo>
                  <a:lnTo>
                    <a:pt x="688" y="747"/>
                  </a:lnTo>
                  <a:lnTo>
                    <a:pt x="687" y="751"/>
                  </a:lnTo>
                  <a:lnTo>
                    <a:pt x="687" y="756"/>
                  </a:lnTo>
                  <a:lnTo>
                    <a:pt x="683" y="762"/>
                  </a:lnTo>
                  <a:lnTo>
                    <a:pt x="685" y="765"/>
                  </a:lnTo>
                  <a:lnTo>
                    <a:pt x="683" y="773"/>
                  </a:lnTo>
                  <a:lnTo>
                    <a:pt x="688" y="783"/>
                  </a:lnTo>
                  <a:lnTo>
                    <a:pt x="689" y="789"/>
                  </a:lnTo>
                  <a:lnTo>
                    <a:pt x="695" y="789"/>
                  </a:lnTo>
                  <a:lnTo>
                    <a:pt x="699" y="792"/>
                  </a:lnTo>
                  <a:lnTo>
                    <a:pt x="700" y="796"/>
                  </a:lnTo>
                  <a:lnTo>
                    <a:pt x="704" y="798"/>
                  </a:lnTo>
                  <a:lnTo>
                    <a:pt x="706" y="797"/>
                  </a:lnTo>
                  <a:lnTo>
                    <a:pt x="707" y="803"/>
                  </a:lnTo>
                  <a:lnTo>
                    <a:pt x="710" y="805"/>
                  </a:lnTo>
                  <a:lnTo>
                    <a:pt x="712" y="804"/>
                  </a:lnTo>
                  <a:lnTo>
                    <a:pt x="713" y="792"/>
                  </a:lnTo>
                  <a:lnTo>
                    <a:pt x="719" y="790"/>
                  </a:lnTo>
                  <a:lnTo>
                    <a:pt x="725" y="790"/>
                  </a:lnTo>
                  <a:lnTo>
                    <a:pt x="730" y="784"/>
                  </a:lnTo>
                  <a:lnTo>
                    <a:pt x="730" y="780"/>
                  </a:lnTo>
                  <a:lnTo>
                    <a:pt x="733" y="780"/>
                  </a:lnTo>
                  <a:lnTo>
                    <a:pt x="735" y="779"/>
                  </a:lnTo>
                  <a:lnTo>
                    <a:pt x="735" y="774"/>
                  </a:lnTo>
                  <a:lnTo>
                    <a:pt x="743" y="774"/>
                  </a:lnTo>
                  <a:lnTo>
                    <a:pt x="745" y="780"/>
                  </a:lnTo>
                  <a:lnTo>
                    <a:pt x="743" y="783"/>
                  </a:lnTo>
                  <a:lnTo>
                    <a:pt x="746" y="787"/>
                  </a:lnTo>
                  <a:lnTo>
                    <a:pt x="745" y="799"/>
                  </a:lnTo>
                  <a:lnTo>
                    <a:pt x="752" y="798"/>
                  </a:lnTo>
                  <a:lnTo>
                    <a:pt x="761" y="798"/>
                  </a:lnTo>
                  <a:lnTo>
                    <a:pt x="775" y="802"/>
                  </a:lnTo>
                  <a:lnTo>
                    <a:pt x="777" y="801"/>
                  </a:lnTo>
                  <a:lnTo>
                    <a:pt x="789" y="781"/>
                  </a:lnTo>
                  <a:lnTo>
                    <a:pt x="795" y="781"/>
                  </a:lnTo>
                  <a:lnTo>
                    <a:pt x="794" y="768"/>
                  </a:lnTo>
                  <a:lnTo>
                    <a:pt x="802" y="762"/>
                  </a:lnTo>
                  <a:lnTo>
                    <a:pt x="808" y="750"/>
                  </a:lnTo>
                  <a:lnTo>
                    <a:pt x="808" y="745"/>
                  </a:lnTo>
                  <a:lnTo>
                    <a:pt x="832" y="748"/>
                  </a:lnTo>
                  <a:lnTo>
                    <a:pt x="833" y="754"/>
                  </a:lnTo>
                  <a:lnTo>
                    <a:pt x="836" y="757"/>
                  </a:lnTo>
                  <a:lnTo>
                    <a:pt x="842" y="749"/>
                  </a:lnTo>
                  <a:lnTo>
                    <a:pt x="839" y="730"/>
                  </a:lnTo>
                  <a:lnTo>
                    <a:pt x="838" y="724"/>
                  </a:lnTo>
                  <a:lnTo>
                    <a:pt x="837" y="721"/>
                  </a:lnTo>
                  <a:lnTo>
                    <a:pt x="838" y="719"/>
                  </a:lnTo>
                  <a:lnTo>
                    <a:pt x="856" y="709"/>
                  </a:lnTo>
                  <a:lnTo>
                    <a:pt x="860" y="712"/>
                  </a:lnTo>
                  <a:lnTo>
                    <a:pt x="861" y="705"/>
                  </a:lnTo>
                  <a:lnTo>
                    <a:pt x="843" y="701"/>
                  </a:lnTo>
                  <a:lnTo>
                    <a:pt x="838" y="703"/>
                  </a:lnTo>
                  <a:lnTo>
                    <a:pt x="837" y="702"/>
                  </a:lnTo>
                  <a:lnTo>
                    <a:pt x="838" y="700"/>
                  </a:lnTo>
                  <a:lnTo>
                    <a:pt x="838" y="682"/>
                  </a:lnTo>
                  <a:lnTo>
                    <a:pt x="858" y="670"/>
                  </a:lnTo>
                  <a:lnTo>
                    <a:pt x="854" y="663"/>
                  </a:lnTo>
                  <a:lnTo>
                    <a:pt x="850" y="665"/>
                  </a:lnTo>
                  <a:lnTo>
                    <a:pt x="845" y="654"/>
                  </a:lnTo>
                  <a:lnTo>
                    <a:pt x="856" y="658"/>
                  </a:lnTo>
                  <a:lnTo>
                    <a:pt x="858" y="651"/>
                  </a:lnTo>
                  <a:lnTo>
                    <a:pt x="863" y="642"/>
                  </a:lnTo>
                  <a:lnTo>
                    <a:pt x="867" y="638"/>
                  </a:lnTo>
                  <a:lnTo>
                    <a:pt x="863" y="636"/>
                  </a:lnTo>
                  <a:lnTo>
                    <a:pt x="864" y="633"/>
                  </a:lnTo>
                  <a:lnTo>
                    <a:pt x="867" y="633"/>
                  </a:lnTo>
                  <a:lnTo>
                    <a:pt x="872" y="632"/>
                  </a:lnTo>
                  <a:lnTo>
                    <a:pt x="876" y="638"/>
                  </a:lnTo>
                  <a:lnTo>
                    <a:pt x="880" y="640"/>
                  </a:lnTo>
                  <a:lnTo>
                    <a:pt x="885" y="640"/>
                  </a:lnTo>
                  <a:lnTo>
                    <a:pt x="894" y="624"/>
                  </a:lnTo>
                  <a:lnTo>
                    <a:pt x="900" y="624"/>
                  </a:lnTo>
                  <a:lnTo>
                    <a:pt x="904" y="621"/>
                  </a:lnTo>
                  <a:lnTo>
                    <a:pt x="898" y="616"/>
                  </a:lnTo>
                  <a:lnTo>
                    <a:pt x="898" y="615"/>
                  </a:lnTo>
                  <a:lnTo>
                    <a:pt x="896" y="612"/>
                  </a:lnTo>
                  <a:lnTo>
                    <a:pt x="899" y="598"/>
                  </a:lnTo>
                  <a:lnTo>
                    <a:pt x="897" y="598"/>
                  </a:lnTo>
                  <a:lnTo>
                    <a:pt x="898" y="597"/>
                  </a:lnTo>
                  <a:lnTo>
                    <a:pt x="894" y="594"/>
                  </a:lnTo>
                  <a:lnTo>
                    <a:pt x="911" y="585"/>
                  </a:lnTo>
                  <a:lnTo>
                    <a:pt x="908" y="579"/>
                  </a:lnTo>
                  <a:lnTo>
                    <a:pt x="912" y="576"/>
                  </a:lnTo>
                  <a:lnTo>
                    <a:pt x="915" y="570"/>
                  </a:lnTo>
                  <a:lnTo>
                    <a:pt x="915" y="569"/>
                  </a:lnTo>
                  <a:lnTo>
                    <a:pt x="912" y="564"/>
                  </a:lnTo>
                  <a:lnTo>
                    <a:pt x="911" y="561"/>
                  </a:lnTo>
                  <a:lnTo>
                    <a:pt x="918" y="555"/>
                  </a:lnTo>
                  <a:lnTo>
                    <a:pt x="916" y="550"/>
                  </a:lnTo>
                  <a:lnTo>
                    <a:pt x="911" y="550"/>
                  </a:lnTo>
                  <a:lnTo>
                    <a:pt x="904" y="549"/>
                  </a:lnTo>
                  <a:lnTo>
                    <a:pt x="900" y="550"/>
                  </a:lnTo>
                  <a:lnTo>
                    <a:pt x="899" y="551"/>
                  </a:lnTo>
                  <a:lnTo>
                    <a:pt x="896" y="554"/>
                  </a:lnTo>
                  <a:lnTo>
                    <a:pt x="891" y="551"/>
                  </a:lnTo>
                  <a:lnTo>
                    <a:pt x="893" y="549"/>
                  </a:lnTo>
                  <a:lnTo>
                    <a:pt x="893" y="546"/>
                  </a:lnTo>
                  <a:lnTo>
                    <a:pt x="891" y="543"/>
                  </a:lnTo>
                  <a:lnTo>
                    <a:pt x="899" y="533"/>
                  </a:lnTo>
                  <a:lnTo>
                    <a:pt x="898" y="531"/>
                  </a:lnTo>
                  <a:lnTo>
                    <a:pt x="885" y="540"/>
                  </a:lnTo>
                  <a:lnTo>
                    <a:pt x="881" y="537"/>
                  </a:lnTo>
                  <a:lnTo>
                    <a:pt x="880" y="525"/>
                  </a:lnTo>
                  <a:lnTo>
                    <a:pt x="876" y="522"/>
                  </a:lnTo>
                  <a:lnTo>
                    <a:pt x="874" y="512"/>
                  </a:lnTo>
                  <a:lnTo>
                    <a:pt x="867" y="509"/>
                  </a:lnTo>
                  <a:lnTo>
                    <a:pt x="858" y="507"/>
                  </a:lnTo>
                  <a:lnTo>
                    <a:pt x="857" y="504"/>
                  </a:lnTo>
                  <a:lnTo>
                    <a:pt x="860" y="501"/>
                  </a:lnTo>
                  <a:lnTo>
                    <a:pt x="856" y="498"/>
                  </a:lnTo>
                  <a:lnTo>
                    <a:pt x="860" y="496"/>
                  </a:lnTo>
                  <a:lnTo>
                    <a:pt x="860" y="498"/>
                  </a:lnTo>
                  <a:lnTo>
                    <a:pt x="862" y="500"/>
                  </a:lnTo>
                  <a:lnTo>
                    <a:pt x="863" y="494"/>
                  </a:lnTo>
                  <a:lnTo>
                    <a:pt x="867" y="492"/>
                  </a:lnTo>
                  <a:lnTo>
                    <a:pt x="870" y="497"/>
                  </a:lnTo>
                  <a:lnTo>
                    <a:pt x="882" y="494"/>
                  </a:lnTo>
                  <a:lnTo>
                    <a:pt x="887" y="486"/>
                  </a:lnTo>
                  <a:lnTo>
                    <a:pt x="884" y="480"/>
                  </a:lnTo>
                  <a:lnTo>
                    <a:pt x="887" y="477"/>
                  </a:lnTo>
                  <a:lnTo>
                    <a:pt x="886" y="472"/>
                  </a:lnTo>
                  <a:lnTo>
                    <a:pt x="875" y="471"/>
                  </a:lnTo>
                  <a:lnTo>
                    <a:pt x="866" y="472"/>
                  </a:lnTo>
                  <a:lnTo>
                    <a:pt x="852" y="471"/>
                  </a:lnTo>
                  <a:lnTo>
                    <a:pt x="850" y="462"/>
                  </a:lnTo>
                  <a:lnTo>
                    <a:pt x="843" y="448"/>
                  </a:lnTo>
                  <a:lnTo>
                    <a:pt x="839" y="444"/>
                  </a:lnTo>
                  <a:lnTo>
                    <a:pt x="830" y="440"/>
                  </a:lnTo>
                  <a:lnTo>
                    <a:pt x="822" y="429"/>
                  </a:lnTo>
                  <a:lnTo>
                    <a:pt x="807" y="432"/>
                  </a:lnTo>
                  <a:lnTo>
                    <a:pt x="807" y="441"/>
                  </a:lnTo>
                  <a:lnTo>
                    <a:pt x="797" y="441"/>
                  </a:lnTo>
                  <a:lnTo>
                    <a:pt x="800" y="454"/>
                  </a:lnTo>
                  <a:lnTo>
                    <a:pt x="796" y="455"/>
                  </a:lnTo>
                  <a:lnTo>
                    <a:pt x="797" y="462"/>
                  </a:lnTo>
                  <a:lnTo>
                    <a:pt x="766" y="461"/>
                  </a:lnTo>
                  <a:lnTo>
                    <a:pt x="761" y="468"/>
                  </a:lnTo>
                  <a:lnTo>
                    <a:pt x="759" y="466"/>
                  </a:lnTo>
                  <a:lnTo>
                    <a:pt x="754" y="466"/>
                  </a:lnTo>
                  <a:lnTo>
                    <a:pt x="754" y="476"/>
                  </a:lnTo>
                  <a:lnTo>
                    <a:pt x="752" y="479"/>
                  </a:lnTo>
                  <a:lnTo>
                    <a:pt x="749" y="482"/>
                  </a:lnTo>
                  <a:lnTo>
                    <a:pt x="731" y="478"/>
                  </a:lnTo>
                  <a:lnTo>
                    <a:pt x="729" y="483"/>
                  </a:lnTo>
                  <a:lnTo>
                    <a:pt x="715" y="478"/>
                  </a:lnTo>
                  <a:lnTo>
                    <a:pt x="715" y="480"/>
                  </a:lnTo>
                  <a:lnTo>
                    <a:pt x="707" y="480"/>
                  </a:lnTo>
                  <a:lnTo>
                    <a:pt x="694" y="486"/>
                  </a:lnTo>
                  <a:lnTo>
                    <a:pt x="691" y="491"/>
                  </a:lnTo>
                  <a:lnTo>
                    <a:pt x="682" y="490"/>
                  </a:lnTo>
                  <a:lnTo>
                    <a:pt x="683" y="488"/>
                  </a:lnTo>
                  <a:lnTo>
                    <a:pt x="681" y="483"/>
                  </a:lnTo>
                  <a:lnTo>
                    <a:pt x="667" y="476"/>
                  </a:lnTo>
                  <a:lnTo>
                    <a:pt x="663" y="478"/>
                  </a:lnTo>
                  <a:lnTo>
                    <a:pt x="655" y="491"/>
                  </a:lnTo>
                  <a:lnTo>
                    <a:pt x="652" y="485"/>
                  </a:lnTo>
                  <a:lnTo>
                    <a:pt x="651" y="478"/>
                  </a:lnTo>
                  <a:lnTo>
                    <a:pt x="631" y="471"/>
                  </a:lnTo>
                  <a:lnTo>
                    <a:pt x="632" y="467"/>
                  </a:lnTo>
                  <a:lnTo>
                    <a:pt x="632" y="464"/>
                  </a:lnTo>
                  <a:lnTo>
                    <a:pt x="629" y="465"/>
                  </a:lnTo>
                  <a:lnTo>
                    <a:pt x="628" y="459"/>
                  </a:lnTo>
                  <a:lnTo>
                    <a:pt x="617" y="458"/>
                  </a:lnTo>
                  <a:lnTo>
                    <a:pt x="617" y="456"/>
                  </a:lnTo>
                  <a:lnTo>
                    <a:pt x="609" y="456"/>
                  </a:lnTo>
                  <a:lnTo>
                    <a:pt x="609" y="449"/>
                  </a:lnTo>
                  <a:lnTo>
                    <a:pt x="602" y="448"/>
                  </a:lnTo>
                  <a:lnTo>
                    <a:pt x="602" y="440"/>
                  </a:lnTo>
                  <a:lnTo>
                    <a:pt x="620" y="441"/>
                  </a:lnTo>
                  <a:lnTo>
                    <a:pt x="622" y="437"/>
                  </a:lnTo>
                  <a:lnTo>
                    <a:pt x="619" y="434"/>
                  </a:lnTo>
                  <a:lnTo>
                    <a:pt x="621" y="430"/>
                  </a:lnTo>
                  <a:lnTo>
                    <a:pt x="615" y="426"/>
                  </a:lnTo>
                  <a:lnTo>
                    <a:pt x="613" y="422"/>
                  </a:lnTo>
                  <a:lnTo>
                    <a:pt x="614" y="417"/>
                  </a:lnTo>
                  <a:lnTo>
                    <a:pt x="620" y="412"/>
                  </a:lnTo>
                  <a:lnTo>
                    <a:pt x="619" y="398"/>
                  </a:lnTo>
                  <a:lnTo>
                    <a:pt x="615" y="398"/>
                  </a:lnTo>
                  <a:lnTo>
                    <a:pt x="615" y="393"/>
                  </a:lnTo>
                  <a:lnTo>
                    <a:pt x="610" y="394"/>
                  </a:lnTo>
                  <a:lnTo>
                    <a:pt x="610" y="384"/>
                  </a:lnTo>
                  <a:lnTo>
                    <a:pt x="602" y="384"/>
                  </a:lnTo>
                  <a:lnTo>
                    <a:pt x="602" y="381"/>
                  </a:lnTo>
                  <a:lnTo>
                    <a:pt x="600" y="377"/>
                  </a:lnTo>
                  <a:lnTo>
                    <a:pt x="597" y="378"/>
                  </a:lnTo>
                  <a:lnTo>
                    <a:pt x="594" y="374"/>
                  </a:lnTo>
                  <a:lnTo>
                    <a:pt x="589" y="371"/>
                  </a:lnTo>
                  <a:lnTo>
                    <a:pt x="590" y="361"/>
                  </a:lnTo>
                  <a:lnTo>
                    <a:pt x="574" y="357"/>
                  </a:lnTo>
                  <a:lnTo>
                    <a:pt x="572" y="365"/>
                  </a:lnTo>
                  <a:lnTo>
                    <a:pt x="560" y="367"/>
                  </a:lnTo>
                  <a:lnTo>
                    <a:pt x="554" y="364"/>
                  </a:lnTo>
                  <a:lnTo>
                    <a:pt x="549" y="365"/>
                  </a:lnTo>
                  <a:lnTo>
                    <a:pt x="541" y="367"/>
                  </a:lnTo>
                  <a:lnTo>
                    <a:pt x="536" y="365"/>
                  </a:lnTo>
                  <a:lnTo>
                    <a:pt x="535" y="369"/>
                  </a:lnTo>
                  <a:lnTo>
                    <a:pt x="529" y="368"/>
                  </a:lnTo>
                  <a:lnTo>
                    <a:pt x="529" y="365"/>
                  </a:lnTo>
                  <a:lnTo>
                    <a:pt x="516" y="364"/>
                  </a:lnTo>
                  <a:lnTo>
                    <a:pt x="514" y="361"/>
                  </a:lnTo>
                  <a:lnTo>
                    <a:pt x="511" y="363"/>
                  </a:lnTo>
                  <a:lnTo>
                    <a:pt x="510" y="367"/>
                  </a:lnTo>
                  <a:lnTo>
                    <a:pt x="510" y="374"/>
                  </a:lnTo>
                  <a:lnTo>
                    <a:pt x="498" y="375"/>
                  </a:lnTo>
                  <a:lnTo>
                    <a:pt x="495" y="373"/>
                  </a:lnTo>
                  <a:lnTo>
                    <a:pt x="495" y="369"/>
                  </a:lnTo>
                  <a:lnTo>
                    <a:pt x="500" y="370"/>
                  </a:lnTo>
                  <a:lnTo>
                    <a:pt x="499" y="368"/>
                  </a:lnTo>
                  <a:lnTo>
                    <a:pt x="500" y="365"/>
                  </a:lnTo>
                  <a:lnTo>
                    <a:pt x="510" y="359"/>
                  </a:lnTo>
                  <a:lnTo>
                    <a:pt x="508" y="358"/>
                  </a:lnTo>
                  <a:lnTo>
                    <a:pt x="500" y="362"/>
                  </a:lnTo>
                  <a:lnTo>
                    <a:pt x="498" y="367"/>
                  </a:lnTo>
                  <a:lnTo>
                    <a:pt x="480" y="359"/>
                  </a:lnTo>
                  <a:lnTo>
                    <a:pt x="470" y="362"/>
                  </a:lnTo>
                  <a:lnTo>
                    <a:pt x="466" y="363"/>
                  </a:lnTo>
                  <a:lnTo>
                    <a:pt x="466" y="356"/>
                  </a:lnTo>
                  <a:lnTo>
                    <a:pt x="469" y="353"/>
                  </a:lnTo>
                  <a:lnTo>
                    <a:pt x="469" y="346"/>
                  </a:lnTo>
                  <a:lnTo>
                    <a:pt x="465" y="340"/>
                  </a:lnTo>
                  <a:lnTo>
                    <a:pt x="469" y="339"/>
                  </a:lnTo>
                  <a:lnTo>
                    <a:pt x="472" y="344"/>
                  </a:lnTo>
                  <a:lnTo>
                    <a:pt x="475" y="344"/>
                  </a:lnTo>
                  <a:lnTo>
                    <a:pt x="477" y="340"/>
                  </a:lnTo>
                  <a:lnTo>
                    <a:pt x="476" y="335"/>
                  </a:lnTo>
                  <a:lnTo>
                    <a:pt x="480" y="333"/>
                  </a:lnTo>
                  <a:lnTo>
                    <a:pt x="476" y="323"/>
                  </a:lnTo>
                  <a:lnTo>
                    <a:pt x="478" y="322"/>
                  </a:lnTo>
                  <a:lnTo>
                    <a:pt x="477" y="313"/>
                  </a:lnTo>
                  <a:lnTo>
                    <a:pt x="466" y="307"/>
                  </a:lnTo>
                  <a:lnTo>
                    <a:pt x="465" y="303"/>
                  </a:lnTo>
                  <a:lnTo>
                    <a:pt x="450" y="299"/>
                  </a:lnTo>
                  <a:lnTo>
                    <a:pt x="444" y="286"/>
                  </a:lnTo>
                  <a:lnTo>
                    <a:pt x="444" y="283"/>
                  </a:lnTo>
                  <a:lnTo>
                    <a:pt x="441" y="275"/>
                  </a:lnTo>
                  <a:lnTo>
                    <a:pt x="438" y="271"/>
                  </a:lnTo>
                  <a:lnTo>
                    <a:pt x="439" y="260"/>
                  </a:lnTo>
                  <a:lnTo>
                    <a:pt x="436" y="253"/>
                  </a:lnTo>
                  <a:lnTo>
                    <a:pt x="436" y="251"/>
                  </a:lnTo>
                  <a:lnTo>
                    <a:pt x="430" y="248"/>
                  </a:lnTo>
                  <a:lnTo>
                    <a:pt x="424" y="248"/>
                  </a:lnTo>
                  <a:lnTo>
                    <a:pt x="423" y="239"/>
                  </a:lnTo>
                  <a:lnTo>
                    <a:pt x="391" y="242"/>
                  </a:lnTo>
                  <a:lnTo>
                    <a:pt x="392" y="239"/>
                  </a:lnTo>
                  <a:lnTo>
                    <a:pt x="391" y="235"/>
                  </a:lnTo>
                  <a:lnTo>
                    <a:pt x="389" y="229"/>
                  </a:lnTo>
                  <a:lnTo>
                    <a:pt x="391" y="226"/>
                  </a:lnTo>
                  <a:lnTo>
                    <a:pt x="392" y="224"/>
                  </a:lnTo>
                  <a:lnTo>
                    <a:pt x="395" y="217"/>
                  </a:lnTo>
                  <a:lnTo>
                    <a:pt x="391" y="213"/>
                  </a:lnTo>
                  <a:lnTo>
                    <a:pt x="386" y="208"/>
                  </a:lnTo>
                  <a:lnTo>
                    <a:pt x="389" y="206"/>
                  </a:lnTo>
                  <a:lnTo>
                    <a:pt x="391" y="205"/>
                  </a:lnTo>
                  <a:lnTo>
                    <a:pt x="395" y="203"/>
                  </a:lnTo>
                  <a:lnTo>
                    <a:pt x="397" y="199"/>
                  </a:lnTo>
                  <a:lnTo>
                    <a:pt x="391" y="191"/>
                  </a:lnTo>
                  <a:lnTo>
                    <a:pt x="389" y="188"/>
                  </a:lnTo>
                  <a:lnTo>
                    <a:pt x="389" y="173"/>
                  </a:lnTo>
                  <a:lnTo>
                    <a:pt x="391" y="170"/>
                  </a:lnTo>
                  <a:lnTo>
                    <a:pt x="393" y="169"/>
                  </a:lnTo>
                  <a:lnTo>
                    <a:pt x="399" y="170"/>
                  </a:lnTo>
                  <a:lnTo>
                    <a:pt x="403" y="169"/>
                  </a:lnTo>
                  <a:lnTo>
                    <a:pt x="404" y="166"/>
                  </a:lnTo>
                  <a:lnTo>
                    <a:pt x="397" y="163"/>
                  </a:lnTo>
                  <a:lnTo>
                    <a:pt x="401" y="157"/>
                  </a:lnTo>
                  <a:lnTo>
                    <a:pt x="393" y="146"/>
                  </a:lnTo>
                  <a:lnTo>
                    <a:pt x="395" y="142"/>
                  </a:lnTo>
                  <a:lnTo>
                    <a:pt x="398" y="140"/>
                  </a:lnTo>
                  <a:lnTo>
                    <a:pt x="408" y="143"/>
                  </a:lnTo>
                  <a:lnTo>
                    <a:pt x="410" y="140"/>
                  </a:lnTo>
                  <a:lnTo>
                    <a:pt x="409" y="134"/>
                  </a:lnTo>
                  <a:lnTo>
                    <a:pt x="404" y="130"/>
                  </a:lnTo>
                  <a:lnTo>
                    <a:pt x="404" y="128"/>
                  </a:lnTo>
                  <a:lnTo>
                    <a:pt x="393" y="119"/>
                  </a:lnTo>
                  <a:lnTo>
                    <a:pt x="391" y="119"/>
                  </a:lnTo>
                  <a:lnTo>
                    <a:pt x="379" y="122"/>
                  </a:lnTo>
                  <a:lnTo>
                    <a:pt x="377" y="122"/>
                  </a:lnTo>
                  <a:lnTo>
                    <a:pt x="377" y="116"/>
                  </a:lnTo>
                  <a:lnTo>
                    <a:pt x="378" y="116"/>
                  </a:lnTo>
                  <a:lnTo>
                    <a:pt x="380" y="113"/>
                  </a:lnTo>
                  <a:lnTo>
                    <a:pt x="378" y="111"/>
                  </a:lnTo>
                  <a:lnTo>
                    <a:pt x="379" y="106"/>
                  </a:lnTo>
                  <a:lnTo>
                    <a:pt x="374" y="105"/>
                  </a:lnTo>
                  <a:lnTo>
                    <a:pt x="367" y="107"/>
                  </a:lnTo>
                  <a:lnTo>
                    <a:pt x="359" y="104"/>
                  </a:lnTo>
                  <a:lnTo>
                    <a:pt x="357" y="100"/>
                  </a:lnTo>
                  <a:lnTo>
                    <a:pt x="349" y="93"/>
                  </a:lnTo>
                  <a:lnTo>
                    <a:pt x="343" y="86"/>
                  </a:lnTo>
                  <a:lnTo>
                    <a:pt x="339" y="85"/>
                  </a:lnTo>
                  <a:lnTo>
                    <a:pt x="336" y="80"/>
                  </a:lnTo>
                  <a:lnTo>
                    <a:pt x="347" y="71"/>
                  </a:lnTo>
                  <a:lnTo>
                    <a:pt x="342" y="51"/>
                  </a:lnTo>
                  <a:lnTo>
                    <a:pt x="339" y="50"/>
                  </a:lnTo>
                  <a:lnTo>
                    <a:pt x="324" y="32"/>
                  </a:lnTo>
                  <a:lnTo>
                    <a:pt x="319" y="30"/>
                  </a:lnTo>
                  <a:lnTo>
                    <a:pt x="311" y="21"/>
                  </a:lnTo>
                  <a:lnTo>
                    <a:pt x="300" y="18"/>
                  </a:lnTo>
                  <a:lnTo>
                    <a:pt x="290" y="8"/>
                  </a:lnTo>
                  <a:lnTo>
                    <a:pt x="285" y="9"/>
                  </a:lnTo>
                  <a:lnTo>
                    <a:pt x="284" y="20"/>
                  </a:lnTo>
                  <a:lnTo>
                    <a:pt x="273" y="10"/>
                  </a:lnTo>
                  <a:lnTo>
                    <a:pt x="271" y="12"/>
                  </a:lnTo>
                  <a:lnTo>
                    <a:pt x="272" y="19"/>
                  </a:lnTo>
                  <a:lnTo>
                    <a:pt x="267" y="20"/>
                  </a:lnTo>
                  <a:lnTo>
                    <a:pt x="251" y="15"/>
                  </a:lnTo>
                  <a:lnTo>
                    <a:pt x="243" y="13"/>
                  </a:lnTo>
                  <a:lnTo>
                    <a:pt x="237" y="13"/>
                  </a:lnTo>
                  <a:lnTo>
                    <a:pt x="237" y="16"/>
                  </a:lnTo>
                  <a:lnTo>
                    <a:pt x="236" y="19"/>
                  </a:lnTo>
                  <a:lnTo>
                    <a:pt x="233" y="21"/>
                  </a:lnTo>
                  <a:lnTo>
                    <a:pt x="229" y="22"/>
                  </a:lnTo>
                  <a:lnTo>
                    <a:pt x="225" y="21"/>
                  </a:lnTo>
                  <a:lnTo>
                    <a:pt x="219" y="27"/>
                  </a:lnTo>
                  <a:lnTo>
                    <a:pt x="216" y="22"/>
                  </a:lnTo>
                  <a:lnTo>
                    <a:pt x="209" y="19"/>
                  </a:lnTo>
                  <a:lnTo>
                    <a:pt x="198" y="22"/>
                  </a:lnTo>
                  <a:lnTo>
                    <a:pt x="197" y="25"/>
                  </a:lnTo>
                  <a:lnTo>
                    <a:pt x="195" y="25"/>
                  </a:lnTo>
                  <a:lnTo>
                    <a:pt x="198" y="27"/>
                  </a:lnTo>
                  <a:lnTo>
                    <a:pt x="197" y="32"/>
                  </a:lnTo>
                  <a:lnTo>
                    <a:pt x="193" y="36"/>
                  </a:lnTo>
                  <a:lnTo>
                    <a:pt x="193" y="40"/>
                  </a:lnTo>
                  <a:lnTo>
                    <a:pt x="185" y="38"/>
                  </a:lnTo>
                  <a:lnTo>
                    <a:pt x="184" y="34"/>
                  </a:lnTo>
                  <a:lnTo>
                    <a:pt x="173" y="38"/>
                  </a:lnTo>
                  <a:lnTo>
                    <a:pt x="173" y="34"/>
                  </a:lnTo>
                  <a:lnTo>
                    <a:pt x="167" y="34"/>
                  </a:lnTo>
                  <a:lnTo>
                    <a:pt x="167" y="43"/>
                  </a:lnTo>
                  <a:lnTo>
                    <a:pt x="150" y="34"/>
                  </a:lnTo>
                  <a:lnTo>
                    <a:pt x="151" y="32"/>
                  </a:lnTo>
                  <a:lnTo>
                    <a:pt x="150" y="30"/>
                  </a:lnTo>
                  <a:lnTo>
                    <a:pt x="146" y="19"/>
                  </a:lnTo>
                  <a:lnTo>
                    <a:pt x="151" y="18"/>
                  </a:lnTo>
                  <a:lnTo>
                    <a:pt x="151" y="14"/>
                  </a:lnTo>
                  <a:lnTo>
                    <a:pt x="149" y="9"/>
                  </a:lnTo>
                  <a:lnTo>
                    <a:pt x="151" y="8"/>
                  </a:lnTo>
                  <a:lnTo>
                    <a:pt x="149" y="0"/>
                  </a:lnTo>
                  <a:lnTo>
                    <a:pt x="140" y="1"/>
                  </a:lnTo>
                  <a:lnTo>
                    <a:pt x="139" y="4"/>
                  </a:lnTo>
                  <a:lnTo>
                    <a:pt x="128" y="9"/>
                  </a:lnTo>
                  <a:lnTo>
                    <a:pt x="127" y="13"/>
                  </a:lnTo>
                  <a:lnTo>
                    <a:pt x="121" y="12"/>
                  </a:lnTo>
                  <a:lnTo>
                    <a:pt x="119" y="15"/>
                  </a:lnTo>
                  <a:lnTo>
                    <a:pt x="116" y="12"/>
                  </a:lnTo>
                  <a:lnTo>
                    <a:pt x="112" y="18"/>
                  </a:lnTo>
                  <a:lnTo>
                    <a:pt x="108" y="18"/>
                  </a:lnTo>
                  <a:lnTo>
                    <a:pt x="107" y="27"/>
                  </a:lnTo>
                  <a:lnTo>
                    <a:pt x="98" y="32"/>
                  </a:lnTo>
                  <a:lnTo>
                    <a:pt x="85" y="22"/>
                  </a:lnTo>
                  <a:lnTo>
                    <a:pt x="84" y="30"/>
                  </a:lnTo>
                  <a:lnTo>
                    <a:pt x="79" y="42"/>
                  </a:lnTo>
                  <a:lnTo>
                    <a:pt x="80" y="51"/>
                  </a:lnTo>
                  <a:lnTo>
                    <a:pt x="78" y="51"/>
                  </a:lnTo>
                  <a:lnTo>
                    <a:pt x="76" y="58"/>
                  </a:lnTo>
                  <a:lnTo>
                    <a:pt x="73" y="63"/>
                  </a:lnTo>
                  <a:lnTo>
                    <a:pt x="72" y="64"/>
                  </a:lnTo>
                  <a:lnTo>
                    <a:pt x="68" y="63"/>
                  </a:lnTo>
                  <a:lnTo>
                    <a:pt x="60" y="59"/>
                  </a:lnTo>
                  <a:lnTo>
                    <a:pt x="52" y="56"/>
                  </a:lnTo>
                  <a:lnTo>
                    <a:pt x="47" y="55"/>
                  </a:lnTo>
                  <a:lnTo>
                    <a:pt x="40" y="58"/>
                  </a:lnTo>
                  <a:lnTo>
                    <a:pt x="34" y="63"/>
                  </a:lnTo>
                  <a:lnTo>
                    <a:pt x="34" y="64"/>
                  </a:lnTo>
                  <a:lnTo>
                    <a:pt x="31" y="67"/>
                  </a:lnTo>
                  <a:lnTo>
                    <a:pt x="29" y="68"/>
                  </a:lnTo>
                  <a:lnTo>
                    <a:pt x="30" y="73"/>
                  </a:lnTo>
                  <a:lnTo>
                    <a:pt x="41" y="76"/>
                  </a:lnTo>
                  <a:lnTo>
                    <a:pt x="40" y="91"/>
                  </a:lnTo>
                  <a:lnTo>
                    <a:pt x="41" y="94"/>
                  </a:lnTo>
                  <a:lnTo>
                    <a:pt x="42" y="99"/>
                  </a:lnTo>
                  <a:lnTo>
                    <a:pt x="28" y="122"/>
                  </a:lnTo>
                  <a:lnTo>
                    <a:pt x="23" y="123"/>
                  </a:lnTo>
                  <a:lnTo>
                    <a:pt x="19" y="123"/>
                  </a:lnTo>
                  <a:lnTo>
                    <a:pt x="20" y="119"/>
                  </a:lnTo>
                  <a:lnTo>
                    <a:pt x="11" y="122"/>
                  </a:lnTo>
                  <a:lnTo>
                    <a:pt x="0" y="127"/>
                  </a:lnTo>
                  <a:lnTo>
                    <a:pt x="14" y="187"/>
                  </a:lnTo>
                  <a:lnTo>
                    <a:pt x="17" y="191"/>
                  </a:lnTo>
                  <a:lnTo>
                    <a:pt x="19" y="193"/>
                  </a:lnTo>
                  <a:lnTo>
                    <a:pt x="20" y="177"/>
                  </a:lnTo>
                  <a:lnTo>
                    <a:pt x="25" y="177"/>
                  </a:lnTo>
                  <a:lnTo>
                    <a:pt x="50" y="194"/>
                  </a:lnTo>
                  <a:lnTo>
                    <a:pt x="60" y="209"/>
                  </a:lnTo>
                  <a:lnTo>
                    <a:pt x="73" y="219"/>
                  </a:lnTo>
                  <a:lnTo>
                    <a:pt x="78" y="224"/>
                  </a:lnTo>
                  <a:lnTo>
                    <a:pt x="73" y="229"/>
                  </a:lnTo>
                  <a:lnTo>
                    <a:pt x="66" y="238"/>
                  </a:lnTo>
                  <a:lnTo>
                    <a:pt x="62" y="244"/>
                  </a:lnTo>
                  <a:lnTo>
                    <a:pt x="64" y="248"/>
                  </a:lnTo>
                  <a:lnTo>
                    <a:pt x="64" y="253"/>
                  </a:lnTo>
                  <a:lnTo>
                    <a:pt x="64" y="254"/>
                  </a:lnTo>
                  <a:lnTo>
                    <a:pt x="64" y="259"/>
                  </a:lnTo>
                  <a:lnTo>
                    <a:pt x="66" y="262"/>
                  </a:lnTo>
                  <a:lnTo>
                    <a:pt x="55" y="257"/>
                  </a:lnTo>
                  <a:lnTo>
                    <a:pt x="46" y="260"/>
                  </a:lnTo>
                  <a:lnTo>
                    <a:pt x="46" y="277"/>
                  </a:lnTo>
                  <a:lnTo>
                    <a:pt x="54" y="279"/>
                  </a:lnTo>
                  <a:lnTo>
                    <a:pt x="64" y="289"/>
                  </a:lnTo>
                  <a:lnTo>
                    <a:pt x="66" y="293"/>
                  </a:lnTo>
                  <a:lnTo>
                    <a:pt x="65" y="298"/>
                  </a:lnTo>
                  <a:lnTo>
                    <a:pt x="71" y="305"/>
                  </a:lnTo>
                  <a:lnTo>
                    <a:pt x="73" y="307"/>
                  </a:lnTo>
                  <a:lnTo>
                    <a:pt x="78" y="310"/>
                  </a:lnTo>
                  <a:lnTo>
                    <a:pt x="80" y="316"/>
                  </a:lnTo>
                  <a:lnTo>
                    <a:pt x="73" y="331"/>
                  </a:lnTo>
                  <a:lnTo>
                    <a:pt x="83" y="337"/>
                  </a:lnTo>
                  <a:lnTo>
                    <a:pt x="85" y="334"/>
                  </a:lnTo>
                  <a:lnTo>
                    <a:pt x="88" y="334"/>
                  </a:lnTo>
                  <a:lnTo>
                    <a:pt x="90" y="343"/>
                  </a:lnTo>
                  <a:lnTo>
                    <a:pt x="86" y="343"/>
                  </a:lnTo>
                  <a:lnTo>
                    <a:pt x="79" y="339"/>
                  </a:lnTo>
                  <a:lnTo>
                    <a:pt x="73" y="340"/>
                  </a:lnTo>
                  <a:lnTo>
                    <a:pt x="71" y="343"/>
                  </a:lnTo>
                  <a:lnTo>
                    <a:pt x="73" y="347"/>
                  </a:lnTo>
                  <a:lnTo>
                    <a:pt x="80" y="352"/>
                  </a:lnTo>
                  <a:lnTo>
                    <a:pt x="76" y="356"/>
                  </a:lnTo>
                  <a:lnTo>
                    <a:pt x="77" y="357"/>
                  </a:lnTo>
                  <a:lnTo>
                    <a:pt x="77" y="361"/>
                  </a:lnTo>
                  <a:lnTo>
                    <a:pt x="73" y="361"/>
                  </a:lnTo>
                  <a:lnTo>
                    <a:pt x="66" y="361"/>
                  </a:lnTo>
                  <a:lnTo>
                    <a:pt x="65" y="362"/>
                  </a:lnTo>
                  <a:lnTo>
                    <a:pt x="73" y="364"/>
                  </a:lnTo>
                  <a:lnTo>
                    <a:pt x="76" y="364"/>
                  </a:lnTo>
                  <a:lnTo>
                    <a:pt x="84" y="359"/>
                  </a:lnTo>
                  <a:lnTo>
                    <a:pt x="96" y="362"/>
                  </a:lnTo>
                  <a:lnTo>
                    <a:pt x="100" y="377"/>
                  </a:lnTo>
                  <a:lnTo>
                    <a:pt x="104" y="382"/>
                  </a:lnTo>
                  <a:lnTo>
                    <a:pt x="100" y="394"/>
                  </a:lnTo>
                  <a:lnTo>
                    <a:pt x="92" y="400"/>
                  </a:lnTo>
                  <a:lnTo>
                    <a:pt x="88" y="401"/>
                  </a:lnTo>
                  <a:lnTo>
                    <a:pt x="85" y="406"/>
                  </a:lnTo>
                  <a:lnTo>
                    <a:pt x="83" y="406"/>
                  </a:lnTo>
                  <a:lnTo>
                    <a:pt x="83" y="412"/>
                  </a:lnTo>
                  <a:lnTo>
                    <a:pt x="76" y="417"/>
                  </a:lnTo>
                  <a:lnTo>
                    <a:pt x="73" y="416"/>
                  </a:lnTo>
                  <a:lnTo>
                    <a:pt x="70" y="414"/>
                  </a:lnTo>
                  <a:lnTo>
                    <a:pt x="67" y="419"/>
                  </a:lnTo>
                  <a:lnTo>
                    <a:pt x="68" y="422"/>
                  </a:lnTo>
                  <a:close/>
                </a:path>
              </a:pathLst>
            </a:custGeom>
            <a:blipFill dpi="0" rotWithShape="1">
              <a:blip r:embed="rId20"/>
              <a:srcRect/>
              <a:stretch>
                <a:fillRect/>
              </a:stretch>
            </a:blipFill>
            <a:ln>
              <a:solidFill>
                <a:srgbClr val="FFFFFF"/>
              </a:solidFill>
            </a:ln>
          </p:spPr>
          <p:txBody>
            <a:bodyPr vert="horz" wrap="square" lIns="243624" tIns="121812" rIns="243624" bIns="121812" numCol="1" anchor="t" anchorCtr="0" compatLnSpc="1">
              <a:prstTxWarp prst="textNoShape">
                <a:avLst/>
              </a:prstTxWarp>
            </a:bodyPr>
            <a:lstStyle/>
            <a:p>
              <a:pPr defTabSz="2435744">
                <a:buClrTx/>
                <a:defRPr/>
              </a:pPr>
              <a:endParaRPr lang="en-US" sz="3796">
                <a:latin typeface="Verdana"/>
              </a:endParaRPr>
            </a:p>
          </p:txBody>
        </p:sp>
        <p:sp>
          <p:nvSpPr>
            <p:cNvPr id="27" name="Freeform 46">
              <a:extLst>
                <a:ext uri="{FF2B5EF4-FFF2-40B4-BE49-F238E27FC236}">
                  <a16:creationId xmlns:a16="http://schemas.microsoft.com/office/drawing/2014/main" id="{5D0B4535-8A54-4C24-A33D-26EC3938C5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8157" y="3461317"/>
              <a:ext cx="1415270" cy="2059396"/>
            </a:xfrm>
            <a:custGeom>
              <a:avLst/>
              <a:gdLst>
                <a:gd name="T0" fmla="*/ 109 w 980"/>
                <a:gd name="T1" fmla="*/ 1192 h 1444"/>
                <a:gd name="T2" fmla="*/ 88 w 980"/>
                <a:gd name="T3" fmla="*/ 1271 h 1444"/>
                <a:gd name="T4" fmla="*/ 22 w 980"/>
                <a:gd name="T5" fmla="*/ 1335 h 1444"/>
                <a:gd name="T6" fmla="*/ 169 w 980"/>
                <a:gd name="T7" fmla="*/ 1432 h 1444"/>
                <a:gd name="T8" fmla="*/ 194 w 980"/>
                <a:gd name="T9" fmla="*/ 1384 h 1444"/>
                <a:gd name="T10" fmla="*/ 262 w 980"/>
                <a:gd name="T11" fmla="*/ 1372 h 1444"/>
                <a:gd name="T12" fmla="*/ 351 w 980"/>
                <a:gd name="T13" fmla="*/ 1330 h 1444"/>
                <a:gd name="T14" fmla="*/ 465 w 980"/>
                <a:gd name="T15" fmla="*/ 1415 h 1444"/>
                <a:gd name="T16" fmla="*/ 491 w 980"/>
                <a:gd name="T17" fmla="*/ 1385 h 1444"/>
                <a:gd name="T18" fmla="*/ 466 w 980"/>
                <a:gd name="T19" fmla="*/ 1325 h 1444"/>
                <a:gd name="T20" fmla="*/ 464 w 980"/>
                <a:gd name="T21" fmla="*/ 1281 h 1444"/>
                <a:gd name="T22" fmla="*/ 646 w 980"/>
                <a:gd name="T23" fmla="*/ 1120 h 1444"/>
                <a:gd name="T24" fmla="*/ 760 w 980"/>
                <a:gd name="T25" fmla="*/ 959 h 1444"/>
                <a:gd name="T26" fmla="*/ 809 w 980"/>
                <a:gd name="T27" fmla="*/ 845 h 1444"/>
                <a:gd name="T28" fmla="*/ 860 w 980"/>
                <a:gd name="T29" fmla="*/ 790 h 1444"/>
                <a:gd name="T30" fmla="*/ 945 w 980"/>
                <a:gd name="T31" fmla="*/ 753 h 1444"/>
                <a:gd name="T32" fmla="*/ 929 w 980"/>
                <a:gd name="T33" fmla="*/ 664 h 1444"/>
                <a:gd name="T34" fmla="*/ 928 w 980"/>
                <a:gd name="T35" fmla="*/ 600 h 1444"/>
                <a:gd name="T36" fmla="*/ 962 w 980"/>
                <a:gd name="T37" fmla="*/ 508 h 1444"/>
                <a:gd name="T38" fmla="*/ 940 w 980"/>
                <a:gd name="T39" fmla="*/ 482 h 1444"/>
                <a:gd name="T40" fmla="*/ 848 w 980"/>
                <a:gd name="T41" fmla="*/ 428 h 1444"/>
                <a:gd name="T42" fmla="*/ 845 w 980"/>
                <a:gd name="T43" fmla="*/ 335 h 1444"/>
                <a:gd name="T44" fmla="*/ 812 w 980"/>
                <a:gd name="T45" fmla="*/ 291 h 1444"/>
                <a:gd name="T46" fmla="*/ 744 w 980"/>
                <a:gd name="T47" fmla="*/ 288 h 1444"/>
                <a:gd name="T48" fmla="*/ 701 w 980"/>
                <a:gd name="T49" fmla="*/ 197 h 1444"/>
                <a:gd name="T50" fmla="*/ 639 w 980"/>
                <a:gd name="T51" fmla="*/ 78 h 1444"/>
                <a:gd name="T52" fmla="*/ 658 w 980"/>
                <a:gd name="T53" fmla="*/ 44 h 1444"/>
                <a:gd name="T54" fmla="*/ 580 w 980"/>
                <a:gd name="T55" fmla="*/ 35 h 1444"/>
                <a:gd name="T56" fmla="*/ 497 w 980"/>
                <a:gd name="T57" fmla="*/ 12 h 1444"/>
                <a:gd name="T58" fmla="*/ 441 w 980"/>
                <a:gd name="T59" fmla="*/ 48 h 1444"/>
                <a:gd name="T60" fmla="*/ 366 w 980"/>
                <a:gd name="T61" fmla="*/ 67 h 1444"/>
                <a:gd name="T62" fmla="*/ 323 w 980"/>
                <a:gd name="T63" fmla="*/ 54 h 1444"/>
                <a:gd name="T64" fmla="*/ 268 w 980"/>
                <a:gd name="T65" fmla="*/ 22 h 1444"/>
                <a:gd name="T66" fmla="*/ 231 w 980"/>
                <a:gd name="T67" fmla="*/ 37 h 1444"/>
                <a:gd name="T68" fmla="*/ 199 w 980"/>
                <a:gd name="T69" fmla="*/ 95 h 1444"/>
                <a:gd name="T70" fmla="*/ 251 w 980"/>
                <a:gd name="T71" fmla="*/ 133 h 1444"/>
                <a:gd name="T72" fmla="*/ 277 w 980"/>
                <a:gd name="T73" fmla="*/ 123 h 1444"/>
                <a:gd name="T74" fmla="*/ 316 w 980"/>
                <a:gd name="T75" fmla="*/ 167 h 1444"/>
                <a:gd name="T76" fmla="*/ 319 w 980"/>
                <a:gd name="T77" fmla="*/ 186 h 1444"/>
                <a:gd name="T78" fmla="*/ 320 w 980"/>
                <a:gd name="T79" fmla="*/ 271 h 1444"/>
                <a:gd name="T80" fmla="*/ 308 w 980"/>
                <a:gd name="T81" fmla="*/ 315 h 1444"/>
                <a:gd name="T82" fmla="*/ 310 w 980"/>
                <a:gd name="T83" fmla="*/ 366 h 1444"/>
                <a:gd name="T84" fmla="*/ 364 w 980"/>
                <a:gd name="T85" fmla="*/ 411 h 1444"/>
                <a:gd name="T86" fmla="*/ 404 w 980"/>
                <a:gd name="T87" fmla="*/ 427 h 1444"/>
                <a:gd name="T88" fmla="*/ 407 w 980"/>
                <a:gd name="T89" fmla="*/ 535 h 1444"/>
                <a:gd name="T90" fmla="*/ 472 w 980"/>
                <a:gd name="T91" fmla="*/ 625 h 1444"/>
                <a:gd name="T92" fmla="*/ 544 w 980"/>
                <a:gd name="T93" fmla="*/ 670 h 1444"/>
                <a:gd name="T94" fmla="*/ 558 w 980"/>
                <a:gd name="T95" fmla="*/ 735 h 1444"/>
                <a:gd name="T96" fmla="*/ 527 w 980"/>
                <a:gd name="T97" fmla="*/ 805 h 1444"/>
                <a:gd name="T98" fmla="*/ 546 w 980"/>
                <a:gd name="T99" fmla="*/ 830 h 1444"/>
                <a:gd name="T100" fmla="*/ 563 w 980"/>
                <a:gd name="T101" fmla="*/ 831 h 1444"/>
                <a:gd name="T102" fmla="*/ 574 w 980"/>
                <a:gd name="T103" fmla="*/ 843 h 1444"/>
                <a:gd name="T104" fmla="*/ 595 w 980"/>
                <a:gd name="T105" fmla="*/ 863 h 1444"/>
                <a:gd name="T106" fmla="*/ 585 w 980"/>
                <a:gd name="T107" fmla="*/ 875 h 1444"/>
                <a:gd name="T108" fmla="*/ 488 w 980"/>
                <a:gd name="T109" fmla="*/ 842 h 1444"/>
                <a:gd name="T110" fmla="*/ 413 w 980"/>
                <a:gd name="T111" fmla="*/ 865 h 1444"/>
                <a:gd name="T112" fmla="*/ 357 w 980"/>
                <a:gd name="T113" fmla="*/ 836 h 1444"/>
                <a:gd name="T114" fmla="*/ 327 w 980"/>
                <a:gd name="T115" fmla="*/ 866 h 1444"/>
                <a:gd name="T116" fmla="*/ 260 w 980"/>
                <a:gd name="T117" fmla="*/ 832 h 1444"/>
                <a:gd name="T118" fmla="*/ 249 w 980"/>
                <a:gd name="T119" fmla="*/ 956 h 1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80" h="1444">
                  <a:moveTo>
                    <a:pt x="235" y="1066"/>
                  </a:moveTo>
                  <a:lnTo>
                    <a:pt x="178" y="1079"/>
                  </a:lnTo>
                  <a:lnTo>
                    <a:pt x="179" y="1085"/>
                  </a:lnTo>
                  <a:lnTo>
                    <a:pt x="172" y="1101"/>
                  </a:lnTo>
                  <a:lnTo>
                    <a:pt x="182" y="1145"/>
                  </a:lnTo>
                  <a:lnTo>
                    <a:pt x="153" y="1154"/>
                  </a:lnTo>
                  <a:lnTo>
                    <a:pt x="157" y="1170"/>
                  </a:lnTo>
                  <a:lnTo>
                    <a:pt x="130" y="1178"/>
                  </a:lnTo>
                  <a:lnTo>
                    <a:pt x="119" y="1174"/>
                  </a:lnTo>
                  <a:lnTo>
                    <a:pt x="116" y="1175"/>
                  </a:lnTo>
                  <a:lnTo>
                    <a:pt x="119" y="1184"/>
                  </a:lnTo>
                  <a:lnTo>
                    <a:pt x="121" y="1192"/>
                  </a:lnTo>
                  <a:lnTo>
                    <a:pt x="119" y="1196"/>
                  </a:lnTo>
                  <a:lnTo>
                    <a:pt x="111" y="1196"/>
                  </a:lnTo>
                  <a:lnTo>
                    <a:pt x="109" y="1192"/>
                  </a:lnTo>
                  <a:lnTo>
                    <a:pt x="104" y="1192"/>
                  </a:lnTo>
                  <a:lnTo>
                    <a:pt x="97" y="1191"/>
                  </a:lnTo>
                  <a:lnTo>
                    <a:pt x="94" y="1203"/>
                  </a:lnTo>
                  <a:lnTo>
                    <a:pt x="91" y="1212"/>
                  </a:lnTo>
                  <a:lnTo>
                    <a:pt x="87" y="1215"/>
                  </a:lnTo>
                  <a:lnTo>
                    <a:pt x="86" y="1216"/>
                  </a:lnTo>
                  <a:lnTo>
                    <a:pt x="85" y="1220"/>
                  </a:lnTo>
                  <a:lnTo>
                    <a:pt x="86" y="1222"/>
                  </a:lnTo>
                  <a:lnTo>
                    <a:pt x="85" y="1226"/>
                  </a:lnTo>
                  <a:lnTo>
                    <a:pt x="86" y="1229"/>
                  </a:lnTo>
                  <a:lnTo>
                    <a:pt x="91" y="1227"/>
                  </a:lnTo>
                  <a:lnTo>
                    <a:pt x="96" y="1226"/>
                  </a:lnTo>
                  <a:lnTo>
                    <a:pt x="105" y="1266"/>
                  </a:lnTo>
                  <a:lnTo>
                    <a:pt x="91" y="1270"/>
                  </a:lnTo>
                  <a:lnTo>
                    <a:pt x="88" y="1271"/>
                  </a:lnTo>
                  <a:lnTo>
                    <a:pt x="90" y="1282"/>
                  </a:lnTo>
                  <a:lnTo>
                    <a:pt x="96" y="1305"/>
                  </a:lnTo>
                  <a:lnTo>
                    <a:pt x="91" y="1306"/>
                  </a:lnTo>
                  <a:lnTo>
                    <a:pt x="68" y="1311"/>
                  </a:lnTo>
                  <a:lnTo>
                    <a:pt x="67" y="1302"/>
                  </a:lnTo>
                  <a:lnTo>
                    <a:pt x="68" y="1290"/>
                  </a:lnTo>
                  <a:lnTo>
                    <a:pt x="67" y="1293"/>
                  </a:lnTo>
                  <a:lnTo>
                    <a:pt x="66" y="1298"/>
                  </a:lnTo>
                  <a:lnTo>
                    <a:pt x="64" y="1299"/>
                  </a:lnTo>
                  <a:lnTo>
                    <a:pt x="30" y="1283"/>
                  </a:lnTo>
                  <a:lnTo>
                    <a:pt x="14" y="1296"/>
                  </a:lnTo>
                  <a:lnTo>
                    <a:pt x="0" y="1320"/>
                  </a:lnTo>
                  <a:lnTo>
                    <a:pt x="8" y="1323"/>
                  </a:lnTo>
                  <a:lnTo>
                    <a:pt x="19" y="1329"/>
                  </a:lnTo>
                  <a:lnTo>
                    <a:pt x="22" y="1335"/>
                  </a:lnTo>
                  <a:lnTo>
                    <a:pt x="24" y="1342"/>
                  </a:lnTo>
                  <a:lnTo>
                    <a:pt x="21" y="1354"/>
                  </a:lnTo>
                  <a:lnTo>
                    <a:pt x="28" y="1364"/>
                  </a:lnTo>
                  <a:lnTo>
                    <a:pt x="38" y="1384"/>
                  </a:lnTo>
                  <a:lnTo>
                    <a:pt x="40" y="1388"/>
                  </a:lnTo>
                  <a:lnTo>
                    <a:pt x="49" y="1394"/>
                  </a:lnTo>
                  <a:lnTo>
                    <a:pt x="91" y="1413"/>
                  </a:lnTo>
                  <a:lnTo>
                    <a:pt x="97" y="1416"/>
                  </a:lnTo>
                  <a:lnTo>
                    <a:pt x="111" y="1425"/>
                  </a:lnTo>
                  <a:lnTo>
                    <a:pt x="119" y="1426"/>
                  </a:lnTo>
                  <a:lnTo>
                    <a:pt x="133" y="1427"/>
                  </a:lnTo>
                  <a:lnTo>
                    <a:pt x="142" y="1429"/>
                  </a:lnTo>
                  <a:lnTo>
                    <a:pt x="151" y="1434"/>
                  </a:lnTo>
                  <a:lnTo>
                    <a:pt x="160" y="1437"/>
                  </a:lnTo>
                  <a:lnTo>
                    <a:pt x="169" y="1432"/>
                  </a:lnTo>
                  <a:lnTo>
                    <a:pt x="179" y="1431"/>
                  </a:lnTo>
                  <a:lnTo>
                    <a:pt x="184" y="1427"/>
                  </a:lnTo>
                  <a:lnTo>
                    <a:pt x="182" y="1422"/>
                  </a:lnTo>
                  <a:lnTo>
                    <a:pt x="177" y="1419"/>
                  </a:lnTo>
                  <a:lnTo>
                    <a:pt x="172" y="1413"/>
                  </a:lnTo>
                  <a:lnTo>
                    <a:pt x="171" y="1408"/>
                  </a:lnTo>
                  <a:lnTo>
                    <a:pt x="173" y="1406"/>
                  </a:lnTo>
                  <a:lnTo>
                    <a:pt x="184" y="1403"/>
                  </a:lnTo>
                  <a:lnTo>
                    <a:pt x="188" y="1395"/>
                  </a:lnTo>
                  <a:lnTo>
                    <a:pt x="181" y="1390"/>
                  </a:lnTo>
                  <a:lnTo>
                    <a:pt x="179" y="1388"/>
                  </a:lnTo>
                  <a:lnTo>
                    <a:pt x="183" y="1384"/>
                  </a:lnTo>
                  <a:lnTo>
                    <a:pt x="185" y="1384"/>
                  </a:lnTo>
                  <a:lnTo>
                    <a:pt x="190" y="1383"/>
                  </a:lnTo>
                  <a:lnTo>
                    <a:pt x="194" y="1384"/>
                  </a:lnTo>
                  <a:lnTo>
                    <a:pt x="190" y="1386"/>
                  </a:lnTo>
                  <a:lnTo>
                    <a:pt x="202" y="1392"/>
                  </a:lnTo>
                  <a:lnTo>
                    <a:pt x="208" y="1392"/>
                  </a:lnTo>
                  <a:lnTo>
                    <a:pt x="215" y="1400"/>
                  </a:lnTo>
                  <a:lnTo>
                    <a:pt x="217" y="1401"/>
                  </a:lnTo>
                  <a:lnTo>
                    <a:pt x="226" y="1409"/>
                  </a:lnTo>
                  <a:lnTo>
                    <a:pt x="232" y="1409"/>
                  </a:lnTo>
                  <a:lnTo>
                    <a:pt x="235" y="1404"/>
                  </a:lnTo>
                  <a:lnTo>
                    <a:pt x="233" y="1395"/>
                  </a:lnTo>
                  <a:lnTo>
                    <a:pt x="238" y="1386"/>
                  </a:lnTo>
                  <a:lnTo>
                    <a:pt x="245" y="1384"/>
                  </a:lnTo>
                  <a:lnTo>
                    <a:pt x="249" y="1383"/>
                  </a:lnTo>
                  <a:lnTo>
                    <a:pt x="251" y="1379"/>
                  </a:lnTo>
                  <a:lnTo>
                    <a:pt x="257" y="1377"/>
                  </a:lnTo>
                  <a:lnTo>
                    <a:pt x="262" y="1372"/>
                  </a:lnTo>
                  <a:lnTo>
                    <a:pt x="266" y="1372"/>
                  </a:lnTo>
                  <a:lnTo>
                    <a:pt x="271" y="1370"/>
                  </a:lnTo>
                  <a:lnTo>
                    <a:pt x="275" y="1365"/>
                  </a:lnTo>
                  <a:lnTo>
                    <a:pt x="284" y="1365"/>
                  </a:lnTo>
                  <a:lnTo>
                    <a:pt x="286" y="1362"/>
                  </a:lnTo>
                  <a:lnTo>
                    <a:pt x="303" y="1355"/>
                  </a:lnTo>
                  <a:lnTo>
                    <a:pt x="307" y="1352"/>
                  </a:lnTo>
                  <a:lnTo>
                    <a:pt x="309" y="1347"/>
                  </a:lnTo>
                  <a:lnTo>
                    <a:pt x="315" y="1344"/>
                  </a:lnTo>
                  <a:lnTo>
                    <a:pt x="320" y="1343"/>
                  </a:lnTo>
                  <a:lnTo>
                    <a:pt x="326" y="1336"/>
                  </a:lnTo>
                  <a:lnTo>
                    <a:pt x="330" y="1336"/>
                  </a:lnTo>
                  <a:lnTo>
                    <a:pt x="338" y="1340"/>
                  </a:lnTo>
                  <a:lnTo>
                    <a:pt x="342" y="1338"/>
                  </a:lnTo>
                  <a:lnTo>
                    <a:pt x="351" y="1330"/>
                  </a:lnTo>
                  <a:lnTo>
                    <a:pt x="356" y="1330"/>
                  </a:lnTo>
                  <a:lnTo>
                    <a:pt x="360" y="1335"/>
                  </a:lnTo>
                  <a:lnTo>
                    <a:pt x="371" y="1335"/>
                  </a:lnTo>
                  <a:lnTo>
                    <a:pt x="376" y="1335"/>
                  </a:lnTo>
                  <a:lnTo>
                    <a:pt x="386" y="1332"/>
                  </a:lnTo>
                  <a:lnTo>
                    <a:pt x="389" y="1336"/>
                  </a:lnTo>
                  <a:lnTo>
                    <a:pt x="398" y="1340"/>
                  </a:lnTo>
                  <a:lnTo>
                    <a:pt x="405" y="1343"/>
                  </a:lnTo>
                  <a:lnTo>
                    <a:pt x="407" y="1343"/>
                  </a:lnTo>
                  <a:lnTo>
                    <a:pt x="422" y="1348"/>
                  </a:lnTo>
                  <a:lnTo>
                    <a:pt x="436" y="1358"/>
                  </a:lnTo>
                  <a:lnTo>
                    <a:pt x="458" y="1384"/>
                  </a:lnTo>
                  <a:lnTo>
                    <a:pt x="461" y="1397"/>
                  </a:lnTo>
                  <a:lnTo>
                    <a:pt x="462" y="1403"/>
                  </a:lnTo>
                  <a:lnTo>
                    <a:pt x="465" y="1415"/>
                  </a:lnTo>
                  <a:lnTo>
                    <a:pt x="460" y="1420"/>
                  </a:lnTo>
                  <a:lnTo>
                    <a:pt x="459" y="1425"/>
                  </a:lnTo>
                  <a:lnTo>
                    <a:pt x="462" y="1439"/>
                  </a:lnTo>
                  <a:lnTo>
                    <a:pt x="466" y="1444"/>
                  </a:lnTo>
                  <a:lnTo>
                    <a:pt x="478" y="1443"/>
                  </a:lnTo>
                  <a:lnTo>
                    <a:pt x="480" y="1433"/>
                  </a:lnTo>
                  <a:lnTo>
                    <a:pt x="492" y="1440"/>
                  </a:lnTo>
                  <a:lnTo>
                    <a:pt x="490" y="1434"/>
                  </a:lnTo>
                  <a:lnTo>
                    <a:pt x="485" y="1433"/>
                  </a:lnTo>
                  <a:lnTo>
                    <a:pt x="483" y="1428"/>
                  </a:lnTo>
                  <a:lnTo>
                    <a:pt x="484" y="1422"/>
                  </a:lnTo>
                  <a:lnTo>
                    <a:pt x="484" y="1416"/>
                  </a:lnTo>
                  <a:lnTo>
                    <a:pt x="488" y="1398"/>
                  </a:lnTo>
                  <a:lnTo>
                    <a:pt x="491" y="1386"/>
                  </a:lnTo>
                  <a:lnTo>
                    <a:pt x="491" y="1385"/>
                  </a:lnTo>
                  <a:lnTo>
                    <a:pt x="491" y="1380"/>
                  </a:lnTo>
                  <a:lnTo>
                    <a:pt x="489" y="1373"/>
                  </a:lnTo>
                  <a:lnTo>
                    <a:pt x="490" y="1356"/>
                  </a:lnTo>
                  <a:lnTo>
                    <a:pt x="488" y="1358"/>
                  </a:lnTo>
                  <a:lnTo>
                    <a:pt x="486" y="1353"/>
                  </a:lnTo>
                  <a:lnTo>
                    <a:pt x="491" y="1341"/>
                  </a:lnTo>
                  <a:lnTo>
                    <a:pt x="489" y="1331"/>
                  </a:lnTo>
                  <a:lnTo>
                    <a:pt x="492" y="1323"/>
                  </a:lnTo>
                  <a:lnTo>
                    <a:pt x="490" y="1320"/>
                  </a:lnTo>
                  <a:lnTo>
                    <a:pt x="488" y="1324"/>
                  </a:lnTo>
                  <a:lnTo>
                    <a:pt x="485" y="1323"/>
                  </a:lnTo>
                  <a:lnTo>
                    <a:pt x="486" y="1307"/>
                  </a:lnTo>
                  <a:lnTo>
                    <a:pt x="473" y="1323"/>
                  </a:lnTo>
                  <a:lnTo>
                    <a:pt x="468" y="1320"/>
                  </a:lnTo>
                  <a:lnTo>
                    <a:pt x="466" y="1325"/>
                  </a:lnTo>
                  <a:lnTo>
                    <a:pt x="464" y="1319"/>
                  </a:lnTo>
                  <a:lnTo>
                    <a:pt x="460" y="1316"/>
                  </a:lnTo>
                  <a:lnTo>
                    <a:pt x="456" y="1317"/>
                  </a:lnTo>
                  <a:lnTo>
                    <a:pt x="455" y="1320"/>
                  </a:lnTo>
                  <a:lnTo>
                    <a:pt x="459" y="1320"/>
                  </a:lnTo>
                  <a:lnTo>
                    <a:pt x="458" y="1325"/>
                  </a:lnTo>
                  <a:lnTo>
                    <a:pt x="455" y="1329"/>
                  </a:lnTo>
                  <a:lnTo>
                    <a:pt x="452" y="1325"/>
                  </a:lnTo>
                  <a:lnTo>
                    <a:pt x="448" y="1318"/>
                  </a:lnTo>
                  <a:lnTo>
                    <a:pt x="446" y="1320"/>
                  </a:lnTo>
                  <a:lnTo>
                    <a:pt x="441" y="1317"/>
                  </a:lnTo>
                  <a:lnTo>
                    <a:pt x="448" y="1301"/>
                  </a:lnTo>
                  <a:lnTo>
                    <a:pt x="454" y="1293"/>
                  </a:lnTo>
                  <a:lnTo>
                    <a:pt x="456" y="1289"/>
                  </a:lnTo>
                  <a:lnTo>
                    <a:pt x="464" y="1281"/>
                  </a:lnTo>
                  <a:lnTo>
                    <a:pt x="471" y="1272"/>
                  </a:lnTo>
                  <a:lnTo>
                    <a:pt x="483" y="1262"/>
                  </a:lnTo>
                  <a:lnTo>
                    <a:pt x="495" y="1252"/>
                  </a:lnTo>
                  <a:lnTo>
                    <a:pt x="510" y="1239"/>
                  </a:lnTo>
                  <a:lnTo>
                    <a:pt x="527" y="1226"/>
                  </a:lnTo>
                  <a:lnTo>
                    <a:pt x="540" y="1212"/>
                  </a:lnTo>
                  <a:lnTo>
                    <a:pt x="551" y="1204"/>
                  </a:lnTo>
                  <a:lnTo>
                    <a:pt x="565" y="1192"/>
                  </a:lnTo>
                  <a:lnTo>
                    <a:pt x="577" y="1181"/>
                  </a:lnTo>
                  <a:lnTo>
                    <a:pt x="591" y="1168"/>
                  </a:lnTo>
                  <a:lnTo>
                    <a:pt x="600" y="1158"/>
                  </a:lnTo>
                  <a:lnTo>
                    <a:pt x="611" y="1151"/>
                  </a:lnTo>
                  <a:lnTo>
                    <a:pt x="628" y="1138"/>
                  </a:lnTo>
                  <a:lnTo>
                    <a:pt x="648" y="1131"/>
                  </a:lnTo>
                  <a:lnTo>
                    <a:pt x="646" y="1120"/>
                  </a:lnTo>
                  <a:lnTo>
                    <a:pt x="658" y="1103"/>
                  </a:lnTo>
                  <a:lnTo>
                    <a:pt x="672" y="1082"/>
                  </a:lnTo>
                  <a:lnTo>
                    <a:pt x="685" y="1066"/>
                  </a:lnTo>
                  <a:lnTo>
                    <a:pt x="711" y="1036"/>
                  </a:lnTo>
                  <a:lnTo>
                    <a:pt x="717" y="1033"/>
                  </a:lnTo>
                  <a:lnTo>
                    <a:pt x="719" y="1029"/>
                  </a:lnTo>
                  <a:lnTo>
                    <a:pt x="720" y="1023"/>
                  </a:lnTo>
                  <a:lnTo>
                    <a:pt x="725" y="1017"/>
                  </a:lnTo>
                  <a:lnTo>
                    <a:pt x="727" y="1013"/>
                  </a:lnTo>
                  <a:lnTo>
                    <a:pt x="729" y="1007"/>
                  </a:lnTo>
                  <a:lnTo>
                    <a:pt x="732" y="1004"/>
                  </a:lnTo>
                  <a:lnTo>
                    <a:pt x="742" y="993"/>
                  </a:lnTo>
                  <a:lnTo>
                    <a:pt x="745" y="987"/>
                  </a:lnTo>
                  <a:lnTo>
                    <a:pt x="751" y="973"/>
                  </a:lnTo>
                  <a:lnTo>
                    <a:pt x="760" y="959"/>
                  </a:lnTo>
                  <a:lnTo>
                    <a:pt x="766" y="949"/>
                  </a:lnTo>
                  <a:lnTo>
                    <a:pt x="774" y="931"/>
                  </a:lnTo>
                  <a:lnTo>
                    <a:pt x="776" y="928"/>
                  </a:lnTo>
                  <a:lnTo>
                    <a:pt x="778" y="925"/>
                  </a:lnTo>
                  <a:lnTo>
                    <a:pt x="784" y="910"/>
                  </a:lnTo>
                  <a:lnTo>
                    <a:pt x="785" y="908"/>
                  </a:lnTo>
                  <a:lnTo>
                    <a:pt x="786" y="905"/>
                  </a:lnTo>
                  <a:lnTo>
                    <a:pt x="793" y="895"/>
                  </a:lnTo>
                  <a:lnTo>
                    <a:pt x="800" y="889"/>
                  </a:lnTo>
                  <a:lnTo>
                    <a:pt x="805" y="886"/>
                  </a:lnTo>
                  <a:lnTo>
                    <a:pt x="804" y="883"/>
                  </a:lnTo>
                  <a:lnTo>
                    <a:pt x="808" y="868"/>
                  </a:lnTo>
                  <a:lnTo>
                    <a:pt x="811" y="860"/>
                  </a:lnTo>
                  <a:lnTo>
                    <a:pt x="811" y="853"/>
                  </a:lnTo>
                  <a:lnTo>
                    <a:pt x="809" y="845"/>
                  </a:lnTo>
                  <a:lnTo>
                    <a:pt x="809" y="838"/>
                  </a:lnTo>
                  <a:lnTo>
                    <a:pt x="806" y="832"/>
                  </a:lnTo>
                  <a:lnTo>
                    <a:pt x="798" y="829"/>
                  </a:lnTo>
                  <a:lnTo>
                    <a:pt x="800" y="814"/>
                  </a:lnTo>
                  <a:lnTo>
                    <a:pt x="803" y="808"/>
                  </a:lnTo>
                  <a:lnTo>
                    <a:pt x="808" y="803"/>
                  </a:lnTo>
                  <a:lnTo>
                    <a:pt x="815" y="800"/>
                  </a:lnTo>
                  <a:lnTo>
                    <a:pt x="822" y="800"/>
                  </a:lnTo>
                  <a:lnTo>
                    <a:pt x="827" y="803"/>
                  </a:lnTo>
                  <a:lnTo>
                    <a:pt x="832" y="802"/>
                  </a:lnTo>
                  <a:lnTo>
                    <a:pt x="841" y="799"/>
                  </a:lnTo>
                  <a:lnTo>
                    <a:pt x="846" y="796"/>
                  </a:lnTo>
                  <a:lnTo>
                    <a:pt x="853" y="793"/>
                  </a:lnTo>
                  <a:lnTo>
                    <a:pt x="857" y="793"/>
                  </a:lnTo>
                  <a:lnTo>
                    <a:pt x="860" y="790"/>
                  </a:lnTo>
                  <a:lnTo>
                    <a:pt x="871" y="788"/>
                  </a:lnTo>
                  <a:lnTo>
                    <a:pt x="877" y="785"/>
                  </a:lnTo>
                  <a:lnTo>
                    <a:pt x="883" y="784"/>
                  </a:lnTo>
                  <a:lnTo>
                    <a:pt x="894" y="779"/>
                  </a:lnTo>
                  <a:lnTo>
                    <a:pt x="908" y="775"/>
                  </a:lnTo>
                  <a:lnTo>
                    <a:pt x="920" y="772"/>
                  </a:lnTo>
                  <a:lnTo>
                    <a:pt x="925" y="772"/>
                  </a:lnTo>
                  <a:lnTo>
                    <a:pt x="929" y="769"/>
                  </a:lnTo>
                  <a:lnTo>
                    <a:pt x="940" y="768"/>
                  </a:lnTo>
                  <a:lnTo>
                    <a:pt x="940" y="763"/>
                  </a:lnTo>
                  <a:lnTo>
                    <a:pt x="944" y="762"/>
                  </a:lnTo>
                  <a:lnTo>
                    <a:pt x="943" y="757"/>
                  </a:lnTo>
                  <a:lnTo>
                    <a:pt x="940" y="757"/>
                  </a:lnTo>
                  <a:lnTo>
                    <a:pt x="940" y="754"/>
                  </a:lnTo>
                  <a:lnTo>
                    <a:pt x="945" y="753"/>
                  </a:lnTo>
                  <a:lnTo>
                    <a:pt x="947" y="751"/>
                  </a:lnTo>
                  <a:lnTo>
                    <a:pt x="942" y="751"/>
                  </a:lnTo>
                  <a:lnTo>
                    <a:pt x="942" y="748"/>
                  </a:lnTo>
                  <a:lnTo>
                    <a:pt x="941" y="742"/>
                  </a:lnTo>
                  <a:lnTo>
                    <a:pt x="941" y="728"/>
                  </a:lnTo>
                  <a:lnTo>
                    <a:pt x="937" y="726"/>
                  </a:lnTo>
                  <a:lnTo>
                    <a:pt x="934" y="720"/>
                  </a:lnTo>
                  <a:lnTo>
                    <a:pt x="932" y="711"/>
                  </a:lnTo>
                  <a:lnTo>
                    <a:pt x="938" y="704"/>
                  </a:lnTo>
                  <a:lnTo>
                    <a:pt x="940" y="699"/>
                  </a:lnTo>
                  <a:lnTo>
                    <a:pt x="932" y="688"/>
                  </a:lnTo>
                  <a:lnTo>
                    <a:pt x="931" y="684"/>
                  </a:lnTo>
                  <a:lnTo>
                    <a:pt x="934" y="673"/>
                  </a:lnTo>
                  <a:lnTo>
                    <a:pt x="934" y="668"/>
                  </a:lnTo>
                  <a:lnTo>
                    <a:pt x="929" y="664"/>
                  </a:lnTo>
                  <a:lnTo>
                    <a:pt x="919" y="663"/>
                  </a:lnTo>
                  <a:lnTo>
                    <a:pt x="914" y="648"/>
                  </a:lnTo>
                  <a:lnTo>
                    <a:pt x="908" y="642"/>
                  </a:lnTo>
                  <a:lnTo>
                    <a:pt x="900" y="638"/>
                  </a:lnTo>
                  <a:lnTo>
                    <a:pt x="896" y="638"/>
                  </a:lnTo>
                  <a:lnTo>
                    <a:pt x="896" y="628"/>
                  </a:lnTo>
                  <a:lnTo>
                    <a:pt x="894" y="622"/>
                  </a:lnTo>
                  <a:lnTo>
                    <a:pt x="892" y="619"/>
                  </a:lnTo>
                  <a:lnTo>
                    <a:pt x="889" y="613"/>
                  </a:lnTo>
                  <a:lnTo>
                    <a:pt x="889" y="607"/>
                  </a:lnTo>
                  <a:lnTo>
                    <a:pt x="896" y="603"/>
                  </a:lnTo>
                  <a:lnTo>
                    <a:pt x="912" y="601"/>
                  </a:lnTo>
                  <a:lnTo>
                    <a:pt x="912" y="597"/>
                  </a:lnTo>
                  <a:lnTo>
                    <a:pt x="928" y="595"/>
                  </a:lnTo>
                  <a:lnTo>
                    <a:pt x="928" y="600"/>
                  </a:lnTo>
                  <a:lnTo>
                    <a:pt x="961" y="592"/>
                  </a:lnTo>
                  <a:lnTo>
                    <a:pt x="959" y="589"/>
                  </a:lnTo>
                  <a:lnTo>
                    <a:pt x="956" y="578"/>
                  </a:lnTo>
                  <a:lnTo>
                    <a:pt x="968" y="576"/>
                  </a:lnTo>
                  <a:lnTo>
                    <a:pt x="968" y="579"/>
                  </a:lnTo>
                  <a:lnTo>
                    <a:pt x="975" y="577"/>
                  </a:lnTo>
                  <a:lnTo>
                    <a:pt x="975" y="574"/>
                  </a:lnTo>
                  <a:lnTo>
                    <a:pt x="978" y="573"/>
                  </a:lnTo>
                  <a:lnTo>
                    <a:pt x="977" y="567"/>
                  </a:lnTo>
                  <a:lnTo>
                    <a:pt x="980" y="566"/>
                  </a:lnTo>
                  <a:lnTo>
                    <a:pt x="977" y="550"/>
                  </a:lnTo>
                  <a:lnTo>
                    <a:pt x="979" y="549"/>
                  </a:lnTo>
                  <a:lnTo>
                    <a:pt x="977" y="544"/>
                  </a:lnTo>
                  <a:lnTo>
                    <a:pt x="968" y="507"/>
                  </a:lnTo>
                  <a:lnTo>
                    <a:pt x="962" y="508"/>
                  </a:lnTo>
                  <a:lnTo>
                    <a:pt x="962" y="505"/>
                  </a:lnTo>
                  <a:lnTo>
                    <a:pt x="947" y="507"/>
                  </a:lnTo>
                  <a:lnTo>
                    <a:pt x="947" y="514"/>
                  </a:lnTo>
                  <a:lnTo>
                    <a:pt x="935" y="513"/>
                  </a:lnTo>
                  <a:lnTo>
                    <a:pt x="925" y="516"/>
                  </a:lnTo>
                  <a:lnTo>
                    <a:pt x="924" y="514"/>
                  </a:lnTo>
                  <a:lnTo>
                    <a:pt x="919" y="514"/>
                  </a:lnTo>
                  <a:lnTo>
                    <a:pt x="918" y="510"/>
                  </a:lnTo>
                  <a:lnTo>
                    <a:pt x="920" y="510"/>
                  </a:lnTo>
                  <a:lnTo>
                    <a:pt x="918" y="499"/>
                  </a:lnTo>
                  <a:lnTo>
                    <a:pt x="922" y="499"/>
                  </a:lnTo>
                  <a:lnTo>
                    <a:pt x="923" y="505"/>
                  </a:lnTo>
                  <a:lnTo>
                    <a:pt x="934" y="502"/>
                  </a:lnTo>
                  <a:lnTo>
                    <a:pt x="930" y="484"/>
                  </a:lnTo>
                  <a:lnTo>
                    <a:pt x="940" y="482"/>
                  </a:lnTo>
                  <a:lnTo>
                    <a:pt x="937" y="468"/>
                  </a:lnTo>
                  <a:lnTo>
                    <a:pt x="940" y="466"/>
                  </a:lnTo>
                  <a:lnTo>
                    <a:pt x="938" y="462"/>
                  </a:lnTo>
                  <a:lnTo>
                    <a:pt x="908" y="468"/>
                  </a:lnTo>
                  <a:lnTo>
                    <a:pt x="910" y="470"/>
                  </a:lnTo>
                  <a:lnTo>
                    <a:pt x="889" y="475"/>
                  </a:lnTo>
                  <a:lnTo>
                    <a:pt x="887" y="459"/>
                  </a:lnTo>
                  <a:lnTo>
                    <a:pt x="883" y="460"/>
                  </a:lnTo>
                  <a:lnTo>
                    <a:pt x="881" y="462"/>
                  </a:lnTo>
                  <a:lnTo>
                    <a:pt x="883" y="451"/>
                  </a:lnTo>
                  <a:lnTo>
                    <a:pt x="854" y="457"/>
                  </a:lnTo>
                  <a:lnTo>
                    <a:pt x="850" y="437"/>
                  </a:lnTo>
                  <a:lnTo>
                    <a:pt x="845" y="438"/>
                  </a:lnTo>
                  <a:lnTo>
                    <a:pt x="842" y="429"/>
                  </a:lnTo>
                  <a:lnTo>
                    <a:pt x="848" y="428"/>
                  </a:lnTo>
                  <a:lnTo>
                    <a:pt x="848" y="426"/>
                  </a:lnTo>
                  <a:lnTo>
                    <a:pt x="854" y="425"/>
                  </a:lnTo>
                  <a:lnTo>
                    <a:pt x="852" y="417"/>
                  </a:lnTo>
                  <a:lnTo>
                    <a:pt x="847" y="417"/>
                  </a:lnTo>
                  <a:lnTo>
                    <a:pt x="844" y="398"/>
                  </a:lnTo>
                  <a:lnTo>
                    <a:pt x="850" y="396"/>
                  </a:lnTo>
                  <a:lnTo>
                    <a:pt x="847" y="385"/>
                  </a:lnTo>
                  <a:lnTo>
                    <a:pt x="836" y="389"/>
                  </a:lnTo>
                  <a:lnTo>
                    <a:pt x="835" y="377"/>
                  </a:lnTo>
                  <a:lnTo>
                    <a:pt x="841" y="377"/>
                  </a:lnTo>
                  <a:lnTo>
                    <a:pt x="838" y="360"/>
                  </a:lnTo>
                  <a:lnTo>
                    <a:pt x="839" y="360"/>
                  </a:lnTo>
                  <a:lnTo>
                    <a:pt x="836" y="349"/>
                  </a:lnTo>
                  <a:lnTo>
                    <a:pt x="846" y="347"/>
                  </a:lnTo>
                  <a:lnTo>
                    <a:pt x="845" y="335"/>
                  </a:lnTo>
                  <a:lnTo>
                    <a:pt x="845" y="329"/>
                  </a:lnTo>
                  <a:lnTo>
                    <a:pt x="830" y="332"/>
                  </a:lnTo>
                  <a:lnTo>
                    <a:pt x="829" y="327"/>
                  </a:lnTo>
                  <a:lnTo>
                    <a:pt x="822" y="327"/>
                  </a:lnTo>
                  <a:lnTo>
                    <a:pt x="821" y="325"/>
                  </a:lnTo>
                  <a:lnTo>
                    <a:pt x="816" y="327"/>
                  </a:lnTo>
                  <a:lnTo>
                    <a:pt x="811" y="327"/>
                  </a:lnTo>
                  <a:lnTo>
                    <a:pt x="811" y="324"/>
                  </a:lnTo>
                  <a:lnTo>
                    <a:pt x="809" y="325"/>
                  </a:lnTo>
                  <a:lnTo>
                    <a:pt x="805" y="321"/>
                  </a:lnTo>
                  <a:lnTo>
                    <a:pt x="803" y="313"/>
                  </a:lnTo>
                  <a:lnTo>
                    <a:pt x="814" y="311"/>
                  </a:lnTo>
                  <a:lnTo>
                    <a:pt x="812" y="305"/>
                  </a:lnTo>
                  <a:lnTo>
                    <a:pt x="814" y="305"/>
                  </a:lnTo>
                  <a:lnTo>
                    <a:pt x="812" y="291"/>
                  </a:lnTo>
                  <a:lnTo>
                    <a:pt x="814" y="291"/>
                  </a:lnTo>
                  <a:lnTo>
                    <a:pt x="815" y="285"/>
                  </a:lnTo>
                  <a:lnTo>
                    <a:pt x="818" y="285"/>
                  </a:lnTo>
                  <a:lnTo>
                    <a:pt x="817" y="279"/>
                  </a:lnTo>
                  <a:lnTo>
                    <a:pt x="812" y="279"/>
                  </a:lnTo>
                  <a:lnTo>
                    <a:pt x="791" y="284"/>
                  </a:lnTo>
                  <a:lnTo>
                    <a:pt x="794" y="299"/>
                  </a:lnTo>
                  <a:lnTo>
                    <a:pt x="790" y="301"/>
                  </a:lnTo>
                  <a:lnTo>
                    <a:pt x="776" y="302"/>
                  </a:lnTo>
                  <a:lnTo>
                    <a:pt x="778" y="287"/>
                  </a:lnTo>
                  <a:lnTo>
                    <a:pt x="762" y="290"/>
                  </a:lnTo>
                  <a:lnTo>
                    <a:pt x="761" y="285"/>
                  </a:lnTo>
                  <a:lnTo>
                    <a:pt x="749" y="289"/>
                  </a:lnTo>
                  <a:lnTo>
                    <a:pt x="744" y="290"/>
                  </a:lnTo>
                  <a:lnTo>
                    <a:pt x="744" y="288"/>
                  </a:lnTo>
                  <a:lnTo>
                    <a:pt x="725" y="291"/>
                  </a:lnTo>
                  <a:lnTo>
                    <a:pt x="717" y="294"/>
                  </a:lnTo>
                  <a:lnTo>
                    <a:pt x="714" y="283"/>
                  </a:lnTo>
                  <a:lnTo>
                    <a:pt x="700" y="287"/>
                  </a:lnTo>
                  <a:lnTo>
                    <a:pt x="697" y="271"/>
                  </a:lnTo>
                  <a:lnTo>
                    <a:pt x="697" y="269"/>
                  </a:lnTo>
                  <a:lnTo>
                    <a:pt x="690" y="229"/>
                  </a:lnTo>
                  <a:lnTo>
                    <a:pt x="693" y="229"/>
                  </a:lnTo>
                  <a:lnTo>
                    <a:pt x="693" y="227"/>
                  </a:lnTo>
                  <a:lnTo>
                    <a:pt x="701" y="225"/>
                  </a:lnTo>
                  <a:lnTo>
                    <a:pt x="699" y="213"/>
                  </a:lnTo>
                  <a:lnTo>
                    <a:pt x="706" y="212"/>
                  </a:lnTo>
                  <a:lnTo>
                    <a:pt x="705" y="206"/>
                  </a:lnTo>
                  <a:lnTo>
                    <a:pt x="702" y="207"/>
                  </a:lnTo>
                  <a:lnTo>
                    <a:pt x="701" y="197"/>
                  </a:lnTo>
                  <a:lnTo>
                    <a:pt x="671" y="203"/>
                  </a:lnTo>
                  <a:lnTo>
                    <a:pt x="665" y="173"/>
                  </a:lnTo>
                  <a:lnTo>
                    <a:pt x="661" y="149"/>
                  </a:lnTo>
                  <a:lnTo>
                    <a:pt x="664" y="145"/>
                  </a:lnTo>
                  <a:lnTo>
                    <a:pt x="655" y="134"/>
                  </a:lnTo>
                  <a:lnTo>
                    <a:pt x="645" y="127"/>
                  </a:lnTo>
                  <a:lnTo>
                    <a:pt x="646" y="120"/>
                  </a:lnTo>
                  <a:lnTo>
                    <a:pt x="641" y="112"/>
                  </a:lnTo>
                  <a:lnTo>
                    <a:pt x="639" y="106"/>
                  </a:lnTo>
                  <a:lnTo>
                    <a:pt x="648" y="101"/>
                  </a:lnTo>
                  <a:lnTo>
                    <a:pt x="641" y="83"/>
                  </a:lnTo>
                  <a:lnTo>
                    <a:pt x="639" y="85"/>
                  </a:lnTo>
                  <a:lnTo>
                    <a:pt x="633" y="79"/>
                  </a:lnTo>
                  <a:lnTo>
                    <a:pt x="634" y="77"/>
                  </a:lnTo>
                  <a:lnTo>
                    <a:pt x="639" y="78"/>
                  </a:lnTo>
                  <a:lnTo>
                    <a:pt x="645" y="76"/>
                  </a:lnTo>
                  <a:lnTo>
                    <a:pt x="646" y="70"/>
                  </a:lnTo>
                  <a:lnTo>
                    <a:pt x="655" y="71"/>
                  </a:lnTo>
                  <a:lnTo>
                    <a:pt x="657" y="67"/>
                  </a:lnTo>
                  <a:lnTo>
                    <a:pt x="659" y="66"/>
                  </a:lnTo>
                  <a:lnTo>
                    <a:pt x="670" y="66"/>
                  </a:lnTo>
                  <a:lnTo>
                    <a:pt x="666" y="64"/>
                  </a:lnTo>
                  <a:lnTo>
                    <a:pt x="666" y="61"/>
                  </a:lnTo>
                  <a:lnTo>
                    <a:pt x="670" y="62"/>
                  </a:lnTo>
                  <a:lnTo>
                    <a:pt x="671" y="65"/>
                  </a:lnTo>
                  <a:lnTo>
                    <a:pt x="679" y="64"/>
                  </a:lnTo>
                  <a:lnTo>
                    <a:pt x="679" y="59"/>
                  </a:lnTo>
                  <a:lnTo>
                    <a:pt x="666" y="56"/>
                  </a:lnTo>
                  <a:lnTo>
                    <a:pt x="664" y="44"/>
                  </a:lnTo>
                  <a:lnTo>
                    <a:pt x="658" y="44"/>
                  </a:lnTo>
                  <a:lnTo>
                    <a:pt x="651" y="41"/>
                  </a:lnTo>
                  <a:lnTo>
                    <a:pt x="643" y="44"/>
                  </a:lnTo>
                  <a:lnTo>
                    <a:pt x="641" y="43"/>
                  </a:lnTo>
                  <a:lnTo>
                    <a:pt x="629" y="41"/>
                  </a:lnTo>
                  <a:lnTo>
                    <a:pt x="625" y="38"/>
                  </a:lnTo>
                  <a:lnTo>
                    <a:pt x="619" y="42"/>
                  </a:lnTo>
                  <a:lnTo>
                    <a:pt x="613" y="43"/>
                  </a:lnTo>
                  <a:lnTo>
                    <a:pt x="609" y="41"/>
                  </a:lnTo>
                  <a:lnTo>
                    <a:pt x="601" y="43"/>
                  </a:lnTo>
                  <a:lnTo>
                    <a:pt x="600" y="44"/>
                  </a:lnTo>
                  <a:lnTo>
                    <a:pt x="589" y="42"/>
                  </a:lnTo>
                  <a:lnTo>
                    <a:pt x="588" y="42"/>
                  </a:lnTo>
                  <a:lnTo>
                    <a:pt x="586" y="40"/>
                  </a:lnTo>
                  <a:lnTo>
                    <a:pt x="582" y="40"/>
                  </a:lnTo>
                  <a:lnTo>
                    <a:pt x="580" y="35"/>
                  </a:lnTo>
                  <a:lnTo>
                    <a:pt x="577" y="28"/>
                  </a:lnTo>
                  <a:lnTo>
                    <a:pt x="574" y="23"/>
                  </a:lnTo>
                  <a:lnTo>
                    <a:pt x="568" y="24"/>
                  </a:lnTo>
                  <a:lnTo>
                    <a:pt x="567" y="18"/>
                  </a:lnTo>
                  <a:lnTo>
                    <a:pt x="569" y="13"/>
                  </a:lnTo>
                  <a:lnTo>
                    <a:pt x="565" y="7"/>
                  </a:lnTo>
                  <a:lnTo>
                    <a:pt x="563" y="6"/>
                  </a:lnTo>
                  <a:lnTo>
                    <a:pt x="563" y="1"/>
                  </a:lnTo>
                  <a:lnTo>
                    <a:pt x="558" y="7"/>
                  </a:lnTo>
                  <a:lnTo>
                    <a:pt x="544" y="0"/>
                  </a:lnTo>
                  <a:lnTo>
                    <a:pt x="532" y="24"/>
                  </a:lnTo>
                  <a:lnTo>
                    <a:pt x="527" y="22"/>
                  </a:lnTo>
                  <a:lnTo>
                    <a:pt x="516" y="10"/>
                  </a:lnTo>
                  <a:lnTo>
                    <a:pt x="501" y="16"/>
                  </a:lnTo>
                  <a:lnTo>
                    <a:pt x="497" y="12"/>
                  </a:lnTo>
                  <a:lnTo>
                    <a:pt x="496" y="14"/>
                  </a:lnTo>
                  <a:lnTo>
                    <a:pt x="491" y="16"/>
                  </a:lnTo>
                  <a:lnTo>
                    <a:pt x="479" y="14"/>
                  </a:lnTo>
                  <a:lnTo>
                    <a:pt x="466" y="22"/>
                  </a:lnTo>
                  <a:lnTo>
                    <a:pt x="461" y="18"/>
                  </a:lnTo>
                  <a:lnTo>
                    <a:pt x="458" y="18"/>
                  </a:lnTo>
                  <a:lnTo>
                    <a:pt x="464" y="32"/>
                  </a:lnTo>
                  <a:lnTo>
                    <a:pt x="462" y="52"/>
                  </a:lnTo>
                  <a:lnTo>
                    <a:pt x="458" y="55"/>
                  </a:lnTo>
                  <a:lnTo>
                    <a:pt x="461" y="56"/>
                  </a:lnTo>
                  <a:lnTo>
                    <a:pt x="460" y="60"/>
                  </a:lnTo>
                  <a:lnTo>
                    <a:pt x="458" y="59"/>
                  </a:lnTo>
                  <a:lnTo>
                    <a:pt x="452" y="58"/>
                  </a:lnTo>
                  <a:lnTo>
                    <a:pt x="452" y="53"/>
                  </a:lnTo>
                  <a:lnTo>
                    <a:pt x="441" y="48"/>
                  </a:lnTo>
                  <a:lnTo>
                    <a:pt x="440" y="55"/>
                  </a:lnTo>
                  <a:lnTo>
                    <a:pt x="436" y="56"/>
                  </a:lnTo>
                  <a:lnTo>
                    <a:pt x="435" y="59"/>
                  </a:lnTo>
                  <a:lnTo>
                    <a:pt x="436" y="62"/>
                  </a:lnTo>
                  <a:lnTo>
                    <a:pt x="431" y="62"/>
                  </a:lnTo>
                  <a:lnTo>
                    <a:pt x="418" y="65"/>
                  </a:lnTo>
                  <a:lnTo>
                    <a:pt x="407" y="64"/>
                  </a:lnTo>
                  <a:lnTo>
                    <a:pt x="401" y="60"/>
                  </a:lnTo>
                  <a:lnTo>
                    <a:pt x="400" y="53"/>
                  </a:lnTo>
                  <a:lnTo>
                    <a:pt x="390" y="54"/>
                  </a:lnTo>
                  <a:lnTo>
                    <a:pt x="374" y="58"/>
                  </a:lnTo>
                  <a:lnTo>
                    <a:pt x="371" y="62"/>
                  </a:lnTo>
                  <a:lnTo>
                    <a:pt x="372" y="67"/>
                  </a:lnTo>
                  <a:lnTo>
                    <a:pt x="368" y="68"/>
                  </a:lnTo>
                  <a:lnTo>
                    <a:pt x="366" y="67"/>
                  </a:lnTo>
                  <a:lnTo>
                    <a:pt x="364" y="67"/>
                  </a:lnTo>
                  <a:lnTo>
                    <a:pt x="360" y="70"/>
                  </a:lnTo>
                  <a:lnTo>
                    <a:pt x="356" y="66"/>
                  </a:lnTo>
                  <a:lnTo>
                    <a:pt x="348" y="70"/>
                  </a:lnTo>
                  <a:lnTo>
                    <a:pt x="340" y="67"/>
                  </a:lnTo>
                  <a:lnTo>
                    <a:pt x="338" y="68"/>
                  </a:lnTo>
                  <a:lnTo>
                    <a:pt x="333" y="67"/>
                  </a:lnTo>
                  <a:lnTo>
                    <a:pt x="334" y="62"/>
                  </a:lnTo>
                  <a:lnTo>
                    <a:pt x="332" y="59"/>
                  </a:lnTo>
                  <a:lnTo>
                    <a:pt x="327" y="59"/>
                  </a:lnTo>
                  <a:lnTo>
                    <a:pt x="323" y="62"/>
                  </a:lnTo>
                  <a:lnTo>
                    <a:pt x="320" y="61"/>
                  </a:lnTo>
                  <a:lnTo>
                    <a:pt x="314" y="54"/>
                  </a:lnTo>
                  <a:lnTo>
                    <a:pt x="319" y="52"/>
                  </a:lnTo>
                  <a:lnTo>
                    <a:pt x="323" y="54"/>
                  </a:lnTo>
                  <a:lnTo>
                    <a:pt x="333" y="49"/>
                  </a:lnTo>
                  <a:lnTo>
                    <a:pt x="329" y="46"/>
                  </a:lnTo>
                  <a:lnTo>
                    <a:pt x="329" y="41"/>
                  </a:lnTo>
                  <a:lnTo>
                    <a:pt x="326" y="44"/>
                  </a:lnTo>
                  <a:lnTo>
                    <a:pt x="317" y="43"/>
                  </a:lnTo>
                  <a:lnTo>
                    <a:pt x="315" y="48"/>
                  </a:lnTo>
                  <a:lnTo>
                    <a:pt x="311" y="48"/>
                  </a:lnTo>
                  <a:lnTo>
                    <a:pt x="308" y="44"/>
                  </a:lnTo>
                  <a:lnTo>
                    <a:pt x="295" y="44"/>
                  </a:lnTo>
                  <a:lnTo>
                    <a:pt x="299" y="41"/>
                  </a:lnTo>
                  <a:lnTo>
                    <a:pt x="296" y="37"/>
                  </a:lnTo>
                  <a:lnTo>
                    <a:pt x="292" y="40"/>
                  </a:lnTo>
                  <a:lnTo>
                    <a:pt x="273" y="19"/>
                  </a:lnTo>
                  <a:lnTo>
                    <a:pt x="269" y="19"/>
                  </a:lnTo>
                  <a:lnTo>
                    <a:pt x="268" y="22"/>
                  </a:lnTo>
                  <a:lnTo>
                    <a:pt x="269" y="24"/>
                  </a:lnTo>
                  <a:lnTo>
                    <a:pt x="265" y="29"/>
                  </a:lnTo>
                  <a:lnTo>
                    <a:pt x="263" y="36"/>
                  </a:lnTo>
                  <a:lnTo>
                    <a:pt x="266" y="40"/>
                  </a:lnTo>
                  <a:lnTo>
                    <a:pt x="263" y="43"/>
                  </a:lnTo>
                  <a:lnTo>
                    <a:pt x="260" y="52"/>
                  </a:lnTo>
                  <a:lnTo>
                    <a:pt x="255" y="49"/>
                  </a:lnTo>
                  <a:lnTo>
                    <a:pt x="255" y="47"/>
                  </a:lnTo>
                  <a:lnTo>
                    <a:pt x="253" y="41"/>
                  </a:lnTo>
                  <a:lnTo>
                    <a:pt x="250" y="41"/>
                  </a:lnTo>
                  <a:lnTo>
                    <a:pt x="249" y="40"/>
                  </a:lnTo>
                  <a:lnTo>
                    <a:pt x="244" y="41"/>
                  </a:lnTo>
                  <a:lnTo>
                    <a:pt x="243" y="40"/>
                  </a:lnTo>
                  <a:lnTo>
                    <a:pt x="237" y="37"/>
                  </a:lnTo>
                  <a:lnTo>
                    <a:pt x="231" y="37"/>
                  </a:lnTo>
                  <a:lnTo>
                    <a:pt x="229" y="52"/>
                  </a:lnTo>
                  <a:lnTo>
                    <a:pt x="226" y="65"/>
                  </a:lnTo>
                  <a:lnTo>
                    <a:pt x="225" y="67"/>
                  </a:lnTo>
                  <a:lnTo>
                    <a:pt x="209" y="72"/>
                  </a:lnTo>
                  <a:lnTo>
                    <a:pt x="207" y="79"/>
                  </a:lnTo>
                  <a:lnTo>
                    <a:pt x="203" y="76"/>
                  </a:lnTo>
                  <a:lnTo>
                    <a:pt x="203" y="74"/>
                  </a:lnTo>
                  <a:lnTo>
                    <a:pt x="201" y="74"/>
                  </a:lnTo>
                  <a:lnTo>
                    <a:pt x="199" y="74"/>
                  </a:lnTo>
                  <a:lnTo>
                    <a:pt x="196" y="77"/>
                  </a:lnTo>
                  <a:lnTo>
                    <a:pt x="197" y="78"/>
                  </a:lnTo>
                  <a:lnTo>
                    <a:pt x="200" y="76"/>
                  </a:lnTo>
                  <a:lnTo>
                    <a:pt x="202" y="83"/>
                  </a:lnTo>
                  <a:lnTo>
                    <a:pt x="202" y="86"/>
                  </a:lnTo>
                  <a:lnTo>
                    <a:pt x="199" y="95"/>
                  </a:lnTo>
                  <a:lnTo>
                    <a:pt x="203" y="98"/>
                  </a:lnTo>
                  <a:lnTo>
                    <a:pt x="203" y="102"/>
                  </a:lnTo>
                  <a:lnTo>
                    <a:pt x="206" y="102"/>
                  </a:lnTo>
                  <a:lnTo>
                    <a:pt x="212" y="107"/>
                  </a:lnTo>
                  <a:lnTo>
                    <a:pt x="211" y="112"/>
                  </a:lnTo>
                  <a:lnTo>
                    <a:pt x="212" y="113"/>
                  </a:lnTo>
                  <a:lnTo>
                    <a:pt x="225" y="129"/>
                  </a:lnTo>
                  <a:lnTo>
                    <a:pt x="233" y="123"/>
                  </a:lnTo>
                  <a:lnTo>
                    <a:pt x="237" y="121"/>
                  </a:lnTo>
                  <a:lnTo>
                    <a:pt x="243" y="126"/>
                  </a:lnTo>
                  <a:lnTo>
                    <a:pt x="245" y="129"/>
                  </a:lnTo>
                  <a:lnTo>
                    <a:pt x="249" y="129"/>
                  </a:lnTo>
                  <a:lnTo>
                    <a:pt x="250" y="129"/>
                  </a:lnTo>
                  <a:lnTo>
                    <a:pt x="250" y="132"/>
                  </a:lnTo>
                  <a:lnTo>
                    <a:pt x="251" y="133"/>
                  </a:lnTo>
                  <a:lnTo>
                    <a:pt x="257" y="138"/>
                  </a:lnTo>
                  <a:lnTo>
                    <a:pt x="260" y="139"/>
                  </a:lnTo>
                  <a:lnTo>
                    <a:pt x="262" y="137"/>
                  </a:lnTo>
                  <a:lnTo>
                    <a:pt x="263" y="137"/>
                  </a:lnTo>
                  <a:lnTo>
                    <a:pt x="266" y="139"/>
                  </a:lnTo>
                  <a:lnTo>
                    <a:pt x="272" y="138"/>
                  </a:lnTo>
                  <a:lnTo>
                    <a:pt x="277" y="137"/>
                  </a:lnTo>
                  <a:lnTo>
                    <a:pt x="275" y="131"/>
                  </a:lnTo>
                  <a:lnTo>
                    <a:pt x="274" y="127"/>
                  </a:lnTo>
                  <a:lnTo>
                    <a:pt x="275" y="126"/>
                  </a:lnTo>
                  <a:lnTo>
                    <a:pt x="279" y="128"/>
                  </a:lnTo>
                  <a:lnTo>
                    <a:pt x="279" y="131"/>
                  </a:lnTo>
                  <a:lnTo>
                    <a:pt x="280" y="131"/>
                  </a:lnTo>
                  <a:lnTo>
                    <a:pt x="280" y="123"/>
                  </a:lnTo>
                  <a:lnTo>
                    <a:pt x="277" y="123"/>
                  </a:lnTo>
                  <a:lnTo>
                    <a:pt x="277" y="122"/>
                  </a:lnTo>
                  <a:lnTo>
                    <a:pt x="279" y="120"/>
                  </a:lnTo>
                  <a:lnTo>
                    <a:pt x="283" y="120"/>
                  </a:lnTo>
                  <a:lnTo>
                    <a:pt x="284" y="119"/>
                  </a:lnTo>
                  <a:lnTo>
                    <a:pt x="291" y="120"/>
                  </a:lnTo>
                  <a:lnTo>
                    <a:pt x="291" y="119"/>
                  </a:lnTo>
                  <a:lnTo>
                    <a:pt x="289" y="116"/>
                  </a:lnTo>
                  <a:lnTo>
                    <a:pt x="290" y="115"/>
                  </a:lnTo>
                  <a:lnTo>
                    <a:pt x="301" y="115"/>
                  </a:lnTo>
                  <a:lnTo>
                    <a:pt x="304" y="115"/>
                  </a:lnTo>
                  <a:lnTo>
                    <a:pt x="307" y="128"/>
                  </a:lnTo>
                  <a:lnTo>
                    <a:pt x="308" y="128"/>
                  </a:lnTo>
                  <a:lnTo>
                    <a:pt x="311" y="157"/>
                  </a:lnTo>
                  <a:lnTo>
                    <a:pt x="314" y="167"/>
                  </a:lnTo>
                  <a:lnTo>
                    <a:pt x="316" y="167"/>
                  </a:lnTo>
                  <a:lnTo>
                    <a:pt x="317" y="161"/>
                  </a:lnTo>
                  <a:lnTo>
                    <a:pt x="320" y="163"/>
                  </a:lnTo>
                  <a:lnTo>
                    <a:pt x="320" y="164"/>
                  </a:lnTo>
                  <a:lnTo>
                    <a:pt x="317" y="165"/>
                  </a:lnTo>
                  <a:lnTo>
                    <a:pt x="319" y="165"/>
                  </a:lnTo>
                  <a:lnTo>
                    <a:pt x="336" y="163"/>
                  </a:lnTo>
                  <a:lnTo>
                    <a:pt x="338" y="164"/>
                  </a:lnTo>
                  <a:lnTo>
                    <a:pt x="336" y="169"/>
                  </a:lnTo>
                  <a:lnTo>
                    <a:pt x="334" y="169"/>
                  </a:lnTo>
                  <a:lnTo>
                    <a:pt x="334" y="171"/>
                  </a:lnTo>
                  <a:lnTo>
                    <a:pt x="327" y="175"/>
                  </a:lnTo>
                  <a:lnTo>
                    <a:pt x="323" y="177"/>
                  </a:lnTo>
                  <a:lnTo>
                    <a:pt x="323" y="179"/>
                  </a:lnTo>
                  <a:lnTo>
                    <a:pt x="321" y="180"/>
                  </a:lnTo>
                  <a:lnTo>
                    <a:pt x="319" y="186"/>
                  </a:lnTo>
                  <a:lnTo>
                    <a:pt x="315" y="192"/>
                  </a:lnTo>
                  <a:lnTo>
                    <a:pt x="313" y="199"/>
                  </a:lnTo>
                  <a:lnTo>
                    <a:pt x="316" y="204"/>
                  </a:lnTo>
                  <a:lnTo>
                    <a:pt x="319" y="209"/>
                  </a:lnTo>
                  <a:lnTo>
                    <a:pt x="323" y="209"/>
                  </a:lnTo>
                  <a:lnTo>
                    <a:pt x="328" y="203"/>
                  </a:lnTo>
                  <a:lnTo>
                    <a:pt x="336" y="205"/>
                  </a:lnTo>
                  <a:lnTo>
                    <a:pt x="336" y="209"/>
                  </a:lnTo>
                  <a:lnTo>
                    <a:pt x="328" y="231"/>
                  </a:lnTo>
                  <a:lnTo>
                    <a:pt x="319" y="235"/>
                  </a:lnTo>
                  <a:lnTo>
                    <a:pt x="317" y="236"/>
                  </a:lnTo>
                  <a:lnTo>
                    <a:pt x="314" y="246"/>
                  </a:lnTo>
                  <a:lnTo>
                    <a:pt x="322" y="263"/>
                  </a:lnTo>
                  <a:lnTo>
                    <a:pt x="319" y="264"/>
                  </a:lnTo>
                  <a:lnTo>
                    <a:pt x="320" y="271"/>
                  </a:lnTo>
                  <a:lnTo>
                    <a:pt x="320" y="275"/>
                  </a:lnTo>
                  <a:lnTo>
                    <a:pt x="316" y="276"/>
                  </a:lnTo>
                  <a:lnTo>
                    <a:pt x="316" y="282"/>
                  </a:lnTo>
                  <a:lnTo>
                    <a:pt x="323" y="282"/>
                  </a:lnTo>
                  <a:lnTo>
                    <a:pt x="320" y="287"/>
                  </a:lnTo>
                  <a:lnTo>
                    <a:pt x="319" y="290"/>
                  </a:lnTo>
                  <a:lnTo>
                    <a:pt x="317" y="290"/>
                  </a:lnTo>
                  <a:lnTo>
                    <a:pt x="316" y="289"/>
                  </a:lnTo>
                  <a:lnTo>
                    <a:pt x="319" y="296"/>
                  </a:lnTo>
                  <a:lnTo>
                    <a:pt x="314" y="301"/>
                  </a:lnTo>
                  <a:lnTo>
                    <a:pt x="314" y="305"/>
                  </a:lnTo>
                  <a:lnTo>
                    <a:pt x="313" y="307"/>
                  </a:lnTo>
                  <a:lnTo>
                    <a:pt x="311" y="307"/>
                  </a:lnTo>
                  <a:lnTo>
                    <a:pt x="309" y="311"/>
                  </a:lnTo>
                  <a:lnTo>
                    <a:pt x="308" y="315"/>
                  </a:lnTo>
                  <a:lnTo>
                    <a:pt x="304" y="318"/>
                  </a:lnTo>
                  <a:lnTo>
                    <a:pt x="302" y="317"/>
                  </a:lnTo>
                  <a:lnTo>
                    <a:pt x="286" y="324"/>
                  </a:lnTo>
                  <a:lnTo>
                    <a:pt x="297" y="348"/>
                  </a:lnTo>
                  <a:lnTo>
                    <a:pt x="308" y="341"/>
                  </a:lnTo>
                  <a:lnTo>
                    <a:pt x="310" y="343"/>
                  </a:lnTo>
                  <a:lnTo>
                    <a:pt x="308" y="345"/>
                  </a:lnTo>
                  <a:lnTo>
                    <a:pt x="308" y="353"/>
                  </a:lnTo>
                  <a:lnTo>
                    <a:pt x="310" y="355"/>
                  </a:lnTo>
                  <a:lnTo>
                    <a:pt x="310" y="357"/>
                  </a:lnTo>
                  <a:lnTo>
                    <a:pt x="308" y="359"/>
                  </a:lnTo>
                  <a:lnTo>
                    <a:pt x="309" y="362"/>
                  </a:lnTo>
                  <a:lnTo>
                    <a:pt x="299" y="369"/>
                  </a:lnTo>
                  <a:lnTo>
                    <a:pt x="301" y="373"/>
                  </a:lnTo>
                  <a:lnTo>
                    <a:pt x="310" y="366"/>
                  </a:lnTo>
                  <a:lnTo>
                    <a:pt x="309" y="368"/>
                  </a:lnTo>
                  <a:lnTo>
                    <a:pt x="310" y="369"/>
                  </a:lnTo>
                  <a:lnTo>
                    <a:pt x="307" y="374"/>
                  </a:lnTo>
                  <a:lnTo>
                    <a:pt x="311" y="385"/>
                  </a:lnTo>
                  <a:lnTo>
                    <a:pt x="326" y="369"/>
                  </a:lnTo>
                  <a:lnTo>
                    <a:pt x="327" y="391"/>
                  </a:lnTo>
                  <a:lnTo>
                    <a:pt x="329" y="390"/>
                  </a:lnTo>
                  <a:lnTo>
                    <a:pt x="330" y="386"/>
                  </a:lnTo>
                  <a:lnTo>
                    <a:pt x="335" y="381"/>
                  </a:lnTo>
                  <a:lnTo>
                    <a:pt x="339" y="380"/>
                  </a:lnTo>
                  <a:lnTo>
                    <a:pt x="340" y="380"/>
                  </a:lnTo>
                  <a:lnTo>
                    <a:pt x="344" y="378"/>
                  </a:lnTo>
                  <a:lnTo>
                    <a:pt x="350" y="375"/>
                  </a:lnTo>
                  <a:lnTo>
                    <a:pt x="356" y="413"/>
                  </a:lnTo>
                  <a:lnTo>
                    <a:pt x="364" y="411"/>
                  </a:lnTo>
                  <a:lnTo>
                    <a:pt x="364" y="410"/>
                  </a:lnTo>
                  <a:lnTo>
                    <a:pt x="372" y="408"/>
                  </a:lnTo>
                  <a:lnTo>
                    <a:pt x="375" y="420"/>
                  </a:lnTo>
                  <a:lnTo>
                    <a:pt x="371" y="425"/>
                  </a:lnTo>
                  <a:lnTo>
                    <a:pt x="372" y="431"/>
                  </a:lnTo>
                  <a:lnTo>
                    <a:pt x="376" y="446"/>
                  </a:lnTo>
                  <a:lnTo>
                    <a:pt x="383" y="444"/>
                  </a:lnTo>
                  <a:lnTo>
                    <a:pt x="384" y="450"/>
                  </a:lnTo>
                  <a:lnTo>
                    <a:pt x="392" y="448"/>
                  </a:lnTo>
                  <a:lnTo>
                    <a:pt x="390" y="446"/>
                  </a:lnTo>
                  <a:lnTo>
                    <a:pt x="404" y="442"/>
                  </a:lnTo>
                  <a:lnTo>
                    <a:pt x="402" y="431"/>
                  </a:lnTo>
                  <a:lnTo>
                    <a:pt x="406" y="431"/>
                  </a:lnTo>
                  <a:lnTo>
                    <a:pt x="406" y="428"/>
                  </a:lnTo>
                  <a:lnTo>
                    <a:pt x="404" y="427"/>
                  </a:lnTo>
                  <a:lnTo>
                    <a:pt x="405" y="422"/>
                  </a:lnTo>
                  <a:lnTo>
                    <a:pt x="404" y="422"/>
                  </a:lnTo>
                  <a:lnTo>
                    <a:pt x="404" y="419"/>
                  </a:lnTo>
                  <a:lnTo>
                    <a:pt x="406" y="419"/>
                  </a:lnTo>
                  <a:lnTo>
                    <a:pt x="407" y="419"/>
                  </a:lnTo>
                  <a:lnTo>
                    <a:pt x="413" y="415"/>
                  </a:lnTo>
                  <a:lnTo>
                    <a:pt x="431" y="413"/>
                  </a:lnTo>
                  <a:lnTo>
                    <a:pt x="434" y="429"/>
                  </a:lnTo>
                  <a:lnTo>
                    <a:pt x="438" y="466"/>
                  </a:lnTo>
                  <a:lnTo>
                    <a:pt x="424" y="469"/>
                  </a:lnTo>
                  <a:lnTo>
                    <a:pt x="429" y="500"/>
                  </a:lnTo>
                  <a:lnTo>
                    <a:pt x="434" y="524"/>
                  </a:lnTo>
                  <a:lnTo>
                    <a:pt x="407" y="528"/>
                  </a:lnTo>
                  <a:lnTo>
                    <a:pt x="406" y="526"/>
                  </a:lnTo>
                  <a:lnTo>
                    <a:pt x="407" y="535"/>
                  </a:lnTo>
                  <a:lnTo>
                    <a:pt x="408" y="536"/>
                  </a:lnTo>
                  <a:lnTo>
                    <a:pt x="413" y="535"/>
                  </a:lnTo>
                  <a:lnTo>
                    <a:pt x="418" y="553"/>
                  </a:lnTo>
                  <a:lnTo>
                    <a:pt x="424" y="553"/>
                  </a:lnTo>
                  <a:lnTo>
                    <a:pt x="423" y="544"/>
                  </a:lnTo>
                  <a:lnTo>
                    <a:pt x="443" y="541"/>
                  </a:lnTo>
                  <a:lnTo>
                    <a:pt x="449" y="567"/>
                  </a:lnTo>
                  <a:lnTo>
                    <a:pt x="441" y="568"/>
                  </a:lnTo>
                  <a:lnTo>
                    <a:pt x="440" y="589"/>
                  </a:lnTo>
                  <a:lnTo>
                    <a:pt x="438" y="607"/>
                  </a:lnTo>
                  <a:lnTo>
                    <a:pt x="425" y="609"/>
                  </a:lnTo>
                  <a:lnTo>
                    <a:pt x="430" y="618"/>
                  </a:lnTo>
                  <a:lnTo>
                    <a:pt x="452" y="610"/>
                  </a:lnTo>
                  <a:lnTo>
                    <a:pt x="455" y="627"/>
                  </a:lnTo>
                  <a:lnTo>
                    <a:pt x="472" y="625"/>
                  </a:lnTo>
                  <a:lnTo>
                    <a:pt x="472" y="626"/>
                  </a:lnTo>
                  <a:lnTo>
                    <a:pt x="474" y="625"/>
                  </a:lnTo>
                  <a:lnTo>
                    <a:pt x="474" y="624"/>
                  </a:lnTo>
                  <a:lnTo>
                    <a:pt x="477" y="621"/>
                  </a:lnTo>
                  <a:lnTo>
                    <a:pt x="478" y="627"/>
                  </a:lnTo>
                  <a:lnTo>
                    <a:pt x="482" y="627"/>
                  </a:lnTo>
                  <a:lnTo>
                    <a:pt x="488" y="655"/>
                  </a:lnTo>
                  <a:lnTo>
                    <a:pt x="519" y="649"/>
                  </a:lnTo>
                  <a:lnTo>
                    <a:pt x="518" y="645"/>
                  </a:lnTo>
                  <a:lnTo>
                    <a:pt x="529" y="643"/>
                  </a:lnTo>
                  <a:lnTo>
                    <a:pt x="531" y="649"/>
                  </a:lnTo>
                  <a:lnTo>
                    <a:pt x="532" y="660"/>
                  </a:lnTo>
                  <a:lnTo>
                    <a:pt x="529" y="660"/>
                  </a:lnTo>
                  <a:lnTo>
                    <a:pt x="537" y="675"/>
                  </a:lnTo>
                  <a:lnTo>
                    <a:pt x="544" y="670"/>
                  </a:lnTo>
                  <a:lnTo>
                    <a:pt x="543" y="668"/>
                  </a:lnTo>
                  <a:lnTo>
                    <a:pt x="550" y="664"/>
                  </a:lnTo>
                  <a:lnTo>
                    <a:pt x="553" y="667"/>
                  </a:lnTo>
                  <a:lnTo>
                    <a:pt x="557" y="669"/>
                  </a:lnTo>
                  <a:lnTo>
                    <a:pt x="558" y="674"/>
                  </a:lnTo>
                  <a:lnTo>
                    <a:pt x="559" y="676"/>
                  </a:lnTo>
                  <a:lnTo>
                    <a:pt x="555" y="681"/>
                  </a:lnTo>
                  <a:lnTo>
                    <a:pt x="545" y="697"/>
                  </a:lnTo>
                  <a:lnTo>
                    <a:pt x="555" y="705"/>
                  </a:lnTo>
                  <a:lnTo>
                    <a:pt x="556" y="706"/>
                  </a:lnTo>
                  <a:lnTo>
                    <a:pt x="558" y="715"/>
                  </a:lnTo>
                  <a:lnTo>
                    <a:pt x="556" y="717"/>
                  </a:lnTo>
                  <a:lnTo>
                    <a:pt x="557" y="728"/>
                  </a:lnTo>
                  <a:lnTo>
                    <a:pt x="557" y="727"/>
                  </a:lnTo>
                  <a:lnTo>
                    <a:pt x="558" y="735"/>
                  </a:lnTo>
                  <a:lnTo>
                    <a:pt x="558" y="738"/>
                  </a:lnTo>
                  <a:lnTo>
                    <a:pt x="553" y="744"/>
                  </a:lnTo>
                  <a:lnTo>
                    <a:pt x="552" y="748"/>
                  </a:lnTo>
                  <a:lnTo>
                    <a:pt x="550" y="758"/>
                  </a:lnTo>
                  <a:lnTo>
                    <a:pt x="552" y="764"/>
                  </a:lnTo>
                  <a:lnTo>
                    <a:pt x="553" y="775"/>
                  </a:lnTo>
                  <a:lnTo>
                    <a:pt x="550" y="784"/>
                  </a:lnTo>
                  <a:lnTo>
                    <a:pt x="547" y="784"/>
                  </a:lnTo>
                  <a:lnTo>
                    <a:pt x="545" y="789"/>
                  </a:lnTo>
                  <a:lnTo>
                    <a:pt x="547" y="795"/>
                  </a:lnTo>
                  <a:lnTo>
                    <a:pt x="550" y="795"/>
                  </a:lnTo>
                  <a:lnTo>
                    <a:pt x="547" y="800"/>
                  </a:lnTo>
                  <a:lnTo>
                    <a:pt x="550" y="799"/>
                  </a:lnTo>
                  <a:lnTo>
                    <a:pt x="549" y="801"/>
                  </a:lnTo>
                  <a:lnTo>
                    <a:pt x="527" y="805"/>
                  </a:lnTo>
                  <a:lnTo>
                    <a:pt x="528" y="808"/>
                  </a:lnTo>
                  <a:lnTo>
                    <a:pt x="531" y="806"/>
                  </a:lnTo>
                  <a:lnTo>
                    <a:pt x="535" y="812"/>
                  </a:lnTo>
                  <a:lnTo>
                    <a:pt x="533" y="813"/>
                  </a:lnTo>
                  <a:lnTo>
                    <a:pt x="533" y="815"/>
                  </a:lnTo>
                  <a:lnTo>
                    <a:pt x="539" y="817"/>
                  </a:lnTo>
                  <a:lnTo>
                    <a:pt x="538" y="819"/>
                  </a:lnTo>
                  <a:lnTo>
                    <a:pt x="537" y="819"/>
                  </a:lnTo>
                  <a:lnTo>
                    <a:pt x="538" y="821"/>
                  </a:lnTo>
                  <a:lnTo>
                    <a:pt x="544" y="821"/>
                  </a:lnTo>
                  <a:lnTo>
                    <a:pt x="543" y="826"/>
                  </a:lnTo>
                  <a:lnTo>
                    <a:pt x="545" y="827"/>
                  </a:lnTo>
                  <a:lnTo>
                    <a:pt x="549" y="826"/>
                  </a:lnTo>
                  <a:lnTo>
                    <a:pt x="549" y="827"/>
                  </a:lnTo>
                  <a:lnTo>
                    <a:pt x="546" y="830"/>
                  </a:lnTo>
                  <a:lnTo>
                    <a:pt x="547" y="831"/>
                  </a:lnTo>
                  <a:lnTo>
                    <a:pt x="551" y="829"/>
                  </a:lnTo>
                  <a:lnTo>
                    <a:pt x="552" y="826"/>
                  </a:lnTo>
                  <a:lnTo>
                    <a:pt x="553" y="823"/>
                  </a:lnTo>
                  <a:lnTo>
                    <a:pt x="555" y="823"/>
                  </a:lnTo>
                  <a:lnTo>
                    <a:pt x="555" y="825"/>
                  </a:lnTo>
                  <a:lnTo>
                    <a:pt x="551" y="832"/>
                  </a:lnTo>
                  <a:lnTo>
                    <a:pt x="555" y="832"/>
                  </a:lnTo>
                  <a:lnTo>
                    <a:pt x="558" y="826"/>
                  </a:lnTo>
                  <a:lnTo>
                    <a:pt x="561" y="829"/>
                  </a:lnTo>
                  <a:lnTo>
                    <a:pt x="561" y="823"/>
                  </a:lnTo>
                  <a:lnTo>
                    <a:pt x="563" y="823"/>
                  </a:lnTo>
                  <a:lnTo>
                    <a:pt x="564" y="827"/>
                  </a:lnTo>
                  <a:lnTo>
                    <a:pt x="562" y="830"/>
                  </a:lnTo>
                  <a:lnTo>
                    <a:pt x="563" y="831"/>
                  </a:lnTo>
                  <a:lnTo>
                    <a:pt x="565" y="829"/>
                  </a:lnTo>
                  <a:lnTo>
                    <a:pt x="567" y="829"/>
                  </a:lnTo>
                  <a:lnTo>
                    <a:pt x="565" y="831"/>
                  </a:lnTo>
                  <a:lnTo>
                    <a:pt x="563" y="835"/>
                  </a:lnTo>
                  <a:lnTo>
                    <a:pt x="563" y="838"/>
                  </a:lnTo>
                  <a:lnTo>
                    <a:pt x="564" y="838"/>
                  </a:lnTo>
                  <a:lnTo>
                    <a:pt x="565" y="837"/>
                  </a:lnTo>
                  <a:lnTo>
                    <a:pt x="568" y="835"/>
                  </a:lnTo>
                  <a:lnTo>
                    <a:pt x="571" y="836"/>
                  </a:lnTo>
                  <a:lnTo>
                    <a:pt x="568" y="839"/>
                  </a:lnTo>
                  <a:lnTo>
                    <a:pt x="565" y="839"/>
                  </a:lnTo>
                  <a:lnTo>
                    <a:pt x="564" y="839"/>
                  </a:lnTo>
                  <a:lnTo>
                    <a:pt x="565" y="841"/>
                  </a:lnTo>
                  <a:lnTo>
                    <a:pt x="573" y="841"/>
                  </a:lnTo>
                  <a:lnTo>
                    <a:pt x="574" y="843"/>
                  </a:lnTo>
                  <a:lnTo>
                    <a:pt x="565" y="844"/>
                  </a:lnTo>
                  <a:lnTo>
                    <a:pt x="564" y="845"/>
                  </a:lnTo>
                  <a:lnTo>
                    <a:pt x="565" y="848"/>
                  </a:lnTo>
                  <a:lnTo>
                    <a:pt x="568" y="849"/>
                  </a:lnTo>
                  <a:lnTo>
                    <a:pt x="570" y="848"/>
                  </a:lnTo>
                  <a:lnTo>
                    <a:pt x="575" y="850"/>
                  </a:lnTo>
                  <a:lnTo>
                    <a:pt x="573" y="855"/>
                  </a:lnTo>
                  <a:lnTo>
                    <a:pt x="582" y="854"/>
                  </a:lnTo>
                  <a:lnTo>
                    <a:pt x="587" y="855"/>
                  </a:lnTo>
                  <a:lnTo>
                    <a:pt x="583" y="857"/>
                  </a:lnTo>
                  <a:lnTo>
                    <a:pt x="585" y="862"/>
                  </a:lnTo>
                  <a:lnTo>
                    <a:pt x="592" y="863"/>
                  </a:lnTo>
                  <a:lnTo>
                    <a:pt x="592" y="859"/>
                  </a:lnTo>
                  <a:lnTo>
                    <a:pt x="593" y="857"/>
                  </a:lnTo>
                  <a:lnTo>
                    <a:pt x="595" y="863"/>
                  </a:lnTo>
                  <a:lnTo>
                    <a:pt x="598" y="861"/>
                  </a:lnTo>
                  <a:lnTo>
                    <a:pt x="595" y="856"/>
                  </a:lnTo>
                  <a:lnTo>
                    <a:pt x="597" y="856"/>
                  </a:lnTo>
                  <a:lnTo>
                    <a:pt x="600" y="861"/>
                  </a:lnTo>
                  <a:lnTo>
                    <a:pt x="603" y="860"/>
                  </a:lnTo>
                  <a:lnTo>
                    <a:pt x="610" y="867"/>
                  </a:lnTo>
                  <a:lnTo>
                    <a:pt x="607" y="868"/>
                  </a:lnTo>
                  <a:lnTo>
                    <a:pt x="609" y="869"/>
                  </a:lnTo>
                  <a:lnTo>
                    <a:pt x="613" y="867"/>
                  </a:lnTo>
                  <a:lnTo>
                    <a:pt x="613" y="861"/>
                  </a:lnTo>
                  <a:lnTo>
                    <a:pt x="617" y="861"/>
                  </a:lnTo>
                  <a:lnTo>
                    <a:pt x="618" y="868"/>
                  </a:lnTo>
                  <a:lnTo>
                    <a:pt x="595" y="884"/>
                  </a:lnTo>
                  <a:lnTo>
                    <a:pt x="588" y="877"/>
                  </a:lnTo>
                  <a:lnTo>
                    <a:pt x="585" y="875"/>
                  </a:lnTo>
                  <a:lnTo>
                    <a:pt x="574" y="884"/>
                  </a:lnTo>
                  <a:lnTo>
                    <a:pt x="565" y="880"/>
                  </a:lnTo>
                  <a:lnTo>
                    <a:pt x="562" y="883"/>
                  </a:lnTo>
                  <a:lnTo>
                    <a:pt x="546" y="875"/>
                  </a:lnTo>
                  <a:lnTo>
                    <a:pt x="531" y="889"/>
                  </a:lnTo>
                  <a:lnTo>
                    <a:pt x="532" y="898"/>
                  </a:lnTo>
                  <a:lnTo>
                    <a:pt x="504" y="883"/>
                  </a:lnTo>
                  <a:lnTo>
                    <a:pt x="510" y="878"/>
                  </a:lnTo>
                  <a:lnTo>
                    <a:pt x="502" y="867"/>
                  </a:lnTo>
                  <a:lnTo>
                    <a:pt x="501" y="868"/>
                  </a:lnTo>
                  <a:lnTo>
                    <a:pt x="498" y="866"/>
                  </a:lnTo>
                  <a:lnTo>
                    <a:pt x="500" y="865"/>
                  </a:lnTo>
                  <a:lnTo>
                    <a:pt x="495" y="849"/>
                  </a:lnTo>
                  <a:lnTo>
                    <a:pt x="492" y="850"/>
                  </a:lnTo>
                  <a:lnTo>
                    <a:pt x="488" y="842"/>
                  </a:lnTo>
                  <a:lnTo>
                    <a:pt x="484" y="841"/>
                  </a:lnTo>
                  <a:lnTo>
                    <a:pt x="479" y="843"/>
                  </a:lnTo>
                  <a:lnTo>
                    <a:pt x="485" y="855"/>
                  </a:lnTo>
                  <a:lnTo>
                    <a:pt x="482" y="856"/>
                  </a:lnTo>
                  <a:lnTo>
                    <a:pt x="483" y="859"/>
                  </a:lnTo>
                  <a:lnTo>
                    <a:pt x="479" y="860"/>
                  </a:lnTo>
                  <a:lnTo>
                    <a:pt x="467" y="862"/>
                  </a:lnTo>
                  <a:lnTo>
                    <a:pt x="465" y="856"/>
                  </a:lnTo>
                  <a:lnTo>
                    <a:pt x="459" y="859"/>
                  </a:lnTo>
                  <a:lnTo>
                    <a:pt x="464" y="893"/>
                  </a:lnTo>
                  <a:lnTo>
                    <a:pt x="441" y="898"/>
                  </a:lnTo>
                  <a:lnTo>
                    <a:pt x="440" y="893"/>
                  </a:lnTo>
                  <a:lnTo>
                    <a:pt x="434" y="895"/>
                  </a:lnTo>
                  <a:lnTo>
                    <a:pt x="429" y="867"/>
                  </a:lnTo>
                  <a:lnTo>
                    <a:pt x="413" y="865"/>
                  </a:lnTo>
                  <a:lnTo>
                    <a:pt x="410" y="865"/>
                  </a:lnTo>
                  <a:lnTo>
                    <a:pt x="407" y="862"/>
                  </a:lnTo>
                  <a:lnTo>
                    <a:pt x="401" y="856"/>
                  </a:lnTo>
                  <a:lnTo>
                    <a:pt x="407" y="848"/>
                  </a:lnTo>
                  <a:lnTo>
                    <a:pt x="410" y="847"/>
                  </a:lnTo>
                  <a:lnTo>
                    <a:pt x="407" y="845"/>
                  </a:lnTo>
                  <a:lnTo>
                    <a:pt x="392" y="829"/>
                  </a:lnTo>
                  <a:lnTo>
                    <a:pt x="372" y="854"/>
                  </a:lnTo>
                  <a:lnTo>
                    <a:pt x="376" y="863"/>
                  </a:lnTo>
                  <a:lnTo>
                    <a:pt x="375" y="863"/>
                  </a:lnTo>
                  <a:lnTo>
                    <a:pt x="369" y="848"/>
                  </a:lnTo>
                  <a:lnTo>
                    <a:pt x="369" y="847"/>
                  </a:lnTo>
                  <a:lnTo>
                    <a:pt x="360" y="825"/>
                  </a:lnTo>
                  <a:lnTo>
                    <a:pt x="354" y="830"/>
                  </a:lnTo>
                  <a:lnTo>
                    <a:pt x="357" y="836"/>
                  </a:lnTo>
                  <a:lnTo>
                    <a:pt x="354" y="837"/>
                  </a:lnTo>
                  <a:lnTo>
                    <a:pt x="356" y="841"/>
                  </a:lnTo>
                  <a:lnTo>
                    <a:pt x="347" y="844"/>
                  </a:lnTo>
                  <a:lnTo>
                    <a:pt x="350" y="853"/>
                  </a:lnTo>
                  <a:lnTo>
                    <a:pt x="346" y="854"/>
                  </a:lnTo>
                  <a:lnTo>
                    <a:pt x="352" y="868"/>
                  </a:lnTo>
                  <a:lnTo>
                    <a:pt x="346" y="871"/>
                  </a:lnTo>
                  <a:lnTo>
                    <a:pt x="344" y="867"/>
                  </a:lnTo>
                  <a:lnTo>
                    <a:pt x="333" y="873"/>
                  </a:lnTo>
                  <a:lnTo>
                    <a:pt x="334" y="875"/>
                  </a:lnTo>
                  <a:lnTo>
                    <a:pt x="334" y="879"/>
                  </a:lnTo>
                  <a:lnTo>
                    <a:pt x="326" y="886"/>
                  </a:lnTo>
                  <a:lnTo>
                    <a:pt x="315" y="883"/>
                  </a:lnTo>
                  <a:lnTo>
                    <a:pt x="326" y="868"/>
                  </a:lnTo>
                  <a:lnTo>
                    <a:pt x="327" y="866"/>
                  </a:lnTo>
                  <a:lnTo>
                    <a:pt x="322" y="862"/>
                  </a:lnTo>
                  <a:lnTo>
                    <a:pt x="322" y="848"/>
                  </a:lnTo>
                  <a:lnTo>
                    <a:pt x="319" y="845"/>
                  </a:lnTo>
                  <a:lnTo>
                    <a:pt x="330" y="835"/>
                  </a:lnTo>
                  <a:lnTo>
                    <a:pt x="328" y="827"/>
                  </a:lnTo>
                  <a:lnTo>
                    <a:pt x="326" y="827"/>
                  </a:lnTo>
                  <a:lnTo>
                    <a:pt x="324" y="800"/>
                  </a:lnTo>
                  <a:lnTo>
                    <a:pt x="301" y="806"/>
                  </a:lnTo>
                  <a:lnTo>
                    <a:pt x="302" y="820"/>
                  </a:lnTo>
                  <a:lnTo>
                    <a:pt x="269" y="821"/>
                  </a:lnTo>
                  <a:lnTo>
                    <a:pt x="269" y="824"/>
                  </a:lnTo>
                  <a:lnTo>
                    <a:pt x="262" y="825"/>
                  </a:lnTo>
                  <a:lnTo>
                    <a:pt x="262" y="831"/>
                  </a:lnTo>
                  <a:lnTo>
                    <a:pt x="260" y="831"/>
                  </a:lnTo>
                  <a:lnTo>
                    <a:pt x="260" y="832"/>
                  </a:lnTo>
                  <a:lnTo>
                    <a:pt x="249" y="832"/>
                  </a:lnTo>
                  <a:lnTo>
                    <a:pt x="247" y="832"/>
                  </a:lnTo>
                  <a:lnTo>
                    <a:pt x="247" y="838"/>
                  </a:lnTo>
                  <a:lnTo>
                    <a:pt x="249" y="837"/>
                  </a:lnTo>
                  <a:lnTo>
                    <a:pt x="257" y="837"/>
                  </a:lnTo>
                  <a:lnTo>
                    <a:pt x="257" y="845"/>
                  </a:lnTo>
                  <a:lnTo>
                    <a:pt x="249" y="847"/>
                  </a:lnTo>
                  <a:lnTo>
                    <a:pt x="229" y="848"/>
                  </a:lnTo>
                  <a:lnTo>
                    <a:pt x="231" y="850"/>
                  </a:lnTo>
                  <a:lnTo>
                    <a:pt x="231" y="860"/>
                  </a:lnTo>
                  <a:lnTo>
                    <a:pt x="238" y="885"/>
                  </a:lnTo>
                  <a:lnTo>
                    <a:pt x="248" y="908"/>
                  </a:lnTo>
                  <a:lnTo>
                    <a:pt x="233" y="943"/>
                  </a:lnTo>
                  <a:lnTo>
                    <a:pt x="249" y="955"/>
                  </a:lnTo>
                  <a:lnTo>
                    <a:pt x="249" y="956"/>
                  </a:lnTo>
                  <a:lnTo>
                    <a:pt x="271" y="973"/>
                  </a:lnTo>
                  <a:lnTo>
                    <a:pt x="249" y="1001"/>
                  </a:lnTo>
                  <a:lnTo>
                    <a:pt x="233" y="1022"/>
                  </a:lnTo>
                  <a:lnTo>
                    <a:pt x="249" y="1040"/>
                  </a:lnTo>
                  <a:lnTo>
                    <a:pt x="251" y="1043"/>
                  </a:lnTo>
                  <a:lnTo>
                    <a:pt x="249" y="1048"/>
                  </a:lnTo>
                  <a:lnTo>
                    <a:pt x="243" y="1065"/>
                  </a:lnTo>
                  <a:lnTo>
                    <a:pt x="235" y="1066"/>
                  </a:lnTo>
                  <a:close/>
                </a:path>
              </a:pathLst>
            </a:custGeom>
            <a:blipFill>
              <a:blip r:embed="rId21"/>
              <a:stretch>
                <a:fillRect/>
              </a:stretch>
            </a:blipFill>
            <a:ln>
              <a:solidFill>
                <a:srgbClr val="FFFFFF"/>
              </a:solidFill>
            </a:ln>
          </p:spPr>
          <p:txBody>
            <a:bodyPr vert="horz" wrap="square" lIns="243624" tIns="121812" rIns="243624" bIns="121812" numCol="1" anchor="t" anchorCtr="0" compatLnSpc="1">
              <a:prstTxWarp prst="textNoShape">
                <a:avLst/>
              </a:prstTxWarp>
            </a:bodyPr>
            <a:lstStyle/>
            <a:p>
              <a:pPr defTabSz="2435744">
                <a:buClrTx/>
                <a:defRPr/>
              </a:pPr>
              <a:endParaRPr lang="en-US" sz="3796">
                <a:latin typeface="Verdana"/>
              </a:endParaRPr>
            </a:p>
          </p:txBody>
        </p:sp>
        <p:sp>
          <p:nvSpPr>
            <p:cNvPr id="28" name="Freeform 70">
              <a:extLst>
                <a:ext uri="{FF2B5EF4-FFF2-40B4-BE49-F238E27FC236}">
                  <a16:creationId xmlns:a16="http://schemas.microsoft.com/office/drawing/2014/main" id="{5AE62187-B442-485D-B733-6D93D44C0C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1613" y="2808131"/>
              <a:ext cx="1822523" cy="1179446"/>
            </a:xfrm>
            <a:custGeom>
              <a:avLst/>
              <a:gdLst>
                <a:gd name="connsiteX0" fmla="*/ 1001713 w 2003425"/>
                <a:gd name="connsiteY0" fmla="*/ 0 h 1312863"/>
                <a:gd name="connsiteX1" fmla="*/ 1009726 w 2003425"/>
                <a:gd name="connsiteY1" fmla="*/ 4726 h 1312863"/>
                <a:gd name="connsiteX2" fmla="*/ 1017540 w 2003425"/>
                <a:gd name="connsiteY2" fmla="*/ 9584 h 1312863"/>
                <a:gd name="connsiteX3" fmla="*/ 1017540 w 2003425"/>
                <a:gd name="connsiteY3" fmla="*/ 12735 h 1312863"/>
                <a:gd name="connsiteX4" fmla="*/ 1027156 w 2003425"/>
                <a:gd name="connsiteY4" fmla="*/ 22188 h 1312863"/>
                <a:gd name="connsiteX5" fmla="*/ 1033367 w 2003425"/>
                <a:gd name="connsiteY5" fmla="*/ 30196 h 1312863"/>
                <a:gd name="connsiteX6" fmla="*/ 1033367 w 2003425"/>
                <a:gd name="connsiteY6" fmla="*/ 33347 h 1312863"/>
                <a:gd name="connsiteX7" fmla="*/ 1036572 w 2003425"/>
                <a:gd name="connsiteY7" fmla="*/ 31771 h 1312863"/>
                <a:gd name="connsiteX8" fmla="*/ 1047791 w 2003425"/>
                <a:gd name="connsiteY8" fmla="*/ 28621 h 1312863"/>
                <a:gd name="connsiteX9" fmla="*/ 1050997 w 2003425"/>
                <a:gd name="connsiteY9" fmla="*/ 23763 h 1312863"/>
                <a:gd name="connsiteX10" fmla="*/ 1038175 w 2003425"/>
                <a:gd name="connsiteY10" fmla="*/ 12735 h 1312863"/>
                <a:gd name="connsiteX11" fmla="*/ 1057208 w 2003425"/>
                <a:gd name="connsiteY11" fmla="*/ 12735 h 1312863"/>
                <a:gd name="connsiteX12" fmla="*/ 1065221 w 2003425"/>
                <a:gd name="connsiteY12" fmla="*/ 19037 h 1312863"/>
                <a:gd name="connsiteX13" fmla="*/ 1060413 w 2003425"/>
                <a:gd name="connsiteY13" fmla="*/ 22188 h 1312863"/>
                <a:gd name="connsiteX14" fmla="*/ 1062016 w 2003425"/>
                <a:gd name="connsiteY14" fmla="*/ 27045 h 1312863"/>
                <a:gd name="connsiteX15" fmla="*/ 1068427 w 2003425"/>
                <a:gd name="connsiteY15" fmla="*/ 22188 h 1312863"/>
                <a:gd name="connsiteX16" fmla="*/ 1070029 w 2003425"/>
                <a:gd name="connsiteY16" fmla="*/ 27045 h 1312863"/>
                <a:gd name="connsiteX17" fmla="*/ 1066824 w 2003425"/>
                <a:gd name="connsiteY17" fmla="*/ 31771 h 1312863"/>
                <a:gd name="connsiteX18" fmla="*/ 1068427 w 2003425"/>
                <a:gd name="connsiteY18" fmla="*/ 38073 h 1312863"/>
                <a:gd name="connsiteX19" fmla="*/ 1074838 w 2003425"/>
                <a:gd name="connsiteY19" fmla="*/ 30196 h 1312863"/>
                <a:gd name="connsiteX20" fmla="*/ 1081048 w 2003425"/>
                <a:gd name="connsiteY20" fmla="*/ 27045 h 1312863"/>
                <a:gd name="connsiteX21" fmla="*/ 1089062 w 2003425"/>
                <a:gd name="connsiteY21" fmla="*/ 22188 h 1312863"/>
                <a:gd name="connsiteX22" fmla="*/ 1095473 w 2003425"/>
                <a:gd name="connsiteY22" fmla="*/ 27045 h 1312863"/>
                <a:gd name="connsiteX23" fmla="*/ 1095473 w 2003425"/>
                <a:gd name="connsiteY23" fmla="*/ 30196 h 1312863"/>
                <a:gd name="connsiteX24" fmla="*/ 1101684 w 2003425"/>
                <a:gd name="connsiteY24" fmla="*/ 31771 h 1312863"/>
                <a:gd name="connsiteX25" fmla="*/ 1108095 w 2003425"/>
                <a:gd name="connsiteY25" fmla="*/ 23763 h 1312863"/>
                <a:gd name="connsiteX26" fmla="*/ 1116108 w 2003425"/>
                <a:gd name="connsiteY26" fmla="*/ 27045 h 1312863"/>
                <a:gd name="connsiteX27" fmla="*/ 1120716 w 2003425"/>
                <a:gd name="connsiteY27" fmla="*/ 22188 h 1312863"/>
                <a:gd name="connsiteX28" fmla="*/ 1130333 w 2003425"/>
                <a:gd name="connsiteY28" fmla="*/ 30196 h 1312863"/>
                <a:gd name="connsiteX29" fmla="*/ 1133538 w 2003425"/>
                <a:gd name="connsiteY29" fmla="*/ 33347 h 1312863"/>
                <a:gd name="connsiteX30" fmla="*/ 1128730 w 2003425"/>
                <a:gd name="connsiteY30" fmla="*/ 31771 h 1312863"/>
                <a:gd name="connsiteX31" fmla="*/ 1123922 w 2003425"/>
                <a:gd name="connsiteY31" fmla="*/ 33347 h 1312863"/>
                <a:gd name="connsiteX32" fmla="*/ 1123922 w 2003425"/>
                <a:gd name="connsiteY32" fmla="*/ 47657 h 1312863"/>
                <a:gd name="connsiteX33" fmla="*/ 1130333 w 2003425"/>
                <a:gd name="connsiteY33" fmla="*/ 42799 h 1312863"/>
                <a:gd name="connsiteX34" fmla="*/ 1139749 w 2003425"/>
                <a:gd name="connsiteY34" fmla="*/ 49232 h 1312863"/>
                <a:gd name="connsiteX35" fmla="*/ 1142954 w 2003425"/>
                <a:gd name="connsiteY35" fmla="*/ 50808 h 1312863"/>
                <a:gd name="connsiteX36" fmla="*/ 1133538 w 2003425"/>
                <a:gd name="connsiteY36" fmla="*/ 50808 h 1312863"/>
                <a:gd name="connsiteX37" fmla="*/ 1133538 w 2003425"/>
                <a:gd name="connsiteY37" fmla="*/ 57110 h 1312863"/>
                <a:gd name="connsiteX38" fmla="*/ 1127127 w 2003425"/>
                <a:gd name="connsiteY38" fmla="*/ 57110 h 1312863"/>
                <a:gd name="connsiteX39" fmla="*/ 1123922 w 2003425"/>
                <a:gd name="connsiteY39" fmla="*/ 58685 h 1312863"/>
                <a:gd name="connsiteX40" fmla="*/ 1125524 w 2003425"/>
                <a:gd name="connsiteY40" fmla="*/ 65118 h 1312863"/>
                <a:gd name="connsiteX41" fmla="*/ 1138146 w 2003425"/>
                <a:gd name="connsiteY41" fmla="*/ 66694 h 1312863"/>
                <a:gd name="connsiteX42" fmla="*/ 1142954 w 2003425"/>
                <a:gd name="connsiteY42" fmla="*/ 69844 h 1312863"/>
                <a:gd name="connsiteX43" fmla="*/ 1146160 w 2003425"/>
                <a:gd name="connsiteY43" fmla="*/ 60261 h 1312863"/>
                <a:gd name="connsiteX44" fmla="*/ 1152571 w 2003425"/>
                <a:gd name="connsiteY44" fmla="*/ 61967 h 1312863"/>
                <a:gd name="connsiteX45" fmla="*/ 1157379 w 2003425"/>
                <a:gd name="connsiteY45" fmla="*/ 60261 h 1312863"/>
                <a:gd name="connsiteX46" fmla="*/ 1157379 w 2003425"/>
                <a:gd name="connsiteY46" fmla="*/ 66694 h 1312863"/>
                <a:gd name="connsiteX47" fmla="*/ 1163589 w 2003425"/>
                <a:gd name="connsiteY47" fmla="*/ 66694 h 1312863"/>
                <a:gd name="connsiteX48" fmla="*/ 1163589 w 2003425"/>
                <a:gd name="connsiteY48" fmla="*/ 74571 h 1312863"/>
                <a:gd name="connsiteX49" fmla="*/ 1166795 w 2003425"/>
                <a:gd name="connsiteY49" fmla="*/ 77853 h 1312863"/>
                <a:gd name="connsiteX50" fmla="*/ 1168398 w 2003425"/>
                <a:gd name="connsiteY50" fmla="*/ 74571 h 1312863"/>
                <a:gd name="connsiteX51" fmla="*/ 1168398 w 2003425"/>
                <a:gd name="connsiteY51" fmla="*/ 77853 h 1312863"/>
                <a:gd name="connsiteX52" fmla="*/ 1174809 w 2003425"/>
                <a:gd name="connsiteY52" fmla="*/ 74571 h 1312863"/>
                <a:gd name="connsiteX53" fmla="*/ 1178014 w 2003425"/>
                <a:gd name="connsiteY53" fmla="*/ 79428 h 1312863"/>
                <a:gd name="connsiteX54" fmla="*/ 1182622 w 2003425"/>
                <a:gd name="connsiteY54" fmla="*/ 76146 h 1312863"/>
                <a:gd name="connsiteX55" fmla="*/ 1184225 w 2003425"/>
                <a:gd name="connsiteY55" fmla="*/ 87306 h 1312863"/>
                <a:gd name="connsiteX56" fmla="*/ 1181019 w 2003425"/>
                <a:gd name="connsiteY56" fmla="*/ 90456 h 1312863"/>
                <a:gd name="connsiteX57" fmla="*/ 1193841 w 2003425"/>
                <a:gd name="connsiteY57" fmla="*/ 100040 h 1312863"/>
                <a:gd name="connsiteX58" fmla="*/ 1201654 w 2003425"/>
                <a:gd name="connsiteY58" fmla="*/ 106342 h 1312863"/>
                <a:gd name="connsiteX59" fmla="*/ 1197047 w 2003425"/>
                <a:gd name="connsiteY59" fmla="*/ 107917 h 1312863"/>
                <a:gd name="connsiteX60" fmla="*/ 1203257 w 2003425"/>
                <a:gd name="connsiteY60" fmla="*/ 114350 h 1312863"/>
                <a:gd name="connsiteX61" fmla="*/ 1212874 w 2003425"/>
                <a:gd name="connsiteY61" fmla="*/ 115926 h 1312863"/>
                <a:gd name="connsiteX62" fmla="*/ 1222290 w 2003425"/>
                <a:gd name="connsiteY62" fmla="*/ 125379 h 1312863"/>
                <a:gd name="connsiteX63" fmla="*/ 1228701 w 2003425"/>
                <a:gd name="connsiteY63" fmla="*/ 123803 h 1312863"/>
                <a:gd name="connsiteX64" fmla="*/ 1230303 w 2003425"/>
                <a:gd name="connsiteY64" fmla="*/ 125379 h 1312863"/>
                <a:gd name="connsiteX65" fmla="*/ 1230303 w 2003425"/>
                <a:gd name="connsiteY65" fmla="*/ 133387 h 1312863"/>
                <a:gd name="connsiteX66" fmla="*/ 1235112 w 2003425"/>
                <a:gd name="connsiteY66" fmla="*/ 136538 h 1312863"/>
                <a:gd name="connsiteX67" fmla="*/ 1247733 w 2003425"/>
                <a:gd name="connsiteY67" fmla="*/ 136538 h 1312863"/>
                <a:gd name="connsiteX68" fmla="*/ 1247733 w 2003425"/>
                <a:gd name="connsiteY68" fmla="*/ 144415 h 1312863"/>
                <a:gd name="connsiteX69" fmla="*/ 1252541 w 2003425"/>
                <a:gd name="connsiteY69" fmla="*/ 145990 h 1312863"/>
                <a:gd name="connsiteX70" fmla="*/ 1252541 w 2003425"/>
                <a:gd name="connsiteY70" fmla="*/ 147697 h 1312863"/>
                <a:gd name="connsiteX71" fmla="*/ 1258952 w 2003425"/>
                <a:gd name="connsiteY71" fmla="*/ 147697 h 1312863"/>
                <a:gd name="connsiteX72" fmla="*/ 1258952 w 2003425"/>
                <a:gd name="connsiteY72" fmla="*/ 155574 h 1312863"/>
                <a:gd name="connsiteX73" fmla="*/ 1263560 w 2003425"/>
                <a:gd name="connsiteY73" fmla="*/ 155574 h 1312863"/>
                <a:gd name="connsiteX74" fmla="*/ 1268369 w 2003425"/>
                <a:gd name="connsiteY74" fmla="*/ 161876 h 1312863"/>
                <a:gd name="connsiteX75" fmla="*/ 1271574 w 2003425"/>
                <a:gd name="connsiteY75" fmla="*/ 161876 h 1312863"/>
                <a:gd name="connsiteX76" fmla="*/ 1271574 w 2003425"/>
                <a:gd name="connsiteY76" fmla="*/ 166734 h 1312863"/>
                <a:gd name="connsiteX77" fmla="*/ 1277985 w 2003425"/>
                <a:gd name="connsiteY77" fmla="*/ 163452 h 1312863"/>
                <a:gd name="connsiteX78" fmla="*/ 1279588 w 2003425"/>
                <a:gd name="connsiteY78" fmla="*/ 163452 h 1312863"/>
                <a:gd name="connsiteX79" fmla="*/ 1282793 w 2003425"/>
                <a:gd name="connsiteY79" fmla="*/ 157150 h 1312863"/>
                <a:gd name="connsiteX80" fmla="*/ 1285798 w 2003425"/>
                <a:gd name="connsiteY80" fmla="*/ 161876 h 1312863"/>
                <a:gd name="connsiteX81" fmla="*/ 1295415 w 2003425"/>
                <a:gd name="connsiteY81" fmla="*/ 165158 h 1312863"/>
                <a:gd name="connsiteX82" fmla="*/ 1295415 w 2003425"/>
                <a:gd name="connsiteY82" fmla="*/ 160301 h 1312863"/>
                <a:gd name="connsiteX83" fmla="*/ 1298620 w 2003425"/>
                <a:gd name="connsiteY83" fmla="*/ 160301 h 1312863"/>
                <a:gd name="connsiteX84" fmla="*/ 1300223 w 2003425"/>
                <a:gd name="connsiteY84" fmla="*/ 163452 h 1312863"/>
                <a:gd name="connsiteX85" fmla="*/ 1308036 w 2003425"/>
                <a:gd name="connsiteY85" fmla="*/ 163452 h 1312863"/>
                <a:gd name="connsiteX86" fmla="*/ 1317653 w 2003425"/>
                <a:gd name="connsiteY86" fmla="*/ 166734 h 1312863"/>
                <a:gd name="connsiteX87" fmla="*/ 1320858 w 2003425"/>
                <a:gd name="connsiteY87" fmla="*/ 157150 h 1312863"/>
                <a:gd name="connsiteX88" fmla="*/ 1327069 w 2003425"/>
                <a:gd name="connsiteY88" fmla="*/ 155574 h 1312863"/>
                <a:gd name="connsiteX89" fmla="*/ 1328672 w 2003425"/>
                <a:gd name="connsiteY89" fmla="*/ 161876 h 1312863"/>
                <a:gd name="connsiteX90" fmla="*/ 1344699 w 2003425"/>
                <a:gd name="connsiteY90" fmla="*/ 160301 h 1312863"/>
                <a:gd name="connsiteX91" fmla="*/ 1343096 w 2003425"/>
                <a:gd name="connsiteY91" fmla="*/ 165158 h 1312863"/>
                <a:gd name="connsiteX92" fmla="*/ 1344699 w 2003425"/>
                <a:gd name="connsiteY92" fmla="*/ 171460 h 1312863"/>
                <a:gd name="connsiteX93" fmla="*/ 1349307 w 2003425"/>
                <a:gd name="connsiteY93" fmla="*/ 171460 h 1312863"/>
                <a:gd name="connsiteX94" fmla="*/ 1354115 w 2003425"/>
                <a:gd name="connsiteY94" fmla="*/ 166734 h 1312863"/>
                <a:gd name="connsiteX95" fmla="*/ 1358923 w 2003425"/>
                <a:gd name="connsiteY95" fmla="*/ 165158 h 1312863"/>
                <a:gd name="connsiteX96" fmla="*/ 1362129 w 2003425"/>
                <a:gd name="connsiteY96" fmla="*/ 171460 h 1312863"/>
                <a:gd name="connsiteX97" fmla="*/ 1365334 w 2003425"/>
                <a:gd name="connsiteY97" fmla="*/ 166734 h 1312863"/>
                <a:gd name="connsiteX98" fmla="*/ 1371545 w 2003425"/>
                <a:gd name="connsiteY98" fmla="*/ 166734 h 1312863"/>
                <a:gd name="connsiteX99" fmla="*/ 1377956 w 2003425"/>
                <a:gd name="connsiteY99" fmla="*/ 173035 h 1312863"/>
                <a:gd name="connsiteX100" fmla="*/ 1374750 w 2003425"/>
                <a:gd name="connsiteY100" fmla="*/ 179337 h 1312863"/>
                <a:gd name="connsiteX101" fmla="*/ 1377956 w 2003425"/>
                <a:gd name="connsiteY101" fmla="*/ 182619 h 1312863"/>
                <a:gd name="connsiteX102" fmla="*/ 1374750 w 2003425"/>
                <a:gd name="connsiteY102" fmla="*/ 184195 h 1312863"/>
                <a:gd name="connsiteX103" fmla="*/ 1374750 w 2003425"/>
                <a:gd name="connsiteY103" fmla="*/ 188921 h 1312863"/>
                <a:gd name="connsiteX104" fmla="*/ 1382764 w 2003425"/>
                <a:gd name="connsiteY104" fmla="*/ 185770 h 1312863"/>
                <a:gd name="connsiteX105" fmla="*/ 1385970 w 2003425"/>
                <a:gd name="connsiteY105" fmla="*/ 184195 h 1312863"/>
                <a:gd name="connsiteX106" fmla="*/ 1385970 w 2003425"/>
                <a:gd name="connsiteY106" fmla="*/ 179337 h 1312863"/>
                <a:gd name="connsiteX107" fmla="*/ 1390577 w 2003425"/>
                <a:gd name="connsiteY107" fmla="*/ 173035 h 1312863"/>
                <a:gd name="connsiteX108" fmla="*/ 1396988 w 2003425"/>
                <a:gd name="connsiteY108" fmla="*/ 173035 h 1312863"/>
                <a:gd name="connsiteX109" fmla="*/ 1400194 w 2003425"/>
                <a:gd name="connsiteY109" fmla="*/ 184195 h 1312863"/>
                <a:gd name="connsiteX110" fmla="*/ 1406605 w 2003425"/>
                <a:gd name="connsiteY110" fmla="*/ 185770 h 1312863"/>
                <a:gd name="connsiteX111" fmla="*/ 1411213 w 2003425"/>
                <a:gd name="connsiteY111" fmla="*/ 180913 h 1312863"/>
                <a:gd name="connsiteX112" fmla="*/ 1419226 w 2003425"/>
                <a:gd name="connsiteY112" fmla="*/ 184195 h 1312863"/>
                <a:gd name="connsiteX113" fmla="*/ 1422432 w 2003425"/>
                <a:gd name="connsiteY113" fmla="*/ 180913 h 1312863"/>
                <a:gd name="connsiteX114" fmla="*/ 1425637 w 2003425"/>
                <a:gd name="connsiteY114" fmla="*/ 182619 h 1312863"/>
                <a:gd name="connsiteX115" fmla="*/ 1424035 w 2003425"/>
                <a:gd name="connsiteY115" fmla="*/ 185770 h 1312863"/>
                <a:gd name="connsiteX116" fmla="*/ 1424035 w 2003425"/>
                <a:gd name="connsiteY116" fmla="*/ 188921 h 1312863"/>
                <a:gd name="connsiteX117" fmla="*/ 1425637 w 2003425"/>
                <a:gd name="connsiteY117" fmla="*/ 192072 h 1312863"/>
                <a:gd name="connsiteX118" fmla="*/ 1430245 w 2003425"/>
                <a:gd name="connsiteY118" fmla="*/ 201656 h 1312863"/>
                <a:gd name="connsiteX119" fmla="*/ 1436656 w 2003425"/>
                <a:gd name="connsiteY119" fmla="*/ 200080 h 1312863"/>
                <a:gd name="connsiteX120" fmla="*/ 1435054 w 2003425"/>
                <a:gd name="connsiteY120" fmla="*/ 192072 h 1312863"/>
                <a:gd name="connsiteX121" fmla="*/ 1441464 w 2003425"/>
                <a:gd name="connsiteY121" fmla="*/ 192072 h 1312863"/>
                <a:gd name="connsiteX122" fmla="*/ 1444670 w 2003425"/>
                <a:gd name="connsiteY122" fmla="*/ 185770 h 1312863"/>
                <a:gd name="connsiteX123" fmla="*/ 1458894 w 2003425"/>
                <a:gd name="connsiteY123" fmla="*/ 185770 h 1312863"/>
                <a:gd name="connsiteX124" fmla="*/ 1455689 w 2003425"/>
                <a:gd name="connsiteY124" fmla="*/ 179337 h 1312863"/>
                <a:gd name="connsiteX125" fmla="*/ 1470113 w 2003425"/>
                <a:gd name="connsiteY125" fmla="*/ 174611 h 1312863"/>
                <a:gd name="connsiteX126" fmla="*/ 1471516 w 2003425"/>
                <a:gd name="connsiteY126" fmla="*/ 165158 h 1312863"/>
                <a:gd name="connsiteX127" fmla="*/ 1479530 w 2003425"/>
                <a:gd name="connsiteY127" fmla="*/ 166734 h 1312863"/>
                <a:gd name="connsiteX128" fmla="*/ 1484338 w 2003425"/>
                <a:gd name="connsiteY128" fmla="*/ 166734 h 1312863"/>
                <a:gd name="connsiteX129" fmla="*/ 1489146 w 2003425"/>
                <a:gd name="connsiteY129" fmla="*/ 169885 h 1312863"/>
                <a:gd name="connsiteX130" fmla="*/ 1496959 w 2003425"/>
                <a:gd name="connsiteY130" fmla="*/ 165158 h 1312863"/>
                <a:gd name="connsiteX131" fmla="*/ 1498562 w 2003425"/>
                <a:gd name="connsiteY131" fmla="*/ 166734 h 1312863"/>
                <a:gd name="connsiteX132" fmla="*/ 1501768 w 2003425"/>
                <a:gd name="connsiteY132" fmla="*/ 163452 h 1312863"/>
                <a:gd name="connsiteX133" fmla="*/ 1496959 w 2003425"/>
                <a:gd name="connsiteY133" fmla="*/ 161876 h 1312863"/>
                <a:gd name="connsiteX134" fmla="*/ 1500165 w 2003425"/>
                <a:gd name="connsiteY134" fmla="*/ 153999 h 1312863"/>
                <a:gd name="connsiteX135" fmla="*/ 1503370 w 2003425"/>
                <a:gd name="connsiteY135" fmla="*/ 157150 h 1312863"/>
                <a:gd name="connsiteX136" fmla="*/ 1525608 w 2003425"/>
                <a:gd name="connsiteY136" fmla="*/ 169885 h 1312863"/>
                <a:gd name="connsiteX137" fmla="*/ 1519197 w 2003425"/>
                <a:gd name="connsiteY137" fmla="*/ 176186 h 1312863"/>
                <a:gd name="connsiteX138" fmla="*/ 1530417 w 2003425"/>
                <a:gd name="connsiteY138" fmla="*/ 184195 h 1312863"/>
                <a:gd name="connsiteX139" fmla="*/ 1532019 w 2003425"/>
                <a:gd name="connsiteY139" fmla="*/ 188921 h 1312863"/>
                <a:gd name="connsiteX140" fmla="*/ 1530417 w 2003425"/>
                <a:gd name="connsiteY140" fmla="*/ 190497 h 1312863"/>
                <a:gd name="connsiteX141" fmla="*/ 1530417 w 2003425"/>
                <a:gd name="connsiteY141" fmla="*/ 192072 h 1312863"/>
                <a:gd name="connsiteX142" fmla="*/ 1530417 w 2003425"/>
                <a:gd name="connsiteY142" fmla="*/ 193647 h 1312863"/>
                <a:gd name="connsiteX143" fmla="*/ 1554257 w 2003425"/>
                <a:gd name="connsiteY143" fmla="*/ 211109 h 1312863"/>
                <a:gd name="connsiteX144" fmla="*/ 1536627 w 2003425"/>
                <a:gd name="connsiteY144" fmla="*/ 231720 h 1312863"/>
                <a:gd name="connsiteX145" fmla="*/ 1551052 w 2003425"/>
                <a:gd name="connsiteY145" fmla="*/ 241304 h 1312863"/>
                <a:gd name="connsiteX146" fmla="*/ 1481388 w 2003425"/>
                <a:gd name="connsiteY146" fmla="*/ 271864 h 1312863"/>
                <a:gd name="connsiteX147" fmla="*/ 1481593 w 2003425"/>
                <a:gd name="connsiteY147" fmla="*/ 272329 h 1312863"/>
                <a:gd name="connsiteX148" fmla="*/ 1551052 w 2003425"/>
                <a:gd name="connsiteY148" fmla="*/ 241304 h 1312863"/>
                <a:gd name="connsiteX149" fmla="*/ 1536627 w 2003425"/>
                <a:gd name="connsiteY149" fmla="*/ 255615 h 1312863"/>
                <a:gd name="connsiteX150" fmla="*/ 1536627 w 2003425"/>
                <a:gd name="connsiteY150" fmla="*/ 258765 h 1312863"/>
                <a:gd name="connsiteX151" fmla="*/ 1551052 w 2003425"/>
                <a:gd name="connsiteY151" fmla="*/ 265067 h 1312863"/>
                <a:gd name="connsiteX152" fmla="*/ 1557262 w 2003425"/>
                <a:gd name="connsiteY152" fmla="*/ 265067 h 1312863"/>
                <a:gd name="connsiteX153" fmla="*/ 1568482 w 2003425"/>
                <a:gd name="connsiteY153" fmla="*/ 269925 h 1312863"/>
                <a:gd name="connsiteX154" fmla="*/ 1563673 w 2003425"/>
                <a:gd name="connsiteY154" fmla="*/ 290537 h 1312863"/>
                <a:gd name="connsiteX155" fmla="*/ 1593925 w 2003425"/>
                <a:gd name="connsiteY155" fmla="*/ 290537 h 1312863"/>
                <a:gd name="connsiteX156" fmla="*/ 1595528 w 2003425"/>
                <a:gd name="connsiteY156" fmla="*/ 293688 h 1312863"/>
                <a:gd name="connsiteX157" fmla="*/ 1611355 w 2003425"/>
                <a:gd name="connsiteY157" fmla="*/ 309573 h 1312863"/>
                <a:gd name="connsiteX158" fmla="*/ 1606547 w 2003425"/>
                <a:gd name="connsiteY158" fmla="*/ 312724 h 1312863"/>
                <a:gd name="connsiteX159" fmla="*/ 1611355 w 2003425"/>
                <a:gd name="connsiteY159" fmla="*/ 322308 h 1312863"/>
                <a:gd name="connsiteX160" fmla="*/ 1601738 w 2003425"/>
                <a:gd name="connsiteY160" fmla="*/ 323883 h 1312863"/>
                <a:gd name="connsiteX161" fmla="*/ 1612958 w 2003425"/>
                <a:gd name="connsiteY161" fmla="*/ 336487 h 1312863"/>
                <a:gd name="connsiteX162" fmla="*/ 1603341 w 2003425"/>
                <a:gd name="connsiteY162" fmla="*/ 355655 h 1312863"/>
                <a:gd name="connsiteX163" fmla="*/ 1662042 w 2003425"/>
                <a:gd name="connsiteY163" fmla="*/ 400029 h 1312863"/>
                <a:gd name="connsiteX164" fmla="*/ 1665247 w 2003425"/>
                <a:gd name="connsiteY164" fmla="*/ 401605 h 1312863"/>
                <a:gd name="connsiteX165" fmla="*/ 1665247 w 2003425"/>
                <a:gd name="connsiteY165" fmla="*/ 400029 h 1312863"/>
                <a:gd name="connsiteX166" fmla="*/ 1673261 w 2003425"/>
                <a:gd name="connsiteY166" fmla="*/ 404756 h 1312863"/>
                <a:gd name="connsiteX167" fmla="*/ 1665247 w 2003425"/>
                <a:gd name="connsiteY167" fmla="*/ 411189 h 1312863"/>
                <a:gd name="connsiteX168" fmla="*/ 1665247 w 2003425"/>
                <a:gd name="connsiteY168" fmla="*/ 420641 h 1312863"/>
                <a:gd name="connsiteX169" fmla="*/ 1659036 w 2003425"/>
                <a:gd name="connsiteY169" fmla="*/ 433376 h 1312863"/>
                <a:gd name="connsiteX170" fmla="*/ 1690691 w 2003425"/>
                <a:gd name="connsiteY170" fmla="*/ 458846 h 1312863"/>
                <a:gd name="connsiteX171" fmla="*/ 1668453 w 2003425"/>
                <a:gd name="connsiteY171" fmla="*/ 490486 h 1312863"/>
                <a:gd name="connsiteX172" fmla="*/ 1679672 w 2003425"/>
                <a:gd name="connsiteY172" fmla="*/ 500070 h 1312863"/>
                <a:gd name="connsiteX173" fmla="*/ 1693896 w 2003425"/>
                <a:gd name="connsiteY173" fmla="*/ 482609 h 1312863"/>
                <a:gd name="connsiteX174" fmla="*/ 1709723 w 2003425"/>
                <a:gd name="connsiteY174" fmla="*/ 495343 h 1312863"/>
                <a:gd name="connsiteX175" fmla="*/ 1708120 w 2003425"/>
                <a:gd name="connsiteY175" fmla="*/ 498494 h 1312863"/>
                <a:gd name="connsiteX176" fmla="*/ 1709723 w 2003425"/>
                <a:gd name="connsiteY176" fmla="*/ 500070 h 1312863"/>
                <a:gd name="connsiteX177" fmla="*/ 1728756 w 2003425"/>
                <a:gd name="connsiteY177" fmla="*/ 476307 h 1312863"/>
                <a:gd name="connsiteX178" fmla="*/ 1722345 w 2003425"/>
                <a:gd name="connsiteY178" fmla="*/ 471449 h 1312863"/>
                <a:gd name="connsiteX179" fmla="*/ 1752596 w 2003425"/>
                <a:gd name="connsiteY179" fmla="*/ 428650 h 1312863"/>
                <a:gd name="connsiteX180" fmla="*/ 1741578 w 2003425"/>
                <a:gd name="connsiteY180" fmla="*/ 423924 h 1312863"/>
                <a:gd name="connsiteX181" fmla="*/ 1744583 w 2003425"/>
                <a:gd name="connsiteY181" fmla="*/ 422217 h 1312863"/>
                <a:gd name="connsiteX182" fmla="*/ 1757405 w 2003425"/>
                <a:gd name="connsiteY182" fmla="*/ 423924 h 1312863"/>
                <a:gd name="connsiteX183" fmla="*/ 1774834 w 2003425"/>
                <a:gd name="connsiteY183" fmla="*/ 401605 h 1312863"/>
                <a:gd name="connsiteX184" fmla="*/ 1781245 w 2003425"/>
                <a:gd name="connsiteY184" fmla="*/ 406463 h 1312863"/>
                <a:gd name="connsiteX185" fmla="*/ 1814502 w 2003425"/>
                <a:gd name="connsiteY185" fmla="*/ 431801 h 1312863"/>
                <a:gd name="connsiteX186" fmla="*/ 1814502 w 2003425"/>
                <a:gd name="connsiteY186" fmla="*/ 438103 h 1312863"/>
                <a:gd name="connsiteX187" fmla="*/ 1822516 w 2003425"/>
                <a:gd name="connsiteY187" fmla="*/ 438103 h 1312863"/>
                <a:gd name="connsiteX188" fmla="*/ 1824119 w 2003425"/>
                <a:gd name="connsiteY188" fmla="*/ 442960 h 1312863"/>
                <a:gd name="connsiteX189" fmla="*/ 1827124 w 2003425"/>
                <a:gd name="connsiteY189" fmla="*/ 442960 h 1312863"/>
                <a:gd name="connsiteX190" fmla="*/ 1828727 w 2003425"/>
                <a:gd name="connsiteY190" fmla="*/ 447686 h 1312863"/>
                <a:gd name="connsiteX191" fmla="*/ 1862184 w 2003425"/>
                <a:gd name="connsiteY191" fmla="*/ 442960 h 1312863"/>
                <a:gd name="connsiteX192" fmla="*/ 1860581 w 2003425"/>
                <a:gd name="connsiteY192" fmla="*/ 438103 h 1312863"/>
                <a:gd name="connsiteX193" fmla="*/ 1871600 w 2003425"/>
                <a:gd name="connsiteY193" fmla="*/ 434952 h 1312863"/>
                <a:gd name="connsiteX194" fmla="*/ 1869997 w 2003425"/>
                <a:gd name="connsiteY194" fmla="*/ 430225 h 1312863"/>
                <a:gd name="connsiteX195" fmla="*/ 1884422 w 2003425"/>
                <a:gd name="connsiteY195" fmla="*/ 428650 h 1312863"/>
                <a:gd name="connsiteX196" fmla="*/ 1886024 w 2003425"/>
                <a:gd name="connsiteY196" fmla="*/ 431801 h 1312863"/>
                <a:gd name="connsiteX197" fmla="*/ 1903454 w 2003425"/>
                <a:gd name="connsiteY197" fmla="*/ 430225 h 1312863"/>
                <a:gd name="connsiteX198" fmla="*/ 1908262 w 2003425"/>
                <a:gd name="connsiteY198" fmla="*/ 452413 h 1312863"/>
                <a:gd name="connsiteX199" fmla="*/ 1922487 w 2003425"/>
                <a:gd name="connsiteY199" fmla="*/ 449262 h 1312863"/>
                <a:gd name="connsiteX200" fmla="*/ 1924090 w 2003425"/>
                <a:gd name="connsiteY200" fmla="*/ 452413 h 1312863"/>
                <a:gd name="connsiteX201" fmla="*/ 1936711 w 2003425"/>
                <a:gd name="connsiteY201" fmla="*/ 452413 h 1312863"/>
                <a:gd name="connsiteX202" fmla="*/ 1938314 w 2003425"/>
                <a:gd name="connsiteY202" fmla="*/ 473025 h 1312863"/>
                <a:gd name="connsiteX203" fmla="*/ 1946328 w 2003425"/>
                <a:gd name="connsiteY203" fmla="*/ 471449 h 1312863"/>
                <a:gd name="connsiteX204" fmla="*/ 1946328 w 2003425"/>
                <a:gd name="connsiteY204" fmla="*/ 476307 h 1312863"/>
                <a:gd name="connsiteX205" fmla="*/ 1962155 w 2003425"/>
                <a:gd name="connsiteY205" fmla="*/ 473025 h 1312863"/>
                <a:gd name="connsiteX206" fmla="*/ 1970168 w 2003425"/>
                <a:gd name="connsiteY206" fmla="*/ 487335 h 1312863"/>
                <a:gd name="connsiteX207" fmla="*/ 1976379 w 2003425"/>
                <a:gd name="connsiteY207" fmla="*/ 487335 h 1312863"/>
                <a:gd name="connsiteX208" fmla="*/ 1976379 w 2003425"/>
                <a:gd name="connsiteY208" fmla="*/ 492061 h 1312863"/>
                <a:gd name="connsiteX209" fmla="*/ 1985995 w 2003425"/>
                <a:gd name="connsiteY209" fmla="*/ 490486 h 1312863"/>
                <a:gd name="connsiteX210" fmla="*/ 1985995 w 2003425"/>
                <a:gd name="connsiteY210" fmla="*/ 501645 h 1312863"/>
                <a:gd name="connsiteX211" fmla="*/ 1987598 w 2003425"/>
                <a:gd name="connsiteY211" fmla="*/ 507947 h 1312863"/>
                <a:gd name="connsiteX212" fmla="*/ 1958949 w 2003425"/>
                <a:gd name="connsiteY212" fmla="*/ 511229 h 1312863"/>
                <a:gd name="connsiteX213" fmla="*/ 1962155 w 2003425"/>
                <a:gd name="connsiteY213" fmla="*/ 534992 h 1312863"/>
                <a:gd name="connsiteX214" fmla="*/ 1949533 w 2003425"/>
                <a:gd name="connsiteY214" fmla="*/ 536567 h 1312863"/>
                <a:gd name="connsiteX215" fmla="*/ 1951136 w 2003425"/>
                <a:gd name="connsiteY215" fmla="*/ 568339 h 1312863"/>
                <a:gd name="connsiteX216" fmla="*/ 1957346 w 2003425"/>
                <a:gd name="connsiteY216" fmla="*/ 568339 h 1312863"/>
                <a:gd name="connsiteX217" fmla="*/ 1958949 w 2003425"/>
                <a:gd name="connsiteY217" fmla="*/ 582649 h 1312863"/>
                <a:gd name="connsiteX218" fmla="*/ 1958949 w 2003425"/>
                <a:gd name="connsiteY218" fmla="*/ 590526 h 1312863"/>
                <a:gd name="connsiteX219" fmla="*/ 1955744 w 2003425"/>
                <a:gd name="connsiteY219" fmla="*/ 585800 h 1312863"/>
                <a:gd name="connsiteX220" fmla="*/ 1946328 w 2003425"/>
                <a:gd name="connsiteY220" fmla="*/ 592101 h 1312863"/>
                <a:gd name="connsiteX221" fmla="*/ 1951136 w 2003425"/>
                <a:gd name="connsiteY221" fmla="*/ 593677 h 1312863"/>
                <a:gd name="connsiteX222" fmla="*/ 1943122 w 2003425"/>
                <a:gd name="connsiteY222" fmla="*/ 595252 h 1312863"/>
                <a:gd name="connsiteX223" fmla="*/ 1947930 w 2003425"/>
                <a:gd name="connsiteY223" fmla="*/ 623873 h 1312863"/>
                <a:gd name="connsiteX224" fmla="*/ 1943122 w 2003425"/>
                <a:gd name="connsiteY224" fmla="*/ 628599 h 1312863"/>
                <a:gd name="connsiteX225" fmla="*/ 1939917 w 2003425"/>
                <a:gd name="connsiteY225" fmla="*/ 625448 h 1312863"/>
                <a:gd name="connsiteX226" fmla="*/ 1941519 w 2003425"/>
                <a:gd name="connsiteY226" fmla="*/ 633457 h 1312863"/>
                <a:gd name="connsiteX227" fmla="*/ 1941519 w 2003425"/>
                <a:gd name="connsiteY227" fmla="*/ 639758 h 1312863"/>
                <a:gd name="connsiteX228" fmla="*/ 1938314 w 2003425"/>
                <a:gd name="connsiteY228" fmla="*/ 641334 h 1312863"/>
                <a:gd name="connsiteX229" fmla="*/ 1939917 w 2003425"/>
                <a:gd name="connsiteY229" fmla="*/ 650918 h 1312863"/>
                <a:gd name="connsiteX230" fmla="*/ 1941519 w 2003425"/>
                <a:gd name="connsiteY230" fmla="*/ 668379 h 1312863"/>
                <a:gd name="connsiteX231" fmla="*/ 1970168 w 2003425"/>
                <a:gd name="connsiteY231" fmla="*/ 663521 h 1312863"/>
                <a:gd name="connsiteX232" fmla="*/ 1970168 w 2003425"/>
                <a:gd name="connsiteY232" fmla="*/ 673105 h 1312863"/>
                <a:gd name="connsiteX233" fmla="*/ 1989201 w 2003425"/>
                <a:gd name="connsiteY233" fmla="*/ 669954 h 1312863"/>
                <a:gd name="connsiteX234" fmla="*/ 2003425 w 2003425"/>
                <a:gd name="connsiteY234" fmla="*/ 757260 h 1312863"/>
                <a:gd name="connsiteX235" fmla="*/ 1985995 w 2003425"/>
                <a:gd name="connsiteY235" fmla="*/ 757260 h 1312863"/>
                <a:gd name="connsiteX236" fmla="*/ 1981187 w 2003425"/>
                <a:gd name="connsiteY236" fmla="*/ 763561 h 1312863"/>
                <a:gd name="connsiteX237" fmla="*/ 1979584 w 2003425"/>
                <a:gd name="connsiteY237" fmla="*/ 758835 h 1312863"/>
                <a:gd name="connsiteX238" fmla="*/ 1979584 w 2003425"/>
                <a:gd name="connsiteY238" fmla="*/ 768288 h 1312863"/>
                <a:gd name="connsiteX239" fmla="*/ 1976379 w 2003425"/>
                <a:gd name="connsiteY239" fmla="*/ 771570 h 1312863"/>
                <a:gd name="connsiteX240" fmla="*/ 1976379 w 2003425"/>
                <a:gd name="connsiteY240" fmla="*/ 765137 h 1312863"/>
                <a:gd name="connsiteX241" fmla="*/ 1970168 w 2003425"/>
                <a:gd name="connsiteY241" fmla="*/ 765137 h 1312863"/>
                <a:gd name="connsiteX242" fmla="*/ 1981187 w 2003425"/>
                <a:gd name="connsiteY242" fmla="*/ 844565 h 1312863"/>
                <a:gd name="connsiteX243" fmla="*/ 1971771 w 2003425"/>
                <a:gd name="connsiteY243" fmla="*/ 858875 h 1312863"/>
                <a:gd name="connsiteX244" fmla="*/ 1971771 w 2003425"/>
                <a:gd name="connsiteY244" fmla="*/ 866752 h 1312863"/>
                <a:gd name="connsiteX245" fmla="*/ 1962155 w 2003425"/>
                <a:gd name="connsiteY245" fmla="*/ 863601 h 1312863"/>
                <a:gd name="connsiteX246" fmla="*/ 1960552 w 2003425"/>
                <a:gd name="connsiteY246" fmla="*/ 879487 h 1312863"/>
                <a:gd name="connsiteX247" fmla="*/ 1955744 w 2003425"/>
                <a:gd name="connsiteY247" fmla="*/ 876336 h 1312863"/>
                <a:gd name="connsiteX248" fmla="*/ 1947930 w 2003425"/>
                <a:gd name="connsiteY248" fmla="*/ 877912 h 1312863"/>
                <a:gd name="connsiteX249" fmla="*/ 1938314 w 2003425"/>
                <a:gd name="connsiteY249" fmla="*/ 871479 h 1312863"/>
                <a:gd name="connsiteX250" fmla="*/ 1936711 w 2003425"/>
                <a:gd name="connsiteY250" fmla="*/ 863601 h 1312863"/>
                <a:gd name="connsiteX251" fmla="*/ 1924090 w 2003425"/>
                <a:gd name="connsiteY251" fmla="*/ 868328 h 1312863"/>
                <a:gd name="connsiteX252" fmla="*/ 1912870 w 2003425"/>
                <a:gd name="connsiteY252" fmla="*/ 862026 h 1312863"/>
                <a:gd name="connsiteX253" fmla="*/ 1909665 w 2003425"/>
                <a:gd name="connsiteY253" fmla="*/ 868328 h 1312863"/>
                <a:gd name="connsiteX254" fmla="*/ 1903454 w 2003425"/>
                <a:gd name="connsiteY254" fmla="*/ 863601 h 1312863"/>
                <a:gd name="connsiteX255" fmla="*/ 1905057 w 2003425"/>
                <a:gd name="connsiteY255" fmla="*/ 854018 h 1312863"/>
                <a:gd name="connsiteX256" fmla="*/ 1895441 w 2003425"/>
                <a:gd name="connsiteY256" fmla="*/ 850867 h 1312863"/>
                <a:gd name="connsiteX257" fmla="*/ 1893838 w 2003425"/>
                <a:gd name="connsiteY257" fmla="*/ 841414 h 1312863"/>
                <a:gd name="connsiteX258" fmla="*/ 1882819 w 2003425"/>
                <a:gd name="connsiteY258" fmla="*/ 841414 h 1312863"/>
                <a:gd name="connsiteX259" fmla="*/ 1871600 w 2003425"/>
                <a:gd name="connsiteY259" fmla="*/ 834981 h 1312863"/>
                <a:gd name="connsiteX260" fmla="*/ 1863786 w 2003425"/>
                <a:gd name="connsiteY260" fmla="*/ 838263 h 1312863"/>
                <a:gd name="connsiteX261" fmla="*/ 1860581 w 2003425"/>
                <a:gd name="connsiteY261" fmla="*/ 828679 h 1312863"/>
                <a:gd name="connsiteX262" fmla="*/ 1852567 w 2003425"/>
                <a:gd name="connsiteY262" fmla="*/ 833406 h 1312863"/>
                <a:gd name="connsiteX263" fmla="*/ 1857375 w 2003425"/>
                <a:gd name="connsiteY263" fmla="*/ 834981 h 1312863"/>
                <a:gd name="connsiteX264" fmla="*/ 1854170 w 2003425"/>
                <a:gd name="connsiteY264" fmla="*/ 838263 h 1312863"/>
                <a:gd name="connsiteX265" fmla="*/ 1847759 w 2003425"/>
                <a:gd name="connsiteY265" fmla="*/ 838263 h 1312863"/>
                <a:gd name="connsiteX266" fmla="*/ 1847759 w 2003425"/>
                <a:gd name="connsiteY266" fmla="*/ 841414 h 1312863"/>
                <a:gd name="connsiteX267" fmla="*/ 1843151 w 2003425"/>
                <a:gd name="connsiteY267" fmla="*/ 839839 h 1312863"/>
                <a:gd name="connsiteX268" fmla="*/ 1833535 w 2003425"/>
                <a:gd name="connsiteY268" fmla="*/ 834981 h 1312863"/>
                <a:gd name="connsiteX269" fmla="*/ 1835137 w 2003425"/>
                <a:gd name="connsiteY269" fmla="*/ 839839 h 1312863"/>
                <a:gd name="connsiteX270" fmla="*/ 1825721 w 2003425"/>
                <a:gd name="connsiteY270" fmla="*/ 842989 h 1312863"/>
                <a:gd name="connsiteX271" fmla="*/ 1824119 w 2003425"/>
                <a:gd name="connsiteY271" fmla="*/ 844565 h 1312863"/>
                <a:gd name="connsiteX272" fmla="*/ 1825721 w 2003425"/>
                <a:gd name="connsiteY272" fmla="*/ 847716 h 1312863"/>
                <a:gd name="connsiteX273" fmla="*/ 1825721 w 2003425"/>
                <a:gd name="connsiteY273" fmla="*/ 854018 h 1312863"/>
                <a:gd name="connsiteX274" fmla="*/ 1822516 w 2003425"/>
                <a:gd name="connsiteY274" fmla="*/ 857300 h 1312863"/>
                <a:gd name="connsiteX275" fmla="*/ 1825721 w 2003425"/>
                <a:gd name="connsiteY275" fmla="*/ 863601 h 1312863"/>
                <a:gd name="connsiteX276" fmla="*/ 1819310 w 2003425"/>
                <a:gd name="connsiteY276" fmla="*/ 873185 h 1312863"/>
                <a:gd name="connsiteX277" fmla="*/ 1825721 w 2003425"/>
                <a:gd name="connsiteY277" fmla="*/ 881063 h 1312863"/>
                <a:gd name="connsiteX278" fmla="*/ 1827124 w 2003425"/>
                <a:gd name="connsiteY278" fmla="*/ 888940 h 1312863"/>
                <a:gd name="connsiteX279" fmla="*/ 1817708 w 2003425"/>
                <a:gd name="connsiteY279" fmla="*/ 895373 h 1312863"/>
                <a:gd name="connsiteX280" fmla="*/ 1824119 w 2003425"/>
                <a:gd name="connsiteY280" fmla="*/ 900099 h 1312863"/>
                <a:gd name="connsiteX281" fmla="*/ 1827124 w 2003425"/>
                <a:gd name="connsiteY281" fmla="*/ 904825 h 1312863"/>
                <a:gd name="connsiteX282" fmla="*/ 1822516 w 2003425"/>
                <a:gd name="connsiteY282" fmla="*/ 906401 h 1312863"/>
                <a:gd name="connsiteX283" fmla="*/ 1825721 w 2003425"/>
                <a:gd name="connsiteY283" fmla="*/ 936597 h 1312863"/>
                <a:gd name="connsiteX284" fmla="*/ 1846357 w 2003425"/>
                <a:gd name="connsiteY284" fmla="*/ 935021 h 1312863"/>
                <a:gd name="connsiteX285" fmla="*/ 1852567 w 2003425"/>
                <a:gd name="connsiteY285" fmla="*/ 965217 h 1312863"/>
                <a:gd name="connsiteX286" fmla="*/ 1843151 w 2003425"/>
                <a:gd name="connsiteY286" fmla="*/ 966792 h 1312863"/>
                <a:gd name="connsiteX287" fmla="*/ 1827124 w 2003425"/>
                <a:gd name="connsiteY287" fmla="*/ 965217 h 1312863"/>
                <a:gd name="connsiteX288" fmla="*/ 1828727 w 2003425"/>
                <a:gd name="connsiteY288" fmla="*/ 973094 h 1312863"/>
                <a:gd name="connsiteX289" fmla="*/ 1805086 w 2003425"/>
                <a:gd name="connsiteY289" fmla="*/ 976376 h 1312863"/>
                <a:gd name="connsiteX290" fmla="*/ 1808091 w 2003425"/>
                <a:gd name="connsiteY290" fmla="*/ 996988 h 1312863"/>
                <a:gd name="connsiteX291" fmla="*/ 1822516 w 2003425"/>
                <a:gd name="connsiteY291" fmla="*/ 995413 h 1312863"/>
                <a:gd name="connsiteX292" fmla="*/ 1825721 w 2003425"/>
                <a:gd name="connsiteY292" fmla="*/ 1020751 h 1312863"/>
                <a:gd name="connsiteX293" fmla="*/ 1793867 w 2003425"/>
                <a:gd name="connsiteY293" fmla="*/ 1027053 h 1312863"/>
                <a:gd name="connsiteX294" fmla="*/ 1793867 w 2003425"/>
                <a:gd name="connsiteY294" fmla="*/ 1033486 h 1312863"/>
                <a:gd name="connsiteX295" fmla="*/ 1781245 w 2003425"/>
                <a:gd name="connsiteY295" fmla="*/ 1035061 h 1312863"/>
                <a:gd name="connsiteX296" fmla="*/ 1760610 w 2003425"/>
                <a:gd name="connsiteY296" fmla="*/ 1036637 h 1312863"/>
                <a:gd name="connsiteX297" fmla="*/ 1752596 w 2003425"/>
                <a:gd name="connsiteY297" fmla="*/ 1035061 h 1312863"/>
                <a:gd name="connsiteX298" fmla="*/ 1739975 w 2003425"/>
                <a:gd name="connsiteY298" fmla="*/ 1035061 h 1312863"/>
                <a:gd name="connsiteX299" fmla="*/ 1731961 w 2003425"/>
                <a:gd name="connsiteY299" fmla="*/ 1031910 h 1312863"/>
                <a:gd name="connsiteX300" fmla="*/ 1720942 w 2003425"/>
                <a:gd name="connsiteY300" fmla="*/ 1033486 h 1312863"/>
                <a:gd name="connsiteX301" fmla="*/ 1719340 w 2003425"/>
                <a:gd name="connsiteY301" fmla="*/ 1025477 h 1312863"/>
                <a:gd name="connsiteX302" fmla="*/ 1693896 w 2003425"/>
                <a:gd name="connsiteY302" fmla="*/ 1025477 h 1312863"/>
                <a:gd name="connsiteX303" fmla="*/ 1697101 w 2003425"/>
                <a:gd name="connsiteY303" fmla="*/ 1031910 h 1312863"/>
                <a:gd name="connsiteX304" fmla="*/ 1698704 w 2003425"/>
                <a:gd name="connsiteY304" fmla="*/ 1041363 h 1312863"/>
                <a:gd name="connsiteX305" fmla="*/ 1670055 w 2003425"/>
                <a:gd name="connsiteY305" fmla="*/ 1044514 h 1312863"/>
                <a:gd name="connsiteX306" fmla="*/ 1670055 w 2003425"/>
                <a:gd name="connsiteY306" fmla="*/ 1036637 h 1312863"/>
                <a:gd name="connsiteX307" fmla="*/ 1665247 w 2003425"/>
                <a:gd name="connsiteY307" fmla="*/ 1031910 h 1312863"/>
                <a:gd name="connsiteX308" fmla="*/ 1630387 w 2003425"/>
                <a:gd name="connsiteY308" fmla="*/ 1031910 h 1312863"/>
                <a:gd name="connsiteX309" fmla="*/ 1625579 w 2003425"/>
                <a:gd name="connsiteY309" fmla="*/ 1023902 h 1312863"/>
                <a:gd name="connsiteX310" fmla="*/ 1630387 w 2003425"/>
                <a:gd name="connsiteY310" fmla="*/ 1011299 h 1312863"/>
                <a:gd name="connsiteX311" fmla="*/ 1620771 w 2003425"/>
                <a:gd name="connsiteY311" fmla="*/ 1012874 h 1312863"/>
                <a:gd name="connsiteX312" fmla="*/ 1620771 w 2003425"/>
                <a:gd name="connsiteY312" fmla="*/ 1017600 h 1312863"/>
                <a:gd name="connsiteX313" fmla="*/ 1582706 w 2003425"/>
                <a:gd name="connsiteY313" fmla="*/ 1022327 h 1312863"/>
                <a:gd name="connsiteX314" fmla="*/ 1582706 w 2003425"/>
                <a:gd name="connsiteY314" fmla="*/ 1017600 h 1312863"/>
                <a:gd name="connsiteX315" fmla="*/ 1568482 w 2003425"/>
                <a:gd name="connsiteY315" fmla="*/ 1020751 h 1312863"/>
                <a:gd name="connsiteX316" fmla="*/ 1566879 w 2003425"/>
                <a:gd name="connsiteY316" fmla="*/ 1004866 h 1312863"/>
                <a:gd name="connsiteX317" fmla="*/ 1560468 w 2003425"/>
                <a:gd name="connsiteY317" fmla="*/ 1003290 h 1312863"/>
                <a:gd name="connsiteX318" fmla="*/ 1558865 w 2003425"/>
                <a:gd name="connsiteY318" fmla="*/ 995413 h 1312863"/>
                <a:gd name="connsiteX319" fmla="*/ 1573290 w 2003425"/>
                <a:gd name="connsiteY319" fmla="*/ 992131 h 1312863"/>
                <a:gd name="connsiteX320" fmla="*/ 1574893 w 2003425"/>
                <a:gd name="connsiteY320" fmla="*/ 1008016 h 1312863"/>
                <a:gd name="connsiteX321" fmla="*/ 1589117 w 2003425"/>
                <a:gd name="connsiteY321" fmla="*/ 1006441 h 1312863"/>
                <a:gd name="connsiteX322" fmla="*/ 1589117 w 2003425"/>
                <a:gd name="connsiteY322" fmla="*/ 1001715 h 1312863"/>
                <a:gd name="connsiteX323" fmla="*/ 1595528 w 2003425"/>
                <a:gd name="connsiteY323" fmla="*/ 987404 h 1312863"/>
                <a:gd name="connsiteX324" fmla="*/ 1592322 w 2003425"/>
                <a:gd name="connsiteY324" fmla="*/ 979527 h 1312863"/>
                <a:gd name="connsiteX325" fmla="*/ 1595528 w 2003425"/>
                <a:gd name="connsiteY325" fmla="*/ 977952 h 1312863"/>
                <a:gd name="connsiteX326" fmla="*/ 1585911 w 2003425"/>
                <a:gd name="connsiteY326" fmla="*/ 960491 h 1312863"/>
                <a:gd name="connsiteX327" fmla="*/ 1592322 w 2003425"/>
                <a:gd name="connsiteY327" fmla="*/ 958915 h 1312863"/>
                <a:gd name="connsiteX328" fmla="*/ 1585911 w 2003425"/>
                <a:gd name="connsiteY328" fmla="*/ 947756 h 1312863"/>
                <a:gd name="connsiteX329" fmla="*/ 1573290 w 2003425"/>
                <a:gd name="connsiteY329" fmla="*/ 957209 h 1312863"/>
                <a:gd name="connsiteX330" fmla="*/ 1566879 w 2003425"/>
                <a:gd name="connsiteY330" fmla="*/ 930295 h 1312863"/>
                <a:gd name="connsiteX331" fmla="*/ 1557262 w 2003425"/>
                <a:gd name="connsiteY331" fmla="*/ 935021 h 1312863"/>
                <a:gd name="connsiteX332" fmla="*/ 1555660 w 2003425"/>
                <a:gd name="connsiteY332" fmla="*/ 930295 h 1312863"/>
                <a:gd name="connsiteX333" fmla="*/ 1566879 w 2003425"/>
                <a:gd name="connsiteY333" fmla="*/ 925569 h 1312863"/>
                <a:gd name="connsiteX334" fmla="*/ 1563673 w 2003425"/>
                <a:gd name="connsiteY334" fmla="*/ 904825 h 1312863"/>
                <a:gd name="connsiteX335" fmla="*/ 1560468 w 2003425"/>
                <a:gd name="connsiteY335" fmla="*/ 901674 h 1312863"/>
                <a:gd name="connsiteX336" fmla="*/ 1551052 w 2003425"/>
                <a:gd name="connsiteY336" fmla="*/ 901674 h 1312863"/>
                <a:gd name="connsiteX337" fmla="*/ 1547846 w 2003425"/>
                <a:gd name="connsiteY337" fmla="*/ 890646 h 1312863"/>
                <a:gd name="connsiteX338" fmla="*/ 1563673 w 2003425"/>
                <a:gd name="connsiteY338" fmla="*/ 885789 h 1312863"/>
                <a:gd name="connsiteX339" fmla="*/ 1558865 w 2003425"/>
                <a:gd name="connsiteY339" fmla="*/ 869903 h 1312863"/>
                <a:gd name="connsiteX340" fmla="*/ 1560468 w 2003425"/>
                <a:gd name="connsiteY340" fmla="*/ 869903 h 1312863"/>
                <a:gd name="connsiteX341" fmla="*/ 1557262 w 2003425"/>
                <a:gd name="connsiteY341" fmla="*/ 860451 h 1312863"/>
                <a:gd name="connsiteX342" fmla="*/ 1530417 w 2003425"/>
                <a:gd name="connsiteY342" fmla="*/ 868328 h 1312863"/>
                <a:gd name="connsiteX343" fmla="*/ 1519197 w 2003425"/>
                <a:gd name="connsiteY343" fmla="*/ 871479 h 1312863"/>
                <a:gd name="connsiteX344" fmla="*/ 1519197 w 2003425"/>
                <a:gd name="connsiteY344" fmla="*/ 863601 h 1312863"/>
                <a:gd name="connsiteX345" fmla="*/ 1525608 w 2003425"/>
                <a:gd name="connsiteY345" fmla="*/ 860451 h 1312863"/>
                <a:gd name="connsiteX346" fmla="*/ 1520800 w 2003425"/>
                <a:gd name="connsiteY346" fmla="*/ 857300 h 1312863"/>
                <a:gd name="connsiteX347" fmla="*/ 1517595 w 2003425"/>
                <a:gd name="connsiteY347" fmla="*/ 860451 h 1312863"/>
                <a:gd name="connsiteX348" fmla="*/ 1515992 w 2003425"/>
                <a:gd name="connsiteY348" fmla="*/ 849291 h 1312863"/>
                <a:gd name="connsiteX349" fmla="*/ 1519197 w 2003425"/>
                <a:gd name="connsiteY349" fmla="*/ 844565 h 1312863"/>
                <a:gd name="connsiteX350" fmla="*/ 1522403 w 2003425"/>
                <a:gd name="connsiteY350" fmla="*/ 844565 h 1312863"/>
                <a:gd name="connsiteX351" fmla="*/ 1522403 w 2003425"/>
                <a:gd name="connsiteY351" fmla="*/ 839839 h 1312863"/>
                <a:gd name="connsiteX352" fmla="*/ 1517595 w 2003425"/>
                <a:gd name="connsiteY352" fmla="*/ 838263 h 1312863"/>
                <a:gd name="connsiteX353" fmla="*/ 1517595 w 2003425"/>
                <a:gd name="connsiteY353" fmla="*/ 834981 h 1312863"/>
                <a:gd name="connsiteX354" fmla="*/ 1512987 w 2003425"/>
                <a:gd name="connsiteY354" fmla="*/ 831830 h 1312863"/>
                <a:gd name="connsiteX355" fmla="*/ 1484338 w 2003425"/>
                <a:gd name="connsiteY355" fmla="*/ 844565 h 1312863"/>
                <a:gd name="connsiteX356" fmla="*/ 1439862 w 2003425"/>
                <a:gd name="connsiteY356" fmla="*/ 854018 h 1312863"/>
                <a:gd name="connsiteX357" fmla="*/ 1433451 w 2003425"/>
                <a:gd name="connsiteY357" fmla="*/ 828679 h 1312863"/>
                <a:gd name="connsiteX358" fmla="*/ 1422432 w 2003425"/>
                <a:gd name="connsiteY358" fmla="*/ 833406 h 1312863"/>
                <a:gd name="connsiteX359" fmla="*/ 1414418 w 2003425"/>
                <a:gd name="connsiteY359" fmla="*/ 830255 h 1312863"/>
                <a:gd name="connsiteX360" fmla="*/ 1401797 w 2003425"/>
                <a:gd name="connsiteY360" fmla="*/ 831830 h 1312863"/>
                <a:gd name="connsiteX361" fmla="*/ 1384367 w 2003425"/>
                <a:gd name="connsiteY361" fmla="*/ 801634 h 1312863"/>
                <a:gd name="connsiteX362" fmla="*/ 1382764 w 2003425"/>
                <a:gd name="connsiteY362" fmla="*/ 796908 h 1312863"/>
                <a:gd name="connsiteX363" fmla="*/ 1292209 w 2003425"/>
                <a:gd name="connsiteY363" fmla="*/ 828679 h 1312863"/>
                <a:gd name="connsiteX364" fmla="*/ 1289004 w 2003425"/>
                <a:gd name="connsiteY364" fmla="*/ 833406 h 1312863"/>
                <a:gd name="connsiteX365" fmla="*/ 1282793 w 2003425"/>
                <a:gd name="connsiteY365" fmla="*/ 830255 h 1312863"/>
                <a:gd name="connsiteX366" fmla="*/ 1279588 w 2003425"/>
                <a:gd name="connsiteY366" fmla="*/ 831830 h 1312863"/>
                <a:gd name="connsiteX367" fmla="*/ 1271574 w 2003425"/>
                <a:gd name="connsiteY367" fmla="*/ 831830 h 1312863"/>
                <a:gd name="connsiteX368" fmla="*/ 1260555 w 2003425"/>
                <a:gd name="connsiteY368" fmla="*/ 828679 h 1312863"/>
                <a:gd name="connsiteX369" fmla="*/ 1249336 w 2003425"/>
                <a:gd name="connsiteY369" fmla="*/ 825528 h 1312863"/>
                <a:gd name="connsiteX370" fmla="*/ 1223893 w 2003425"/>
                <a:gd name="connsiteY370" fmla="*/ 815945 h 1312863"/>
                <a:gd name="connsiteX371" fmla="*/ 1201654 w 2003425"/>
                <a:gd name="connsiteY371" fmla="*/ 811218 h 1312863"/>
                <a:gd name="connsiteX372" fmla="*/ 1192238 w 2003425"/>
                <a:gd name="connsiteY372" fmla="*/ 804916 h 1312863"/>
                <a:gd name="connsiteX373" fmla="*/ 1182622 w 2003425"/>
                <a:gd name="connsiteY373" fmla="*/ 800059 h 1312863"/>
                <a:gd name="connsiteX374" fmla="*/ 1174809 w 2003425"/>
                <a:gd name="connsiteY374" fmla="*/ 795333 h 1312863"/>
                <a:gd name="connsiteX375" fmla="*/ 1166795 w 2003425"/>
                <a:gd name="connsiteY375" fmla="*/ 795333 h 1312863"/>
                <a:gd name="connsiteX376" fmla="*/ 1155776 w 2003425"/>
                <a:gd name="connsiteY376" fmla="*/ 801634 h 1312863"/>
                <a:gd name="connsiteX377" fmla="*/ 1147762 w 2003425"/>
                <a:gd name="connsiteY377" fmla="*/ 801634 h 1312863"/>
                <a:gd name="connsiteX378" fmla="*/ 1139749 w 2003425"/>
                <a:gd name="connsiteY378" fmla="*/ 796908 h 1312863"/>
                <a:gd name="connsiteX379" fmla="*/ 1125524 w 2003425"/>
                <a:gd name="connsiteY379" fmla="*/ 796908 h 1312863"/>
                <a:gd name="connsiteX380" fmla="*/ 1117511 w 2003425"/>
                <a:gd name="connsiteY380" fmla="*/ 804916 h 1312863"/>
                <a:gd name="connsiteX381" fmla="*/ 1106492 w 2003425"/>
                <a:gd name="connsiteY381" fmla="*/ 806492 h 1312863"/>
                <a:gd name="connsiteX382" fmla="*/ 1087459 w 2003425"/>
                <a:gd name="connsiteY382" fmla="*/ 804916 h 1312863"/>
                <a:gd name="connsiteX383" fmla="*/ 1077843 w 2003425"/>
                <a:gd name="connsiteY383" fmla="*/ 804916 h 1312863"/>
                <a:gd name="connsiteX384" fmla="*/ 1068427 w 2003425"/>
                <a:gd name="connsiteY384" fmla="*/ 811218 h 1312863"/>
                <a:gd name="connsiteX385" fmla="*/ 1057208 w 2003425"/>
                <a:gd name="connsiteY385" fmla="*/ 812794 h 1312863"/>
                <a:gd name="connsiteX386" fmla="*/ 1047791 w 2003425"/>
                <a:gd name="connsiteY386" fmla="*/ 830255 h 1312863"/>
                <a:gd name="connsiteX387" fmla="*/ 1027156 w 2003425"/>
                <a:gd name="connsiteY387" fmla="*/ 833406 h 1312863"/>
                <a:gd name="connsiteX388" fmla="*/ 1022348 w 2003425"/>
                <a:gd name="connsiteY388" fmla="*/ 838263 h 1312863"/>
                <a:gd name="connsiteX389" fmla="*/ 1020745 w 2003425"/>
                <a:gd name="connsiteY389" fmla="*/ 831830 h 1312863"/>
                <a:gd name="connsiteX390" fmla="*/ 992096 w 2003425"/>
                <a:gd name="connsiteY390" fmla="*/ 834981 h 1312863"/>
                <a:gd name="connsiteX391" fmla="*/ 992096 w 2003425"/>
                <a:gd name="connsiteY391" fmla="*/ 833406 h 1312863"/>
                <a:gd name="connsiteX392" fmla="*/ 984283 w 2003425"/>
                <a:gd name="connsiteY392" fmla="*/ 834981 h 1312863"/>
                <a:gd name="connsiteX393" fmla="*/ 982680 w 2003425"/>
                <a:gd name="connsiteY393" fmla="*/ 825528 h 1312863"/>
                <a:gd name="connsiteX394" fmla="*/ 982680 w 2003425"/>
                <a:gd name="connsiteY394" fmla="*/ 819095 h 1312863"/>
                <a:gd name="connsiteX395" fmla="*/ 989091 w 2003425"/>
                <a:gd name="connsiteY395" fmla="*/ 819095 h 1312863"/>
                <a:gd name="connsiteX396" fmla="*/ 985886 w 2003425"/>
                <a:gd name="connsiteY396" fmla="*/ 804916 h 1312863"/>
                <a:gd name="connsiteX397" fmla="*/ 966853 w 2003425"/>
                <a:gd name="connsiteY397" fmla="*/ 806492 h 1312863"/>
                <a:gd name="connsiteX398" fmla="*/ 965250 w 2003425"/>
                <a:gd name="connsiteY398" fmla="*/ 803341 h 1312863"/>
                <a:gd name="connsiteX399" fmla="*/ 954031 w 2003425"/>
                <a:gd name="connsiteY399" fmla="*/ 803341 h 1312863"/>
                <a:gd name="connsiteX400" fmla="*/ 965250 w 2003425"/>
                <a:gd name="connsiteY400" fmla="*/ 862026 h 1312863"/>
                <a:gd name="connsiteX401" fmla="*/ 946218 w 2003425"/>
                <a:gd name="connsiteY401" fmla="*/ 866752 h 1312863"/>
                <a:gd name="connsiteX402" fmla="*/ 950826 w 2003425"/>
                <a:gd name="connsiteY402" fmla="*/ 895373 h 1312863"/>
                <a:gd name="connsiteX403" fmla="*/ 955634 w 2003425"/>
                <a:gd name="connsiteY403" fmla="*/ 892222 h 1312863"/>
                <a:gd name="connsiteX404" fmla="*/ 960442 w 2003425"/>
                <a:gd name="connsiteY404" fmla="*/ 904825 h 1312863"/>
                <a:gd name="connsiteX405" fmla="*/ 962045 w 2003425"/>
                <a:gd name="connsiteY405" fmla="*/ 917560 h 1312863"/>
                <a:gd name="connsiteX406" fmla="*/ 981077 w 2003425"/>
                <a:gd name="connsiteY406" fmla="*/ 915985 h 1312863"/>
                <a:gd name="connsiteX407" fmla="*/ 982680 w 2003425"/>
                <a:gd name="connsiteY407" fmla="*/ 936597 h 1312863"/>
                <a:gd name="connsiteX408" fmla="*/ 982680 w 2003425"/>
                <a:gd name="connsiteY408" fmla="*/ 939747 h 1312863"/>
                <a:gd name="connsiteX409" fmla="*/ 984283 w 2003425"/>
                <a:gd name="connsiteY409" fmla="*/ 954058 h 1312863"/>
                <a:gd name="connsiteX410" fmla="*/ 966853 w 2003425"/>
                <a:gd name="connsiteY410" fmla="*/ 957209 h 1312863"/>
                <a:gd name="connsiteX411" fmla="*/ 965250 w 2003425"/>
                <a:gd name="connsiteY411" fmla="*/ 947756 h 1312863"/>
                <a:gd name="connsiteX412" fmla="*/ 952428 w 2003425"/>
                <a:gd name="connsiteY412" fmla="*/ 950907 h 1312863"/>
                <a:gd name="connsiteX413" fmla="*/ 954031 w 2003425"/>
                <a:gd name="connsiteY413" fmla="*/ 963642 h 1312863"/>
                <a:gd name="connsiteX414" fmla="*/ 928588 w 2003425"/>
                <a:gd name="connsiteY414" fmla="*/ 968368 h 1312863"/>
                <a:gd name="connsiteX415" fmla="*/ 934999 w 2003425"/>
                <a:gd name="connsiteY415" fmla="*/ 1006441 h 1312863"/>
                <a:gd name="connsiteX416" fmla="*/ 955634 w 2003425"/>
                <a:gd name="connsiteY416" fmla="*/ 995413 h 1312863"/>
                <a:gd name="connsiteX417" fmla="*/ 957237 w 2003425"/>
                <a:gd name="connsiteY417" fmla="*/ 995413 h 1312863"/>
                <a:gd name="connsiteX418" fmla="*/ 962045 w 2003425"/>
                <a:gd name="connsiteY418" fmla="*/ 1016025 h 1312863"/>
                <a:gd name="connsiteX419" fmla="*/ 974666 w 2003425"/>
                <a:gd name="connsiteY419" fmla="*/ 1014449 h 1312863"/>
                <a:gd name="connsiteX420" fmla="*/ 979475 w 2003425"/>
                <a:gd name="connsiteY420" fmla="*/ 1031910 h 1312863"/>
                <a:gd name="connsiteX421" fmla="*/ 966853 w 2003425"/>
                <a:gd name="connsiteY421" fmla="*/ 1041363 h 1312863"/>
                <a:gd name="connsiteX422" fmla="*/ 974666 w 2003425"/>
                <a:gd name="connsiteY422" fmla="*/ 1087445 h 1312863"/>
                <a:gd name="connsiteX423" fmla="*/ 1004918 w 2003425"/>
                <a:gd name="connsiteY423" fmla="*/ 1079436 h 1312863"/>
                <a:gd name="connsiteX424" fmla="*/ 1009726 w 2003425"/>
                <a:gd name="connsiteY424" fmla="*/ 1100179 h 1312863"/>
                <a:gd name="connsiteX425" fmla="*/ 1004918 w 2003425"/>
                <a:gd name="connsiteY425" fmla="*/ 1101755 h 1312863"/>
                <a:gd name="connsiteX426" fmla="*/ 1004918 w 2003425"/>
                <a:gd name="connsiteY426" fmla="*/ 1111207 h 1312863"/>
                <a:gd name="connsiteX427" fmla="*/ 1003315 w 2003425"/>
                <a:gd name="connsiteY427" fmla="*/ 1111207 h 1312863"/>
                <a:gd name="connsiteX428" fmla="*/ 1004918 w 2003425"/>
                <a:gd name="connsiteY428" fmla="*/ 1120791 h 1312863"/>
                <a:gd name="connsiteX429" fmla="*/ 992096 w 2003425"/>
                <a:gd name="connsiteY429" fmla="*/ 1122367 h 1312863"/>
                <a:gd name="connsiteX430" fmla="*/ 995302 w 2003425"/>
                <a:gd name="connsiteY430" fmla="*/ 1147705 h 1312863"/>
                <a:gd name="connsiteX431" fmla="*/ 981077 w 2003425"/>
                <a:gd name="connsiteY431" fmla="*/ 1150987 h 1312863"/>
                <a:gd name="connsiteX432" fmla="*/ 981077 w 2003425"/>
                <a:gd name="connsiteY432" fmla="*/ 1157289 h 1312863"/>
                <a:gd name="connsiteX433" fmla="*/ 984283 w 2003425"/>
                <a:gd name="connsiteY433" fmla="*/ 1179476 h 1312863"/>
                <a:gd name="connsiteX434" fmla="*/ 993699 w 2003425"/>
                <a:gd name="connsiteY434" fmla="*/ 1179476 h 1312863"/>
                <a:gd name="connsiteX435" fmla="*/ 998507 w 2003425"/>
                <a:gd name="connsiteY435" fmla="*/ 1204946 h 1312863"/>
                <a:gd name="connsiteX436" fmla="*/ 995302 w 2003425"/>
                <a:gd name="connsiteY436" fmla="*/ 1212823 h 1312863"/>
                <a:gd name="connsiteX437" fmla="*/ 990694 w 2003425"/>
                <a:gd name="connsiteY437" fmla="*/ 1212823 h 1312863"/>
                <a:gd name="connsiteX438" fmla="*/ 1000110 w 2003425"/>
                <a:gd name="connsiteY438" fmla="*/ 1225558 h 1312863"/>
                <a:gd name="connsiteX439" fmla="*/ 993699 w 2003425"/>
                <a:gd name="connsiteY439" fmla="*/ 1230284 h 1312863"/>
                <a:gd name="connsiteX440" fmla="*/ 993699 w 2003425"/>
                <a:gd name="connsiteY440" fmla="*/ 1231860 h 1312863"/>
                <a:gd name="connsiteX441" fmla="*/ 1001713 w 2003425"/>
                <a:gd name="connsiteY441" fmla="*/ 1230284 h 1312863"/>
                <a:gd name="connsiteX442" fmla="*/ 1008124 w 2003425"/>
                <a:gd name="connsiteY442" fmla="*/ 1233435 h 1312863"/>
                <a:gd name="connsiteX443" fmla="*/ 1011329 w 2003425"/>
                <a:gd name="connsiteY443" fmla="*/ 1250896 h 1312863"/>
                <a:gd name="connsiteX444" fmla="*/ 998507 w 2003425"/>
                <a:gd name="connsiteY444" fmla="*/ 1263631 h 1312863"/>
                <a:gd name="connsiteX445" fmla="*/ 965250 w 2003425"/>
                <a:gd name="connsiteY445" fmla="*/ 1271639 h 1312863"/>
                <a:gd name="connsiteX446" fmla="*/ 955634 w 2003425"/>
                <a:gd name="connsiteY446" fmla="*/ 1270064 h 1312863"/>
                <a:gd name="connsiteX447" fmla="*/ 927185 w 2003425"/>
                <a:gd name="connsiteY447" fmla="*/ 1254178 h 1312863"/>
                <a:gd name="connsiteX448" fmla="*/ 893728 w 2003425"/>
                <a:gd name="connsiteY448" fmla="*/ 1252603 h 1312863"/>
                <a:gd name="connsiteX449" fmla="*/ 871490 w 2003425"/>
                <a:gd name="connsiteY449" fmla="*/ 1244594 h 1312863"/>
                <a:gd name="connsiteX450" fmla="*/ 852458 w 2003425"/>
                <a:gd name="connsiteY450" fmla="*/ 1236717 h 1312863"/>
                <a:gd name="connsiteX451" fmla="*/ 827014 w 2003425"/>
                <a:gd name="connsiteY451" fmla="*/ 1235010 h 1312863"/>
                <a:gd name="connsiteX452" fmla="*/ 809584 w 2003425"/>
                <a:gd name="connsiteY452" fmla="*/ 1236717 h 1312863"/>
                <a:gd name="connsiteX453" fmla="*/ 792154 w 2003425"/>
                <a:gd name="connsiteY453" fmla="*/ 1241443 h 1312863"/>
                <a:gd name="connsiteX454" fmla="*/ 774725 w 2003425"/>
                <a:gd name="connsiteY454" fmla="*/ 1250896 h 1312863"/>
                <a:gd name="connsiteX455" fmla="*/ 766711 w 2003425"/>
                <a:gd name="connsiteY455" fmla="*/ 1255754 h 1312863"/>
                <a:gd name="connsiteX456" fmla="*/ 727043 w 2003425"/>
                <a:gd name="connsiteY456" fmla="*/ 1262055 h 1312863"/>
                <a:gd name="connsiteX457" fmla="*/ 685773 w 2003425"/>
                <a:gd name="connsiteY457" fmla="*/ 1268357 h 1312863"/>
                <a:gd name="connsiteX458" fmla="*/ 663535 w 2003425"/>
                <a:gd name="connsiteY458" fmla="*/ 1273215 h 1312863"/>
                <a:gd name="connsiteX459" fmla="*/ 641297 w 2003425"/>
                <a:gd name="connsiteY459" fmla="*/ 1287525 h 1312863"/>
                <a:gd name="connsiteX460" fmla="*/ 593815 w 2003425"/>
                <a:gd name="connsiteY460" fmla="*/ 1300128 h 1312863"/>
                <a:gd name="connsiteX461" fmla="*/ 563564 w 2003425"/>
                <a:gd name="connsiteY461" fmla="*/ 1306561 h 1312863"/>
                <a:gd name="connsiteX462" fmla="*/ 533312 w 2003425"/>
                <a:gd name="connsiteY462" fmla="*/ 1312863 h 1312863"/>
                <a:gd name="connsiteX463" fmla="*/ 523896 w 2003425"/>
                <a:gd name="connsiteY463" fmla="*/ 1312863 h 1312863"/>
                <a:gd name="connsiteX464" fmla="*/ 508069 w 2003425"/>
                <a:gd name="connsiteY464" fmla="*/ 1311288 h 1312863"/>
                <a:gd name="connsiteX465" fmla="*/ 498452 w 2003425"/>
                <a:gd name="connsiteY465" fmla="*/ 1312863 h 1312863"/>
                <a:gd name="connsiteX466" fmla="*/ 498452 w 2003425"/>
                <a:gd name="connsiteY466" fmla="*/ 1298553 h 1312863"/>
                <a:gd name="connsiteX467" fmla="*/ 496850 w 2003425"/>
                <a:gd name="connsiteY467" fmla="*/ 1282667 h 1312863"/>
                <a:gd name="connsiteX468" fmla="*/ 493644 w 2003425"/>
                <a:gd name="connsiteY468" fmla="*/ 1271639 h 1312863"/>
                <a:gd name="connsiteX469" fmla="*/ 487434 w 2003425"/>
                <a:gd name="connsiteY469" fmla="*/ 1271639 h 1312863"/>
                <a:gd name="connsiteX470" fmla="*/ 482625 w 2003425"/>
                <a:gd name="connsiteY470" fmla="*/ 1273215 h 1312863"/>
                <a:gd name="connsiteX471" fmla="*/ 444560 w 2003425"/>
                <a:gd name="connsiteY471" fmla="*/ 1279516 h 1312863"/>
                <a:gd name="connsiteX472" fmla="*/ 344389 w 2003425"/>
                <a:gd name="connsiteY472" fmla="*/ 1293827 h 1312863"/>
                <a:gd name="connsiteX473" fmla="*/ 341384 w 2003425"/>
                <a:gd name="connsiteY473" fmla="*/ 1271639 h 1312863"/>
                <a:gd name="connsiteX474" fmla="*/ 323754 w 2003425"/>
                <a:gd name="connsiteY474" fmla="*/ 1274790 h 1312863"/>
                <a:gd name="connsiteX475" fmla="*/ 323754 w 2003425"/>
                <a:gd name="connsiteY475" fmla="*/ 1279516 h 1312863"/>
                <a:gd name="connsiteX476" fmla="*/ 315940 w 2003425"/>
                <a:gd name="connsiteY476" fmla="*/ 1281092 h 1312863"/>
                <a:gd name="connsiteX477" fmla="*/ 312735 w 2003425"/>
                <a:gd name="connsiteY477" fmla="*/ 1258905 h 1312863"/>
                <a:gd name="connsiteX478" fmla="*/ 319146 w 2003425"/>
                <a:gd name="connsiteY478" fmla="*/ 1249321 h 1312863"/>
                <a:gd name="connsiteX479" fmla="*/ 319146 w 2003425"/>
                <a:gd name="connsiteY479" fmla="*/ 1239868 h 1312863"/>
                <a:gd name="connsiteX480" fmla="*/ 325356 w 2003425"/>
                <a:gd name="connsiteY480" fmla="*/ 1236717 h 1312863"/>
                <a:gd name="connsiteX481" fmla="*/ 325356 w 2003425"/>
                <a:gd name="connsiteY481" fmla="*/ 1225558 h 1312863"/>
                <a:gd name="connsiteX482" fmla="*/ 319146 w 2003425"/>
                <a:gd name="connsiteY482" fmla="*/ 1227133 h 1312863"/>
                <a:gd name="connsiteX483" fmla="*/ 315940 w 2003425"/>
                <a:gd name="connsiteY483" fmla="*/ 1215974 h 1312863"/>
                <a:gd name="connsiteX484" fmla="*/ 312735 w 2003425"/>
                <a:gd name="connsiteY484" fmla="*/ 1215974 h 1312863"/>
                <a:gd name="connsiteX485" fmla="*/ 312735 w 2003425"/>
                <a:gd name="connsiteY485" fmla="*/ 1208097 h 1312863"/>
                <a:gd name="connsiteX486" fmla="*/ 271464 w 2003425"/>
                <a:gd name="connsiteY486" fmla="*/ 1214398 h 1312863"/>
                <a:gd name="connsiteX487" fmla="*/ 258843 w 2003425"/>
                <a:gd name="connsiteY487" fmla="*/ 1215974 h 1312863"/>
                <a:gd name="connsiteX488" fmla="*/ 265053 w 2003425"/>
                <a:gd name="connsiteY488" fmla="*/ 1249321 h 1312863"/>
                <a:gd name="connsiteX489" fmla="*/ 182512 w 2003425"/>
                <a:gd name="connsiteY489" fmla="*/ 1263631 h 1312863"/>
                <a:gd name="connsiteX490" fmla="*/ 187320 w 2003425"/>
                <a:gd name="connsiteY490" fmla="*/ 1273215 h 1312863"/>
                <a:gd name="connsiteX491" fmla="*/ 196937 w 2003425"/>
                <a:gd name="connsiteY491" fmla="*/ 1289100 h 1312863"/>
                <a:gd name="connsiteX492" fmla="*/ 177704 w 2003425"/>
                <a:gd name="connsiteY492" fmla="*/ 1296978 h 1312863"/>
                <a:gd name="connsiteX493" fmla="*/ 176302 w 2003425"/>
                <a:gd name="connsiteY493" fmla="*/ 1293827 h 1312863"/>
                <a:gd name="connsiteX494" fmla="*/ 179307 w 2003425"/>
                <a:gd name="connsiteY494" fmla="*/ 1290676 h 1312863"/>
                <a:gd name="connsiteX495" fmla="*/ 176302 w 2003425"/>
                <a:gd name="connsiteY495" fmla="*/ 1281092 h 1312863"/>
                <a:gd name="connsiteX496" fmla="*/ 169891 w 2003425"/>
                <a:gd name="connsiteY496" fmla="*/ 1281092 h 1312863"/>
                <a:gd name="connsiteX497" fmla="*/ 160274 w 2003425"/>
                <a:gd name="connsiteY497" fmla="*/ 1270064 h 1312863"/>
                <a:gd name="connsiteX498" fmla="*/ 166685 w 2003425"/>
                <a:gd name="connsiteY498" fmla="*/ 1260480 h 1312863"/>
                <a:gd name="connsiteX499" fmla="*/ 166685 w 2003425"/>
                <a:gd name="connsiteY499" fmla="*/ 1250896 h 1312863"/>
                <a:gd name="connsiteX500" fmla="*/ 160274 w 2003425"/>
                <a:gd name="connsiteY500" fmla="*/ 1246170 h 1312863"/>
                <a:gd name="connsiteX501" fmla="*/ 152461 w 2003425"/>
                <a:gd name="connsiteY501" fmla="*/ 1252603 h 1312863"/>
                <a:gd name="connsiteX502" fmla="*/ 142844 w 2003425"/>
                <a:gd name="connsiteY502" fmla="*/ 1260480 h 1312863"/>
                <a:gd name="connsiteX503" fmla="*/ 130223 w 2003425"/>
                <a:gd name="connsiteY503" fmla="*/ 1260480 h 1312863"/>
                <a:gd name="connsiteX504" fmla="*/ 130223 w 2003425"/>
                <a:gd name="connsiteY504" fmla="*/ 1244594 h 1312863"/>
                <a:gd name="connsiteX505" fmla="*/ 138036 w 2003425"/>
                <a:gd name="connsiteY505" fmla="*/ 1239868 h 1312863"/>
                <a:gd name="connsiteX506" fmla="*/ 139639 w 2003425"/>
                <a:gd name="connsiteY506" fmla="*/ 1231860 h 1312863"/>
                <a:gd name="connsiteX507" fmla="*/ 138036 w 2003425"/>
                <a:gd name="connsiteY507" fmla="*/ 1223982 h 1312863"/>
                <a:gd name="connsiteX508" fmla="*/ 125415 w 2003425"/>
                <a:gd name="connsiteY508" fmla="*/ 1230284 h 1312863"/>
                <a:gd name="connsiteX509" fmla="*/ 119004 w 2003425"/>
                <a:gd name="connsiteY509" fmla="*/ 1230284 h 1312863"/>
                <a:gd name="connsiteX510" fmla="*/ 101574 w 2003425"/>
                <a:gd name="connsiteY510" fmla="*/ 1230284 h 1312863"/>
                <a:gd name="connsiteX511" fmla="*/ 66714 w 2003425"/>
                <a:gd name="connsiteY511" fmla="*/ 1222407 h 1312863"/>
                <a:gd name="connsiteX512" fmla="*/ 69920 w 2003425"/>
                <a:gd name="connsiteY512" fmla="*/ 1208097 h 1312863"/>
                <a:gd name="connsiteX513" fmla="*/ 19033 w 2003425"/>
                <a:gd name="connsiteY513" fmla="*/ 1214398 h 1312863"/>
                <a:gd name="connsiteX514" fmla="*/ 0 w 2003425"/>
                <a:gd name="connsiteY514" fmla="*/ 1214398 h 1312863"/>
                <a:gd name="connsiteX515" fmla="*/ 0 w 2003425"/>
                <a:gd name="connsiteY515" fmla="*/ 1208097 h 1312863"/>
                <a:gd name="connsiteX516" fmla="*/ 6411 w 2003425"/>
                <a:gd name="connsiteY516" fmla="*/ 1204946 h 1312863"/>
                <a:gd name="connsiteX517" fmla="*/ 14225 w 2003425"/>
                <a:gd name="connsiteY517" fmla="*/ 1203370 h 1312863"/>
                <a:gd name="connsiteX518" fmla="*/ 14225 w 2003425"/>
                <a:gd name="connsiteY518" fmla="*/ 1195362 h 1312863"/>
                <a:gd name="connsiteX519" fmla="*/ 17430 w 2003425"/>
                <a:gd name="connsiteY519" fmla="*/ 1195362 h 1312863"/>
                <a:gd name="connsiteX520" fmla="*/ 15827 w 2003425"/>
                <a:gd name="connsiteY520" fmla="*/ 1170024 h 1312863"/>
                <a:gd name="connsiteX521" fmla="*/ 14225 w 2003425"/>
                <a:gd name="connsiteY521" fmla="*/ 1157289 h 1312863"/>
                <a:gd name="connsiteX522" fmla="*/ 6411 w 2003425"/>
                <a:gd name="connsiteY522" fmla="*/ 1112783 h 1312863"/>
                <a:gd name="connsiteX523" fmla="*/ 19033 w 2003425"/>
                <a:gd name="connsiteY523" fmla="*/ 1111207 h 1312863"/>
                <a:gd name="connsiteX524" fmla="*/ 23841 w 2003425"/>
                <a:gd name="connsiteY524" fmla="*/ 1111207 h 1312863"/>
                <a:gd name="connsiteX525" fmla="*/ 23841 w 2003425"/>
                <a:gd name="connsiteY525" fmla="*/ 1108057 h 1312863"/>
                <a:gd name="connsiteX526" fmla="*/ 55495 w 2003425"/>
                <a:gd name="connsiteY526" fmla="*/ 1101755 h 1312863"/>
                <a:gd name="connsiteX527" fmla="*/ 53892 w 2003425"/>
                <a:gd name="connsiteY527" fmla="*/ 1082718 h 1312863"/>
                <a:gd name="connsiteX528" fmla="*/ 47682 w 2003425"/>
                <a:gd name="connsiteY528" fmla="*/ 1084294 h 1312863"/>
                <a:gd name="connsiteX529" fmla="*/ 46079 w 2003425"/>
                <a:gd name="connsiteY529" fmla="*/ 1069984 h 1312863"/>
                <a:gd name="connsiteX530" fmla="*/ 53892 w 2003425"/>
                <a:gd name="connsiteY530" fmla="*/ 1068408 h 1312863"/>
                <a:gd name="connsiteX531" fmla="*/ 47682 w 2003425"/>
                <a:gd name="connsiteY531" fmla="*/ 1031910 h 1312863"/>
                <a:gd name="connsiteX532" fmla="*/ 61906 w 2003425"/>
                <a:gd name="connsiteY532" fmla="*/ 1027053 h 1312863"/>
                <a:gd name="connsiteX533" fmla="*/ 55495 w 2003425"/>
                <a:gd name="connsiteY533" fmla="*/ 993837 h 1312863"/>
                <a:gd name="connsiteX534" fmla="*/ 63509 w 2003425"/>
                <a:gd name="connsiteY534" fmla="*/ 992131 h 1312863"/>
                <a:gd name="connsiteX535" fmla="*/ 60303 w 2003425"/>
                <a:gd name="connsiteY535" fmla="*/ 965217 h 1312863"/>
                <a:gd name="connsiteX536" fmla="*/ 27046 w 2003425"/>
                <a:gd name="connsiteY536" fmla="*/ 969943 h 1312863"/>
                <a:gd name="connsiteX537" fmla="*/ 23841 w 2003425"/>
                <a:gd name="connsiteY537" fmla="*/ 969943 h 1312863"/>
                <a:gd name="connsiteX538" fmla="*/ 19033 w 2003425"/>
                <a:gd name="connsiteY538" fmla="*/ 963642 h 1312863"/>
                <a:gd name="connsiteX539" fmla="*/ 17430 w 2003425"/>
                <a:gd name="connsiteY539" fmla="*/ 954058 h 1312863"/>
                <a:gd name="connsiteX540" fmla="*/ 19033 w 2003425"/>
                <a:gd name="connsiteY540" fmla="*/ 954058 h 1312863"/>
                <a:gd name="connsiteX541" fmla="*/ 23841 w 2003425"/>
                <a:gd name="connsiteY541" fmla="*/ 950907 h 1312863"/>
                <a:gd name="connsiteX542" fmla="*/ 17430 w 2003425"/>
                <a:gd name="connsiteY542" fmla="*/ 928719 h 1312863"/>
                <a:gd name="connsiteX543" fmla="*/ 17430 w 2003425"/>
                <a:gd name="connsiteY543" fmla="*/ 915985 h 1312863"/>
                <a:gd name="connsiteX544" fmla="*/ 212431 w 2003425"/>
                <a:gd name="connsiteY544" fmla="*/ 829644 h 1312863"/>
                <a:gd name="connsiteX545" fmla="*/ 23841 w 2003425"/>
                <a:gd name="connsiteY545" fmla="*/ 911258 h 1312863"/>
                <a:gd name="connsiteX546" fmla="*/ 33257 w 2003425"/>
                <a:gd name="connsiteY546" fmla="*/ 900099 h 1312863"/>
                <a:gd name="connsiteX547" fmla="*/ 31654 w 2003425"/>
                <a:gd name="connsiteY547" fmla="*/ 898524 h 1312863"/>
                <a:gd name="connsiteX548" fmla="*/ 38065 w 2003425"/>
                <a:gd name="connsiteY548" fmla="*/ 892222 h 1312863"/>
                <a:gd name="connsiteX549" fmla="*/ 36463 w 2003425"/>
                <a:gd name="connsiteY549" fmla="*/ 881063 h 1312863"/>
                <a:gd name="connsiteX550" fmla="*/ 38065 w 2003425"/>
                <a:gd name="connsiteY550" fmla="*/ 881063 h 1312863"/>
                <a:gd name="connsiteX551" fmla="*/ 38065 w 2003425"/>
                <a:gd name="connsiteY551" fmla="*/ 877912 h 1312863"/>
                <a:gd name="connsiteX552" fmla="*/ 74528 w 2003425"/>
                <a:gd name="connsiteY552" fmla="*/ 871479 h 1312863"/>
                <a:gd name="connsiteX553" fmla="*/ 73125 w 2003425"/>
                <a:gd name="connsiteY553" fmla="*/ 868328 h 1312863"/>
                <a:gd name="connsiteX554" fmla="*/ 74528 w 2003425"/>
                <a:gd name="connsiteY554" fmla="*/ 858875 h 1312863"/>
                <a:gd name="connsiteX555" fmla="*/ 74528 w 2003425"/>
                <a:gd name="connsiteY555" fmla="*/ 854018 h 1312863"/>
                <a:gd name="connsiteX556" fmla="*/ 76130 w 2003425"/>
                <a:gd name="connsiteY556" fmla="*/ 854018 h 1312863"/>
                <a:gd name="connsiteX557" fmla="*/ 76130 w 2003425"/>
                <a:gd name="connsiteY557" fmla="*/ 858875 h 1312863"/>
                <a:gd name="connsiteX558" fmla="*/ 92158 w 2003425"/>
                <a:gd name="connsiteY558" fmla="*/ 854018 h 1312863"/>
                <a:gd name="connsiteX559" fmla="*/ 95163 w 2003425"/>
                <a:gd name="connsiteY559" fmla="*/ 871479 h 1312863"/>
                <a:gd name="connsiteX560" fmla="*/ 98368 w 2003425"/>
                <a:gd name="connsiteY560" fmla="*/ 871479 h 1312863"/>
                <a:gd name="connsiteX561" fmla="*/ 95163 w 2003425"/>
                <a:gd name="connsiteY561" fmla="*/ 852442 h 1312863"/>
                <a:gd name="connsiteX562" fmla="*/ 93761 w 2003425"/>
                <a:gd name="connsiteY562" fmla="*/ 852442 h 1312863"/>
                <a:gd name="connsiteX563" fmla="*/ 92158 w 2003425"/>
                <a:gd name="connsiteY563" fmla="*/ 844565 h 1312863"/>
                <a:gd name="connsiteX564" fmla="*/ 98368 w 2003425"/>
                <a:gd name="connsiteY564" fmla="*/ 844565 h 1312863"/>
                <a:gd name="connsiteX565" fmla="*/ 98368 w 2003425"/>
                <a:gd name="connsiteY565" fmla="*/ 841414 h 1312863"/>
                <a:gd name="connsiteX566" fmla="*/ 133428 w 2003425"/>
                <a:gd name="connsiteY566" fmla="*/ 833406 h 1312863"/>
                <a:gd name="connsiteX567" fmla="*/ 131826 w 2003425"/>
                <a:gd name="connsiteY567" fmla="*/ 823953 h 1312863"/>
                <a:gd name="connsiteX568" fmla="*/ 139639 w 2003425"/>
                <a:gd name="connsiteY568" fmla="*/ 822378 h 1312863"/>
                <a:gd name="connsiteX569" fmla="*/ 139639 w 2003425"/>
                <a:gd name="connsiteY569" fmla="*/ 819095 h 1312863"/>
                <a:gd name="connsiteX570" fmla="*/ 133428 w 2003425"/>
                <a:gd name="connsiteY570" fmla="*/ 819095 h 1312863"/>
                <a:gd name="connsiteX571" fmla="*/ 133428 w 2003425"/>
                <a:gd name="connsiteY571" fmla="*/ 815945 h 1312863"/>
                <a:gd name="connsiteX572" fmla="*/ 131826 w 2003425"/>
                <a:gd name="connsiteY572" fmla="*/ 819095 h 1312863"/>
                <a:gd name="connsiteX573" fmla="*/ 131826 w 2003425"/>
                <a:gd name="connsiteY573" fmla="*/ 822378 h 1312863"/>
                <a:gd name="connsiteX574" fmla="*/ 112793 w 2003425"/>
                <a:gd name="connsiteY574" fmla="*/ 825528 h 1312863"/>
                <a:gd name="connsiteX575" fmla="*/ 111190 w 2003425"/>
                <a:gd name="connsiteY575" fmla="*/ 814369 h 1312863"/>
                <a:gd name="connsiteX576" fmla="*/ 130223 w 2003425"/>
                <a:gd name="connsiteY576" fmla="*/ 812794 h 1312863"/>
                <a:gd name="connsiteX577" fmla="*/ 130223 w 2003425"/>
                <a:gd name="connsiteY577" fmla="*/ 809643 h 1312863"/>
                <a:gd name="connsiteX578" fmla="*/ 138036 w 2003425"/>
                <a:gd name="connsiteY578" fmla="*/ 809643 h 1312863"/>
                <a:gd name="connsiteX579" fmla="*/ 133428 w 2003425"/>
                <a:gd name="connsiteY579" fmla="*/ 792182 h 1312863"/>
                <a:gd name="connsiteX580" fmla="*/ 130223 w 2003425"/>
                <a:gd name="connsiteY580" fmla="*/ 792182 h 1312863"/>
                <a:gd name="connsiteX581" fmla="*/ 128620 w 2003425"/>
                <a:gd name="connsiteY581" fmla="*/ 782598 h 1312863"/>
                <a:gd name="connsiteX582" fmla="*/ 128620 w 2003425"/>
                <a:gd name="connsiteY582" fmla="*/ 774721 h 1312863"/>
                <a:gd name="connsiteX583" fmla="*/ 142844 w 2003425"/>
                <a:gd name="connsiteY583" fmla="*/ 773145 h 1312863"/>
                <a:gd name="connsiteX584" fmla="*/ 144447 w 2003425"/>
                <a:gd name="connsiteY584" fmla="*/ 790606 h 1312863"/>
                <a:gd name="connsiteX585" fmla="*/ 158672 w 2003425"/>
                <a:gd name="connsiteY585" fmla="*/ 787455 h 1312863"/>
                <a:gd name="connsiteX586" fmla="*/ 157069 w 2003425"/>
                <a:gd name="connsiteY586" fmla="*/ 800059 h 1312863"/>
                <a:gd name="connsiteX587" fmla="*/ 160274 w 2003425"/>
                <a:gd name="connsiteY587" fmla="*/ 825528 h 1312863"/>
                <a:gd name="connsiteX588" fmla="*/ 168288 w 2003425"/>
                <a:gd name="connsiteY588" fmla="*/ 828679 h 1312863"/>
                <a:gd name="connsiteX589" fmla="*/ 171493 w 2003425"/>
                <a:gd name="connsiteY589" fmla="*/ 820802 h 1312863"/>
                <a:gd name="connsiteX590" fmla="*/ 171493 w 2003425"/>
                <a:gd name="connsiteY590" fmla="*/ 814369 h 1312863"/>
                <a:gd name="connsiteX591" fmla="*/ 179307 w 2003425"/>
                <a:gd name="connsiteY591" fmla="*/ 814369 h 1312863"/>
                <a:gd name="connsiteX592" fmla="*/ 179307 w 2003425"/>
                <a:gd name="connsiteY592" fmla="*/ 806492 h 1312863"/>
                <a:gd name="connsiteX593" fmla="*/ 173096 w 2003425"/>
                <a:gd name="connsiteY593" fmla="*/ 806492 h 1312863"/>
                <a:gd name="connsiteX594" fmla="*/ 168288 w 2003425"/>
                <a:gd name="connsiteY594" fmla="*/ 790606 h 1312863"/>
                <a:gd name="connsiteX595" fmla="*/ 179307 w 2003425"/>
                <a:gd name="connsiteY595" fmla="*/ 787455 h 1312863"/>
                <a:gd name="connsiteX596" fmla="*/ 179307 w 2003425"/>
                <a:gd name="connsiteY596" fmla="*/ 784173 h 1312863"/>
                <a:gd name="connsiteX597" fmla="*/ 199942 w 2003425"/>
                <a:gd name="connsiteY597" fmla="*/ 784173 h 1312863"/>
                <a:gd name="connsiteX598" fmla="*/ 201545 w 2003425"/>
                <a:gd name="connsiteY598" fmla="*/ 781022 h 1312863"/>
                <a:gd name="connsiteX599" fmla="*/ 209558 w 2003425"/>
                <a:gd name="connsiteY599" fmla="*/ 781022 h 1312863"/>
                <a:gd name="connsiteX600" fmla="*/ 211161 w 2003425"/>
                <a:gd name="connsiteY600" fmla="*/ 777871 h 1312863"/>
                <a:gd name="connsiteX601" fmla="*/ 238207 w 2003425"/>
                <a:gd name="connsiteY601" fmla="*/ 776296 h 1312863"/>
                <a:gd name="connsiteX602" fmla="*/ 236605 w 2003425"/>
                <a:gd name="connsiteY602" fmla="*/ 761986 h 1312863"/>
                <a:gd name="connsiteX603" fmla="*/ 261848 w 2003425"/>
                <a:gd name="connsiteY603" fmla="*/ 757260 h 1312863"/>
                <a:gd name="connsiteX604" fmla="*/ 261848 w 2003425"/>
                <a:gd name="connsiteY604" fmla="*/ 752533 h 1312863"/>
                <a:gd name="connsiteX605" fmla="*/ 271464 w 2003425"/>
                <a:gd name="connsiteY605" fmla="*/ 749251 h 1312863"/>
                <a:gd name="connsiteX606" fmla="*/ 271464 w 2003425"/>
                <a:gd name="connsiteY606" fmla="*/ 742949 h 1312863"/>
                <a:gd name="connsiteX607" fmla="*/ 273067 w 2003425"/>
                <a:gd name="connsiteY607" fmla="*/ 728639 h 1312863"/>
                <a:gd name="connsiteX608" fmla="*/ 285689 w 2003425"/>
                <a:gd name="connsiteY608" fmla="*/ 730215 h 1312863"/>
                <a:gd name="connsiteX609" fmla="*/ 284086 w 2003425"/>
                <a:gd name="connsiteY609" fmla="*/ 733365 h 1312863"/>
                <a:gd name="connsiteX610" fmla="*/ 285689 w 2003425"/>
                <a:gd name="connsiteY610" fmla="*/ 736648 h 1312863"/>
                <a:gd name="connsiteX611" fmla="*/ 292100 w 2003425"/>
                <a:gd name="connsiteY611" fmla="*/ 730215 h 1312863"/>
                <a:gd name="connsiteX612" fmla="*/ 292100 w 2003425"/>
                <a:gd name="connsiteY612" fmla="*/ 728639 h 1312863"/>
                <a:gd name="connsiteX613" fmla="*/ 295305 w 2003425"/>
                <a:gd name="connsiteY613" fmla="*/ 725488 h 1312863"/>
                <a:gd name="connsiteX614" fmla="*/ 292100 w 2003425"/>
                <a:gd name="connsiteY614" fmla="*/ 711178 h 1312863"/>
                <a:gd name="connsiteX615" fmla="*/ 290497 w 2003425"/>
                <a:gd name="connsiteY615" fmla="*/ 711178 h 1312863"/>
                <a:gd name="connsiteX616" fmla="*/ 287291 w 2003425"/>
                <a:gd name="connsiteY616" fmla="*/ 695292 h 1312863"/>
                <a:gd name="connsiteX617" fmla="*/ 281081 w 2003425"/>
                <a:gd name="connsiteY617" fmla="*/ 695292 h 1312863"/>
                <a:gd name="connsiteX618" fmla="*/ 281081 w 2003425"/>
                <a:gd name="connsiteY618" fmla="*/ 688991 h 1312863"/>
                <a:gd name="connsiteX619" fmla="*/ 281081 w 2003425"/>
                <a:gd name="connsiteY619" fmla="*/ 682689 h 1312863"/>
                <a:gd name="connsiteX620" fmla="*/ 276273 w 2003425"/>
                <a:gd name="connsiteY620" fmla="*/ 682689 h 1312863"/>
                <a:gd name="connsiteX621" fmla="*/ 281081 w 2003425"/>
                <a:gd name="connsiteY621" fmla="*/ 663521 h 1312863"/>
                <a:gd name="connsiteX622" fmla="*/ 281081 w 2003425"/>
                <a:gd name="connsiteY622" fmla="*/ 654069 h 1312863"/>
                <a:gd name="connsiteX623" fmla="*/ 276273 w 2003425"/>
                <a:gd name="connsiteY623" fmla="*/ 652493 h 1312863"/>
                <a:gd name="connsiteX624" fmla="*/ 271464 w 2003425"/>
                <a:gd name="connsiteY624" fmla="*/ 654069 h 1312863"/>
                <a:gd name="connsiteX625" fmla="*/ 261848 w 2003425"/>
                <a:gd name="connsiteY625" fmla="*/ 654069 h 1312863"/>
                <a:gd name="connsiteX626" fmla="*/ 258843 w 2003425"/>
                <a:gd name="connsiteY626" fmla="*/ 657219 h 1312863"/>
                <a:gd name="connsiteX627" fmla="*/ 258843 w 2003425"/>
                <a:gd name="connsiteY627" fmla="*/ 650918 h 1312863"/>
                <a:gd name="connsiteX628" fmla="*/ 261848 w 2003425"/>
                <a:gd name="connsiteY628" fmla="*/ 639758 h 1312863"/>
                <a:gd name="connsiteX629" fmla="*/ 254035 w 2003425"/>
                <a:gd name="connsiteY629" fmla="*/ 639758 h 1312863"/>
                <a:gd name="connsiteX630" fmla="*/ 252432 w 2003425"/>
                <a:gd name="connsiteY630" fmla="*/ 633457 h 1312863"/>
                <a:gd name="connsiteX631" fmla="*/ 258843 w 2003425"/>
                <a:gd name="connsiteY631" fmla="*/ 623873 h 1312863"/>
                <a:gd name="connsiteX632" fmla="*/ 257240 w 2003425"/>
                <a:gd name="connsiteY632" fmla="*/ 622297 h 1312863"/>
                <a:gd name="connsiteX633" fmla="*/ 257240 w 2003425"/>
                <a:gd name="connsiteY633" fmla="*/ 611138 h 1312863"/>
                <a:gd name="connsiteX634" fmla="*/ 265053 w 2003425"/>
                <a:gd name="connsiteY634" fmla="*/ 609562 h 1312863"/>
                <a:gd name="connsiteX635" fmla="*/ 265053 w 2003425"/>
                <a:gd name="connsiteY635" fmla="*/ 606412 h 1312863"/>
                <a:gd name="connsiteX636" fmla="*/ 271464 w 2003425"/>
                <a:gd name="connsiteY636" fmla="*/ 606412 h 1312863"/>
                <a:gd name="connsiteX637" fmla="*/ 271464 w 2003425"/>
                <a:gd name="connsiteY637" fmla="*/ 596959 h 1312863"/>
                <a:gd name="connsiteX638" fmla="*/ 265053 w 2003425"/>
                <a:gd name="connsiteY638" fmla="*/ 596959 h 1312863"/>
                <a:gd name="connsiteX639" fmla="*/ 266656 w 2003425"/>
                <a:gd name="connsiteY639" fmla="*/ 573065 h 1312863"/>
                <a:gd name="connsiteX640" fmla="*/ 257240 w 2003425"/>
                <a:gd name="connsiteY640" fmla="*/ 500070 h 1312863"/>
                <a:gd name="connsiteX641" fmla="*/ 263451 w 2003425"/>
                <a:gd name="connsiteY641" fmla="*/ 498494 h 1312863"/>
                <a:gd name="connsiteX642" fmla="*/ 257240 w 2003425"/>
                <a:gd name="connsiteY642" fmla="*/ 490486 h 1312863"/>
                <a:gd name="connsiteX643" fmla="*/ 265053 w 2003425"/>
                <a:gd name="connsiteY643" fmla="*/ 488910 h 1312863"/>
                <a:gd name="connsiteX644" fmla="*/ 263451 w 2003425"/>
                <a:gd name="connsiteY644" fmla="*/ 481033 h 1312863"/>
                <a:gd name="connsiteX645" fmla="*/ 271464 w 2003425"/>
                <a:gd name="connsiteY645" fmla="*/ 479458 h 1312863"/>
                <a:gd name="connsiteX646" fmla="*/ 274670 w 2003425"/>
                <a:gd name="connsiteY646" fmla="*/ 481033 h 1312863"/>
                <a:gd name="connsiteX647" fmla="*/ 277875 w 2003425"/>
                <a:gd name="connsiteY647" fmla="*/ 481033 h 1312863"/>
                <a:gd name="connsiteX648" fmla="*/ 276273 w 2003425"/>
                <a:gd name="connsiteY648" fmla="*/ 473025 h 1312863"/>
                <a:gd name="connsiteX649" fmla="*/ 314338 w 2003425"/>
                <a:gd name="connsiteY649" fmla="*/ 468298 h 1312863"/>
                <a:gd name="connsiteX650" fmla="*/ 319146 w 2003425"/>
                <a:gd name="connsiteY650" fmla="*/ 479458 h 1312863"/>
                <a:gd name="connsiteX651" fmla="*/ 333370 w 2003425"/>
                <a:gd name="connsiteY651" fmla="*/ 473025 h 1312863"/>
                <a:gd name="connsiteX652" fmla="*/ 328562 w 2003425"/>
                <a:gd name="connsiteY652" fmla="*/ 449262 h 1312863"/>
                <a:gd name="connsiteX653" fmla="*/ 334973 w 2003425"/>
                <a:gd name="connsiteY653" fmla="*/ 447686 h 1312863"/>
                <a:gd name="connsiteX654" fmla="*/ 334973 w 2003425"/>
                <a:gd name="connsiteY654" fmla="*/ 450837 h 1312863"/>
                <a:gd name="connsiteX655" fmla="*/ 347594 w 2003425"/>
                <a:gd name="connsiteY655" fmla="*/ 450837 h 1312863"/>
                <a:gd name="connsiteX656" fmla="*/ 352403 w 2003425"/>
                <a:gd name="connsiteY656" fmla="*/ 460421 h 1312863"/>
                <a:gd name="connsiteX657" fmla="*/ 369832 w 2003425"/>
                <a:gd name="connsiteY657" fmla="*/ 447686 h 1312863"/>
                <a:gd name="connsiteX658" fmla="*/ 385860 w 2003425"/>
                <a:gd name="connsiteY658" fmla="*/ 439678 h 1312863"/>
                <a:gd name="connsiteX659" fmla="*/ 392071 w 2003425"/>
                <a:gd name="connsiteY659" fmla="*/ 438103 h 1312863"/>
                <a:gd name="connsiteX660" fmla="*/ 404892 w 2003425"/>
                <a:gd name="connsiteY660" fmla="*/ 430225 h 1312863"/>
                <a:gd name="connsiteX661" fmla="*/ 404892 w 2003425"/>
                <a:gd name="connsiteY661" fmla="*/ 419066 h 1312863"/>
                <a:gd name="connsiteX662" fmla="*/ 406495 w 2003425"/>
                <a:gd name="connsiteY662" fmla="*/ 415915 h 1312863"/>
                <a:gd name="connsiteX663" fmla="*/ 406495 w 2003425"/>
                <a:gd name="connsiteY663" fmla="*/ 414340 h 1312863"/>
                <a:gd name="connsiteX664" fmla="*/ 401687 w 2003425"/>
                <a:gd name="connsiteY664" fmla="*/ 412764 h 1312863"/>
                <a:gd name="connsiteX665" fmla="*/ 401687 w 2003425"/>
                <a:gd name="connsiteY665" fmla="*/ 406463 h 1312863"/>
                <a:gd name="connsiteX666" fmla="*/ 425528 w 2003425"/>
                <a:gd name="connsiteY666" fmla="*/ 403180 h 1312863"/>
                <a:gd name="connsiteX667" fmla="*/ 425528 w 2003425"/>
                <a:gd name="connsiteY667" fmla="*/ 400029 h 1312863"/>
                <a:gd name="connsiteX668" fmla="*/ 427130 w 2003425"/>
                <a:gd name="connsiteY668" fmla="*/ 382568 h 1312863"/>
                <a:gd name="connsiteX669" fmla="*/ 398481 w 2003425"/>
                <a:gd name="connsiteY669" fmla="*/ 387295 h 1312863"/>
                <a:gd name="connsiteX670" fmla="*/ 396879 w 2003425"/>
                <a:gd name="connsiteY670" fmla="*/ 379418 h 1312863"/>
                <a:gd name="connsiteX671" fmla="*/ 388865 w 2003425"/>
                <a:gd name="connsiteY671" fmla="*/ 380993 h 1312863"/>
                <a:gd name="connsiteX672" fmla="*/ 363622 w 2003425"/>
                <a:gd name="connsiteY672" fmla="*/ 355655 h 1312863"/>
                <a:gd name="connsiteX673" fmla="*/ 349197 w 2003425"/>
                <a:gd name="connsiteY673" fmla="*/ 357230 h 1312863"/>
                <a:gd name="connsiteX674" fmla="*/ 347594 w 2003425"/>
                <a:gd name="connsiteY674" fmla="*/ 353948 h 1312863"/>
                <a:gd name="connsiteX675" fmla="*/ 339781 w 2003425"/>
                <a:gd name="connsiteY675" fmla="*/ 355655 h 1312863"/>
                <a:gd name="connsiteX676" fmla="*/ 331767 w 2003425"/>
                <a:gd name="connsiteY676" fmla="*/ 353948 h 1312863"/>
                <a:gd name="connsiteX677" fmla="*/ 325356 w 2003425"/>
                <a:gd name="connsiteY677" fmla="*/ 334911 h 1312863"/>
                <a:gd name="connsiteX678" fmla="*/ 319146 w 2003425"/>
                <a:gd name="connsiteY678" fmla="*/ 336487 h 1312863"/>
                <a:gd name="connsiteX679" fmla="*/ 312735 w 2003425"/>
                <a:gd name="connsiteY679" fmla="*/ 325459 h 1312863"/>
                <a:gd name="connsiteX680" fmla="*/ 311132 w 2003425"/>
                <a:gd name="connsiteY680" fmla="*/ 314300 h 1312863"/>
                <a:gd name="connsiteX681" fmla="*/ 315940 w 2003425"/>
                <a:gd name="connsiteY681" fmla="*/ 312724 h 1312863"/>
                <a:gd name="connsiteX682" fmla="*/ 314338 w 2003425"/>
                <a:gd name="connsiteY682" fmla="*/ 299989 h 1312863"/>
                <a:gd name="connsiteX683" fmla="*/ 323754 w 2003425"/>
                <a:gd name="connsiteY683" fmla="*/ 298414 h 1312863"/>
                <a:gd name="connsiteX684" fmla="*/ 323754 w 2003425"/>
                <a:gd name="connsiteY684" fmla="*/ 304847 h 1312863"/>
                <a:gd name="connsiteX685" fmla="*/ 330165 w 2003425"/>
                <a:gd name="connsiteY685" fmla="*/ 304847 h 1312863"/>
                <a:gd name="connsiteX686" fmla="*/ 331767 w 2003425"/>
                <a:gd name="connsiteY686" fmla="*/ 306422 h 1312863"/>
                <a:gd name="connsiteX687" fmla="*/ 350800 w 2003425"/>
                <a:gd name="connsiteY687" fmla="*/ 304847 h 1312863"/>
                <a:gd name="connsiteX688" fmla="*/ 360416 w 2003425"/>
                <a:gd name="connsiteY688" fmla="*/ 287386 h 1312863"/>
                <a:gd name="connsiteX689" fmla="*/ 366627 w 2003425"/>
                <a:gd name="connsiteY689" fmla="*/ 287386 h 1312863"/>
                <a:gd name="connsiteX690" fmla="*/ 368230 w 2003425"/>
                <a:gd name="connsiteY690" fmla="*/ 290537 h 1312863"/>
                <a:gd name="connsiteX691" fmla="*/ 376243 w 2003425"/>
                <a:gd name="connsiteY691" fmla="*/ 287386 h 1312863"/>
                <a:gd name="connsiteX692" fmla="*/ 382654 w 2003425"/>
                <a:gd name="connsiteY692" fmla="*/ 290537 h 1312863"/>
                <a:gd name="connsiteX693" fmla="*/ 385860 w 2003425"/>
                <a:gd name="connsiteY693" fmla="*/ 307998 h 1312863"/>
                <a:gd name="connsiteX694" fmla="*/ 395276 w 2003425"/>
                <a:gd name="connsiteY694" fmla="*/ 306422 h 1312863"/>
                <a:gd name="connsiteX695" fmla="*/ 398481 w 2003425"/>
                <a:gd name="connsiteY695" fmla="*/ 303271 h 1312863"/>
                <a:gd name="connsiteX696" fmla="*/ 407898 w 2003425"/>
                <a:gd name="connsiteY696" fmla="*/ 298414 h 1312863"/>
                <a:gd name="connsiteX697" fmla="*/ 409500 w 2003425"/>
                <a:gd name="connsiteY697" fmla="*/ 304847 h 1312863"/>
                <a:gd name="connsiteX698" fmla="*/ 419117 w 2003425"/>
                <a:gd name="connsiteY698" fmla="*/ 303271 h 1312863"/>
                <a:gd name="connsiteX699" fmla="*/ 419117 w 2003425"/>
                <a:gd name="connsiteY699" fmla="*/ 296838 h 1312863"/>
                <a:gd name="connsiteX700" fmla="*/ 428533 w 2003425"/>
                <a:gd name="connsiteY700" fmla="*/ 296838 h 1312863"/>
                <a:gd name="connsiteX701" fmla="*/ 431738 w 2003425"/>
                <a:gd name="connsiteY701" fmla="*/ 315875 h 1312863"/>
                <a:gd name="connsiteX702" fmla="*/ 438149 w 2003425"/>
                <a:gd name="connsiteY702" fmla="*/ 317450 h 1312863"/>
                <a:gd name="connsiteX703" fmla="*/ 438149 w 2003425"/>
                <a:gd name="connsiteY703" fmla="*/ 322308 h 1312863"/>
                <a:gd name="connsiteX704" fmla="*/ 447766 w 2003425"/>
                <a:gd name="connsiteY704" fmla="*/ 319026 h 1312863"/>
                <a:gd name="connsiteX705" fmla="*/ 449168 w 2003425"/>
                <a:gd name="connsiteY705" fmla="*/ 315875 h 1312863"/>
                <a:gd name="connsiteX706" fmla="*/ 447766 w 2003425"/>
                <a:gd name="connsiteY706" fmla="*/ 298414 h 1312863"/>
                <a:gd name="connsiteX707" fmla="*/ 455579 w 2003425"/>
                <a:gd name="connsiteY707" fmla="*/ 269925 h 1312863"/>
                <a:gd name="connsiteX708" fmla="*/ 460387 w 2003425"/>
                <a:gd name="connsiteY708" fmla="*/ 266643 h 1312863"/>
                <a:gd name="connsiteX709" fmla="*/ 469803 w 2003425"/>
                <a:gd name="connsiteY709" fmla="*/ 220692 h 1312863"/>
                <a:gd name="connsiteX710" fmla="*/ 484228 w 2003425"/>
                <a:gd name="connsiteY710" fmla="*/ 233427 h 1312863"/>
                <a:gd name="connsiteX711" fmla="*/ 492041 w 2003425"/>
                <a:gd name="connsiteY711" fmla="*/ 238153 h 1312863"/>
                <a:gd name="connsiteX712" fmla="*/ 495247 w 2003425"/>
                <a:gd name="connsiteY712" fmla="*/ 238153 h 1312863"/>
                <a:gd name="connsiteX713" fmla="*/ 515882 w 2003425"/>
                <a:gd name="connsiteY713" fmla="*/ 249182 h 1312863"/>
                <a:gd name="connsiteX714" fmla="*/ 523896 w 2003425"/>
                <a:gd name="connsiteY714" fmla="*/ 249182 h 1312863"/>
                <a:gd name="connsiteX715" fmla="*/ 534915 w 2003425"/>
                <a:gd name="connsiteY715" fmla="*/ 249182 h 1312863"/>
                <a:gd name="connsiteX716" fmla="*/ 539723 w 2003425"/>
                <a:gd name="connsiteY716" fmla="*/ 252464 h 1312863"/>
                <a:gd name="connsiteX717" fmla="*/ 539723 w 2003425"/>
                <a:gd name="connsiteY717" fmla="*/ 261916 h 1312863"/>
                <a:gd name="connsiteX718" fmla="*/ 541326 w 2003425"/>
                <a:gd name="connsiteY718" fmla="*/ 266643 h 1312863"/>
                <a:gd name="connsiteX719" fmla="*/ 550942 w 2003425"/>
                <a:gd name="connsiteY719" fmla="*/ 269925 h 1312863"/>
                <a:gd name="connsiteX720" fmla="*/ 555550 w 2003425"/>
                <a:gd name="connsiteY720" fmla="*/ 276227 h 1312863"/>
                <a:gd name="connsiteX721" fmla="*/ 561961 w 2003425"/>
                <a:gd name="connsiteY721" fmla="*/ 280953 h 1312863"/>
                <a:gd name="connsiteX722" fmla="*/ 571577 w 2003425"/>
                <a:gd name="connsiteY722" fmla="*/ 279377 h 1312863"/>
                <a:gd name="connsiteX723" fmla="*/ 582596 w 2003425"/>
                <a:gd name="connsiteY723" fmla="*/ 280953 h 1312863"/>
                <a:gd name="connsiteX724" fmla="*/ 587404 w 2003425"/>
                <a:gd name="connsiteY724" fmla="*/ 288961 h 1312863"/>
                <a:gd name="connsiteX725" fmla="*/ 582596 w 2003425"/>
                <a:gd name="connsiteY725" fmla="*/ 299989 h 1312863"/>
                <a:gd name="connsiteX726" fmla="*/ 584199 w 2003425"/>
                <a:gd name="connsiteY726" fmla="*/ 309573 h 1312863"/>
                <a:gd name="connsiteX727" fmla="*/ 590610 w 2003425"/>
                <a:gd name="connsiteY727" fmla="*/ 315875 h 1312863"/>
                <a:gd name="connsiteX728" fmla="*/ 600026 w 2003425"/>
                <a:gd name="connsiteY728" fmla="*/ 319026 h 1312863"/>
                <a:gd name="connsiteX729" fmla="*/ 611245 w 2003425"/>
                <a:gd name="connsiteY729" fmla="*/ 315875 h 1312863"/>
                <a:gd name="connsiteX730" fmla="*/ 619059 w 2003425"/>
                <a:gd name="connsiteY730" fmla="*/ 319026 h 1312863"/>
                <a:gd name="connsiteX731" fmla="*/ 627072 w 2003425"/>
                <a:gd name="connsiteY731" fmla="*/ 328610 h 1312863"/>
                <a:gd name="connsiteX732" fmla="*/ 631880 w 2003425"/>
                <a:gd name="connsiteY732" fmla="*/ 328610 h 1312863"/>
                <a:gd name="connsiteX733" fmla="*/ 639694 w 2003425"/>
                <a:gd name="connsiteY733" fmla="*/ 331761 h 1312863"/>
                <a:gd name="connsiteX734" fmla="*/ 649310 w 2003425"/>
                <a:gd name="connsiteY734" fmla="*/ 341345 h 1312863"/>
                <a:gd name="connsiteX735" fmla="*/ 655721 w 2003425"/>
                <a:gd name="connsiteY735" fmla="*/ 341345 h 1312863"/>
                <a:gd name="connsiteX736" fmla="*/ 660329 w 2003425"/>
                <a:gd name="connsiteY736" fmla="*/ 341345 h 1312863"/>
                <a:gd name="connsiteX737" fmla="*/ 668343 w 2003425"/>
                <a:gd name="connsiteY737" fmla="*/ 341345 h 1312863"/>
                <a:gd name="connsiteX738" fmla="*/ 674754 w 2003425"/>
                <a:gd name="connsiteY738" fmla="*/ 346071 h 1312863"/>
                <a:gd name="connsiteX739" fmla="*/ 669946 w 2003425"/>
                <a:gd name="connsiteY739" fmla="*/ 355655 h 1312863"/>
                <a:gd name="connsiteX740" fmla="*/ 674754 w 2003425"/>
                <a:gd name="connsiteY740" fmla="*/ 355655 h 1312863"/>
                <a:gd name="connsiteX741" fmla="*/ 677959 w 2003425"/>
                <a:gd name="connsiteY741" fmla="*/ 352373 h 1312863"/>
                <a:gd name="connsiteX742" fmla="*/ 676356 w 2003425"/>
                <a:gd name="connsiteY742" fmla="*/ 350797 h 1312863"/>
                <a:gd name="connsiteX743" fmla="*/ 682567 w 2003425"/>
                <a:gd name="connsiteY743" fmla="*/ 338194 h 1312863"/>
                <a:gd name="connsiteX744" fmla="*/ 684170 w 2003425"/>
                <a:gd name="connsiteY744" fmla="*/ 331761 h 1312863"/>
                <a:gd name="connsiteX745" fmla="*/ 679362 w 2003425"/>
                <a:gd name="connsiteY745" fmla="*/ 331761 h 1312863"/>
                <a:gd name="connsiteX746" fmla="*/ 679362 w 2003425"/>
                <a:gd name="connsiteY746" fmla="*/ 323883 h 1312863"/>
                <a:gd name="connsiteX747" fmla="*/ 695389 w 2003425"/>
                <a:gd name="connsiteY747" fmla="*/ 312724 h 1312863"/>
                <a:gd name="connsiteX748" fmla="*/ 687375 w 2003425"/>
                <a:gd name="connsiteY748" fmla="*/ 304847 h 1312863"/>
                <a:gd name="connsiteX749" fmla="*/ 682567 w 2003425"/>
                <a:gd name="connsiteY749" fmla="*/ 309573 h 1312863"/>
                <a:gd name="connsiteX750" fmla="*/ 674754 w 2003425"/>
                <a:gd name="connsiteY750" fmla="*/ 309573 h 1312863"/>
                <a:gd name="connsiteX751" fmla="*/ 674754 w 2003425"/>
                <a:gd name="connsiteY751" fmla="*/ 284104 h 1312863"/>
                <a:gd name="connsiteX752" fmla="*/ 688978 w 2003425"/>
                <a:gd name="connsiteY752" fmla="*/ 280953 h 1312863"/>
                <a:gd name="connsiteX753" fmla="*/ 696992 w 2003425"/>
                <a:gd name="connsiteY753" fmla="*/ 279377 h 1312863"/>
                <a:gd name="connsiteX754" fmla="*/ 687375 w 2003425"/>
                <a:gd name="connsiteY754" fmla="*/ 276227 h 1312863"/>
                <a:gd name="connsiteX755" fmla="*/ 687375 w 2003425"/>
                <a:gd name="connsiteY755" fmla="*/ 265067 h 1312863"/>
                <a:gd name="connsiteX756" fmla="*/ 693786 w 2003425"/>
                <a:gd name="connsiteY756" fmla="*/ 265067 h 1312863"/>
                <a:gd name="connsiteX757" fmla="*/ 693786 w 2003425"/>
                <a:gd name="connsiteY757" fmla="*/ 268349 h 1312863"/>
                <a:gd name="connsiteX758" fmla="*/ 701600 w 2003425"/>
                <a:gd name="connsiteY758" fmla="*/ 261916 h 1312863"/>
                <a:gd name="connsiteX759" fmla="*/ 698595 w 2003425"/>
                <a:gd name="connsiteY759" fmla="*/ 255615 h 1312863"/>
                <a:gd name="connsiteX760" fmla="*/ 693786 w 2003425"/>
                <a:gd name="connsiteY760" fmla="*/ 255615 h 1312863"/>
                <a:gd name="connsiteX761" fmla="*/ 693786 w 2003425"/>
                <a:gd name="connsiteY761" fmla="*/ 242880 h 1312863"/>
                <a:gd name="connsiteX762" fmla="*/ 677959 w 2003425"/>
                <a:gd name="connsiteY762" fmla="*/ 233427 h 1312863"/>
                <a:gd name="connsiteX763" fmla="*/ 679362 w 2003425"/>
                <a:gd name="connsiteY763" fmla="*/ 230145 h 1312863"/>
                <a:gd name="connsiteX764" fmla="*/ 676356 w 2003425"/>
                <a:gd name="connsiteY764" fmla="*/ 226994 h 1312863"/>
                <a:gd name="connsiteX765" fmla="*/ 677959 w 2003425"/>
                <a:gd name="connsiteY765" fmla="*/ 207958 h 1312863"/>
                <a:gd name="connsiteX766" fmla="*/ 679362 w 2003425"/>
                <a:gd name="connsiteY766" fmla="*/ 192072 h 1312863"/>
                <a:gd name="connsiteX767" fmla="*/ 701600 w 2003425"/>
                <a:gd name="connsiteY767" fmla="*/ 160301 h 1312863"/>
                <a:gd name="connsiteX768" fmla="*/ 696992 w 2003425"/>
                <a:gd name="connsiteY768" fmla="*/ 153999 h 1312863"/>
                <a:gd name="connsiteX769" fmla="*/ 696992 w 2003425"/>
                <a:gd name="connsiteY769" fmla="*/ 152424 h 1312863"/>
                <a:gd name="connsiteX770" fmla="*/ 687375 w 2003425"/>
                <a:gd name="connsiteY770" fmla="*/ 145990 h 1312863"/>
                <a:gd name="connsiteX771" fmla="*/ 692184 w 2003425"/>
                <a:gd name="connsiteY771" fmla="*/ 141264 h 1312863"/>
                <a:gd name="connsiteX772" fmla="*/ 696992 w 2003425"/>
                <a:gd name="connsiteY772" fmla="*/ 134962 h 1312863"/>
                <a:gd name="connsiteX773" fmla="*/ 701600 w 2003425"/>
                <a:gd name="connsiteY773" fmla="*/ 134962 h 1312863"/>
                <a:gd name="connsiteX774" fmla="*/ 703202 w 2003425"/>
                <a:gd name="connsiteY774" fmla="*/ 128529 h 1312863"/>
                <a:gd name="connsiteX775" fmla="*/ 706408 w 2003425"/>
                <a:gd name="connsiteY775" fmla="*/ 125379 h 1312863"/>
                <a:gd name="connsiteX776" fmla="*/ 706408 w 2003425"/>
                <a:gd name="connsiteY776" fmla="*/ 122228 h 1312863"/>
                <a:gd name="connsiteX777" fmla="*/ 723838 w 2003425"/>
                <a:gd name="connsiteY777" fmla="*/ 114350 h 1312863"/>
                <a:gd name="connsiteX778" fmla="*/ 720632 w 2003425"/>
                <a:gd name="connsiteY778" fmla="*/ 107917 h 1312863"/>
                <a:gd name="connsiteX779" fmla="*/ 725440 w 2003425"/>
                <a:gd name="connsiteY779" fmla="*/ 104767 h 1312863"/>
                <a:gd name="connsiteX780" fmla="*/ 727043 w 2003425"/>
                <a:gd name="connsiteY780" fmla="*/ 88881 h 1312863"/>
                <a:gd name="connsiteX781" fmla="*/ 730249 w 2003425"/>
                <a:gd name="connsiteY781" fmla="*/ 87306 h 1312863"/>
                <a:gd name="connsiteX782" fmla="*/ 725440 w 2003425"/>
                <a:gd name="connsiteY782" fmla="*/ 74571 h 1312863"/>
                <a:gd name="connsiteX783" fmla="*/ 758898 w 2003425"/>
                <a:gd name="connsiteY783" fmla="*/ 96889 h 1312863"/>
                <a:gd name="connsiteX784" fmla="*/ 763505 w 2003425"/>
                <a:gd name="connsiteY784" fmla="*/ 90456 h 1312863"/>
                <a:gd name="connsiteX785" fmla="*/ 774725 w 2003425"/>
                <a:gd name="connsiteY785" fmla="*/ 100040 h 1312863"/>
                <a:gd name="connsiteX786" fmla="*/ 782538 w 2003425"/>
                <a:gd name="connsiteY786" fmla="*/ 93607 h 1312863"/>
                <a:gd name="connsiteX787" fmla="*/ 788949 w 2003425"/>
                <a:gd name="connsiteY787" fmla="*/ 96889 h 1312863"/>
                <a:gd name="connsiteX788" fmla="*/ 798565 w 2003425"/>
                <a:gd name="connsiteY788" fmla="*/ 104767 h 1312863"/>
                <a:gd name="connsiteX789" fmla="*/ 804776 w 2003425"/>
                <a:gd name="connsiteY789" fmla="*/ 104767 h 1312863"/>
                <a:gd name="connsiteX790" fmla="*/ 812790 w 2003425"/>
                <a:gd name="connsiteY790" fmla="*/ 98465 h 1312863"/>
                <a:gd name="connsiteX791" fmla="*/ 807982 w 2003425"/>
                <a:gd name="connsiteY791" fmla="*/ 90456 h 1312863"/>
                <a:gd name="connsiteX792" fmla="*/ 812790 w 2003425"/>
                <a:gd name="connsiteY792" fmla="*/ 74571 h 1312863"/>
                <a:gd name="connsiteX793" fmla="*/ 822406 w 2003425"/>
                <a:gd name="connsiteY793" fmla="*/ 76146 h 1312863"/>
                <a:gd name="connsiteX794" fmla="*/ 822406 w 2003425"/>
                <a:gd name="connsiteY794" fmla="*/ 66694 h 1312863"/>
                <a:gd name="connsiteX795" fmla="*/ 820803 w 2003425"/>
                <a:gd name="connsiteY795" fmla="*/ 65118 h 1312863"/>
                <a:gd name="connsiteX796" fmla="*/ 822406 w 2003425"/>
                <a:gd name="connsiteY796" fmla="*/ 61967 h 1312863"/>
                <a:gd name="connsiteX797" fmla="*/ 824009 w 2003425"/>
                <a:gd name="connsiteY797" fmla="*/ 65118 h 1312863"/>
                <a:gd name="connsiteX798" fmla="*/ 838233 w 2003425"/>
                <a:gd name="connsiteY798" fmla="*/ 52383 h 1312863"/>
                <a:gd name="connsiteX799" fmla="*/ 850855 w 2003425"/>
                <a:gd name="connsiteY799" fmla="*/ 52383 h 1312863"/>
                <a:gd name="connsiteX800" fmla="*/ 850855 w 2003425"/>
                <a:gd name="connsiteY800" fmla="*/ 50808 h 1312863"/>
                <a:gd name="connsiteX801" fmla="*/ 857266 w 2003425"/>
                <a:gd name="connsiteY801" fmla="*/ 57110 h 1312863"/>
                <a:gd name="connsiteX802" fmla="*/ 868285 w 2003425"/>
                <a:gd name="connsiteY802" fmla="*/ 52383 h 1312863"/>
                <a:gd name="connsiteX803" fmla="*/ 866682 w 2003425"/>
                <a:gd name="connsiteY803" fmla="*/ 47657 h 1312863"/>
                <a:gd name="connsiteX804" fmla="*/ 874696 w 2003425"/>
                <a:gd name="connsiteY804" fmla="*/ 42799 h 1312863"/>
                <a:gd name="connsiteX805" fmla="*/ 874696 w 2003425"/>
                <a:gd name="connsiteY805" fmla="*/ 47657 h 1312863"/>
                <a:gd name="connsiteX806" fmla="*/ 879504 w 2003425"/>
                <a:gd name="connsiteY806" fmla="*/ 47657 h 1312863"/>
                <a:gd name="connsiteX807" fmla="*/ 885915 w 2003425"/>
                <a:gd name="connsiteY807" fmla="*/ 42799 h 1312863"/>
                <a:gd name="connsiteX808" fmla="*/ 890523 w 2003425"/>
                <a:gd name="connsiteY808" fmla="*/ 42799 h 1312863"/>
                <a:gd name="connsiteX809" fmla="*/ 896934 w 2003425"/>
                <a:gd name="connsiteY809" fmla="*/ 36498 h 1312863"/>
                <a:gd name="connsiteX810" fmla="*/ 900139 w 2003425"/>
                <a:gd name="connsiteY810" fmla="*/ 39649 h 1312863"/>
                <a:gd name="connsiteX811" fmla="*/ 903345 w 2003425"/>
                <a:gd name="connsiteY811" fmla="*/ 38073 h 1312863"/>
                <a:gd name="connsiteX812" fmla="*/ 909555 w 2003425"/>
                <a:gd name="connsiteY812" fmla="*/ 38073 h 1312863"/>
                <a:gd name="connsiteX813" fmla="*/ 909555 w 2003425"/>
                <a:gd name="connsiteY813" fmla="*/ 30196 h 1312863"/>
                <a:gd name="connsiteX814" fmla="*/ 906550 w 2003425"/>
                <a:gd name="connsiteY814" fmla="*/ 20612 h 1312863"/>
                <a:gd name="connsiteX815" fmla="*/ 915966 w 2003425"/>
                <a:gd name="connsiteY815" fmla="*/ 12735 h 1312863"/>
                <a:gd name="connsiteX816" fmla="*/ 923980 w 2003425"/>
                <a:gd name="connsiteY816" fmla="*/ 12735 h 1312863"/>
                <a:gd name="connsiteX817" fmla="*/ 927185 w 2003425"/>
                <a:gd name="connsiteY817" fmla="*/ 11159 h 1312863"/>
                <a:gd name="connsiteX818" fmla="*/ 928588 w 2003425"/>
                <a:gd name="connsiteY818" fmla="*/ 14310 h 1312863"/>
                <a:gd name="connsiteX819" fmla="*/ 931793 w 2003425"/>
                <a:gd name="connsiteY819" fmla="*/ 20612 h 1312863"/>
                <a:gd name="connsiteX820" fmla="*/ 936601 w 2003425"/>
                <a:gd name="connsiteY820" fmla="*/ 14310 h 1312863"/>
                <a:gd name="connsiteX821" fmla="*/ 938204 w 2003425"/>
                <a:gd name="connsiteY821" fmla="*/ 11159 h 1312863"/>
                <a:gd name="connsiteX822" fmla="*/ 934999 w 2003425"/>
                <a:gd name="connsiteY822" fmla="*/ 3151 h 1312863"/>
                <a:gd name="connsiteX823" fmla="*/ 954031 w 2003425"/>
                <a:gd name="connsiteY823" fmla="*/ 1576 h 1312863"/>
                <a:gd name="connsiteX824" fmla="*/ 957237 w 2003425"/>
                <a:gd name="connsiteY824" fmla="*/ 4726 h 1312863"/>
                <a:gd name="connsiteX825" fmla="*/ 976269 w 2003425"/>
                <a:gd name="connsiteY825" fmla="*/ 12735 h 1312863"/>
                <a:gd name="connsiteX826" fmla="*/ 974666 w 2003425"/>
                <a:gd name="connsiteY826" fmla="*/ 19037 h 1312863"/>
                <a:gd name="connsiteX827" fmla="*/ 966853 w 2003425"/>
                <a:gd name="connsiteY827" fmla="*/ 19037 h 1312863"/>
                <a:gd name="connsiteX828" fmla="*/ 962045 w 2003425"/>
                <a:gd name="connsiteY828" fmla="*/ 20612 h 1312863"/>
                <a:gd name="connsiteX829" fmla="*/ 960442 w 2003425"/>
                <a:gd name="connsiteY829" fmla="*/ 23763 h 1312863"/>
                <a:gd name="connsiteX830" fmla="*/ 963648 w 2003425"/>
                <a:gd name="connsiteY830" fmla="*/ 23763 h 1312863"/>
                <a:gd name="connsiteX831" fmla="*/ 976269 w 2003425"/>
                <a:gd name="connsiteY831" fmla="*/ 31771 h 1312863"/>
                <a:gd name="connsiteX832" fmla="*/ 981077 w 2003425"/>
                <a:gd name="connsiteY832" fmla="*/ 28621 h 1312863"/>
                <a:gd name="connsiteX833" fmla="*/ 982680 w 2003425"/>
                <a:gd name="connsiteY833" fmla="*/ 30196 h 1312863"/>
                <a:gd name="connsiteX834" fmla="*/ 985886 w 2003425"/>
                <a:gd name="connsiteY834" fmla="*/ 28621 h 1312863"/>
                <a:gd name="connsiteX835" fmla="*/ 989091 w 2003425"/>
                <a:gd name="connsiteY835" fmla="*/ 12735 h 1312863"/>
                <a:gd name="connsiteX836" fmla="*/ 992096 w 2003425"/>
                <a:gd name="connsiteY836" fmla="*/ 4726 h 1312863"/>
                <a:gd name="connsiteX837" fmla="*/ 995302 w 2003425"/>
                <a:gd name="connsiteY837" fmla="*/ 9584 h 1312863"/>
                <a:gd name="connsiteX838" fmla="*/ 1001713 w 2003425"/>
                <a:gd name="connsiteY838" fmla="*/ 0 h 1312863"/>
                <a:gd name="connsiteX0" fmla="*/ 1001713 w 2003425"/>
                <a:gd name="connsiteY0" fmla="*/ 0 h 1312863"/>
                <a:gd name="connsiteX1" fmla="*/ 1009726 w 2003425"/>
                <a:gd name="connsiteY1" fmla="*/ 4726 h 1312863"/>
                <a:gd name="connsiteX2" fmla="*/ 1017540 w 2003425"/>
                <a:gd name="connsiteY2" fmla="*/ 9584 h 1312863"/>
                <a:gd name="connsiteX3" fmla="*/ 1017540 w 2003425"/>
                <a:gd name="connsiteY3" fmla="*/ 12735 h 1312863"/>
                <a:gd name="connsiteX4" fmla="*/ 1027156 w 2003425"/>
                <a:gd name="connsiteY4" fmla="*/ 22188 h 1312863"/>
                <a:gd name="connsiteX5" fmla="*/ 1033367 w 2003425"/>
                <a:gd name="connsiteY5" fmla="*/ 30196 h 1312863"/>
                <a:gd name="connsiteX6" fmla="*/ 1033367 w 2003425"/>
                <a:gd name="connsiteY6" fmla="*/ 33347 h 1312863"/>
                <a:gd name="connsiteX7" fmla="*/ 1036572 w 2003425"/>
                <a:gd name="connsiteY7" fmla="*/ 31771 h 1312863"/>
                <a:gd name="connsiteX8" fmla="*/ 1047791 w 2003425"/>
                <a:gd name="connsiteY8" fmla="*/ 28621 h 1312863"/>
                <a:gd name="connsiteX9" fmla="*/ 1050997 w 2003425"/>
                <a:gd name="connsiteY9" fmla="*/ 23763 h 1312863"/>
                <a:gd name="connsiteX10" fmla="*/ 1038175 w 2003425"/>
                <a:gd name="connsiteY10" fmla="*/ 12735 h 1312863"/>
                <a:gd name="connsiteX11" fmla="*/ 1057208 w 2003425"/>
                <a:gd name="connsiteY11" fmla="*/ 12735 h 1312863"/>
                <a:gd name="connsiteX12" fmla="*/ 1065221 w 2003425"/>
                <a:gd name="connsiteY12" fmla="*/ 19037 h 1312863"/>
                <a:gd name="connsiteX13" fmla="*/ 1060413 w 2003425"/>
                <a:gd name="connsiteY13" fmla="*/ 22188 h 1312863"/>
                <a:gd name="connsiteX14" fmla="*/ 1062016 w 2003425"/>
                <a:gd name="connsiteY14" fmla="*/ 27045 h 1312863"/>
                <a:gd name="connsiteX15" fmla="*/ 1068427 w 2003425"/>
                <a:gd name="connsiteY15" fmla="*/ 22188 h 1312863"/>
                <a:gd name="connsiteX16" fmla="*/ 1070029 w 2003425"/>
                <a:gd name="connsiteY16" fmla="*/ 27045 h 1312863"/>
                <a:gd name="connsiteX17" fmla="*/ 1066824 w 2003425"/>
                <a:gd name="connsiteY17" fmla="*/ 31771 h 1312863"/>
                <a:gd name="connsiteX18" fmla="*/ 1068427 w 2003425"/>
                <a:gd name="connsiteY18" fmla="*/ 38073 h 1312863"/>
                <a:gd name="connsiteX19" fmla="*/ 1074838 w 2003425"/>
                <a:gd name="connsiteY19" fmla="*/ 30196 h 1312863"/>
                <a:gd name="connsiteX20" fmla="*/ 1081048 w 2003425"/>
                <a:gd name="connsiteY20" fmla="*/ 27045 h 1312863"/>
                <a:gd name="connsiteX21" fmla="*/ 1089062 w 2003425"/>
                <a:gd name="connsiteY21" fmla="*/ 22188 h 1312863"/>
                <a:gd name="connsiteX22" fmla="*/ 1095473 w 2003425"/>
                <a:gd name="connsiteY22" fmla="*/ 27045 h 1312863"/>
                <a:gd name="connsiteX23" fmla="*/ 1095473 w 2003425"/>
                <a:gd name="connsiteY23" fmla="*/ 30196 h 1312863"/>
                <a:gd name="connsiteX24" fmla="*/ 1101684 w 2003425"/>
                <a:gd name="connsiteY24" fmla="*/ 31771 h 1312863"/>
                <a:gd name="connsiteX25" fmla="*/ 1108095 w 2003425"/>
                <a:gd name="connsiteY25" fmla="*/ 23763 h 1312863"/>
                <a:gd name="connsiteX26" fmla="*/ 1116108 w 2003425"/>
                <a:gd name="connsiteY26" fmla="*/ 27045 h 1312863"/>
                <a:gd name="connsiteX27" fmla="*/ 1120716 w 2003425"/>
                <a:gd name="connsiteY27" fmla="*/ 22188 h 1312863"/>
                <a:gd name="connsiteX28" fmla="*/ 1130333 w 2003425"/>
                <a:gd name="connsiteY28" fmla="*/ 30196 h 1312863"/>
                <a:gd name="connsiteX29" fmla="*/ 1133538 w 2003425"/>
                <a:gd name="connsiteY29" fmla="*/ 33347 h 1312863"/>
                <a:gd name="connsiteX30" fmla="*/ 1128730 w 2003425"/>
                <a:gd name="connsiteY30" fmla="*/ 31771 h 1312863"/>
                <a:gd name="connsiteX31" fmla="*/ 1123922 w 2003425"/>
                <a:gd name="connsiteY31" fmla="*/ 33347 h 1312863"/>
                <a:gd name="connsiteX32" fmla="*/ 1123922 w 2003425"/>
                <a:gd name="connsiteY32" fmla="*/ 47657 h 1312863"/>
                <a:gd name="connsiteX33" fmla="*/ 1130333 w 2003425"/>
                <a:gd name="connsiteY33" fmla="*/ 42799 h 1312863"/>
                <a:gd name="connsiteX34" fmla="*/ 1139749 w 2003425"/>
                <a:gd name="connsiteY34" fmla="*/ 49232 h 1312863"/>
                <a:gd name="connsiteX35" fmla="*/ 1142954 w 2003425"/>
                <a:gd name="connsiteY35" fmla="*/ 50808 h 1312863"/>
                <a:gd name="connsiteX36" fmla="*/ 1133538 w 2003425"/>
                <a:gd name="connsiteY36" fmla="*/ 50808 h 1312863"/>
                <a:gd name="connsiteX37" fmla="*/ 1133538 w 2003425"/>
                <a:gd name="connsiteY37" fmla="*/ 57110 h 1312863"/>
                <a:gd name="connsiteX38" fmla="*/ 1127127 w 2003425"/>
                <a:gd name="connsiteY38" fmla="*/ 57110 h 1312863"/>
                <a:gd name="connsiteX39" fmla="*/ 1123922 w 2003425"/>
                <a:gd name="connsiteY39" fmla="*/ 58685 h 1312863"/>
                <a:gd name="connsiteX40" fmla="*/ 1125524 w 2003425"/>
                <a:gd name="connsiteY40" fmla="*/ 65118 h 1312863"/>
                <a:gd name="connsiteX41" fmla="*/ 1138146 w 2003425"/>
                <a:gd name="connsiteY41" fmla="*/ 66694 h 1312863"/>
                <a:gd name="connsiteX42" fmla="*/ 1142954 w 2003425"/>
                <a:gd name="connsiteY42" fmla="*/ 69844 h 1312863"/>
                <a:gd name="connsiteX43" fmla="*/ 1146160 w 2003425"/>
                <a:gd name="connsiteY43" fmla="*/ 60261 h 1312863"/>
                <a:gd name="connsiteX44" fmla="*/ 1152571 w 2003425"/>
                <a:gd name="connsiteY44" fmla="*/ 61967 h 1312863"/>
                <a:gd name="connsiteX45" fmla="*/ 1157379 w 2003425"/>
                <a:gd name="connsiteY45" fmla="*/ 60261 h 1312863"/>
                <a:gd name="connsiteX46" fmla="*/ 1157379 w 2003425"/>
                <a:gd name="connsiteY46" fmla="*/ 66694 h 1312863"/>
                <a:gd name="connsiteX47" fmla="*/ 1163589 w 2003425"/>
                <a:gd name="connsiteY47" fmla="*/ 66694 h 1312863"/>
                <a:gd name="connsiteX48" fmla="*/ 1163589 w 2003425"/>
                <a:gd name="connsiteY48" fmla="*/ 74571 h 1312863"/>
                <a:gd name="connsiteX49" fmla="*/ 1166795 w 2003425"/>
                <a:gd name="connsiteY49" fmla="*/ 77853 h 1312863"/>
                <a:gd name="connsiteX50" fmla="*/ 1168398 w 2003425"/>
                <a:gd name="connsiteY50" fmla="*/ 74571 h 1312863"/>
                <a:gd name="connsiteX51" fmla="*/ 1168398 w 2003425"/>
                <a:gd name="connsiteY51" fmla="*/ 77853 h 1312863"/>
                <a:gd name="connsiteX52" fmla="*/ 1174809 w 2003425"/>
                <a:gd name="connsiteY52" fmla="*/ 74571 h 1312863"/>
                <a:gd name="connsiteX53" fmla="*/ 1178014 w 2003425"/>
                <a:gd name="connsiteY53" fmla="*/ 79428 h 1312863"/>
                <a:gd name="connsiteX54" fmla="*/ 1182622 w 2003425"/>
                <a:gd name="connsiteY54" fmla="*/ 76146 h 1312863"/>
                <a:gd name="connsiteX55" fmla="*/ 1184225 w 2003425"/>
                <a:gd name="connsiteY55" fmla="*/ 87306 h 1312863"/>
                <a:gd name="connsiteX56" fmla="*/ 1181019 w 2003425"/>
                <a:gd name="connsiteY56" fmla="*/ 90456 h 1312863"/>
                <a:gd name="connsiteX57" fmla="*/ 1193841 w 2003425"/>
                <a:gd name="connsiteY57" fmla="*/ 100040 h 1312863"/>
                <a:gd name="connsiteX58" fmla="*/ 1201654 w 2003425"/>
                <a:gd name="connsiteY58" fmla="*/ 106342 h 1312863"/>
                <a:gd name="connsiteX59" fmla="*/ 1197047 w 2003425"/>
                <a:gd name="connsiteY59" fmla="*/ 107917 h 1312863"/>
                <a:gd name="connsiteX60" fmla="*/ 1203257 w 2003425"/>
                <a:gd name="connsiteY60" fmla="*/ 114350 h 1312863"/>
                <a:gd name="connsiteX61" fmla="*/ 1212874 w 2003425"/>
                <a:gd name="connsiteY61" fmla="*/ 115926 h 1312863"/>
                <a:gd name="connsiteX62" fmla="*/ 1222290 w 2003425"/>
                <a:gd name="connsiteY62" fmla="*/ 125379 h 1312863"/>
                <a:gd name="connsiteX63" fmla="*/ 1228701 w 2003425"/>
                <a:gd name="connsiteY63" fmla="*/ 123803 h 1312863"/>
                <a:gd name="connsiteX64" fmla="*/ 1230303 w 2003425"/>
                <a:gd name="connsiteY64" fmla="*/ 125379 h 1312863"/>
                <a:gd name="connsiteX65" fmla="*/ 1230303 w 2003425"/>
                <a:gd name="connsiteY65" fmla="*/ 133387 h 1312863"/>
                <a:gd name="connsiteX66" fmla="*/ 1235112 w 2003425"/>
                <a:gd name="connsiteY66" fmla="*/ 136538 h 1312863"/>
                <a:gd name="connsiteX67" fmla="*/ 1247733 w 2003425"/>
                <a:gd name="connsiteY67" fmla="*/ 136538 h 1312863"/>
                <a:gd name="connsiteX68" fmla="*/ 1247733 w 2003425"/>
                <a:gd name="connsiteY68" fmla="*/ 144415 h 1312863"/>
                <a:gd name="connsiteX69" fmla="*/ 1252541 w 2003425"/>
                <a:gd name="connsiteY69" fmla="*/ 145990 h 1312863"/>
                <a:gd name="connsiteX70" fmla="*/ 1252541 w 2003425"/>
                <a:gd name="connsiteY70" fmla="*/ 147697 h 1312863"/>
                <a:gd name="connsiteX71" fmla="*/ 1258952 w 2003425"/>
                <a:gd name="connsiteY71" fmla="*/ 147697 h 1312863"/>
                <a:gd name="connsiteX72" fmla="*/ 1258952 w 2003425"/>
                <a:gd name="connsiteY72" fmla="*/ 155574 h 1312863"/>
                <a:gd name="connsiteX73" fmla="*/ 1263560 w 2003425"/>
                <a:gd name="connsiteY73" fmla="*/ 155574 h 1312863"/>
                <a:gd name="connsiteX74" fmla="*/ 1268369 w 2003425"/>
                <a:gd name="connsiteY74" fmla="*/ 161876 h 1312863"/>
                <a:gd name="connsiteX75" fmla="*/ 1271574 w 2003425"/>
                <a:gd name="connsiteY75" fmla="*/ 161876 h 1312863"/>
                <a:gd name="connsiteX76" fmla="*/ 1271574 w 2003425"/>
                <a:gd name="connsiteY76" fmla="*/ 166734 h 1312863"/>
                <a:gd name="connsiteX77" fmla="*/ 1277985 w 2003425"/>
                <a:gd name="connsiteY77" fmla="*/ 163452 h 1312863"/>
                <a:gd name="connsiteX78" fmla="*/ 1279588 w 2003425"/>
                <a:gd name="connsiteY78" fmla="*/ 163452 h 1312863"/>
                <a:gd name="connsiteX79" fmla="*/ 1282793 w 2003425"/>
                <a:gd name="connsiteY79" fmla="*/ 157150 h 1312863"/>
                <a:gd name="connsiteX80" fmla="*/ 1285798 w 2003425"/>
                <a:gd name="connsiteY80" fmla="*/ 161876 h 1312863"/>
                <a:gd name="connsiteX81" fmla="*/ 1295415 w 2003425"/>
                <a:gd name="connsiteY81" fmla="*/ 165158 h 1312863"/>
                <a:gd name="connsiteX82" fmla="*/ 1295415 w 2003425"/>
                <a:gd name="connsiteY82" fmla="*/ 160301 h 1312863"/>
                <a:gd name="connsiteX83" fmla="*/ 1298620 w 2003425"/>
                <a:gd name="connsiteY83" fmla="*/ 160301 h 1312863"/>
                <a:gd name="connsiteX84" fmla="*/ 1300223 w 2003425"/>
                <a:gd name="connsiteY84" fmla="*/ 163452 h 1312863"/>
                <a:gd name="connsiteX85" fmla="*/ 1308036 w 2003425"/>
                <a:gd name="connsiteY85" fmla="*/ 163452 h 1312863"/>
                <a:gd name="connsiteX86" fmla="*/ 1317653 w 2003425"/>
                <a:gd name="connsiteY86" fmla="*/ 166734 h 1312863"/>
                <a:gd name="connsiteX87" fmla="*/ 1320858 w 2003425"/>
                <a:gd name="connsiteY87" fmla="*/ 157150 h 1312863"/>
                <a:gd name="connsiteX88" fmla="*/ 1327069 w 2003425"/>
                <a:gd name="connsiteY88" fmla="*/ 155574 h 1312863"/>
                <a:gd name="connsiteX89" fmla="*/ 1328672 w 2003425"/>
                <a:gd name="connsiteY89" fmla="*/ 161876 h 1312863"/>
                <a:gd name="connsiteX90" fmla="*/ 1344699 w 2003425"/>
                <a:gd name="connsiteY90" fmla="*/ 160301 h 1312863"/>
                <a:gd name="connsiteX91" fmla="*/ 1343096 w 2003425"/>
                <a:gd name="connsiteY91" fmla="*/ 165158 h 1312863"/>
                <a:gd name="connsiteX92" fmla="*/ 1344699 w 2003425"/>
                <a:gd name="connsiteY92" fmla="*/ 171460 h 1312863"/>
                <a:gd name="connsiteX93" fmla="*/ 1349307 w 2003425"/>
                <a:gd name="connsiteY93" fmla="*/ 171460 h 1312863"/>
                <a:gd name="connsiteX94" fmla="*/ 1354115 w 2003425"/>
                <a:gd name="connsiteY94" fmla="*/ 166734 h 1312863"/>
                <a:gd name="connsiteX95" fmla="*/ 1358923 w 2003425"/>
                <a:gd name="connsiteY95" fmla="*/ 165158 h 1312863"/>
                <a:gd name="connsiteX96" fmla="*/ 1362129 w 2003425"/>
                <a:gd name="connsiteY96" fmla="*/ 171460 h 1312863"/>
                <a:gd name="connsiteX97" fmla="*/ 1365334 w 2003425"/>
                <a:gd name="connsiteY97" fmla="*/ 166734 h 1312863"/>
                <a:gd name="connsiteX98" fmla="*/ 1371545 w 2003425"/>
                <a:gd name="connsiteY98" fmla="*/ 166734 h 1312863"/>
                <a:gd name="connsiteX99" fmla="*/ 1377956 w 2003425"/>
                <a:gd name="connsiteY99" fmla="*/ 173035 h 1312863"/>
                <a:gd name="connsiteX100" fmla="*/ 1374750 w 2003425"/>
                <a:gd name="connsiteY100" fmla="*/ 179337 h 1312863"/>
                <a:gd name="connsiteX101" fmla="*/ 1377956 w 2003425"/>
                <a:gd name="connsiteY101" fmla="*/ 182619 h 1312863"/>
                <a:gd name="connsiteX102" fmla="*/ 1374750 w 2003425"/>
                <a:gd name="connsiteY102" fmla="*/ 184195 h 1312863"/>
                <a:gd name="connsiteX103" fmla="*/ 1374750 w 2003425"/>
                <a:gd name="connsiteY103" fmla="*/ 188921 h 1312863"/>
                <a:gd name="connsiteX104" fmla="*/ 1382764 w 2003425"/>
                <a:gd name="connsiteY104" fmla="*/ 185770 h 1312863"/>
                <a:gd name="connsiteX105" fmla="*/ 1385970 w 2003425"/>
                <a:gd name="connsiteY105" fmla="*/ 184195 h 1312863"/>
                <a:gd name="connsiteX106" fmla="*/ 1385970 w 2003425"/>
                <a:gd name="connsiteY106" fmla="*/ 179337 h 1312863"/>
                <a:gd name="connsiteX107" fmla="*/ 1390577 w 2003425"/>
                <a:gd name="connsiteY107" fmla="*/ 173035 h 1312863"/>
                <a:gd name="connsiteX108" fmla="*/ 1396988 w 2003425"/>
                <a:gd name="connsiteY108" fmla="*/ 173035 h 1312863"/>
                <a:gd name="connsiteX109" fmla="*/ 1400194 w 2003425"/>
                <a:gd name="connsiteY109" fmla="*/ 184195 h 1312863"/>
                <a:gd name="connsiteX110" fmla="*/ 1406605 w 2003425"/>
                <a:gd name="connsiteY110" fmla="*/ 185770 h 1312863"/>
                <a:gd name="connsiteX111" fmla="*/ 1411213 w 2003425"/>
                <a:gd name="connsiteY111" fmla="*/ 180913 h 1312863"/>
                <a:gd name="connsiteX112" fmla="*/ 1419226 w 2003425"/>
                <a:gd name="connsiteY112" fmla="*/ 184195 h 1312863"/>
                <a:gd name="connsiteX113" fmla="*/ 1422432 w 2003425"/>
                <a:gd name="connsiteY113" fmla="*/ 180913 h 1312863"/>
                <a:gd name="connsiteX114" fmla="*/ 1425637 w 2003425"/>
                <a:gd name="connsiteY114" fmla="*/ 182619 h 1312863"/>
                <a:gd name="connsiteX115" fmla="*/ 1424035 w 2003425"/>
                <a:gd name="connsiteY115" fmla="*/ 185770 h 1312863"/>
                <a:gd name="connsiteX116" fmla="*/ 1424035 w 2003425"/>
                <a:gd name="connsiteY116" fmla="*/ 188921 h 1312863"/>
                <a:gd name="connsiteX117" fmla="*/ 1425637 w 2003425"/>
                <a:gd name="connsiteY117" fmla="*/ 192072 h 1312863"/>
                <a:gd name="connsiteX118" fmla="*/ 1430245 w 2003425"/>
                <a:gd name="connsiteY118" fmla="*/ 201656 h 1312863"/>
                <a:gd name="connsiteX119" fmla="*/ 1436656 w 2003425"/>
                <a:gd name="connsiteY119" fmla="*/ 200080 h 1312863"/>
                <a:gd name="connsiteX120" fmla="*/ 1435054 w 2003425"/>
                <a:gd name="connsiteY120" fmla="*/ 192072 h 1312863"/>
                <a:gd name="connsiteX121" fmla="*/ 1441464 w 2003425"/>
                <a:gd name="connsiteY121" fmla="*/ 192072 h 1312863"/>
                <a:gd name="connsiteX122" fmla="*/ 1444670 w 2003425"/>
                <a:gd name="connsiteY122" fmla="*/ 185770 h 1312863"/>
                <a:gd name="connsiteX123" fmla="*/ 1458894 w 2003425"/>
                <a:gd name="connsiteY123" fmla="*/ 185770 h 1312863"/>
                <a:gd name="connsiteX124" fmla="*/ 1455689 w 2003425"/>
                <a:gd name="connsiteY124" fmla="*/ 179337 h 1312863"/>
                <a:gd name="connsiteX125" fmla="*/ 1470113 w 2003425"/>
                <a:gd name="connsiteY125" fmla="*/ 174611 h 1312863"/>
                <a:gd name="connsiteX126" fmla="*/ 1471516 w 2003425"/>
                <a:gd name="connsiteY126" fmla="*/ 165158 h 1312863"/>
                <a:gd name="connsiteX127" fmla="*/ 1479530 w 2003425"/>
                <a:gd name="connsiteY127" fmla="*/ 166734 h 1312863"/>
                <a:gd name="connsiteX128" fmla="*/ 1484338 w 2003425"/>
                <a:gd name="connsiteY128" fmla="*/ 166734 h 1312863"/>
                <a:gd name="connsiteX129" fmla="*/ 1489146 w 2003425"/>
                <a:gd name="connsiteY129" fmla="*/ 169885 h 1312863"/>
                <a:gd name="connsiteX130" fmla="*/ 1496959 w 2003425"/>
                <a:gd name="connsiteY130" fmla="*/ 165158 h 1312863"/>
                <a:gd name="connsiteX131" fmla="*/ 1498562 w 2003425"/>
                <a:gd name="connsiteY131" fmla="*/ 166734 h 1312863"/>
                <a:gd name="connsiteX132" fmla="*/ 1501768 w 2003425"/>
                <a:gd name="connsiteY132" fmla="*/ 163452 h 1312863"/>
                <a:gd name="connsiteX133" fmla="*/ 1496959 w 2003425"/>
                <a:gd name="connsiteY133" fmla="*/ 161876 h 1312863"/>
                <a:gd name="connsiteX134" fmla="*/ 1500165 w 2003425"/>
                <a:gd name="connsiteY134" fmla="*/ 153999 h 1312863"/>
                <a:gd name="connsiteX135" fmla="*/ 1503370 w 2003425"/>
                <a:gd name="connsiteY135" fmla="*/ 157150 h 1312863"/>
                <a:gd name="connsiteX136" fmla="*/ 1525608 w 2003425"/>
                <a:gd name="connsiteY136" fmla="*/ 169885 h 1312863"/>
                <a:gd name="connsiteX137" fmla="*/ 1519197 w 2003425"/>
                <a:gd name="connsiteY137" fmla="*/ 176186 h 1312863"/>
                <a:gd name="connsiteX138" fmla="*/ 1530417 w 2003425"/>
                <a:gd name="connsiteY138" fmla="*/ 184195 h 1312863"/>
                <a:gd name="connsiteX139" fmla="*/ 1532019 w 2003425"/>
                <a:gd name="connsiteY139" fmla="*/ 188921 h 1312863"/>
                <a:gd name="connsiteX140" fmla="*/ 1530417 w 2003425"/>
                <a:gd name="connsiteY140" fmla="*/ 190497 h 1312863"/>
                <a:gd name="connsiteX141" fmla="*/ 1530417 w 2003425"/>
                <a:gd name="connsiteY141" fmla="*/ 192072 h 1312863"/>
                <a:gd name="connsiteX142" fmla="*/ 1530417 w 2003425"/>
                <a:gd name="connsiteY142" fmla="*/ 193647 h 1312863"/>
                <a:gd name="connsiteX143" fmla="*/ 1554257 w 2003425"/>
                <a:gd name="connsiteY143" fmla="*/ 211109 h 1312863"/>
                <a:gd name="connsiteX144" fmla="*/ 1536627 w 2003425"/>
                <a:gd name="connsiteY144" fmla="*/ 231720 h 1312863"/>
                <a:gd name="connsiteX145" fmla="*/ 1551052 w 2003425"/>
                <a:gd name="connsiteY145" fmla="*/ 241304 h 1312863"/>
                <a:gd name="connsiteX146" fmla="*/ 1481388 w 2003425"/>
                <a:gd name="connsiteY146" fmla="*/ 271864 h 1312863"/>
                <a:gd name="connsiteX147" fmla="*/ 1481593 w 2003425"/>
                <a:gd name="connsiteY147" fmla="*/ 272329 h 1312863"/>
                <a:gd name="connsiteX148" fmla="*/ 1551052 w 2003425"/>
                <a:gd name="connsiteY148" fmla="*/ 241304 h 1312863"/>
                <a:gd name="connsiteX149" fmla="*/ 1536627 w 2003425"/>
                <a:gd name="connsiteY149" fmla="*/ 255615 h 1312863"/>
                <a:gd name="connsiteX150" fmla="*/ 1536627 w 2003425"/>
                <a:gd name="connsiteY150" fmla="*/ 258765 h 1312863"/>
                <a:gd name="connsiteX151" fmla="*/ 1551052 w 2003425"/>
                <a:gd name="connsiteY151" fmla="*/ 265067 h 1312863"/>
                <a:gd name="connsiteX152" fmla="*/ 1557262 w 2003425"/>
                <a:gd name="connsiteY152" fmla="*/ 265067 h 1312863"/>
                <a:gd name="connsiteX153" fmla="*/ 1568482 w 2003425"/>
                <a:gd name="connsiteY153" fmla="*/ 269925 h 1312863"/>
                <a:gd name="connsiteX154" fmla="*/ 1563673 w 2003425"/>
                <a:gd name="connsiteY154" fmla="*/ 290537 h 1312863"/>
                <a:gd name="connsiteX155" fmla="*/ 1593925 w 2003425"/>
                <a:gd name="connsiteY155" fmla="*/ 290537 h 1312863"/>
                <a:gd name="connsiteX156" fmla="*/ 1595528 w 2003425"/>
                <a:gd name="connsiteY156" fmla="*/ 293688 h 1312863"/>
                <a:gd name="connsiteX157" fmla="*/ 1611355 w 2003425"/>
                <a:gd name="connsiteY157" fmla="*/ 309573 h 1312863"/>
                <a:gd name="connsiteX158" fmla="*/ 1606547 w 2003425"/>
                <a:gd name="connsiteY158" fmla="*/ 312724 h 1312863"/>
                <a:gd name="connsiteX159" fmla="*/ 1611355 w 2003425"/>
                <a:gd name="connsiteY159" fmla="*/ 322308 h 1312863"/>
                <a:gd name="connsiteX160" fmla="*/ 1601738 w 2003425"/>
                <a:gd name="connsiteY160" fmla="*/ 323883 h 1312863"/>
                <a:gd name="connsiteX161" fmla="*/ 1612958 w 2003425"/>
                <a:gd name="connsiteY161" fmla="*/ 336487 h 1312863"/>
                <a:gd name="connsiteX162" fmla="*/ 1603341 w 2003425"/>
                <a:gd name="connsiteY162" fmla="*/ 355655 h 1312863"/>
                <a:gd name="connsiteX163" fmla="*/ 1662042 w 2003425"/>
                <a:gd name="connsiteY163" fmla="*/ 400029 h 1312863"/>
                <a:gd name="connsiteX164" fmla="*/ 1665247 w 2003425"/>
                <a:gd name="connsiteY164" fmla="*/ 401605 h 1312863"/>
                <a:gd name="connsiteX165" fmla="*/ 1665247 w 2003425"/>
                <a:gd name="connsiteY165" fmla="*/ 400029 h 1312863"/>
                <a:gd name="connsiteX166" fmla="*/ 1673261 w 2003425"/>
                <a:gd name="connsiteY166" fmla="*/ 404756 h 1312863"/>
                <a:gd name="connsiteX167" fmla="*/ 1665247 w 2003425"/>
                <a:gd name="connsiteY167" fmla="*/ 411189 h 1312863"/>
                <a:gd name="connsiteX168" fmla="*/ 1665247 w 2003425"/>
                <a:gd name="connsiteY168" fmla="*/ 420641 h 1312863"/>
                <a:gd name="connsiteX169" fmla="*/ 1659036 w 2003425"/>
                <a:gd name="connsiteY169" fmla="*/ 433376 h 1312863"/>
                <a:gd name="connsiteX170" fmla="*/ 1690691 w 2003425"/>
                <a:gd name="connsiteY170" fmla="*/ 458846 h 1312863"/>
                <a:gd name="connsiteX171" fmla="*/ 1668453 w 2003425"/>
                <a:gd name="connsiteY171" fmla="*/ 490486 h 1312863"/>
                <a:gd name="connsiteX172" fmla="*/ 1679672 w 2003425"/>
                <a:gd name="connsiteY172" fmla="*/ 500070 h 1312863"/>
                <a:gd name="connsiteX173" fmla="*/ 1693896 w 2003425"/>
                <a:gd name="connsiteY173" fmla="*/ 482609 h 1312863"/>
                <a:gd name="connsiteX174" fmla="*/ 1709723 w 2003425"/>
                <a:gd name="connsiteY174" fmla="*/ 495343 h 1312863"/>
                <a:gd name="connsiteX175" fmla="*/ 1708120 w 2003425"/>
                <a:gd name="connsiteY175" fmla="*/ 498494 h 1312863"/>
                <a:gd name="connsiteX176" fmla="*/ 1709723 w 2003425"/>
                <a:gd name="connsiteY176" fmla="*/ 500070 h 1312863"/>
                <a:gd name="connsiteX177" fmla="*/ 1728756 w 2003425"/>
                <a:gd name="connsiteY177" fmla="*/ 476307 h 1312863"/>
                <a:gd name="connsiteX178" fmla="*/ 1722345 w 2003425"/>
                <a:gd name="connsiteY178" fmla="*/ 471449 h 1312863"/>
                <a:gd name="connsiteX179" fmla="*/ 1752596 w 2003425"/>
                <a:gd name="connsiteY179" fmla="*/ 428650 h 1312863"/>
                <a:gd name="connsiteX180" fmla="*/ 1741578 w 2003425"/>
                <a:gd name="connsiteY180" fmla="*/ 423924 h 1312863"/>
                <a:gd name="connsiteX181" fmla="*/ 1744583 w 2003425"/>
                <a:gd name="connsiteY181" fmla="*/ 422217 h 1312863"/>
                <a:gd name="connsiteX182" fmla="*/ 1757405 w 2003425"/>
                <a:gd name="connsiteY182" fmla="*/ 423924 h 1312863"/>
                <a:gd name="connsiteX183" fmla="*/ 1774834 w 2003425"/>
                <a:gd name="connsiteY183" fmla="*/ 401605 h 1312863"/>
                <a:gd name="connsiteX184" fmla="*/ 1781245 w 2003425"/>
                <a:gd name="connsiteY184" fmla="*/ 406463 h 1312863"/>
                <a:gd name="connsiteX185" fmla="*/ 1814502 w 2003425"/>
                <a:gd name="connsiteY185" fmla="*/ 431801 h 1312863"/>
                <a:gd name="connsiteX186" fmla="*/ 1814502 w 2003425"/>
                <a:gd name="connsiteY186" fmla="*/ 438103 h 1312863"/>
                <a:gd name="connsiteX187" fmla="*/ 1822516 w 2003425"/>
                <a:gd name="connsiteY187" fmla="*/ 438103 h 1312863"/>
                <a:gd name="connsiteX188" fmla="*/ 1824119 w 2003425"/>
                <a:gd name="connsiteY188" fmla="*/ 442960 h 1312863"/>
                <a:gd name="connsiteX189" fmla="*/ 1827124 w 2003425"/>
                <a:gd name="connsiteY189" fmla="*/ 442960 h 1312863"/>
                <a:gd name="connsiteX190" fmla="*/ 1828727 w 2003425"/>
                <a:gd name="connsiteY190" fmla="*/ 447686 h 1312863"/>
                <a:gd name="connsiteX191" fmla="*/ 1862184 w 2003425"/>
                <a:gd name="connsiteY191" fmla="*/ 442960 h 1312863"/>
                <a:gd name="connsiteX192" fmla="*/ 1860581 w 2003425"/>
                <a:gd name="connsiteY192" fmla="*/ 438103 h 1312863"/>
                <a:gd name="connsiteX193" fmla="*/ 1871600 w 2003425"/>
                <a:gd name="connsiteY193" fmla="*/ 434952 h 1312863"/>
                <a:gd name="connsiteX194" fmla="*/ 1869997 w 2003425"/>
                <a:gd name="connsiteY194" fmla="*/ 430225 h 1312863"/>
                <a:gd name="connsiteX195" fmla="*/ 1884422 w 2003425"/>
                <a:gd name="connsiteY195" fmla="*/ 428650 h 1312863"/>
                <a:gd name="connsiteX196" fmla="*/ 1886024 w 2003425"/>
                <a:gd name="connsiteY196" fmla="*/ 431801 h 1312863"/>
                <a:gd name="connsiteX197" fmla="*/ 1903454 w 2003425"/>
                <a:gd name="connsiteY197" fmla="*/ 430225 h 1312863"/>
                <a:gd name="connsiteX198" fmla="*/ 1908262 w 2003425"/>
                <a:gd name="connsiteY198" fmla="*/ 452413 h 1312863"/>
                <a:gd name="connsiteX199" fmla="*/ 1922487 w 2003425"/>
                <a:gd name="connsiteY199" fmla="*/ 449262 h 1312863"/>
                <a:gd name="connsiteX200" fmla="*/ 1924090 w 2003425"/>
                <a:gd name="connsiteY200" fmla="*/ 452413 h 1312863"/>
                <a:gd name="connsiteX201" fmla="*/ 1936711 w 2003425"/>
                <a:gd name="connsiteY201" fmla="*/ 452413 h 1312863"/>
                <a:gd name="connsiteX202" fmla="*/ 1938314 w 2003425"/>
                <a:gd name="connsiteY202" fmla="*/ 473025 h 1312863"/>
                <a:gd name="connsiteX203" fmla="*/ 1946328 w 2003425"/>
                <a:gd name="connsiteY203" fmla="*/ 471449 h 1312863"/>
                <a:gd name="connsiteX204" fmla="*/ 1946328 w 2003425"/>
                <a:gd name="connsiteY204" fmla="*/ 476307 h 1312863"/>
                <a:gd name="connsiteX205" fmla="*/ 1962155 w 2003425"/>
                <a:gd name="connsiteY205" fmla="*/ 473025 h 1312863"/>
                <a:gd name="connsiteX206" fmla="*/ 1970168 w 2003425"/>
                <a:gd name="connsiteY206" fmla="*/ 487335 h 1312863"/>
                <a:gd name="connsiteX207" fmla="*/ 1976379 w 2003425"/>
                <a:gd name="connsiteY207" fmla="*/ 487335 h 1312863"/>
                <a:gd name="connsiteX208" fmla="*/ 1976379 w 2003425"/>
                <a:gd name="connsiteY208" fmla="*/ 492061 h 1312863"/>
                <a:gd name="connsiteX209" fmla="*/ 1985995 w 2003425"/>
                <a:gd name="connsiteY209" fmla="*/ 490486 h 1312863"/>
                <a:gd name="connsiteX210" fmla="*/ 1985995 w 2003425"/>
                <a:gd name="connsiteY210" fmla="*/ 501645 h 1312863"/>
                <a:gd name="connsiteX211" fmla="*/ 1987598 w 2003425"/>
                <a:gd name="connsiteY211" fmla="*/ 507947 h 1312863"/>
                <a:gd name="connsiteX212" fmla="*/ 1958949 w 2003425"/>
                <a:gd name="connsiteY212" fmla="*/ 511229 h 1312863"/>
                <a:gd name="connsiteX213" fmla="*/ 1962155 w 2003425"/>
                <a:gd name="connsiteY213" fmla="*/ 534992 h 1312863"/>
                <a:gd name="connsiteX214" fmla="*/ 1949533 w 2003425"/>
                <a:gd name="connsiteY214" fmla="*/ 536567 h 1312863"/>
                <a:gd name="connsiteX215" fmla="*/ 1951136 w 2003425"/>
                <a:gd name="connsiteY215" fmla="*/ 568339 h 1312863"/>
                <a:gd name="connsiteX216" fmla="*/ 1957346 w 2003425"/>
                <a:gd name="connsiteY216" fmla="*/ 568339 h 1312863"/>
                <a:gd name="connsiteX217" fmla="*/ 1958949 w 2003425"/>
                <a:gd name="connsiteY217" fmla="*/ 582649 h 1312863"/>
                <a:gd name="connsiteX218" fmla="*/ 1958949 w 2003425"/>
                <a:gd name="connsiteY218" fmla="*/ 590526 h 1312863"/>
                <a:gd name="connsiteX219" fmla="*/ 1955744 w 2003425"/>
                <a:gd name="connsiteY219" fmla="*/ 585800 h 1312863"/>
                <a:gd name="connsiteX220" fmla="*/ 1946328 w 2003425"/>
                <a:gd name="connsiteY220" fmla="*/ 592101 h 1312863"/>
                <a:gd name="connsiteX221" fmla="*/ 1951136 w 2003425"/>
                <a:gd name="connsiteY221" fmla="*/ 593677 h 1312863"/>
                <a:gd name="connsiteX222" fmla="*/ 1943122 w 2003425"/>
                <a:gd name="connsiteY222" fmla="*/ 595252 h 1312863"/>
                <a:gd name="connsiteX223" fmla="*/ 1947930 w 2003425"/>
                <a:gd name="connsiteY223" fmla="*/ 623873 h 1312863"/>
                <a:gd name="connsiteX224" fmla="*/ 1943122 w 2003425"/>
                <a:gd name="connsiteY224" fmla="*/ 628599 h 1312863"/>
                <a:gd name="connsiteX225" fmla="*/ 1939917 w 2003425"/>
                <a:gd name="connsiteY225" fmla="*/ 625448 h 1312863"/>
                <a:gd name="connsiteX226" fmla="*/ 1941519 w 2003425"/>
                <a:gd name="connsiteY226" fmla="*/ 633457 h 1312863"/>
                <a:gd name="connsiteX227" fmla="*/ 1941519 w 2003425"/>
                <a:gd name="connsiteY227" fmla="*/ 639758 h 1312863"/>
                <a:gd name="connsiteX228" fmla="*/ 1938314 w 2003425"/>
                <a:gd name="connsiteY228" fmla="*/ 641334 h 1312863"/>
                <a:gd name="connsiteX229" fmla="*/ 1939917 w 2003425"/>
                <a:gd name="connsiteY229" fmla="*/ 650918 h 1312863"/>
                <a:gd name="connsiteX230" fmla="*/ 1941519 w 2003425"/>
                <a:gd name="connsiteY230" fmla="*/ 668379 h 1312863"/>
                <a:gd name="connsiteX231" fmla="*/ 1970168 w 2003425"/>
                <a:gd name="connsiteY231" fmla="*/ 663521 h 1312863"/>
                <a:gd name="connsiteX232" fmla="*/ 1970168 w 2003425"/>
                <a:gd name="connsiteY232" fmla="*/ 673105 h 1312863"/>
                <a:gd name="connsiteX233" fmla="*/ 1989201 w 2003425"/>
                <a:gd name="connsiteY233" fmla="*/ 669954 h 1312863"/>
                <a:gd name="connsiteX234" fmla="*/ 2003425 w 2003425"/>
                <a:gd name="connsiteY234" fmla="*/ 757260 h 1312863"/>
                <a:gd name="connsiteX235" fmla="*/ 1985995 w 2003425"/>
                <a:gd name="connsiteY235" fmla="*/ 757260 h 1312863"/>
                <a:gd name="connsiteX236" fmla="*/ 1981187 w 2003425"/>
                <a:gd name="connsiteY236" fmla="*/ 763561 h 1312863"/>
                <a:gd name="connsiteX237" fmla="*/ 1979584 w 2003425"/>
                <a:gd name="connsiteY237" fmla="*/ 758835 h 1312863"/>
                <a:gd name="connsiteX238" fmla="*/ 1979584 w 2003425"/>
                <a:gd name="connsiteY238" fmla="*/ 768288 h 1312863"/>
                <a:gd name="connsiteX239" fmla="*/ 1976379 w 2003425"/>
                <a:gd name="connsiteY239" fmla="*/ 771570 h 1312863"/>
                <a:gd name="connsiteX240" fmla="*/ 1976379 w 2003425"/>
                <a:gd name="connsiteY240" fmla="*/ 765137 h 1312863"/>
                <a:gd name="connsiteX241" fmla="*/ 1970168 w 2003425"/>
                <a:gd name="connsiteY241" fmla="*/ 765137 h 1312863"/>
                <a:gd name="connsiteX242" fmla="*/ 1981187 w 2003425"/>
                <a:gd name="connsiteY242" fmla="*/ 844565 h 1312863"/>
                <a:gd name="connsiteX243" fmla="*/ 1971771 w 2003425"/>
                <a:gd name="connsiteY243" fmla="*/ 858875 h 1312863"/>
                <a:gd name="connsiteX244" fmla="*/ 1971771 w 2003425"/>
                <a:gd name="connsiteY244" fmla="*/ 866752 h 1312863"/>
                <a:gd name="connsiteX245" fmla="*/ 1962155 w 2003425"/>
                <a:gd name="connsiteY245" fmla="*/ 863601 h 1312863"/>
                <a:gd name="connsiteX246" fmla="*/ 1960552 w 2003425"/>
                <a:gd name="connsiteY246" fmla="*/ 879487 h 1312863"/>
                <a:gd name="connsiteX247" fmla="*/ 1955744 w 2003425"/>
                <a:gd name="connsiteY247" fmla="*/ 876336 h 1312863"/>
                <a:gd name="connsiteX248" fmla="*/ 1947930 w 2003425"/>
                <a:gd name="connsiteY248" fmla="*/ 877912 h 1312863"/>
                <a:gd name="connsiteX249" fmla="*/ 1938314 w 2003425"/>
                <a:gd name="connsiteY249" fmla="*/ 871479 h 1312863"/>
                <a:gd name="connsiteX250" fmla="*/ 1936711 w 2003425"/>
                <a:gd name="connsiteY250" fmla="*/ 863601 h 1312863"/>
                <a:gd name="connsiteX251" fmla="*/ 1924090 w 2003425"/>
                <a:gd name="connsiteY251" fmla="*/ 868328 h 1312863"/>
                <a:gd name="connsiteX252" fmla="*/ 1912870 w 2003425"/>
                <a:gd name="connsiteY252" fmla="*/ 862026 h 1312863"/>
                <a:gd name="connsiteX253" fmla="*/ 1909665 w 2003425"/>
                <a:gd name="connsiteY253" fmla="*/ 868328 h 1312863"/>
                <a:gd name="connsiteX254" fmla="*/ 1903454 w 2003425"/>
                <a:gd name="connsiteY254" fmla="*/ 863601 h 1312863"/>
                <a:gd name="connsiteX255" fmla="*/ 1905057 w 2003425"/>
                <a:gd name="connsiteY255" fmla="*/ 854018 h 1312863"/>
                <a:gd name="connsiteX256" fmla="*/ 1895441 w 2003425"/>
                <a:gd name="connsiteY256" fmla="*/ 850867 h 1312863"/>
                <a:gd name="connsiteX257" fmla="*/ 1893838 w 2003425"/>
                <a:gd name="connsiteY257" fmla="*/ 841414 h 1312863"/>
                <a:gd name="connsiteX258" fmla="*/ 1882819 w 2003425"/>
                <a:gd name="connsiteY258" fmla="*/ 841414 h 1312863"/>
                <a:gd name="connsiteX259" fmla="*/ 1871600 w 2003425"/>
                <a:gd name="connsiteY259" fmla="*/ 834981 h 1312863"/>
                <a:gd name="connsiteX260" fmla="*/ 1863786 w 2003425"/>
                <a:gd name="connsiteY260" fmla="*/ 838263 h 1312863"/>
                <a:gd name="connsiteX261" fmla="*/ 1860581 w 2003425"/>
                <a:gd name="connsiteY261" fmla="*/ 828679 h 1312863"/>
                <a:gd name="connsiteX262" fmla="*/ 1852567 w 2003425"/>
                <a:gd name="connsiteY262" fmla="*/ 833406 h 1312863"/>
                <a:gd name="connsiteX263" fmla="*/ 1857375 w 2003425"/>
                <a:gd name="connsiteY263" fmla="*/ 834981 h 1312863"/>
                <a:gd name="connsiteX264" fmla="*/ 1854170 w 2003425"/>
                <a:gd name="connsiteY264" fmla="*/ 838263 h 1312863"/>
                <a:gd name="connsiteX265" fmla="*/ 1847759 w 2003425"/>
                <a:gd name="connsiteY265" fmla="*/ 838263 h 1312863"/>
                <a:gd name="connsiteX266" fmla="*/ 1847759 w 2003425"/>
                <a:gd name="connsiteY266" fmla="*/ 841414 h 1312863"/>
                <a:gd name="connsiteX267" fmla="*/ 1843151 w 2003425"/>
                <a:gd name="connsiteY267" fmla="*/ 839839 h 1312863"/>
                <a:gd name="connsiteX268" fmla="*/ 1833535 w 2003425"/>
                <a:gd name="connsiteY268" fmla="*/ 834981 h 1312863"/>
                <a:gd name="connsiteX269" fmla="*/ 1835137 w 2003425"/>
                <a:gd name="connsiteY269" fmla="*/ 839839 h 1312863"/>
                <a:gd name="connsiteX270" fmla="*/ 1825721 w 2003425"/>
                <a:gd name="connsiteY270" fmla="*/ 842989 h 1312863"/>
                <a:gd name="connsiteX271" fmla="*/ 1824119 w 2003425"/>
                <a:gd name="connsiteY271" fmla="*/ 844565 h 1312863"/>
                <a:gd name="connsiteX272" fmla="*/ 1825721 w 2003425"/>
                <a:gd name="connsiteY272" fmla="*/ 847716 h 1312863"/>
                <a:gd name="connsiteX273" fmla="*/ 1825721 w 2003425"/>
                <a:gd name="connsiteY273" fmla="*/ 854018 h 1312863"/>
                <a:gd name="connsiteX274" fmla="*/ 1822516 w 2003425"/>
                <a:gd name="connsiteY274" fmla="*/ 857300 h 1312863"/>
                <a:gd name="connsiteX275" fmla="*/ 1825721 w 2003425"/>
                <a:gd name="connsiteY275" fmla="*/ 863601 h 1312863"/>
                <a:gd name="connsiteX276" fmla="*/ 1819310 w 2003425"/>
                <a:gd name="connsiteY276" fmla="*/ 873185 h 1312863"/>
                <a:gd name="connsiteX277" fmla="*/ 1825721 w 2003425"/>
                <a:gd name="connsiteY277" fmla="*/ 881063 h 1312863"/>
                <a:gd name="connsiteX278" fmla="*/ 1827124 w 2003425"/>
                <a:gd name="connsiteY278" fmla="*/ 888940 h 1312863"/>
                <a:gd name="connsiteX279" fmla="*/ 1817708 w 2003425"/>
                <a:gd name="connsiteY279" fmla="*/ 895373 h 1312863"/>
                <a:gd name="connsiteX280" fmla="*/ 1824119 w 2003425"/>
                <a:gd name="connsiteY280" fmla="*/ 900099 h 1312863"/>
                <a:gd name="connsiteX281" fmla="*/ 1827124 w 2003425"/>
                <a:gd name="connsiteY281" fmla="*/ 904825 h 1312863"/>
                <a:gd name="connsiteX282" fmla="*/ 1822516 w 2003425"/>
                <a:gd name="connsiteY282" fmla="*/ 906401 h 1312863"/>
                <a:gd name="connsiteX283" fmla="*/ 1825721 w 2003425"/>
                <a:gd name="connsiteY283" fmla="*/ 936597 h 1312863"/>
                <a:gd name="connsiteX284" fmla="*/ 1846357 w 2003425"/>
                <a:gd name="connsiteY284" fmla="*/ 935021 h 1312863"/>
                <a:gd name="connsiteX285" fmla="*/ 1852567 w 2003425"/>
                <a:gd name="connsiteY285" fmla="*/ 965217 h 1312863"/>
                <a:gd name="connsiteX286" fmla="*/ 1843151 w 2003425"/>
                <a:gd name="connsiteY286" fmla="*/ 966792 h 1312863"/>
                <a:gd name="connsiteX287" fmla="*/ 1827124 w 2003425"/>
                <a:gd name="connsiteY287" fmla="*/ 965217 h 1312863"/>
                <a:gd name="connsiteX288" fmla="*/ 1828727 w 2003425"/>
                <a:gd name="connsiteY288" fmla="*/ 973094 h 1312863"/>
                <a:gd name="connsiteX289" fmla="*/ 1805086 w 2003425"/>
                <a:gd name="connsiteY289" fmla="*/ 976376 h 1312863"/>
                <a:gd name="connsiteX290" fmla="*/ 1808091 w 2003425"/>
                <a:gd name="connsiteY290" fmla="*/ 996988 h 1312863"/>
                <a:gd name="connsiteX291" fmla="*/ 1822516 w 2003425"/>
                <a:gd name="connsiteY291" fmla="*/ 995413 h 1312863"/>
                <a:gd name="connsiteX292" fmla="*/ 1825721 w 2003425"/>
                <a:gd name="connsiteY292" fmla="*/ 1020751 h 1312863"/>
                <a:gd name="connsiteX293" fmla="*/ 1793867 w 2003425"/>
                <a:gd name="connsiteY293" fmla="*/ 1027053 h 1312863"/>
                <a:gd name="connsiteX294" fmla="*/ 1793867 w 2003425"/>
                <a:gd name="connsiteY294" fmla="*/ 1033486 h 1312863"/>
                <a:gd name="connsiteX295" fmla="*/ 1781245 w 2003425"/>
                <a:gd name="connsiteY295" fmla="*/ 1035061 h 1312863"/>
                <a:gd name="connsiteX296" fmla="*/ 1760610 w 2003425"/>
                <a:gd name="connsiteY296" fmla="*/ 1036637 h 1312863"/>
                <a:gd name="connsiteX297" fmla="*/ 1752596 w 2003425"/>
                <a:gd name="connsiteY297" fmla="*/ 1035061 h 1312863"/>
                <a:gd name="connsiteX298" fmla="*/ 1739975 w 2003425"/>
                <a:gd name="connsiteY298" fmla="*/ 1035061 h 1312863"/>
                <a:gd name="connsiteX299" fmla="*/ 1731961 w 2003425"/>
                <a:gd name="connsiteY299" fmla="*/ 1031910 h 1312863"/>
                <a:gd name="connsiteX300" fmla="*/ 1720942 w 2003425"/>
                <a:gd name="connsiteY300" fmla="*/ 1033486 h 1312863"/>
                <a:gd name="connsiteX301" fmla="*/ 1719340 w 2003425"/>
                <a:gd name="connsiteY301" fmla="*/ 1025477 h 1312863"/>
                <a:gd name="connsiteX302" fmla="*/ 1693896 w 2003425"/>
                <a:gd name="connsiteY302" fmla="*/ 1025477 h 1312863"/>
                <a:gd name="connsiteX303" fmla="*/ 1697101 w 2003425"/>
                <a:gd name="connsiteY303" fmla="*/ 1031910 h 1312863"/>
                <a:gd name="connsiteX304" fmla="*/ 1698704 w 2003425"/>
                <a:gd name="connsiteY304" fmla="*/ 1041363 h 1312863"/>
                <a:gd name="connsiteX305" fmla="*/ 1670055 w 2003425"/>
                <a:gd name="connsiteY305" fmla="*/ 1044514 h 1312863"/>
                <a:gd name="connsiteX306" fmla="*/ 1670055 w 2003425"/>
                <a:gd name="connsiteY306" fmla="*/ 1036637 h 1312863"/>
                <a:gd name="connsiteX307" fmla="*/ 1665247 w 2003425"/>
                <a:gd name="connsiteY307" fmla="*/ 1031910 h 1312863"/>
                <a:gd name="connsiteX308" fmla="*/ 1630387 w 2003425"/>
                <a:gd name="connsiteY308" fmla="*/ 1031910 h 1312863"/>
                <a:gd name="connsiteX309" fmla="*/ 1625579 w 2003425"/>
                <a:gd name="connsiteY309" fmla="*/ 1023902 h 1312863"/>
                <a:gd name="connsiteX310" fmla="*/ 1630387 w 2003425"/>
                <a:gd name="connsiteY310" fmla="*/ 1011299 h 1312863"/>
                <a:gd name="connsiteX311" fmla="*/ 1620771 w 2003425"/>
                <a:gd name="connsiteY311" fmla="*/ 1012874 h 1312863"/>
                <a:gd name="connsiteX312" fmla="*/ 1620771 w 2003425"/>
                <a:gd name="connsiteY312" fmla="*/ 1017600 h 1312863"/>
                <a:gd name="connsiteX313" fmla="*/ 1582706 w 2003425"/>
                <a:gd name="connsiteY313" fmla="*/ 1022327 h 1312863"/>
                <a:gd name="connsiteX314" fmla="*/ 1582706 w 2003425"/>
                <a:gd name="connsiteY314" fmla="*/ 1017600 h 1312863"/>
                <a:gd name="connsiteX315" fmla="*/ 1568482 w 2003425"/>
                <a:gd name="connsiteY315" fmla="*/ 1020751 h 1312863"/>
                <a:gd name="connsiteX316" fmla="*/ 1566879 w 2003425"/>
                <a:gd name="connsiteY316" fmla="*/ 1004866 h 1312863"/>
                <a:gd name="connsiteX317" fmla="*/ 1560468 w 2003425"/>
                <a:gd name="connsiteY317" fmla="*/ 1003290 h 1312863"/>
                <a:gd name="connsiteX318" fmla="*/ 1558865 w 2003425"/>
                <a:gd name="connsiteY318" fmla="*/ 995413 h 1312863"/>
                <a:gd name="connsiteX319" fmla="*/ 1573290 w 2003425"/>
                <a:gd name="connsiteY319" fmla="*/ 992131 h 1312863"/>
                <a:gd name="connsiteX320" fmla="*/ 1574893 w 2003425"/>
                <a:gd name="connsiteY320" fmla="*/ 1008016 h 1312863"/>
                <a:gd name="connsiteX321" fmla="*/ 1589117 w 2003425"/>
                <a:gd name="connsiteY321" fmla="*/ 1006441 h 1312863"/>
                <a:gd name="connsiteX322" fmla="*/ 1589117 w 2003425"/>
                <a:gd name="connsiteY322" fmla="*/ 1001715 h 1312863"/>
                <a:gd name="connsiteX323" fmla="*/ 1595528 w 2003425"/>
                <a:gd name="connsiteY323" fmla="*/ 987404 h 1312863"/>
                <a:gd name="connsiteX324" fmla="*/ 1592322 w 2003425"/>
                <a:gd name="connsiteY324" fmla="*/ 979527 h 1312863"/>
                <a:gd name="connsiteX325" fmla="*/ 1595528 w 2003425"/>
                <a:gd name="connsiteY325" fmla="*/ 977952 h 1312863"/>
                <a:gd name="connsiteX326" fmla="*/ 1585911 w 2003425"/>
                <a:gd name="connsiteY326" fmla="*/ 960491 h 1312863"/>
                <a:gd name="connsiteX327" fmla="*/ 1592322 w 2003425"/>
                <a:gd name="connsiteY327" fmla="*/ 958915 h 1312863"/>
                <a:gd name="connsiteX328" fmla="*/ 1585911 w 2003425"/>
                <a:gd name="connsiteY328" fmla="*/ 947756 h 1312863"/>
                <a:gd name="connsiteX329" fmla="*/ 1573290 w 2003425"/>
                <a:gd name="connsiteY329" fmla="*/ 957209 h 1312863"/>
                <a:gd name="connsiteX330" fmla="*/ 1566879 w 2003425"/>
                <a:gd name="connsiteY330" fmla="*/ 930295 h 1312863"/>
                <a:gd name="connsiteX331" fmla="*/ 1557262 w 2003425"/>
                <a:gd name="connsiteY331" fmla="*/ 935021 h 1312863"/>
                <a:gd name="connsiteX332" fmla="*/ 1555660 w 2003425"/>
                <a:gd name="connsiteY332" fmla="*/ 930295 h 1312863"/>
                <a:gd name="connsiteX333" fmla="*/ 1566879 w 2003425"/>
                <a:gd name="connsiteY333" fmla="*/ 925569 h 1312863"/>
                <a:gd name="connsiteX334" fmla="*/ 1563673 w 2003425"/>
                <a:gd name="connsiteY334" fmla="*/ 904825 h 1312863"/>
                <a:gd name="connsiteX335" fmla="*/ 1560468 w 2003425"/>
                <a:gd name="connsiteY335" fmla="*/ 901674 h 1312863"/>
                <a:gd name="connsiteX336" fmla="*/ 1551052 w 2003425"/>
                <a:gd name="connsiteY336" fmla="*/ 901674 h 1312863"/>
                <a:gd name="connsiteX337" fmla="*/ 1547846 w 2003425"/>
                <a:gd name="connsiteY337" fmla="*/ 890646 h 1312863"/>
                <a:gd name="connsiteX338" fmla="*/ 1563673 w 2003425"/>
                <a:gd name="connsiteY338" fmla="*/ 885789 h 1312863"/>
                <a:gd name="connsiteX339" fmla="*/ 1558865 w 2003425"/>
                <a:gd name="connsiteY339" fmla="*/ 869903 h 1312863"/>
                <a:gd name="connsiteX340" fmla="*/ 1560468 w 2003425"/>
                <a:gd name="connsiteY340" fmla="*/ 869903 h 1312863"/>
                <a:gd name="connsiteX341" fmla="*/ 1557262 w 2003425"/>
                <a:gd name="connsiteY341" fmla="*/ 860451 h 1312863"/>
                <a:gd name="connsiteX342" fmla="*/ 1530417 w 2003425"/>
                <a:gd name="connsiteY342" fmla="*/ 868328 h 1312863"/>
                <a:gd name="connsiteX343" fmla="*/ 1519197 w 2003425"/>
                <a:gd name="connsiteY343" fmla="*/ 871479 h 1312863"/>
                <a:gd name="connsiteX344" fmla="*/ 1519197 w 2003425"/>
                <a:gd name="connsiteY344" fmla="*/ 863601 h 1312863"/>
                <a:gd name="connsiteX345" fmla="*/ 1525608 w 2003425"/>
                <a:gd name="connsiteY345" fmla="*/ 860451 h 1312863"/>
                <a:gd name="connsiteX346" fmla="*/ 1520800 w 2003425"/>
                <a:gd name="connsiteY346" fmla="*/ 857300 h 1312863"/>
                <a:gd name="connsiteX347" fmla="*/ 1517595 w 2003425"/>
                <a:gd name="connsiteY347" fmla="*/ 860451 h 1312863"/>
                <a:gd name="connsiteX348" fmla="*/ 1515992 w 2003425"/>
                <a:gd name="connsiteY348" fmla="*/ 849291 h 1312863"/>
                <a:gd name="connsiteX349" fmla="*/ 1519197 w 2003425"/>
                <a:gd name="connsiteY349" fmla="*/ 844565 h 1312863"/>
                <a:gd name="connsiteX350" fmla="*/ 1522403 w 2003425"/>
                <a:gd name="connsiteY350" fmla="*/ 844565 h 1312863"/>
                <a:gd name="connsiteX351" fmla="*/ 1522403 w 2003425"/>
                <a:gd name="connsiteY351" fmla="*/ 839839 h 1312863"/>
                <a:gd name="connsiteX352" fmla="*/ 1517595 w 2003425"/>
                <a:gd name="connsiteY352" fmla="*/ 838263 h 1312863"/>
                <a:gd name="connsiteX353" fmla="*/ 1517595 w 2003425"/>
                <a:gd name="connsiteY353" fmla="*/ 834981 h 1312863"/>
                <a:gd name="connsiteX354" fmla="*/ 1512987 w 2003425"/>
                <a:gd name="connsiteY354" fmla="*/ 831830 h 1312863"/>
                <a:gd name="connsiteX355" fmla="*/ 1484338 w 2003425"/>
                <a:gd name="connsiteY355" fmla="*/ 844565 h 1312863"/>
                <a:gd name="connsiteX356" fmla="*/ 1439862 w 2003425"/>
                <a:gd name="connsiteY356" fmla="*/ 854018 h 1312863"/>
                <a:gd name="connsiteX357" fmla="*/ 1433451 w 2003425"/>
                <a:gd name="connsiteY357" fmla="*/ 828679 h 1312863"/>
                <a:gd name="connsiteX358" fmla="*/ 1422432 w 2003425"/>
                <a:gd name="connsiteY358" fmla="*/ 833406 h 1312863"/>
                <a:gd name="connsiteX359" fmla="*/ 1414418 w 2003425"/>
                <a:gd name="connsiteY359" fmla="*/ 830255 h 1312863"/>
                <a:gd name="connsiteX360" fmla="*/ 1401797 w 2003425"/>
                <a:gd name="connsiteY360" fmla="*/ 831830 h 1312863"/>
                <a:gd name="connsiteX361" fmla="*/ 1384367 w 2003425"/>
                <a:gd name="connsiteY361" fmla="*/ 801634 h 1312863"/>
                <a:gd name="connsiteX362" fmla="*/ 1382764 w 2003425"/>
                <a:gd name="connsiteY362" fmla="*/ 796908 h 1312863"/>
                <a:gd name="connsiteX363" fmla="*/ 1292209 w 2003425"/>
                <a:gd name="connsiteY363" fmla="*/ 828679 h 1312863"/>
                <a:gd name="connsiteX364" fmla="*/ 1289004 w 2003425"/>
                <a:gd name="connsiteY364" fmla="*/ 833406 h 1312863"/>
                <a:gd name="connsiteX365" fmla="*/ 1282793 w 2003425"/>
                <a:gd name="connsiteY365" fmla="*/ 830255 h 1312863"/>
                <a:gd name="connsiteX366" fmla="*/ 1279588 w 2003425"/>
                <a:gd name="connsiteY366" fmla="*/ 831830 h 1312863"/>
                <a:gd name="connsiteX367" fmla="*/ 1271574 w 2003425"/>
                <a:gd name="connsiteY367" fmla="*/ 831830 h 1312863"/>
                <a:gd name="connsiteX368" fmla="*/ 1260555 w 2003425"/>
                <a:gd name="connsiteY368" fmla="*/ 828679 h 1312863"/>
                <a:gd name="connsiteX369" fmla="*/ 1249336 w 2003425"/>
                <a:gd name="connsiteY369" fmla="*/ 825528 h 1312863"/>
                <a:gd name="connsiteX370" fmla="*/ 1223893 w 2003425"/>
                <a:gd name="connsiteY370" fmla="*/ 815945 h 1312863"/>
                <a:gd name="connsiteX371" fmla="*/ 1201654 w 2003425"/>
                <a:gd name="connsiteY371" fmla="*/ 811218 h 1312863"/>
                <a:gd name="connsiteX372" fmla="*/ 1192238 w 2003425"/>
                <a:gd name="connsiteY372" fmla="*/ 804916 h 1312863"/>
                <a:gd name="connsiteX373" fmla="*/ 1182622 w 2003425"/>
                <a:gd name="connsiteY373" fmla="*/ 800059 h 1312863"/>
                <a:gd name="connsiteX374" fmla="*/ 1174809 w 2003425"/>
                <a:gd name="connsiteY374" fmla="*/ 795333 h 1312863"/>
                <a:gd name="connsiteX375" fmla="*/ 1166795 w 2003425"/>
                <a:gd name="connsiteY375" fmla="*/ 795333 h 1312863"/>
                <a:gd name="connsiteX376" fmla="*/ 1155776 w 2003425"/>
                <a:gd name="connsiteY376" fmla="*/ 801634 h 1312863"/>
                <a:gd name="connsiteX377" fmla="*/ 1147762 w 2003425"/>
                <a:gd name="connsiteY377" fmla="*/ 801634 h 1312863"/>
                <a:gd name="connsiteX378" fmla="*/ 1139749 w 2003425"/>
                <a:gd name="connsiteY378" fmla="*/ 796908 h 1312863"/>
                <a:gd name="connsiteX379" fmla="*/ 1125524 w 2003425"/>
                <a:gd name="connsiteY379" fmla="*/ 796908 h 1312863"/>
                <a:gd name="connsiteX380" fmla="*/ 1117511 w 2003425"/>
                <a:gd name="connsiteY380" fmla="*/ 804916 h 1312863"/>
                <a:gd name="connsiteX381" fmla="*/ 1106492 w 2003425"/>
                <a:gd name="connsiteY381" fmla="*/ 806492 h 1312863"/>
                <a:gd name="connsiteX382" fmla="*/ 1087459 w 2003425"/>
                <a:gd name="connsiteY382" fmla="*/ 804916 h 1312863"/>
                <a:gd name="connsiteX383" fmla="*/ 1077843 w 2003425"/>
                <a:gd name="connsiteY383" fmla="*/ 804916 h 1312863"/>
                <a:gd name="connsiteX384" fmla="*/ 1068427 w 2003425"/>
                <a:gd name="connsiteY384" fmla="*/ 811218 h 1312863"/>
                <a:gd name="connsiteX385" fmla="*/ 1057208 w 2003425"/>
                <a:gd name="connsiteY385" fmla="*/ 812794 h 1312863"/>
                <a:gd name="connsiteX386" fmla="*/ 1047791 w 2003425"/>
                <a:gd name="connsiteY386" fmla="*/ 830255 h 1312863"/>
                <a:gd name="connsiteX387" fmla="*/ 1027156 w 2003425"/>
                <a:gd name="connsiteY387" fmla="*/ 833406 h 1312863"/>
                <a:gd name="connsiteX388" fmla="*/ 1022348 w 2003425"/>
                <a:gd name="connsiteY388" fmla="*/ 838263 h 1312863"/>
                <a:gd name="connsiteX389" fmla="*/ 1020745 w 2003425"/>
                <a:gd name="connsiteY389" fmla="*/ 831830 h 1312863"/>
                <a:gd name="connsiteX390" fmla="*/ 992096 w 2003425"/>
                <a:gd name="connsiteY390" fmla="*/ 834981 h 1312863"/>
                <a:gd name="connsiteX391" fmla="*/ 992096 w 2003425"/>
                <a:gd name="connsiteY391" fmla="*/ 833406 h 1312863"/>
                <a:gd name="connsiteX392" fmla="*/ 984283 w 2003425"/>
                <a:gd name="connsiteY392" fmla="*/ 834981 h 1312863"/>
                <a:gd name="connsiteX393" fmla="*/ 982680 w 2003425"/>
                <a:gd name="connsiteY393" fmla="*/ 825528 h 1312863"/>
                <a:gd name="connsiteX394" fmla="*/ 982680 w 2003425"/>
                <a:gd name="connsiteY394" fmla="*/ 819095 h 1312863"/>
                <a:gd name="connsiteX395" fmla="*/ 989091 w 2003425"/>
                <a:gd name="connsiteY395" fmla="*/ 819095 h 1312863"/>
                <a:gd name="connsiteX396" fmla="*/ 985886 w 2003425"/>
                <a:gd name="connsiteY396" fmla="*/ 804916 h 1312863"/>
                <a:gd name="connsiteX397" fmla="*/ 966853 w 2003425"/>
                <a:gd name="connsiteY397" fmla="*/ 806492 h 1312863"/>
                <a:gd name="connsiteX398" fmla="*/ 965250 w 2003425"/>
                <a:gd name="connsiteY398" fmla="*/ 803341 h 1312863"/>
                <a:gd name="connsiteX399" fmla="*/ 954031 w 2003425"/>
                <a:gd name="connsiteY399" fmla="*/ 803341 h 1312863"/>
                <a:gd name="connsiteX400" fmla="*/ 965250 w 2003425"/>
                <a:gd name="connsiteY400" fmla="*/ 862026 h 1312863"/>
                <a:gd name="connsiteX401" fmla="*/ 946218 w 2003425"/>
                <a:gd name="connsiteY401" fmla="*/ 866752 h 1312863"/>
                <a:gd name="connsiteX402" fmla="*/ 950826 w 2003425"/>
                <a:gd name="connsiteY402" fmla="*/ 895373 h 1312863"/>
                <a:gd name="connsiteX403" fmla="*/ 955634 w 2003425"/>
                <a:gd name="connsiteY403" fmla="*/ 892222 h 1312863"/>
                <a:gd name="connsiteX404" fmla="*/ 960442 w 2003425"/>
                <a:gd name="connsiteY404" fmla="*/ 904825 h 1312863"/>
                <a:gd name="connsiteX405" fmla="*/ 962045 w 2003425"/>
                <a:gd name="connsiteY405" fmla="*/ 917560 h 1312863"/>
                <a:gd name="connsiteX406" fmla="*/ 981077 w 2003425"/>
                <a:gd name="connsiteY406" fmla="*/ 915985 h 1312863"/>
                <a:gd name="connsiteX407" fmla="*/ 982680 w 2003425"/>
                <a:gd name="connsiteY407" fmla="*/ 936597 h 1312863"/>
                <a:gd name="connsiteX408" fmla="*/ 982680 w 2003425"/>
                <a:gd name="connsiteY408" fmla="*/ 939747 h 1312863"/>
                <a:gd name="connsiteX409" fmla="*/ 984283 w 2003425"/>
                <a:gd name="connsiteY409" fmla="*/ 954058 h 1312863"/>
                <a:gd name="connsiteX410" fmla="*/ 966853 w 2003425"/>
                <a:gd name="connsiteY410" fmla="*/ 957209 h 1312863"/>
                <a:gd name="connsiteX411" fmla="*/ 965250 w 2003425"/>
                <a:gd name="connsiteY411" fmla="*/ 947756 h 1312863"/>
                <a:gd name="connsiteX412" fmla="*/ 952428 w 2003425"/>
                <a:gd name="connsiteY412" fmla="*/ 950907 h 1312863"/>
                <a:gd name="connsiteX413" fmla="*/ 954031 w 2003425"/>
                <a:gd name="connsiteY413" fmla="*/ 963642 h 1312863"/>
                <a:gd name="connsiteX414" fmla="*/ 928588 w 2003425"/>
                <a:gd name="connsiteY414" fmla="*/ 968368 h 1312863"/>
                <a:gd name="connsiteX415" fmla="*/ 934999 w 2003425"/>
                <a:gd name="connsiteY415" fmla="*/ 1006441 h 1312863"/>
                <a:gd name="connsiteX416" fmla="*/ 955634 w 2003425"/>
                <a:gd name="connsiteY416" fmla="*/ 995413 h 1312863"/>
                <a:gd name="connsiteX417" fmla="*/ 957237 w 2003425"/>
                <a:gd name="connsiteY417" fmla="*/ 995413 h 1312863"/>
                <a:gd name="connsiteX418" fmla="*/ 962045 w 2003425"/>
                <a:gd name="connsiteY418" fmla="*/ 1016025 h 1312863"/>
                <a:gd name="connsiteX419" fmla="*/ 974666 w 2003425"/>
                <a:gd name="connsiteY419" fmla="*/ 1014449 h 1312863"/>
                <a:gd name="connsiteX420" fmla="*/ 979475 w 2003425"/>
                <a:gd name="connsiteY420" fmla="*/ 1031910 h 1312863"/>
                <a:gd name="connsiteX421" fmla="*/ 966853 w 2003425"/>
                <a:gd name="connsiteY421" fmla="*/ 1041363 h 1312863"/>
                <a:gd name="connsiteX422" fmla="*/ 974666 w 2003425"/>
                <a:gd name="connsiteY422" fmla="*/ 1087445 h 1312863"/>
                <a:gd name="connsiteX423" fmla="*/ 1004918 w 2003425"/>
                <a:gd name="connsiteY423" fmla="*/ 1079436 h 1312863"/>
                <a:gd name="connsiteX424" fmla="*/ 1009726 w 2003425"/>
                <a:gd name="connsiteY424" fmla="*/ 1100179 h 1312863"/>
                <a:gd name="connsiteX425" fmla="*/ 1004918 w 2003425"/>
                <a:gd name="connsiteY425" fmla="*/ 1101755 h 1312863"/>
                <a:gd name="connsiteX426" fmla="*/ 1004918 w 2003425"/>
                <a:gd name="connsiteY426" fmla="*/ 1111207 h 1312863"/>
                <a:gd name="connsiteX427" fmla="*/ 1003315 w 2003425"/>
                <a:gd name="connsiteY427" fmla="*/ 1111207 h 1312863"/>
                <a:gd name="connsiteX428" fmla="*/ 1004918 w 2003425"/>
                <a:gd name="connsiteY428" fmla="*/ 1120791 h 1312863"/>
                <a:gd name="connsiteX429" fmla="*/ 992096 w 2003425"/>
                <a:gd name="connsiteY429" fmla="*/ 1122367 h 1312863"/>
                <a:gd name="connsiteX430" fmla="*/ 995302 w 2003425"/>
                <a:gd name="connsiteY430" fmla="*/ 1147705 h 1312863"/>
                <a:gd name="connsiteX431" fmla="*/ 981077 w 2003425"/>
                <a:gd name="connsiteY431" fmla="*/ 1150987 h 1312863"/>
                <a:gd name="connsiteX432" fmla="*/ 981077 w 2003425"/>
                <a:gd name="connsiteY432" fmla="*/ 1157289 h 1312863"/>
                <a:gd name="connsiteX433" fmla="*/ 984283 w 2003425"/>
                <a:gd name="connsiteY433" fmla="*/ 1179476 h 1312863"/>
                <a:gd name="connsiteX434" fmla="*/ 993699 w 2003425"/>
                <a:gd name="connsiteY434" fmla="*/ 1179476 h 1312863"/>
                <a:gd name="connsiteX435" fmla="*/ 998507 w 2003425"/>
                <a:gd name="connsiteY435" fmla="*/ 1204946 h 1312863"/>
                <a:gd name="connsiteX436" fmla="*/ 995302 w 2003425"/>
                <a:gd name="connsiteY436" fmla="*/ 1212823 h 1312863"/>
                <a:gd name="connsiteX437" fmla="*/ 990694 w 2003425"/>
                <a:gd name="connsiteY437" fmla="*/ 1212823 h 1312863"/>
                <a:gd name="connsiteX438" fmla="*/ 1000110 w 2003425"/>
                <a:gd name="connsiteY438" fmla="*/ 1225558 h 1312863"/>
                <a:gd name="connsiteX439" fmla="*/ 993699 w 2003425"/>
                <a:gd name="connsiteY439" fmla="*/ 1230284 h 1312863"/>
                <a:gd name="connsiteX440" fmla="*/ 993699 w 2003425"/>
                <a:gd name="connsiteY440" fmla="*/ 1231860 h 1312863"/>
                <a:gd name="connsiteX441" fmla="*/ 1001713 w 2003425"/>
                <a:gd name="connsiteY441" fmla="*/ 1230284 h 1312863"/>
                <a:gd name="connsiteX442" fmla="*/ 1008124 w 2003425"/>
                <a:gd name="connsiteY442" fmla="*/ 1233435 h 1312863"/>
                <a:gd name="connsiteX443" fmla="*/ 1011329 w 2003425"/>
                <a:gd name="connsiteY443" fmla="*/ 1250896 h 1312863"/>
                <a:gd name="connsiteX444" fmla="*/ 998507 w 2003425"/>
                <a:gd name="connsiteY444" fmla="*/ 1263631 h 1312863"/>
                <a:gd name="connsiteX445" fmla="*/ 965250 w 2003425"/>
                <a:gd name="connsiteY445" fmla="*/ 1271639 h 1312863"/>
                <a:gd name="connsiteX446" fmla="*/ 955634 w 2003425"/>
                <a:gd name="connsiteY446" fmla="*/ 1270064 h 1312863"/>
                <a:gd name="connsiteX447" fmla="*/ 927185 w 2003425"/>
                <a:gd name="connsiteY447" fmla="*/ 1254178 h 1312863"/>
                <a:gd name="connsiteX448" fmla="*/ 893728 w 2003425"/>
                <a:gd name="connsiteY448" fmla="*/ 1252603 h 1312863"/>
                <a:gd name="connsiteX449" fmla="*/ 871490 w 2003425"/>
                <a:gd name="connsiteY449" fmla="*/ 1244594 h 1312863"/>
                <a:gd name="connsiteX450" fmla="*/ 852458 w 2003425"/>
                <a:gd name="connsiteY450" fmla="*/ 1236717 h 1312863"/>
                <a:gd name="connsiteX451" fmla="*/ 827014 w 2003425"/>
                <a:gd name="connsiteY451" fmla="*/ 1235010 h 1312863"/>
                <a:gd name="connsiteX452" fmla="*/ 809584 w 2003425"/>
                <a:gd name="connsiteY452" fmla="*/ 1236717 h 1312863"/>
                <a:gd name="connsiteX453" fmla="*/ 792154 w 2003425"/>
                <a:gd name="connsiteY453" fmla="*/ 1241443 h 1312863"/>
                <a:gd name="connsiteX454" fmla="*/ 774725 w 2003425"/>
                <a:gd name="connsiteY454" fmla="*/ 1250896 h 1312863"/>
                <a:gd name="connsiteX455" fmla="*/ 766711 w 2003425"/>
                <a:gd name="connsiteY455" fmla="*/ 1255754 h 1312863"/>
                <a:gd name="connsiteX456" fmla="*/ 727043 w 2003425"/>
                <a:gd name="connsiteY456" fmla="*/ 1262055 h 1312863"/>
                <a:gd name="connsiteX457" fmla="*/ 685773 w 2003425"/>
                <a:gd name="connsiteY457" fmla="*/ 1268357 h 1312863"/>
                <a:gd name="connsiteX458" fmla="*/ 663535 w 2003425"/>
                <a:gd name="connsiteY458" fmla="*/ 1273215 h 1312863"/>
                <a:gd name="connsiteX459" fmla="*/ 641297 w 2003425"/>
                <a:gd name="connsiteY459" fmla="*/ 1287525 h 1312863"/>
                <a:gd name="connsiteX460" fmla="*/ 593815 w 2003425"/>
                <a:gd name="connsiteY460" fmla="*/ 1300128 h 1312863"/>
                <a:gd name="connsiteX461" fmla="*/ 563564 w 2003425"/>
                <a:gd name="connsiteY461" fmla="*/ 1306561 h 1312863"/>
                <a:gd name="connsiteX462" fmla="*/ 533312 w 2003425"/>
                <a:gd name="connsiteY462" fmla="*/ 1312863 h 1312863"/>
                <a:gd name="connsiteX463" fmla="*/ 523896 w 2003425"/>
                <a:gd name="connsiteY463" fmla="*/ 1312863 h 1312863"/>
                <a:gd name="connsiteX464" fmla="*/ 508069 w 2003425"/>
                <a:gd name="connsiteY464" fmla="*/ 1311288 h 1312863"/>
                <a:gd name="connsiteX465" fmla="*/ 498452 w 2003425"/>
                <a:gd name="connsiteY465" fmla="*/ 1312863 h 1312863"/>
                <a:gd name="connsiteX466" fmla="*/ 498452 w 2003425"/>
                <a:gd name="connsiteY466" fmla="*/ 1298553 h 1312863"/>
                <a:gd name="connsiteX467" fmla="*/ 496850 w 2003425"/>
                <a:gd name="connsiteY467" fmla="*/ 1282667 h 1312863"/>
                <a:gd name="connsiteX468" fmla="*/ 493644 w 2003425"/>
                <a:gd name="connsiteY468" fmla="*/ 1271639 h 1312863"/>
                <a:gd name="connsiteX469" fmla="*/ 487434 w 2003425"/>
                <a:gd name="connsiteY469" fmla="*/ 1271639 h 1312863"/>
                <a:gd name="connsiteX470" fmla="*/ 482625 w 2003425"/>
                <a:gd name="connsiteY470" fmla="*/ 1273215 h 1312863"/>
                <a:gd name="connsiteX471" fmla="*/ 444560 w 2003425"/>
                <a:gd name="connsiteY471" fmla="*/ 1279516 h 1312863"/>
                <a:gd name="connsiteX472" fmla="*/ 344389 w 2003425"/>
                <a:gd name="connsiteY472" fmla="*/ 1293827 h 1312863"/>
                <a:gd name="connsiteX473" fmla="*/ 341384 w 2003425"/>
                <a:gd name="connsiteY473" fmla="*/ 1271639 h 1312863"/>
                <a:gd name="connsiteX474" fmla="*/ 323754 w 2003425"/>
                <a:gd name="connsiteY474" fmla="*/ 1274790 h 1312863"/>
                <a:gd name="connsiteX475" fmla="*/ 323754 w 2003425"/>
                <a:gd name="connsiteY475" fmla="*/ 1279516 h 1312863"/>
                <a:gd name="connsiteX476" fmla="*/ 315940 w 2003425"/>
                <a:gd name="connsiteY476" fmla="*/ 1281092 h 1312863"/>
                <a:gd name="connsiteX477" fmla="*/ 312735 w 2003425"/>
                <a:gd name="connsiteY477" fmla="*/ 1258905 h 1312863"/>
                <a:gd name="connsiteX478" fmla="*/ 319146 w 2003425"/>
                <a:gd name="connsiteY478" fmla="*/ 1249321 h 1312863"/>
                <a:gd name="connsiteX479" fmla="*/ 319146 w 2003425"/>
                <a:gd name="connsiteY479" fmla="*/ 1239868 h 1312863"/>
                <a:gd name="connsiteX480" fmla="*/ 325356 w 2003425"/>
                <a:gd name="connsiteY480" fmla="*/ 1236717 h 1312863"/>
                <a:gd name="connsiteX481" fmla="*/ 325356 w 2003425"/>
                <a:gd name="connsiteY481" fmla="*/ 1225558 h 1312863"/>
                <a:gd name="connsiteX482" fmla="*/ 319146 w 2003425"/>
                <a:gd name="connsiteY482" fmla="*/ 1227133 h 1312863"/>
                <a:gd name="connsiteX483" fmla="*/ 315940 w 2003425"/>
                <a:gd name="connsiteY483" fmla="*/ 1215974 h 1312863"/>
                <a:gd name="connsiteX484" fmla="*/ 312735 w 2003425"/>
                <a:gd name="connsiteY484" fmla="*/ 1215974 h 1312863"/>
                <a:gd name="connsiteX485" fmla="*/ 312735 w 2003425"/>
                <a:gd name="connsiteY485" fmla="*/ 1208097 h 1312863"/>
                <a:gd name="connsiteX486" fmla="*/ 271464 w 2003425"/>
                <a:gd name="connsiteY486" fmla="*/ 1214398 h 1312863"/>
                <a:gd name="connsiteX487" fmla="*/ 258843 w 2003425"/>
                <a:gd name="connsiteY487" fmla="*/ 1215974 h 1312863"/>
                <a:gd name="connsiteX488" fmla="*/ 265053 w 2003425"/>
                <a:gd name="connsiteY488" fmla="*/ 1249321 h 1312863"/>
                <a:gd name="connsiteX489" fmla="*/ 182512 w 2003425"/>
                <a:gd name="connsiteY489" fmla="*/ 1263631 h 1312863"/>
                <a:gd name="connsiteX490" fmla="*/ 187320 w 2003425"/>
                <a:gd name="connsiteY490" fmla="*/ 1273215 h 1312863"/>
                <a:gd name="connsiteX491" fmla="*/ 196937 w 2003425"/>
                <a:gd name="connsiteY491" fmla="*/ 1289100 h 1312863"/>
                <a:gd name="connsiteX492" fmla="*/ 177704 w 2003425"/>
                <a:gd name="connsiteY492" fmla="*/ 1296978 h 1312863"/>
                <a:gd name="connsiteX493" fmla="*/ 176302 w 2003425"/>
                <a:gd name="connsiteY493" fmla="*/ 1293827 h 1312863"/>
                <a:gd name="connsiteX494" fmla="*/ 179307 w 2003425"/>
                <a:gd name="connsiteY494" fmla="*/ 1290676 h 1312863"/>
                <a:gd name="connsiteX495" fmla="*/ 176302 w 2003425"/>
                <a:gd name="connsiteY495" fmla="*/ 1281092 h 1312863"/>
                <a:gd name="connsiteX496" fmla="*/ 169891 w 2003425"/>
                <a:gd name="connsiteY496" fmla="*/ 1281092 h 1312863"/>
                <a:gd name="connsiteX497" fmla="*/ 160274 w 2003425"/>
                <a:gd name="connsiteY497" fmla="*/ 1270064 h 1312863"/>
                <a:gd name="connsiteX498" fmla="*/ 166685 w 2003425"/>
                <a:gd name="connsiteY498" fmla="*/ 1260480 h 1312863"/>
                <a:gd name="connsiteX499" fmla="*/ 166685 w 2003425"/>
                <a:gd name="connsiteY499" fmla="*/ 1250896 h 1312863"/>
                <a:gd name="connsiteX500" fmla="*/ 160274 w 2003425"/>
                <a:gd name="connsiteY500" fmla="*/ 1246170 h 1312863"/>
                <a:gd name="connsiteX501" fmla="*/ 152461 w 2003425"/>
                <a:gd name="connsiteY501" fmla="*/ 1252603 h 1312863"/>
                <a:gd name="connsiteX502" fmla="*/ 142844 w 2003425"/>
                <a:gd name="connsiteY502" fmla="*/ 1260480 h 1312863"/>
                <a:gd name="connsiteX503" fmla="*/ 130223 w 2003425"/>
                <a:gd name="connsiteY503" fmla="*/ 1260480 h 1312863"/>
                <a:gd name="connsiteX504" fmla="*/ 130223 w 2003425"/>
                <a:gd name="connsiteY504" fmla="*/ 1244594 h 1312863"/>
                <a:gd name="connsiteX505" fmla="*/ 138036 w 2003425"/>
                <a:gd name="connsiteY505" fmla="*/ 1239868 h 1312863"/>
                <a:gd name="connsiteX506" fmla="*/ 139639 w 2003425"/>
                <a:gd name="connsiteY506" fmla="*/ 1231860 h 1312863"/>
                <a:gd name="connsiteX507" fmla="*/ 138036 w 2003425"/>
                <a:gd name="connsiteY507" fmla="*/ 1223982 h 1312863"/>
                <a:gd name="connsiteX508" fmla="*/ 125415 w 2003425"/>
                <a:gd name="connsiteY508" fmla="*/ 1230284 h 1312863"/>
                <a:gd name="connsiteX509" fmla="*/ 119004 w 2003425"/>
                <a:gd name="connsiteY509" fmla="*/ 1230284 h 1312863"/>
                <a:gd name="connsiteX510" fmla="*/ 101574 w 2003425"/>
                <a:gd name="connsiteY510" fmla="*/ 1230284 h 1312863"/>
                <a:gd name="connsiteX511" fmla="*/ 66714 w 2003425"/>
                <a:gd name="connsiteY511" fmla="*/ 1222407 h 1312863"/>
                <a:gd name="connsiteX512" fmla="*/ 69920 w 2003425"/>
                <a:gd name="connsiteY512" fmla="*/ 1208097 h 1312863"/>
                <a:gd name="connsiteX513" fmla="*/ 19033 w 2003425"/>
                <a:gd name="connsiteY513" fmla="*/ 1214398 h 1312863"/>
                <a:gd name="connsiteX514" fmla="*/ 0 w 2003425"/>
                <a:gd name="connsiteY514" fmla="*/ 1214398 h 1312863"/>
                <a:gd name="connsiteX515" fmla="*/ 0 w 2003425"/>
                <a:gd name="connsiteY515" fmla="*/ 1208097 h 1312863"/>
                <a:gd name="connsiteX516" fmla="*/ 6411 w 2003425"/>
                <a:gd name="connsiteY516" fmla="*/ 1204946 h 1312863"/>
                <a:gd name="connsiteX517" fmla="*/ 14225 w 2003425"/>
                <a:gd name="connsiteY517" fmla="*/ 1203370 h 1312863"/>
                <a:gd name="connsiteX518" fmla="*/ 14225 w 2003425"/>
                <a:gd name="connsiteY518" fmla="*/ 1195362 h 1312863"/>
                <a:gd name="connsiteX519" fmla="*/ 17430 w 2003425"/>
                <a:gd name="connsiteY519" fmla="*/ 1195362 h 1312863"/>
                <a:gd name="connsiteX520" fmla="*/ 15827 w 2003425"/>
                <a:gd name="connsiteY520" fmla="*/ 1170024 h 1312863"/>
                <a:gd name="connsiteX521" fmla="*/ 14225 w 2003425"/>
                <a:gd name="connsiteY521" fmla="*/ 1157289 h 1312863"/>
                <a:gd name="connsiteX522" fmla="*/ 6411 w 2003425"/>
                <a:gd name="connsiteY522" fmla="*/ 1112783 h 1312863"/>
                <a:gd name="connsiteX523" fmla="*/ 19033 w 2003425"/>
                <a:gd name="connsiteY523" fmla="*/ 1111207 h 1312863"/>
                <a:gd name="connsiteX524" fmla="*/ 23841 w 2003425"/>
                <a:gd name="connsiteY524" fmla="*/ 1111207 h 1312863"/>
                <a:gd name="connsiteX525" fmla="*/ 23841 w 2003425"/>
                <a:gd name="connsiteY525" fmla="*/ 1108057 h 1312863"/>
                <a:gd name="connsiteX526" fmla="*/ 55495 w 2003425"/>
                <a:gd name="connsiteY526" fmla="*/ 1101755 h 1312863"/>
                <a:gd name="connsiteX527" fmla="*/ 53892 w 2003425"/>
                <a:gd name="connsiteY527" fmla="*/ 1082718 h 1312863"/>
                <a:gd name="connsiteX528" fmla="*/ 47682 w 2003425"/>
                <a:gd name="connsiteY528" fmla="*/ 1084294 h 1312863"/>
                <a:gd name="connsiteX529" fmla="*/ 46079 w 2003425"/>
                <a:gd name="connsiteY529" fmla="*/ 1069984 h 1312863"/>
                <a:gd name="connsiteX530" fmla="*/ 53892 w 2003425"/>
                <a:gd name="connsiteY530" fmla="*/ 1068408 h 1312863"/>
                <a:gd name="connsiteX531" fmla="*/ 47682 w 2003425"/>
                <a:gd name="connsiteY531" fmla="*/ 1031910 h 1312863"/>
                <a:gd name="connsiteX532" fmla="*/ 61906 w 2003425"/>
                <a:gd name="connsiteY532" fmla="*/ 1027053 h 1312863"/>
                <a:gd name="connsiteX533" fmla="*/ 55495 w 2003425"/>
                <a:gd name="connsiteY533" fmla="*/ 993837 h 1312863"/>
                <a:gd name="connsiteX534" fmla="*/ 63509 w 2003425"/>
                <a:gd name="connsiteY534" fmla="*/ 992131 h 1312863"/>
                <a:gd name="connsiteX535" fmla="*/ 60303 w 2003425"/>
                <a:gd name="connsiteY535" fmla="*/ 965217 h 1312863"/>
                <a:gd name="connsiteX536" fmla="*/ 27046 w 2003425"/>
                <a:gd name="connsiteY536" fmla="*/ 969943 h 1312863"/>
                <a:gd name="connsiteX537" fmla="*/ 23841 w 2003425"/>
                <a:gd name="connsiteY537" fmla="*/ 969943 h 1312863"/>
                <a:gd name="connsiteX538" fmla="*/ 19033 w 2003425"/>
                <a:gd name="connsiteY538" fmla="*/ 963642 h 1312863"/>
                <a:gd name="connsiteX539" fmla="*/ 17430 w 2003425"/>
                <a:gd name="connsiteY539" fmla="*/ 954058 h 1312863"/>
                <a:gd name="connsiteX540" fmla="*/ 19033 w 2003425"/>
                <a:gd name="connsiteY540" fmla="*/ 954058 h 1312863"/>
                <a:gd name="connsiteX541" fmla="*/ 23841 w 2003425"/>
                <a:gd name="connsiteY541" fmla="*/ 950907 h 1312863"/>
                <a:gd name="connsiteX542" fmla="*/ 17430 w 2003425"/>
                <a:gd name="connsiteY542" fmla="*/ 928719 h 1312863"/>
                <a:gd name="connsiteX543" fmla="*/ 17430 w 2003425"/>
                <a:gd name="connsiteY543" fmla="*/ 915985 h 1312863"/>
                <a:gd name="connsiteX544" fmla="*/ 23841 w 2003425"/>
                <a:gd name="connsiteY544" fmla="*/ 911258 h 1312863"/>
                <a:gd name="connsiteX545" fmla="*/ 33257 w 2003425"/>
                <a:gd name="connsiteY545" fmla="*/ 900099 h 1312863"/>
                <a:gd name="connsiteX546" fmla="*/ 31654 w 2003425"/>
                <a:gd name="connsiteY546" fmla="*/ 898524 h 1312863"/>
                <a:gd name="connsiteX547" fmla="*/ 38065 w 2003425"/>
                <a:gd name="connsiteY547" fmla="*/ 892222 h 1312863"/>
                <a:gd name="connsiteX548" fmla="*/ 36463 w 2003425"/>
                <a:gd name="connsiteY548" fmla="*/ 881063 h 1312863"/>
                <a:gd name="connsiteX549" fmla="*/ 38065 w 2003425"/>
                <a:gd name="connsiteY549" fmla="*/ 881063 h 1312863"/>
                <a:gd name="connsiteX550" fmla="*/ 38065 w 2003425"/>
                <a:gd name="connsiteY550" fmla="*/ 877912 h 1312863"/>
                <a:gd name="connsiteX551" fmla="*/ 74528 w 2003425"/>
                <a:gd name="connsiteY551" fmla="*/ 871479 h 1312863"/>
                <a:gd name="connsiteX552" fmla="*/ 73125 w 2003425"/>
                <a:gd name="connsiteY552" fmla="*/ 868328 h 1312863"/>
                <a:gd name="connsiteX553" fmla="*/ 74528 w 2003425"/>
                <a:gd name="connsiteY553" fmla="*/ 858875 h 1312863"/>
                <a:gd name="connsiteX554" fmla="*/ 74528 w 2003425"/>
                <a:gd name="connsiteY554" fmla="*/ 854018 h 1312863"/>
                <a:gd name="connsiteX555" fmla="*/ 76130 w 2003425"/>
                <a:gd name="connsiteY555" fmla="*/ 854018 h 1312863"/>
                <a:gd name="connsiteX556" fmla="*/ 76130 w 2003425"/>
                <a:gd name="connsiteY556" fmla="*/ 858875 h 1312863"/>
                <a:gd name="connsiteX557" fmla="*/ 92158 w 2003425"/>
                <a:gd name="connsiteY557" fmla="*/ 854018 h 1312863"/>
                <a:gd name="connsiteX558" fmla="*/ 95163 w 2003425"/>
                <a:gd name="connsiteY558" fmla="*/ 871479 h 1312863"/>
                <a:gd name="connsiteX559" fmla="*/ 98368 w 2003425"/>
                <a:gd name="connsiteY559" fmla="*/ 871479 h 1312863"/>
                <a:gd name="connsiteX560" fmla="*/ 95163 w 2003425"/>
                <a:gd name="connsiteY560" fmla="*/ 852442 h 1312863"/>
                <a:gd name="connsiteX561" fmla="*/ 93761 w 2003425"/>
                <a:gd name="connsiteY561" fmla="*/ 852442 h 1312863"/>
                <a:gd name="connsiteX562" fmla="*/ 92158 w 2003425"/>
                <a:gd name="connsiteY562" fmla="*/ 844565 h 1312863"/>
                <a:gd name="connsiteX563" fmla="*/ 98368 w 2003425"/>
                <a:gd name="connsiteY563" fmla="*/ 844565 h 1312863"/>
                <a:gd name="connsiteX564" fmla="*/ 98368 w 2003425"/>
                <a:gd name="connsiteY564" fmla="*/ 841414 h 1312863"/>
                <a:gd name="connsiteX565" fmla="*/ 133428 w 2003425"/>
                <a:gd name="connsiteY565" fmla="*/ 833406 h 1312863"/>
                <a:gd name="connsiteX566" fmla="*/ 131826 w 2003425"/>
                <a:gd name="connsiteY566" fmla="*/ 823953 h 1312863"/>
                <a:gd name="connsiteX567" fmla="*/ 139639 w 2003425"/>
                <a:gd name="connsiteY567" fmla="*/ 822378 h 1312863"/>
                <a:gd name="connsiteX568" fmla="*/ 139639 w 2003425"/>
                <a:gd name="connsiteY568" fmla="*/ 819095 h 1312863"/>
                <a:gd name="connsiteX569" fmla="*/ 133428 w 2003425"/>
                <a:gd name="connsiteY569" fmla="*/ 819095 h 1312863"/>
                <a:gd name="connsiteX570" fmla="*/ 133428 w 2003425"/>
                <a:gd name="connsiteY570" fmla="*/ 815945 h 1312863"/>
                <a:gd name="connsiteX571" fmla="*/ 131826 w 2003425"/>
                <a:gd name="connsiteY571" fmla="*/ 819095 h 1312863"/>
                <a:gd name="connsiteX572" fmla="*/ 131826 w 2003425"/>
                <a:gd name="connsiteY572" fmla="*/ 822378 h 1312863"/>
                <a:gd name="connsiteX573" fmla="*/ 112793 w 2003425"/>
                <a:gd name="connsiteY573" fmla="*/ 825528 h 1312863"/>
                <a:gd name="connsiteX574" fmla="*/ 111190 w 2003425"/>
                <a:gd name="connsiteY574" fmla="*/ 814369 h 1312863"/>
                <a:gd name="connsiteX575" fmla="*/ 130223 w 2003425"/>
                <a:gd name="connsiteY575" fmla="*/ 812794 h 1312863"/>
                <a:gd name="connsiteX576" fmla="*/ 130223 w 2003425"/>
                <a:gd name="connsiteY576" fmla="*/ 809643 h 1312863"/>
                <a:gd name="connsiteX577" fmla="*/ 138036 w 2003425"/>
                <a:gd name="connsiteY577" fmla="*/ 809643 h 1312863"/>
                <a:gd name="connsiteX578" fmla="*/ 133428 w 2003425"/>
                <a:gd name="connsiteY578" fmla="*/ 792182 h 1312863"/>
                <a:gd name="connsiteX579" fmla="*/ 130223 w 2003425"/>
                <a:gd name="connsiteY579" fmla="*/ 792182 h 1312863"/>
                <a:gd name="connsiteX580" fmla="*/ 128620 w 2003425"/>
                <a:gd name="connsiteY580" fmla="*/ 782598 h 1312863"/>
                <a:gd name="connsiteX581" fmla="*/ 128620 w 2003425"/>
                <a:gd name="connsiteY581" fmla="*/ 774721 h 1312863"/>
                <a:gd name="connsiteX582" fmla="*/ 142844 w 2003425"/>
                <a:gd name="connsiteY582" fmla="*/ 773145 h 1312863"/>
                <a:gd name="connsiteX583" fmla="*/ 144447 w 2003425"/>
                <a:gd name="connsiteY583" fmla="*/ 790606 h 1312863"/>
                <a:gd name="connsiteX584" fmla="*/ 158672 w 2003425"/>
                <a:gd name="connsiteY584" fmla="*/ 787455 h 1312863"/>
                <a:gd name="connsiteX585" fmla="*/ 157069 w 2003425"/>
                <a:gd name="connsiteY585" fmla="*/ 800059 h 1312863"/>
                <a:gd name="connsiteX586" fmla="*/ 160274 w 2003425"/>
                <a:gd name="connsiteY586" fmla="*/ 825528 h 1312863"/>
                <a:gd name="connsiteX587" fmla="*/ 168288 w 2003425"/>
                <a:gd name="connsiteY587" fmla="*/ 828679 h 1312863"/>
                <a:gd name="connsiteX588" fmla="*/ 171493 w 2003425"/>
                <a:gd name="connsiteY588" fmla="*/ 820802 h 1312863"/>
                <a:gd name="connsiteX589" fmla="*/ 171493 w 2003425"/>
                <a:gd name="connsiteY589" fmla="*/ 814369 h 1312863"/>
                <a:gd name="connsiteX590" fmla="*/ 179307 w 2003425"/>
                <a:gd name="connsiteY590" fmla="*/ 814369 h 1312863"/>
                <a:gd name="connsiteX591" fmla="*/ 179307 w 2003425"/>
                <a:gd name="connsiteY591" fmla="*/ 806492 h 1312863"/>
                <a:gd name="connsiteX592" fmla="*/ 173096 w 2003425"/>
                <a:gd name="connsiteY592" fmla="*/ 806492 h 1312863"/>
                <a:gd name="connsiteX593" fmla="*/ 168288 w 2003425"/>
                <a:gd name="connsiteY593" fmla="*/ 790606 h 1312863"/>
                <a:gd name="connsiteX594" fmla="*/ 179307 w 2003425"/>
                <a:gd name="connsiteY594" fmla="*/ 787455 h 1312863"/>
                <a:gd name="connsiteX595" fmla="*/ 179307 w 2003425"/>
                <a:gd name="connsiteY595" fmla="*/ 784173 h 1312863"/>
                <a:gd name="connsiteX596" fmla="*/ 199942 w 2003425"/>
                <a:gd name="connsiteY596" fmla="*/ 784173 h 1312863"/>
                <a:gd name="connsiteX597" fmla="*/ 201545 w 2003425"/>
                <a:gd name="connsiteY597" fmla="*/ 781022 h 1312863"/>
                <a:gd name="connsiteX598" fmla="*/ 209558 w 2003425"/>
                <a:gd name="connsiteY598" fmla="*/ 781022 h 1312863"/>
                <a:gd name="connsiteX599" fmla="*/ 211161 w 2003425"/>
                <a:gd name="connsiteY599" fmla="*/ 777871 h 1312863"/>
                <a:gd name="connsiteX600" fmla="*/ 238207 w 2003425"/>
                <a:gd name="connsiteY600" fmla="*/ 776296 h 1312863"/>
                <a:gd name="connsiteX601" fmla="*/ 236605 w 2003425"/>
                <a:gd name="connsiteY601" fmla="*/ 761986 h 1312863"/>
                <a:gd name="connsiteX602" fmla="*/ 261848 w 2003425"/>
                <a:gd name="connsiteY602" fmla="*/ 757260 h 1312863"/>
                <a:gd name="connsiteX603" fmla="*/ 261848 w 2003425"/>
                <a:gd name="connsiteY603" fmla="*/ 752533 h 1312863"/>
                <a:gd name="connsiteX604" fmla="*/ 271464 w 2003425"/>
                <a:gd name="connsiteY604" fmla="*/ 749251 h 1312863"/>
                <a:gd name="connsiteX605" fmla="*/ 271464 w 2003425"/>
                <a:gd name="connsiteY605" fmla="*/ 742949 h 1312863"/>
                <a:gd name="connsiteX606" fmla="*/ 273067 w 2003425"/>
                <a:gd name="connsiteY606" fmla="*/ 728639 h 1312863"/>
                <a:gd name="connsiteX607" fmla="*/ 285689 w 2003425"/>
                <a:gd name="connsiteY607" fmla="*/ 730215 h 1312863"/>
                <a:gd name="connsiteX608" fmla="*/ 284086 w 2003425"/>
                <a:gd name="connsiteY608" fmla="*/ 733365 h 1312863"/>
                <a:gd name="connsiteX609" fmla="*/ 285689 w 2003425"/>
                <a:gd name="connsiteY609" fmla="*/ 736648 h 1312863"/>
                <a:gd name="connsiteX610" fmla="*/ 292100 w 2003425"/>
                <a:gd name="connsiteY610" fmla="*/ 730215 h 1312863"/>
                <a:gd name="connsiteX611" fmla="*/ 292100 w 2003425"/>
                <a:gd name="connsiteY611" fmla="*/ 728639 h 1312863"/>
                <a:gd name="connsiteX612" fmla="*/ 295305 w 2003425"/>
                <a:gd name="connsiteY612" fmla="*/ 725488 h 1312863"/>
                <a:gd name="connsiteX613" fmla="*/ 292100 w 2003425"/>
                <a:gd name="connsiteY613" fmla="*/ 711178 h 1312863"/>
                <a:gd name="connsiteX614" fmla="*/ 290497 w 2003425"/>
                <a:gd name="connsiteY614" fmla="*/ 711178 h 1312863"/>
                <a:gd name="connsiteX615" fmla="*/ 287291 w 2003425"/>
                <a:gd name="connsiteY615" fmla="*/ 695292 h 1312863"/>
                <a:gd name="connsiteX616" fmla="*/ 281081 w 2003425"/>
                <a:gd name="connsiteY616" fmla="*/ 695292 h 1312863"/>
                <a:gd name="connsiteX617" fmla="*/ 281081 w 2003425"/>
                <a:gd name="connsiteY617" fmla="*/ 688991 h 1312863"/>
                <a:gd name="connsiteX618" fmla="*/ 281081 w 2003425"/>
                <a:gd name="connsiteY618" fmla="*/ 682689 h 1312863"/>
                <a:gd name="connsiteX619" fmla="*/ 276273 w 2003425"/>
                <a:gd name="connsiteY619" fmla="*/ 682689 h 1312863"/>
                <a:gd name="connsiteX620" fmla="*/ 281081 w 2003425"/>
                <a:gd name="connsiteY620" fmla="*/ 663521 h 1312863"/>
                <a:gd name="connsiteX621" fmla="*/ 281081 w 2003425"/>
                <a:gd name="connsiteY621" fmla="*/ 654069 h 1312863"/>
                <a:gd name="connsiteX622" fmla="*/ 276273 w 2003425"/>
                <a:gd name="connsiteY622" fmla="*/ 652493 h 1312863"/>
                <a:gd name="connsiteX623" fmla="*/ 271464 w 2003425"/>
                <a:gd name="connsiteY623" fmla="*/ 654069 h 1312863"/>
                <a:gd name="connsiteX624" fmla="*/ 261848 w 2003425"/>
                <a:gd name="connsiteY624" fmla="*/ 654069 h 1312863"/>
                <a:gd name="connsiteX625" fmla="*/ 258843 w 2003425"/>
                <a:gd name="connsiteY625" fmla="*/ 657219 h 1312863"/>
                <a:gd name="connsiteX626" fmla="*/ 258843 w 2003425"/>
                <a:gd name="connsiteY626" fmla="*/ 650918 h 1312863"/>
                <a:gd name="connsiteX627" fmla="*/ 261848 w 2003425"/>
                <a:gd name="connsiteY627" fmla="*/ 639758 h 1312863"/>
                <a:gd name="connsiteX628" fmla="*/ 254035 w 2003425"/>
                <a:gd name="connsiteY628" fmla="*/ 639758 h 1312863"/>
                <a:gd name="connsiteX629" fmla="*/ 252432 w 2003425"/>
                <a:gd name="connsiteY629" fmla="*/ 633457 h 1312863"/>
                <a:gd name="connsiteX630" fmla="*/ 258843 w 2003425"/>
                <a:gd name="connsiteY630" fmla="*/ 623873 h 1312863"/>
                <a:gd name="connsiteX631" fmla="*/ 257240 w 2003425"/>
                <a:gd name="connsiteY631" fmla="*/ 622297 h 1312863"/>
                <a:gd name="connsiteX632" fmla="*/ 257240 w 2003425"/>
                <a:gd name="connsiteY632" fmla="*/ 611138 h 1312863"/>
                <a:gd name="connsiteX633" fmla="*/ 265053 w 2003425"/>
                <a:gd name="connsiteY633" fmla="*/ 609562 h 1312863"/>
                <a:gd name="connsiteX634" fmla="*/ 265053 w 2003425"/>
                <a:gd name="connsiteY634" fmla="*/ 606412 h 1312863"/>
                <a:gd name="connsiteX635" fmla="*/ 271464 w 2003425"/>
                <a:gd name="connsiteY635" fmla="*/ 606412 h 1312863"/>
                <a:gd name="connsiteX636" fmla="*/ 271464 w 2003425"/>
                <a:gd name="connsiteY636" fmla="*/ 596959 h 1312863"/>
                <a:gd name="connsiteX637" fmla="*/ 265053 w 2003425"/>
                <a:gd name="connsiteY637" fmla="*/ 596959 h 1312863"/>
                <a:gd name="connsiteX638" fmla="*/ 266656 w 2003425"/>
                <a:gd name="connsiteY638" fmla="*/ 573065 h 1312863"/>
                <a:gd name="connsiteX639" fmla="*/ 257240 w 2003425"/>
                <a:gd name="connsiteY639" fmla="*/ 500070 h 1312863"/>
                <a:gd name="connsiteX640" fmla="*/ 263451 w 2003425"/>
                <a:gd name="connsiteY640" fmla="*/ 498494 h 1312863"/>
                <a:gd name="connsiteX641" fmla="*/ 257240 w 2003425"/>
                <a:gd name="connsiteY641" fmla="*/ 490486 h 1312863"/>
                <a:gd name="connsiteX642" fmla="*/ 265053 w 2003425"/>
                <a:gd name="connsiteY642" fmla="*/ 488910 h 1312863"/>
                <a:gd name="connsiteX643" fmla="*/ 263451 w 2003425"/>
                <a:gd name="connsiteY643" fmla="*/ 481033 h 1312863"/>
                <a:gd name="connsiteX644" fmla="*/ 271464 w 2003425"/>
                <a:gd name="connsiteY644" fmla="*/ 479458 h 1312863"/>
                <a:gd name="connsiteX645" fmla="*/ 274670 w 2003425"/>
                <a:gd name="connsiteY645" fmla="*/ 481033 h 1312863"/>
                <a:gd name="connsiteX646" fmla="*/ 277875 w 2003425"/>
                <a:gd name="connsiteY646" fmla="*/ 481033 h 1312863"/>
                <a:gd name="connsiteX647" fmla="*/ 276273 w 2003425"/>
                <a:gd name="connsiteY647" fmla="*/ 473025 h 1312863"/>
                <a:gd name="connsiteX648" fmla="*/ 314338 w 2003425"/>
                <a:gd name="connsiteY648" fmla="*/ 468298 h 1312863"/>
                <a:gd name="connsiteX649" fmla="*/ 319146 w 2003425"/>
                <a:gd name="connsiteY649" fmla="*/ 479458 h 1312863"/>
                <a:gd name="connsiteX650" fmla="*/ 333370 w 2003425"/>
                <a:gd name="connsiteY650" fmla="*/ 473025 h 1312863"/>
                <a:gd name="connsiteX651" fmla="*/ 328562 w 2003425"/>
                <a:gd name="connsiteY651" fmla="*/ 449262 h 1312863"/>
                <a:gd name="connsiteX652" fmla="*/ 334973 w 2003425"/>
                <a:gd name="connsiteY652" fmla="*/ 447686 h 1312863"/>
                <a:gd name="connsiteX653" fmla="*/ 334973 w 2003425"/>
                <a:gd name="connsiteY653" fmla="*/ 450837 h 1312863"/>
                <a:gd name="connsiteX654" fmla="*/ 347594 w 2003425"/>
                <a:gd name="connsiteY654" fmla="*/ 450837 h 1312863"/>
                <a:gd name="connsiteX655" fmla="*/ 352403 w 2003425"/>
                <a:gd name="connsiteY655" fmla="*/ 460421 h 1312863"/>
                <a:gd name="connsiteX656" fmla="*/ 369832 w 2003425"/>
                <a:gd name="connsiteY656" fmla="*/ 447686 h 1312863"/>
                <a:gd name="connsiteX657" fmla="*/ 385860 w 2003425"/>
                <a:gd name="connsiteY657" fmla="*/ 439678 h 1312863"/>
                <a:gd name="connsiteX658" fmla="*/ 392071 w 2003425"/>
                <a:gd name="connsiteY658" fmla="*/ 438103 h 1312863"/>
                <a:gd name="connsiteX659" fmla="*/ 404892 w 2003425"/>
                <a:gd name="connsiteY659" fmla="*/ 430225 h 1312863"/>
                <a:gd name="connsiteX660" fmla="*/ 404892 w 2003425"/>
                <a:gd name="connsiteY660" fmla="*/ 419066 h 1312863"/>
                <a:gd name="connsiteX661" fmla="*/ 406495 w 2003425"/>
                <a:gd name="connsiteY661" fmla="*/ 415915 h 1312863"/>
                <a:gd name="connsiteX662" fmla="*/ 406495 w 2003425"/>
                <a:gd name="connsiteY662" fmla="*/ 414340 h 1312863"/>
                <a:gd name="connsiteX663" fmla="*/ 401687 w 2003425"/>
                <a:gd name="connsiteY663" fmla="*/ 412764 h 1312863"/>
                <a:gd name="connsiteX664" fmla="*/ 401687 w 2003425"/>
                <a:gd name="connsiteY664" fmla="*/ 406463 h 1312863"/>
                <a:gd name="connsiteX665" fmla="*/ 425528 w 2003425"/>
                <a:gd name="connsiteY665" fmla="*/ 403180 h 1312863"/>
                <a:gd name="connsiteX666" fmla="*/ 425528 w 2003425"/>
                <a:gd name="connsiteY666" fmla="*/ 400029 h 1312863"/>
                <a:gd name="connsiteX667" fmla="*/ 427130 w 2003425"/>
                <a:gd name="connsiteY667" fmla="*/ 382568 h 1312863"/>
                <a:gd name="connsiteX668" fmla="*/ 398481 w 2003425"/>
                <a:gd name="connsiteY668" fmla="*/ 387295 h 1312863"/>
                <a:gd name="connsiteX669" fmla="*/ 396879 w 2003425"/>
                <a:gd name="connsiteY669" fmla="*/ 379418 h 1312863"/>
                <a:gd name="connsiteX670" fmla="*/ 388865 w 2003425"/>
                <a:gd name="connsiteY670" fmla="*/ 380993 h 1312863"/>
                <a:gd name="connsiteX671" fmla="*/ 363622 w 2003425"/>
                <a:gd name="connsiteY671" fmla="*/ 355655 h 1312863"/>
                <a:gd name="connsiteX672" fmla="*/ 349197 w 2003425"/>
                <a:gd name="connsiteY672" fmla="*/ 357230 h 1312863"/>
                <a:gd name="connsiteX673" fmla="*/ 347594 w 2003425"/>
                <a:gd name="connsiteY673" fmla="*/ 353948 h 1312863"/>
                <a:gd name="connsiteX674" fmla="*/ 339781 w 2003425"/>
                <a:gd name="connsiteY674" fmla="*/ 355655 h 1312863"/>
                <a:gd name="connsiteX675" fmla="*/ 331767 w 2003425"/>
                <a:gd name="connsiteY675" fmla="*/ 353948 h 1312863"/>
                <a:gd name="connsiteX676" fmla="*/ 325356 w 2003425"/>
                <a:gd name="connsiteY676" fmla="*/ 334911 h 1312863"/>
                <a:gd name="connsiteX677" fmla="*/ 319146 w 2003425"/>
                <a:gd name="connsiteY677" fmla="*/ 336487 h 1312863"/>
                <a:gd name="connsiteX678" fmla="*/ 312735 w 2003425"/>
                <a:gd name="connsiteY678" fmla="*/ 325459 h 1312863"/>
                <a:gd name="connsiteX679" fmla="*/ 311132 w 2003425"/>
                <a:gd name="connsiteY679" fmla="*/ 314300 h 1312863"/>
                <a:gd name="connsiteX680" fmla="*/ 315940 w 2003425"/>
                <a:gd name="connsiteY680" fmla="*/ 312724 h 1312863"/>
                <a:gd name="connsiteX681" fmla="*/ 314338 w 2003425"/>
                <a:gd name="connsiteY681" fmla="*/ 299989 h 1312863"/>
                <a:gd name="connsiteX682" fmla="*/ 323754 w 2003425"/>
                <a:gd name="connsiteY682" fmla="*/ 298414 h 1312863"/>
                <a:gd name="connsiteX683" fmla="*/ 323754 w 2003425"/>
                <a:gd name="connsiteY683" fmla="*/ 304847 h 1312863"/>
                <a:gd name="connsiteX684" fmla="*/ 330165 w 2003425"/>
                <a:gd name="connsiteY684" fmla="*/ 304847 h 1312863"/>
                <a:gd name="connsiteX685" fmla="*/ 331767 w 2003425"/>
                <a:gd name="connsiteY685" fmla="*/ 306422 h 1312863"/>
                <a:gd name="connsiteX686" fmla="*/ 350800 w 2003425"/>
                <a:gd name="connsiteY686" fmla="*/ 304847 h 1312863"/>
                <a:gd name="connsiteX687" fmla="*/ 360416 w 2003425"/>
                <a:gd name="connsiteY687" fmla="*/ 287386 h 1312863"/>
                <a:gd name="connsiteX688" fmla="*/ 366627 w 2003425"/>
                <a:gd name="connsiteY688" fmla="*/ 287386 h 1312863"/>
                <a:gd name="connsiteX689" fmla="*/ 368230 w 2003425"/>
                <a:gd name="connsiteY689" fmla="*/ 290537 h 1312863"/>
                <a:gd name="connsiteX690" fmla="*/ 376243 w 2003425"/>
                <a:gd name="connsiteY690" fmla="*/ 287386 h 1312863"/>
                <a:gd name="connsiteX691" fmla="*/ 382654 w 2003425"/>
                <a:gd name="connsiteY691" fmla="*/ 290537 h 1312863"/>
                <a:gd name="connsiteX692" fmla="*/ 385860 w 2003425"/>
                <a:gd name="connsiteY692" fmla="*/ 307998 h 1312863"/>
                <a:gd name="connsiteX693" fmla="*/ 395276 w 2003425"/>
                <a:gd name="connsiteY693" fmla="*/ 306422 h 1312863"/>
                <a:gd name="connsiteX694" fmla="*/ 398481 w 2003425"/>
                <a:gd name="connsiteY694" fmla="*/ 303271 h 1312863"/>
                <a:gd name="connsiteX695" fmla="*/ 407898 w 2003425"/>
                <a:gd name="connsiteY695" fmla="*/ 298414 h 1312863"/>
                <a:gd name="connsiteX696" fmla="*/ 409500 w 2003425"/>
                <a:gd name="connsiteY696" fmla="*/ 304847 h 1312863"/>
                <a:gd name="connsiteX697" fmla="*/ 419117 w 2003425"/>
                <a:gd name="connsiteY697" fmla="*/ 303271 h 1312863"/>
                <a:gd name="connsiteX698" fmla="*/ 419117 w 2003425"/>
                <a:gd name="connsiteY698" fmla="*/ 296838 h 1312863"/>
                <a:gd name="connsiteX699" fmla="*/ 428533 w 2003425"/>
                <a:gd name="connsiteY699" fmla="*/ 296838 h 1312863"/>
                <a:gd name="connsiteX700" fmla="*/ 431738 w 2003425"/>
                <a:gd name="connsiteY700" fmla="*/ 315875 h 1312863"/>
                <a:gd name="connsiteX701" fmla="*/ 438149 w 2003425"/>
                <a:gd name="connsiteY701" fmla="*/ 317450 h 1312863"/>
                <a:gd name="connsiteX702" fmla="*/ 438149 w 2003425"/>
                <a:gd name="connsiteY702" fmla="*/ 322308 h 1312863"/>
                <a:gd name="connsiteX703" fmla="*/ 447766 w 2003425"/>
                <a:gd name="connsiteY703" fmla="*/ 319026 h 1312863"/>
                <a:gd name="connsiteX704" fmla="*/ 449168 w 2003425"/>
                <a:gd name="connsiteY704" fmla="*/ 315875 h 1312863"/>
                <a:gd name="connsiteX705" fmla="*/ 447766 w 2003425"/>
                <a:gd name="connsiteY705" fmla="*/ 298414 h 1312863"/>
                <a:gd name="connsiteX706" fmla="*/ 455579 w 2003425"/>
                <a:gd name="connsiteY706" fmla="*/ 269925 h 1312863"/>
                <a:gd name="connsiteX707" fmla="*/ 460387 w 2003425"/>
                <a:gd name="connsiteY707" fmla="*/ 266643 h 1312863"/>
                <a:gd name="connsiteX708" fmla="*/ 469803 w 2003425"/>
                <a:gd name="connsiteY708" fmla="*/ 220692 h 1312863"/>
                <a:gd name="connsiteX709" fmla="*/ 484228 w 2003425"/>
                <a:gd name="connsiteY709" fmla="*/ 233427 h 1312863"/>
                <a:gd name="connsiteX710" fmla="*/ 492041 w 2003425"/>
                <a:gd name="connsiteY710" fmla="*/ 238153 h 1312863"/>
                <a:gd name="connsiteX711" fmla="*/ 495247 w 2003425"/>
                <a:gd name="connsiteY711" fmla="*/ 238153 h 1312863"/>
                <a:gd name="connsiteX712" fmla="*/ 515882 w 2003425"/>
                <a:gd name="connsiteY712" fmla="*/ 249182 h 1312863"/>
                <a:gd name="connsiteX713" fmla="*/ 523896 w 2003425"/>
                <a:gd name="connsiteY713" fmla="*/ 249182 h 1312863"/>
                <a:gd name="connsiteX714" fmla="*/ 534915 w 2003425"/>
                <a:gd name="connsiteY714" fmla="*/ 249182 h 1312863"/>
                <a:gd name="connsiteX715" fmla="*/ 539723 w 2003425"/>
                <a:gd name="connsiteY715" fmla="*/ 252464 h 1312863"/>
                <a:gd name="connsiteX716" fmla="*/ 539723 w 2003425"/>
                <a:gd name="connsiteY716" fmla="*/ 261916 h 1312863"/>
                <a:gd name="connsiteX717" fmla="*/ 541326 w 2003425"/>
                <a:gd name="connsiteY717" fmla="*/ 266643 h 1312863"/>
                <a:gd name="connsiteX718" fmla="*/ 550942 w 2003425"/>
                <a:gd name="connsiteY718" fmla="*/ 269925 h 1312863"/>
                <a:gd name="connsiteX719" fmla="*/ 555550 w 2003425"/>
                <a:gd name="connsiteY719" fmla="*/ 276227 h 1312863"/>
                <a:gd name="connsiteX720" fmla="*/ 561961 w 2003425"/>
                <a:gd name="connsiteY720" fmla="*/ 280953 h 1312863"/>
                <a:gd name="connsiteX721" fmla="*/ 571577 w 2003425"/>
                <a:gd name="connsiteY721" fmla="*/ 279377 h 1312863"/>
                <a:gd name="connsiteX722" fmla="*/ 582596 w 2003425"/>
                <a:gd name="connsiteY722" fmla="*/ 280953 h 1312863"/>
                <a:gd name="connsiteX723" fmla="*/ 587404 w 2003425"/>
                <a:gd name="connsiteY723" fmla="*/ 288961 h 1312863"/>
                <a:gd name="connsiteX724" fmla="*/ 582596 w 2003425"/>
                <a:gd name="connsiteY724" fmla="*/ 299989 h 1312863"/>
                <a:gd name="connsiteX725" fmla="*/ 584199 w 2003425"/>
                <a:gd name="connsiteY725" fmla="*/ 309573 h 1312863"/>
                <a:gd name="connsiteX726" fmla="*/ 590610 w 2003425"/>
                <a:gd name="connsiteY726" fmla="*/ 315875 h 1312863"/>
                <a:gd name="connsiteX727" fmla="*/ 600026 w 2003425"/>
                <a:gd name="connsiteY727" fmla="*/ 319026 h 1312863"/>
                <a:gd name="connsiteX728" fmla="*/ 611245 w 2003425"/>
                <a:gd name="connsiteY728" fmla="*/ 315875 h 1312863"/>
                <a:gd name="connsiteX729" fmla="*/ 619059 w 2003425"/>
                <a:gd name="connsiteY729" fmla="*/ 319026 h 1312863"/>
                <a:gd name="connsiteX730" fmla="*/ 627072 w 2003425"/>
                <a:gd name="connsiteY730" fmla="*/ 328610 h 1312863"/>
                <a:gd name="connsiteX731" fmla="*/ 631880 w 2003425"/>
                <a:gd name="connsiteY731" fmla="*/ 328610 h 1312863"/>
                <a:gd name="connsiteX732" fmla="*/ 639694 w 2003425"/>
                <a:gd name="connsiteY732" fmla="*/ 331761 h 1312863"/>
                <a:gd name="connsiteX733" fmla="*/ 649310 w 2003425"/>
                <a:gd name="connsiteY733" fmla="*/ 341345 h 1312863"/>
                <a:gd name="connsiteX734" fmla="*/ 655721 w 2003425"/>
                <a:gd name="connsiteY734" fmla="*/ 341345 h 1312863"/>
                <a:gd name="connsiteX735" fmla="*/ 660329 w 2003425"/>
                <a:gd name="connsiteY735" fmla="*/ 341345 h 1312863"/>
                <a:gd name="connsiteX736" fmla="*/ 668343 w 2003425"/>
                <a:gd name="connsiteY736" fmla="*/ 341345 h 1312863"/>
                <a:gd name="connsiteX737" fmla="*/ 674754 w 2003425"/>
                <a:gd name="connsiteY737" fmla="*/ 346071 h 1312863"/>
                <a:gd name="connsiteX738" fmla="*/ 669946 w 2003425"/>
                <a:gd name="connsiteY738" fmla="*/ 355655 h 1312863"/>
                <a:gd name="connsiteX739" fmla="*/ 674754 w 2003425"/>
                <a:gd name="connsiteY739" fmla="*/ 355655 h 1312863"/>
                <a:gd name="connsiteX740" fmla="*/ 677959 w 2003425"/>
                <a:gd name="connsiteY740" fmla="*/ 352373 h 1312863"/>
                <a:gd name="connsiteX741" fmla="*/ 676356 w 2003425"/>
                <a:gd name="connsiteY741" fmla="*/ 350797 h 1312863"/>
                <a:gd name="connsiteX742" fmla="*/ 682567 w 2003425"/>
                <a:gd name="connsiteY742" fmla="*/ 338194 h 1312863"/>
                <a:gd name="connsiteX743" fmla="*/ 684170 w 2003425"/>
                <a:gd name="connsiteY743" fmla="*/ 331761 h 1312863"/>
                <a:gd name="connsiteX744" fmla="*/ 679362 w 2003425"/>
                <a:gd name="connsiteY744" fmla="*/ 331761 h 1312863"/>
                <a:gd name="connsiteX745" fmla="*/ 679362 w 2003425"/>
                <a:gd name="connsiteY745" fmla="*/ 323883 h 1312863"/>
                <a:gd name="connsiteX746" fmla="*/ 695389 w 2003425"/>
                <a:gd name="connsiteY746" fmla="*/ 312724 h 1312863"/>
                <a:gd name="connsiteX747" fmla="*/ 687375 w 2003425"/>
                <a:gd name="connsiteY747" fmla="*/ 304847 h 1312863"/>
                <a:gd name="connsiteX748" fmla="*/ 682567 w 2003425"/>
                <a:gd name="connsiteY748" fmla="*/ 309573 h 1312863"/>
                <a:gd name="connsiteX749" fmla="*/ 674754 w 2003425"/>
                <a:gd name="connsiteY749" fmla="*/ 309573 h 1312863"/>
                <a:gd name="connsiteX750" fmla="*/ 674754 w 2003425"/>
                <a:gd name="connsiteY750" fmla="*/ 284104 h 1312863"/>
                <a:gd name="connsiteX751" fmla="*/ 688978 w 2003425"/>
                <a:gd name="connsiteY751" fmla="*/ 280953 h 1312863"/>
                <a:gd name="connsiteX752" fmla="*/ 696992 w 2003425"/>
                <a:gd name="connsiteY752" fmla="*/ 279377 h 1312863"/>
                <a:gd name="connsiteX753" fmla="*/ 687375 w 2003425"/>
                <a:gd name="connsiteY753" fmla="*/ 276227 h 1312863"/>
                <a:gd name="connsiteX754" fmla="*/ 687375 w 2003425"/>
                <a:gd name="connsiteY754" fmla="*/ 265067 h 1312863"/>
                <a:gd name="connsiteX755" fmla="*/ 693786 w 2003425"/>
                <a:gd name="connsiteY755" fmla="*/ 265067 h 1312863"/>
                <a:gd name="connsiteX756" fmla="*/ 693786 w 2003425"/>
                <a:gd name="connsiteY756" fmla="*/ 268349 h 1312863"/>
                <a:gd name="connsiteX757" fmla="*/ 701600 w 2003425"/>
                <a:gd name="connsiteY757" fmla="*/ 261916 h 1312863"/>
                <a:gd name="connsiteX758" fmla="*/ 698595 w 2003425"/>
                <a:gd name="connsiteY758" fmla="*/ 255615 h 1312863"/>
                <a:gd name="connsiteX759" fmla="*/ 693786 w 2003425"/>
                <a:gd name="connsiteY759" fmla="*/ 255615 h 1312863"/>
                <a:gd name="connsiteX760" fmla="*/ 693786 w 2003425"/>
                <a:gd name="connsiteY760" fmla="*/ 242880 h 1312863"/>
                <a:gd name="connsiteX761" fmla="*/ 677959 w 2003425"/>
                <a:gd name="connsiteY761" fmla="*/ 233427 h 1312863"/>
                <a:gd name="connsiteX762" fmla="*/ 679362 w 2003425"/>
                <a:gd name="connsiteY762" fmla="*/ 230145 h 1312863"/>
                <a:gd name="connsiteX763" fmla="*/ 676356 w 2003425"/>
                <a:gd name="connsiteY763" fmla="*/ 226994 h 1312863"/>
                <a:gd name="connsiteX764" fmla="*/ 677959 w 2003425"/>
                <a:gd name="connsiteY764" fmla="*/ 207958 h 1312863"/>
                <a:gd name="connsiteX765" fmla="*/ 679362 w 2003425"/>
                <a:gd name="connsiteY765" fmla="*/ 192072 h 1312863"/>
                <a:gd name="connsiteX766" fmla="*/ 701600 w 2003425"/>
                <a:gd name="connsiteY766" fmla="*/ 160301 h 1312863"/>
                <a:gd name="connsiteX767" fmla="*/ 696992 w 2003425"/>
                <a:gd name="connsiteY767" fmla="*/ 153999 h 1312863"/>
                <a:gd name="connsiteX768" fmla="*/ 696992 w 2003425"/>
                <a:gd name="connsiteY768" fmla="*/ 152424 h 1312863"/>
                <a:gd name="connsiteX769" fmla="*/ 687375 w 2003425"/>
                <a:gd name="connsiteY769" fmla="*/ 145990 h 1312863"/>
                <a:gd name="connsiteX770" fmla="*/ 692184 w 2003425"/>
                <a:gd name="connsiteY770" fmla="*/ 141264 h 1312863"/>
                <a:gd name="connsiteX771" fmla="*/ 696992 w 2003425"/>
                <a:gd name="connsiteY771" fmla="*/ 134962 h 1312863"/>
                <a:gd name="connsiteX772" fmla="*/ 701600 w 2003425"/>
                <a:gd name="connsiteY772" fmla="*/ 134962 h 1312863"/>
                <a:gd name="connsiteX773" fmla="*/ 703202 w 2003425"/>
                <a:gd name="connsiteY773" fmla="*/ 128529 h 1312863"/>
                <a:gd name="connsiteX774" fmla="*/ 706408 w 2003425"/>
                <a:gd name="connsiteY774" fmla="*/ 125379 h 1312863"/>
                <a:gd name="connsiteX775" fmla="*/ 706408 w 2003425"/>
                <a:gd name="connsiteY775" fmla="*/ 122228 h 1312863"/>
                <a:gd name="connsiteX776" fmla="*/ 723838 w 2003425"/>
                <a:gd name="connsiteY776" fmla="*/ 114350 h 1312863"/>
                <a:gd name="connsiteX777" fmla="*/ 720632 w 2003425"/>
                <a:gd name="connsiteY777" fmla="*/ 107917 h 1312863"/>
                <a:gd name="connsiteX778" fmla="*/ 725440 w 2003425"/>
                <a:gd name="connsiteY778" fmla="*/ 104767 h 1312863"/>
                <a:gd name="connsiteX779" fmla="*/ 727043 w 2003425"/>
                <a:gd name="connsiteY779" fmla="*/ 88881 h 1312863"/>
                <a:gd name="connsiteX780" fmla="*/ 730249 w 2003425"/>
                <a:gd name="connsiteY780" fmla="*/ 87306 h 1312863"/>
                <a:gd name="connsiteX781" fmla="*/ 725440 w 2003425"/>
                <a:gd name="connsiteY781" fmla="*/ 74571 h 1312863"/>
                <a:gd name="connsiteX782" fmla="*/ 758898 w 2003425"/>
                <a:gd name="connsiteY782" fmla="*/ 96889 h 1312863"/>
                <a:gd name="connsiteX783" fmla="*/ 763505 w 2003425"/>
                <a:gd name="connsiteY783" fmla="*/ 90456 h 1312863"/>
                <a:gd name="connsiteX784" fmla="*/ 774725 w 2003425"/>
                <a:gd name="connsiteY784" fmla="*/ 100040 h 1312863"/>
                <a:gd name="connsiteX785" fmla="*/ 782538 w 2003425"/>
                <a:gd name="connsiteY785" fmla="*/ 93607 h 1312863"/>
                <a:gd name="connsiteX786" fmla="*/ 788949 w 2003425"/>
                <a:gd name="connsiteY786" fmla="*/ 96889 h 1312863"/>
                <a:gd name="connsiteX787" fmla="*/ 798565 w 2003425"/>
                <a:gd name="connsiteY787" fmla="*/ 104767 h 1312863"/>
                <a:gd name="connsiteX788" fmla="*/ 804776 w 2003425"/>
                <a:gd name="connsiteY788" fmla="*/ 104767 h 1312863"/>
                <a:gd name="connsiteX789" fmla="*/ 812790 w 2003425"/>
                <a:gd name="connsiteY789" fmla="*/ 98465 h 1312863"/>
                <a:gd name="connsiteX790" fmla="*/ 807982 w 2003425"/>
                <a:gd name="connsiteY790" fmla="*/ 90456 h 1312863"/>
                <a:gd name="connsiteX791" fmla="*/ 812790 w 2003425"/>
                <a:gd name="connsiteY791" fmla="*/ 74571 h 1312863"/>
                <a:gd name="connsiteX792" fmla="*/ 822406 w 2003425"/>
                <a:gd name="connsiteY792" fmla="*/ 76146 h 1312863"/>
                <a:gd name="connsiteX793" fmla="*/ 822406 w 2003425"/>
                <a:gd name="connsiteY793" fmla="*/ 66694 h 1312863"/>
                <a:gd name="connsiteX794" fmla="*/ 820803 w 2003425"/>
                <a:gd name="connsiteY794" fmla="*/ 65118 h 1312863"/>
                <a:gd name="connsiteX795" fmla="*/ 822406 w 2003425"/>
                <a:gd name="connsiteY795" fmla="*/ 61967 h 1312863"/>
                <a:gd name="connsiteX796" fmla="*/ 824009 w 2003425"/>
                <a:gd name="connsiteY796" fmla="*/ 65118 h 1312863"/>
                <a:gd name="connsiteX797" fmla="*/ 838233 w 2003425"/>
                <a:gd name="connsiteY797" fmla="*/ 52383 h 1312863"/>
                <a:gd name="connsiteX798" fmla="*/ 850855 w 2003425"/>
                <a:gd name="connsiteY798" fmla="*/ 52383 h 1312863"/>
                <a:gd name="connsiteX799" fmla="*/ 850855 w 2003425"/>
                <a:gd name="connsiteY799" fmla="*/ 50808 h 1312863"/>
                <a:gd name="connsiteX800" fmla="*/ 857266 w 2003425"/>
                <a:gd name="connsiteY800" fmla="*/ 57110 h 1312863"/>
                <a:gd name="connsiteX801" fmla="*/ 868285 w 2003425"/>
                <a:gd name="connsiteY801" fmla="*/ 52383 h 1312863"/>
                <a:gd name="connsiteX802" fmla="*/ 866682 w 2003425"/>
                <a:gd name="connsiteY802" fmla="*/ 47657 h 1312863"/>
                <a:gd name="connsiteX803" fmla="*/ 874696 w 2003425"/>
                <a:gd name="connsiteY803" fmla="*/ 42799 h 1312863"/>
                <a:gd name="connsiteX804" fmla="*/ 874696 w 2003425"/>
                <a:gd name="connsiteY804" fmla="*/ 47657 h 1312863"/>
                <a:gd name="connsiteX805" fmla="*/ 879504 w 2003425"/>
                <a:gd name="connsiteY805" fmla="*/ 47657 h 1312863"/>
                <a:gd name="connsiteX806" fmla="*/ 885915 w 2003425"/>
                <a:gd name="connsiteY806" fmla="*/ 42799 h 1312863"/>
                <a:gd name="connsiteX807" fmla="*/ 890523 w 2003425"/>
                <a:gd name="connsiteY807" fmla="*/ 42799 h 1312863"/>
                <a:gd name="connsiteX808" fmla="*/ 896934 w 2003425"/>
                <a:gd name="connsiteY808" fmla="*/ 36498 h 1312863"/>
                <a:gd name="connsiteX809" fmla="*/ 900139 w 2003425"/>
                <a:gd name="connsiteY809" fmla="*/ 39649 h 1312863"/>
                <a:gd name="connsiteX810" fmla="*/ 903345 w 2003425"/>
                <a:gd name="connsiteY810" fmla="*/ 38073 h 1312863"/>
                <a:gd name="connsiteX811" fmla="*/ 909555 w 2003425"/>
                <a:gd name="connsiteY811" fmla="*/ 38073 h 1312863"/>
                <a:gd name="connsiteX812" fmla="*/ 909555 w 2003425"/>
                <a:gd name="connsiteY812" fmla="*/ 30196 h 1312863"/>
                <a:gd name="connsiteX813" fmla="*/ 906550 w 2003425"/>
                <a:gd name="connsiteY813" fmla="*/ 20612 h 1312863"/>
                <a:gd name="connsiteX814" fmla="*/ 915966 w 2003425"/>
                <a:gd name="connsiteY814" fmla="*/ 12735 h 1312863"/>
                <a:gd name="connsiteX815" fmla="*/ 923980 w 2003425"/>
                <a:gd name="connsiteY815" fmla="*/ 12735 h 1312863"/>
                <a:gd name="connsiteX816" fmla="*/ 927185 w 2003425"/>
                <a:gd name="connsiteY816" fmla="*/ 11159 h 1312863"/>
                <a:gd name="connsiteX817" fmla="*/ 928588 w 2003425"/>
                <a:gd name="connsiteY817" fmla="*/ 14310 h 1312863"/>
                <a:gd name="connsiteX818" fmla="*/ 931793 w 2003425"/>
                <a:gd name="connsiteY818" fmla="*/ 20612 h 1312863"/>
                <a:gd name="connsiteX819" fmla="*/ 936601 w 2003425"/>
                <a:gd name="connsiteY819" fmla="*/ 14310 h 1312863"/>
                <a:gd name="connsiteX820" fmla="*/ 938204 w 2003425"/>
                <a:gd name="connsiteY820" fmla="*/ 11159 h 1312863"/>
                <a:gd name="connsiteX821" fmla="*/ 934999 w 2003425"/>
                <a:gd name="connsiteY821" fmla="*/ 3151 h 1312863"/>
                <a:gd name="connsiteX822" fmla="*/ 954031 w 2003425"/>
                <a:gd name="connsiteY822" fmla="*/ 1576 h 1312863"/>
                <a:gd name="connsiteX823" fmla="*/ 957237 w 2003425"/>
                <a:gd name="connsiteY823" fmla="*/ 4726 h 1312863"/>
                <a:gd name="connsiteX824" fmla="*/ 976269 w 2003425"/>
                <a:gd name="connsiteY824" fmla="*/ 12735 h 1312863"/>
                <a:gd name="connsiteX825" fmla="*/ 974666 w 2003425"/>
                <a:gd name="connsiteY825" fmla="*/ 19037 h 1312863"/>
                <a:gd name="connsiteX826" fmla="*/ 966853 w 2003425"/>
                <a:gd name="connsiteY826" fmla="*/ 19037 h 1312863"/>
                <a:gd name="connsiteX827" fmla="*/ 962045 w 2003425"/>
                <a:gd name="connsiteY827" fmla="*/ 20612 h 1312863"/>
                <a:gd name="connsiteX828" fmla="*/ 960442 w 2003425"/>
                <a:gd name="connsiteY828" fmla="*/ 23763 h 1312863"/>
                <a:gd name="connsiteX829" fmla="*/ 963648 w 2003425"/>
                <a:gd name="connsiteY829" fmla="*/ 23763 h 1312863"/>
                <a:gd name="connsiteX830" fmla="*/ 976269 w 2003425"/>
                <a:gd name="connsiteY830" fmla="*/ 31771 h 1312863"/>
                <a:gd name="connsiteX831" fmla="*/ 981077 w 2003425"/>
                <a:gd name="connsiteY831" fmla="*/ 28621 h 1312863"/>
                <a:gd name="connsiteX832" fmla="*/ 982680 w 2003425"/>
                <a:gd name="connsiteY832" fmla="*/ 30196 h 1312863"/>
                <a:gd name="connsiteX833" fmla="*/ 985886 w 2003425"/>
                <a:gd name="connsiteY833" fmla="*/ 28621 h 1312863"/>
                <a:gd name="connsiteX834" fmla="*/ 989091 w 2003425"/>
                <a:gd name="connsiteY834" fmla="*/ 12735 h 1312863"/>
                <a:gd name="connsiteX835" fmla="*/ 992096 w 2003425"/>
                <a:gd name="connsiteY835" fmla="*/ 4726 h 1312863"/>
                <a:gd name="connsiteX836" fmla="*/ 995302 w 2003425"/>
                <a:gd name="connsiteY836" fmla="*/ 9584 h 1312863"/>
                <a:gd name="connsiteX837" fmla="*/ 1001713 w 2003425"/>
                <a:gd name="connsiteY837" fmla="*/ 0 h 1312863"/>
                <a:gd name="connsiteX0" fmla="*/ 1001713 w 2003425"/>
                <a:gd name="connsiteY0" fmla="*/ 0 h 1312863"/>
                <a:gd name="connsiteX1" fmla="*/ 1009726 w 2003425"/>
                <a:gd name="connsiteY1" fmla="*/ 4726 h 1312863"/>
                <a:gd name="connsiteX2" fmla="*/ 1017540 w 2003425"/>
                <a:gd name="connsiteY2" fmla="*/ 9584 h 1312863"/>
                <a:gd name="connsiteX3" fmla="*/ 1017540 w 2003425"/>
                <a:gd name="connsiteY3" fmla="*/ 12735 h 1312863"/>
                <a:gd name="connsiteX4" fmla="*/ 1027156 w 2003425"/>
                <a:gd name="connsiteY4" fmla="*/ 22188 h 1312863"/>
                <a:gd name="connsiteX5" fmla="*/ 1033367 w 2003425"/>
                <a:gd name="connsiteY5" fmla="*/ 30196 h 1312863"/>
                <a:gd name="connsiteX6" fmla="*/ 1033367 w 2003425"/>
                <a:gd name="connsiteY6" fmla="*/ 33347 h 1312863"/>
                <a:gd name="connsiteX7" fmla="*/ 1036572 w 2003425"/>
                <a:gd name="connsiteY7" fmla="*/ 31771 h 1312863"/>
                <a:gd name="connsiteX8" fmla="*/ 1047791 w 2003425"/>
                <a:gd name="connsiteY8" fmla="*/ 28621 h 1312863"/>
                <a:gd name="connsiteX9" fmla="*/ 1050997 w 2003425"/>
                <a:gd name="connsiteY9" fmla="*/ 23763 h 1312863"/>
                <a:gd name="connsiteX10" fmla="*/ 1038175 w 2003425"/>
                <a:gd name="connsiteY10" fmla="*/ 12735 h 1312863"/>
                <a:gd name="connsiteX11" fmla="*/ 1057208 w 2003425"/>
                <a:gd name="connsiteY11" fmla="*/ 12735 h 1312863"/>
                <a:gd name="connsiteX12" fmla="*/ 1065221 w 2003425"/>
                <a:gd name="connsiteY12" fmla="*/ 19037 h 1312863"/>
                <a:gd name="connsiteX13" fmla="*/ 1060413 w 2003425"/>
                <a:gd name="connsiteY13" fmla="*/ 22188 h 1312863"/>
                <a:gd name="connsiteX14" fmla="*/ 1062016 w 2003425"/>
                <a:gd name="connsiteY14" fmla="*/ 27045 h 1312863"/>
                <a:gd name="connsiteX15" fmla="*/ 1068427 w 2003425"/>
                <a:gd name="connsiteY15" fmla="*/ 22188 h 1312863"/>
                <a:gd name="connsiteX16" fmla="*/ 1070029 w 2003425"/>
                <a:gd name="connsiteY16" fmla="*/ 27045 h 1312863"/>
                <a:gd name="connsiteX17" fmla="*/ 1066824 w 2003425"/>
                <a:gd name="connsiteY17" fmla="*/ 31771 h 1312863"/>
                <a:gd name="connsiteX18" fmla="*/ 1068427 w 2003425"/>
                <a:gd name="connsiteY18" fmla="*/ 38073 h 1312863"/>
                <a:gd name="connsiteX19" fmla="*/ 1074838 w 2003425"/>
                <a:gd name="connsiteY19" fmla="*/ 30196 h 1312863"/>
                <a:gd name="connsiteX20" fmla="*/ 1081048 w 2003425"/>
                <a:gd name="connsiteY20" fmla="*/ 27045 h 1312863"/>
                <a:gd name="connsiteX21" fmla="*/ 1089062 w 2003425"/>
                <a:gd name="connsiteY21" fmla="*/ 22188 h 1312863"/>
                <a:gd name="connsiteX22" fmla="*/ 1095473 w 2003425"/>
                <a:gd name="connsiteY22" fmla="*/ 27045 h 1312863"/>
                <a:gd name="connsiteX23" fmla="*/ 1095473 w 2003425"/>
                <a:gd name="connsiteY23" fmla="*/ 30196 h 1312863"/>
                <a:gd name="connsiteX24" fmla="*/ 1101684 w 2003425"/>
                <a:gd name="connsiteY24" fmla="*/ 31771 h 1312863"/>
                <a:gd name="connsiteX25" fmla="*/ 1108095 w 2003425"/>
                <a:gd name="connsiteY25" fmla="*/ 23763 h 1312863"/>
                <a:gd name="connsiteX26" fmla="*/ 1116108 w 2003425"/>
                <a:gd name="connsiteY26" fmla="*/ 27045 h 1312863"/>
                <a:gd name="connsiteX27" fmla="*/ 1120716 w 2003425"/>
                <a:gd name="connsiteY27" fmla="*/ 22188 h 1312863"/>
                <a:gd name="connsiteX28" fmla="*/ 1130333 w 2003425"/>
                <a:gd name="connsiteY28" fmla="*/ 30196 h 1312863"/>
                <a:gd name="connsiteX29" fmla="*/ 1133538 w 2003425"/>
                <a:gd name="connsiteY29" fmla="*/ 33347 h 1312863"/>
                <a:gd name="connsiteX30" fmla="*/ 1128730 w 2003425"/>
                <a:gd name="connsiteY30" fmla="*/ 31771 h 1312863"/>
                <a:gd name="connsiteX31" fmla="*/ 1123922 w 2003425"/>
                <a:gd name="connsiteY31" fmla="*/ 33347 h 1312863"/>
                <a:gd name="connsiteX32" fmla="*/ 1123922 w 2003425"/>
                <a:gd name="connsiteY32" fmla="*/ 47657 h 1312863"/>
                <a:gd name="connsiteX33" fmla="*/ 1130333 w 2003425"/>
                <a:gd name="connsiteY33" fmla="*/ 42799 h 1312863"/>
                <a:gd name="connsiteX34" fmla="*/ 1139749 w 2003425"/>
                <a:gd name="connsiteY34" fmla="*/ 49232 h 1312863"/>
                <a:gd name="connsiteX35" fmla="*/ 1142954 w 2003425"/>
                <a:gd name="connsiteY35" fmla="*/ 50808 h 1312863"/>
                <a:gd name="connsiteX36" fmla="*/ 1133538 w 2003425"/>
                <a:gd name="connsiteY36" fmla="*/ 50808 h 1312863"/>
                <a:gd name="connsiteX37" fmla="*/ 1133538 w 2003425"/>
                <a:gd name="connsiteY37" fmla="*/ 57110 h 1312863"/>
                <a:gd name="connsiteX38" fmla="*/ 1127127 w 2003425"/>
                <a:gd name="connsiteY38" fmla="*/ 57110 h 1312863"/>
                <a:gd name="connsiteX39" fmla="*/ 1123922 w 2003425"/>
                <a:gd name="connsiteY39" fmla="*/ 58685 h 1312863"/>
                <a:gd name="connsiteX40" fmla="*/ 1125524 w 2003425"/>
                <a:gd name="connsiteY40" fmla="*/ 65118 h 1312863"/>
                <a:gd name="connsiteX41" fmla="*/ 1138146 w 2003425"/>
                <a:gd name="connsiteY41" fmla="*/ 66694 h 1312863"/>
                <a:gd name="connsiteX42" fmla="*/ 1142954 w 2003425"/>
                <a:gd name="connsiteY42" fmla="*/ 69844 h 1312863"/>
                <a:gd name="connsiteX43" fmla="*/ 1146160 w 2003425"/>
                <a:gd name="connsiteY43" fmla="*/ 60261 h 1312863"/>
                <a:gd name="connsiteX44" fmla="*/ 1152571 w 2003425"/>
                <a:gd name="connsiteY44" fmla="*/ 61967 h 1312863"/>
                <a:gd name="connsiteX45" fmla="*/ 1157379 w 2003425"/>
                <a:gd name="connsiteY45" fmla="*/ 60261 h 1312863"/>
                <a:gd name="connsiteX46" fmla="*/ 1157379 w 2003425"/>
                <a:gd name="connsiteY46" fmla="*/ 66694 h 1312863"/>
                <a:gd name="connsiteX47" fmla="*/ 1163589 w 2003425"/>
                <a:gd name="connsiteY47" fmla="*/ 66694 h 1312863"/>
                <a:gd name="connsiteX48" fmla="*/ 1163589 w 2003425"/>
                <a:gd name="connsiteY48" fmla="*/ 74571 h 1312863"/>
                <a:gd name="connsiteX49" fmla="*/ 1166795 w 2003425"/>
                <a:gd name="connsiteY49" fmla="*/ 77853 h 1312863"/>
                <a:gd name="connsiteX50" fmla="*/ 1168398 w 2003425"/>
                <a:gd name="connsiteY50" fmla="*/ 74571 h 1312863"/>
                <a:gd name="connsiteX51" fmla="*/ 1168398 w 2003425"/>
                <a:gd name="connsiteY51" fmla="*/ 77853 h 1312863"/>
                <a:gd name="connsiteX52" fmla="*/ 1174809 w 2003425"/>
                <a:gd name="connsiteY52" fmla="*/ 74571 h 1312863"/>
                <a:gd name="connsiteX53" fmla="*/ 1178014 w 2003425"/>
                <a:gd name="connsiteY53" fmla="*/ 79428 h 1312863"/>
                <a:gd name="connsiteX54" fmla="*/ 1182622 w 2003425"/>
                <a:gd name="connsiteY54" fmla="*/ 76146 h 1312863"/>
                <a:gd name="connsiteX55" fmla="*/ 1184225 w 2003425"/>
                <a:gd name="connsiteY55" fmla="*/ 87306 h 1312863"/>
                <a:gd name="connsiteX56" fmla="*/ 1181019 w 2003425"/>
                <a:gd name="connsiteY56" fmla="*/ 90456 h 1312863"/>
                <a:gd name="connsiteX57" fmla="*/ 1193841 w 2003425"/>
                <a:gd name="connsiteY57" fmla="*/ 100040 h 1312863"/>
                <a:gd name="connsiteX58" fmla="*/ 1201654 w 2003425"/>
                <a:gd name="connsiteY58" fmla="*/ 106342 h 1312863"/>
                <a:gd name="connsiteX59" fmla="*/ 1197047 w 2003425"/>
                <a:gd name="connsiteY59" fmla="*/ 107917 h 1312863"/>
                <a:gd name="connsiteX60" fmla="*/ 1203257 w 2003425"/>
                <a:gd name="connsiteY60" fmla="*/ 114350 h 1312863"/>
                <a:gd name="connsiteX61" fmla="*/ 1212874 w 2003425"/>
                <a:gd name="connsiteY61" fmla="*/ 115926 h 1312863"/>
                <a:gd name="connsiteX62" fmla="*/ 1222290 w 2003425"/>
                <a:gd name="connsiteY62" fmla="*/ 125379 h 1312863"/>
                <a:gd name="connsiteX63" fmla="*/ 1228701 w 2003425"/>
                <a:gd name="connsiteY63" fmla="*/ 123803 h 1312863"/>
                <a:gd name="connsiteX64" fmla="*/ 1230303 w 2003425"/>
                <a:gd name="connsiteY64" fmla="*/ 125379 h 1312863"/>
                <a:gd name="connsiteX65" fmla="*/ 1230303 w 2003425"/>
                <a:gd name="connsiteY65" fmla="*/ 133387 h 1312863"/>
                <a:gd name="connsiteX66" fmla="*/ 1235112 w 2003425"/>
                <a:gd name="connsiteY66" fmla="*/ 136538 h 1312863"/>
                <a:gd name="connsiteX67" fmla="*/ 1247733 w 2003425"/>
                <a:gd name="connsiteY67" fmla="*/ 136538 h 1312863"/>
                <a:gd name="connsiteX68" fmla="*/ 1247733 w 2003425"/>
                <a:gd name="connsiteY68" fmla="*/ 144415 h 1312863"/>
                <a:gd name="connsiteX69" fmla="*/ 1252541 w 2003425"/>
                <a:gd name="connsiteY69" fmla="*/ 145990 h 1312863"/>
                <a:gd name="connsiteX70" fmla="*/ 1252541 w 2003425"/>
                <a:gd name="connsiteY70" fmla="*/ 147697 h 1312863"/>
                <a:gd name="connsiteX71" fmla="*/ 1258952 w 2003425"/>
                <a:gd name="connsiteY71" fmla="*/ 147697 h 1312863"/>
                <a:gd name="connsiteX72" fmla="*/ 1258952 w 2003425"/>
                <a:gd name="connsiteY72" fmla="*/ 155574 h 1312863"/>
                <a:gd name="connsiteX73" fmla="*/ 1263560 w 2003425"/>
                <a:gd name="connsiteY73" fmla="*/ 155574 h 1312863"/>
                <a:gd name="connsiteX74" fmla="*/ 1268369 w 2003425"/>
                <a:gd name="connsiteY74" fmla="*/ 161876 h 1312863"/>
                <a:gd name="connsiteX75" fmla="*/ 1271574 w 2003425"/>
                <a:gd name="connsiteY75" fmla="*/ 161876 h 1312863"/>
                <a:gd name="connsiteX76" fmla="*/ 1271574 w 2003425"/>
                <a:gd name="connsiteY76" fmla="*/ 166734 h 1312863"/>
                <a:gd name="connsiteX77" fmla="*/ 1277985 w 2003425"/>
                <a:gd name="connsiteY77" fmla="*/ 163452 h 1312863"/>
                <a:gd name="connsiteX78" fmla="*/ 1279588 w 2003425"/>
                <a:gd name="connsiteY78" fmla="*/ 163452 h 1312863"/>
                <a:gd name="connsiteX79" fmla="*/ 1282793 w 2003425"/>
                <a:gd name="connsiteY79" fmla="*/ 157150 h 1312863"/>
                <a:gd name="connsiteX80" fmla="*/ 1285798 w 2003425"/>
                <a:gd name="connsiteY80" fmla="*/ 161876 h 1312863"/>
                <a:gd name="connsiteX81" fmla="*/ 1295415 w 2003425"/>
                <a:gd name="connsiteY81" fmla="*/ 165158 h 1312863"/>
                <a:gd name="connsiteX82" fmla="*/ 1295415 w 2003425"/>
                <a:gd name="connsiteY82" fmla="*/ 160301 h 1312863"/>
                <a:gd name="connsiteX83" fmla="*/ 1298620 w 2003425"/>
                <a:gd name="connsiteY83" fmla="*/ 160301 h 1312863"/>
                <a:gd name="connsiteX84" fmla="*/ 1300223 w 2003425"/>
                <a:gd name="connsiteY84" fmla="*/ 163452 h 1312863"/>
                <a:gd name="connsiteX85" fmla="*/ 1308036 w 2003425"/>
                <a:gd name="connsiteY85" fmla="*/ 163452 h 1312863"/>
                <a:gd name="connsiteX86" fmla="*/ 1317653 w 2003425"/>
                <a:gd name="connsiteY86" fmla="*/ 166734 h 1312863"/>
                <a:gd name="connsiteX87" fmla="*/ 1320858 w 2003425"/>
                <a:gd name="connsiteY87" fmla="*/ 157150 h 1312863"/>
                <a:gd name="connsiteX88" fmla="*/ 1327069 w 2003425"/>
                <a:gd name="connsiteY88" fmla="*/ 155574 h 1312863"/>
                <a:gd name="connsiteX89" fmla="*/ 1328672 w 2003425"/>
                <a:gd name="connsiteY89" fmla="*/ 161876 h 1312863"/>
                <a:gd name="connsiteX90" fmla="*/ 1344699 w 2003425"/>
                <a:gd name="connsiteY90" fmla="*/ 160301 h 1312863"/>
                <a:gd name="connsiteX91" fmla="*/ 1343096 w 2003425"/>
                <a:gd name="connsiteY91" fmla="*/ 165158 h 1312863"/>
                <a:gd name="connsiteX92" fmla="*/ 1344699 w 2003425"/>
                <a:gd name="connsiteY92" fmla="*/ 171460 h 1312863"/>
                <a:gd name="connsiteX93" fmla="*/ 1349307 w 2003425"/>
                <a:gd name="connsiteY93" fmla="*/ 171460 h 1312863"/>
                <a:gd name="connsiteX94" fmla="*/ 1354115 w 2003425"/>
                <a:gd name="connsiteY94" fmla="*/ 166734 h 1312863"/>
                <a:gd name="connsiteX95" fmla="*/ 1358923 w 2003425"/>
                <a:gd name="connsiteY95" fmla="*/ 165158 h 1312863"/>
                <a:gd name="connsiteX96" fmla="*/ 1362129 w 2003425"/>
                <a:gd name="connsiteY96" fmla="*/ 171460 h 1312863"/>
                <a:gd name="connsiteX97" fmla="*/ 1365334 w 2003425"/>
                <a:gd name="connsiteY97" fmla="*/ 166734 h 1312863"/>
                <a:gd name="connsiteX98" fmla="*/ 1371545 w 2003425"/>
                <a:gd name="connsiteY98" fmla="*/ 166734 h 1312863"/>
                <a:gd name="connsiteX99" fmla="*/ 1377956 w 2003425"/>
                <a:gd name="connsiteY99" fmla="*/ 173035 h 1312863"/>
                <a:gd name="connsiteX100" fmla="*/ 1374750 w 2003425"/>
                <a:gd name="connsiteY100" fmla="*/ 179337 h 1312863"/>
                <a:gd name="connsiteX101" fmla="*/ 1377956 w 2003425"/>
                <a:gd name="connsiteY101" fmla="*/ 182619 h 1312863"/>
                <a:gd name="connsiteX102" fmla="*/ 1374750 w 2003425"/>
                <a:gd name="connsiteY102" fmla="*/ 184195 h 1312863"/>
                <a:gd name="connsiteX103" fmla="*/ 1374750 w 2003425"/>
                <a:gd name="connsiteY103" fmla="*/ 188921 h 1312863"/>
                <a:gd name="connsiteX104" fmla="*/ 1382764 w 2003425"/>
                <a:gd name="connsiteY104" fmla="*/ 185770 h 1312863"/>
                <a:gd name="connsiteX105" fmla="*/ 1385970 w 2003425"/>
                <a:gd name="connsiteY105" fmla="*/ 184195 h 1312863"/>
                <a:gd name="connsiteX106" fmla="*/ 1385970 w 2003425"/>
                <a:gd name="connsiteY106" fmla="*/ 179337 h 1312863"/>
                <a:gd name="connsiteX107" fmla="*/ 1390577 w 2003425"/>
                <a:gd name="connsiteY107" fmla="*/ 173035 h 1312863"/>
                <a:gd name="connsiteX108" fmla="*/ 1396988 w 2003425"/>
                <a:gd name="connsiteY108" fmla="*/ 173035 h 1312863"/>
                <a:gd name="connsiteX109" fmla="*/ 1400194 w 2003425"/>
                <a:gd name="connsiteY109" fmla="*/ 184195 h 1312863"/>
                <a:gd name="connsiteX110" fmla="*/ 1406605 w 2003425"/>
                <a:gd name="connsiteY110" fmla="*/ 185770 h 1312863"/>
                <a:gd name="connsiteX111" fmla="*/ 1411213 w 2003425"/>
                <a:gd name="connsiteY111" fmla="*/ 180913 h 1312863"/>
                <a:gd name="connsiteX112" fmla="*/ 1419226 w 2003425"/>
                <a:gd name="connsiteY112" fmla="*/ 184195 h 1312863"/>
                <a:gd name="connsiteX113" fmla="*/ 1422432 w 2003425"/>
                <a:gd name="connsiteY113" fmla="*/ 180913 h 1312863"/>
                <a:gd name="connsiteX114" fmla="*/ 1425637 w 2003425"/>
                <a:gd name="connsiteY114" fmla="*/ 182619 h 1312863"/>
                <a:gd name="connsiteX115" fmla="*/ 1424035 w 2003425"/>
                <a:gd name="connsiteY115" fmla="*/ 185770 h 1312863"/>
                <a:gd name="connsiteX116" fmla="*/ 1424035 w 2003425"/>
                <a:gd name="connsiteY116" fmla="*/ 188921 h 1312863"/>
                <a:gd name="connsiteX117" fmla="*/ 1425637 w 2003425"/>
                <a:gd name="connsiteY117" fmla="*/ 192072 h 1312863"/>
                <a:gd name="connsiteX118" fmla="*/ 1430245 w 2003425"/>
                <a:gd name="connsiteY118" fmla="*/ 201656 h 1312863"/>
                <a:gd name="connsiteX119" fmla="*/ 1436656 w 2003425"/>
                <a:gd name="connsiteY119" fmla="*/ 200080 h 1312863"/>
                <a:gd name="connsiteX120" fmla="*/ 1435054 w 2003425"/>
                <a:gd name="connsiteY120" fmla="*/ 192072 h 1312863"/>
                <a:gd name="connsiteX121" fmla="*/ 1441464 w 2003425"/>
                <a:gd name="connsiteY121" fmla="*/ 192072 h 1312863"/>
                <a:gd name="connsiteX122" fmla="*/ 1444670 w 2003425"/>
                <a:gd name="connsiteY122" fmla="*/ 185770 h 1312863"/>
                <a:gd name="connsiteX123" fmla="*/ 1458894 w 2003425"/>
                <a:gd name="connsiteY123" fmla="*/ 185770 h 1312863"/>
                <a:gd name="connsiteX124" fmla="*/ 1455689 w 2003425"/>
                <a:gd name="connsiteY124" fmla="*/ 179337 h 1312863"/>
                <a:gd name="connsiteX125" fmla="*/ 1470113 w 2003425"/>
                <a:gd name="connsiteY125" fmla="*/ 174611 h 1312863"/>
                <a:gd name="connsiteX126" fmla="*/ 1471516 w 2003425"/>
                <a:gd name="connsiteY126" fmla="*/ 165158 h 1312863"/>
                <a:gd name="connsiteX127" fmla="*/ 1479530 w 2003425"/>
                <a:gd name="connsiteY127" fmla="*/ 166734 h 1312863"/>
                <a:gd name="connsiteX128" fmla="*/ 1484338 w 2003425"/>
                <a:gd name="connsiteY128" fmla="*/ 166734 h 1312863"/>
                <a:gd name="connsiteX129" fmla="*/ 1489146 w 2003425"/>
                <a:gd name="connsiteY129" fmla="*/ 169885 h 1312863"/>
                <a:gd name="connsiteX130" fmla="*/ 1496959 w 2003425"/>
                <a:gd name="connsiteY130" fmla="*/ 165158 h 1312863"/>
                <a:gd name="connsiteX131" fmla="*/ 1498562 w 2003425"/>
                <a:gd name="connsiteY131" fmla="*/ 166734 h 1312863"/>
                <a:gd name="connsiteX132" fmla="*/ 1501768 w 2003425"/>
                <a:gd name="connsiteY132" fmla="*/ 163452 h 1312863"/>
                <a:gd name="connsiteX133" fmla="*/ 1496959 w 2003425"/>
                <a:gd name="connsiteY133" fmla="*/ 161876 h 1312863"/>
                <a:gd name="connsiteX134" fmla="*/ 1500165 w 2003425"/>
                <a:gd name="connsiteY134" fmla="*/ 153999 h 1312863"/>
                <a:gd name="connsiteX135" fmla="*/ 1503370 w 2003425"/>
                <a:gd name="connsiteY135" fmla="*/ 157150 h 1312863"/>
                <a:gd name="connsiteX136" fmla="*/ 1525608 w 2003425"/>
                <a:gd name="connsiteY136" fmla="*/ 169885 h 1312863"/>
                <a:gd name="connsiteX137" fmla="*/ 1519197 w 2003425"/>
                <a:gd name="connsiteY137" fmla="*/ 176186 h 1312863"/>
                <a:gd name="connsiteX138" fmla="*/ 1530417 w 2003425"/>
                <a:gd name="connsiteY138" fmla="*/ 184195 h 1312863"/>
                <a:gd name="connsiteX139" fmla="*/ 1532019 w 2003425"/>
                <a:gd name="connsiteY139" fmla="*/ 188921 h 1312863"/>
                <a:gd name="connsiteX140" fmla="*/ 1530417 w 2003425"/>
                <a:gd name="connsiteY140" fmla="*/ 190497 h 1312863"/>
                <a:gd name="connsiteX141" fmla="*/ 1530417 w 2003425"/>
                <a:gd name="connsiteY141" fmla="*/ 192072 h 1312863"/>
                <a:gd name="connsiteX142" fmla="*/ 1530417 w 2003425"/>
                <a:gd name="connsiteY142" fmla="*/ 193647 h 1312863"/>
                <a:gd name="connsiteX143" fmla="*/ 1554257 w 2003425"/>
                <a:gd name="connsiteY143" fmla="*/ 211109 h 1312863"/>
                <a:gd name="connsiteX144" fmla="*/ 1536627 w 2003425"/>
                <a:gd name="connsiteY144" fmla="*/ 231720 h 1312863"/>
                <a:gd name="connsiteX145" fmla="*/ 1551052 w 2003425"/>
                <a:gd name="connsiteY145" fmla="*/ 241304 h 1312863"/>
                <a:gd name="connsiteX146" fmla="*/ 1481388 w 2003425"/>
                <a:gd name="connsiteY146" fmla="*/ 271864 h 1312863"/>
                <a:gd name="connsiteX147" fmla="*/ 1551052 w 2003425"/>
                <a:gd name="connsiteY147" fmla="*/ 241304 h 1312863"/>
                <a:gd name="connsiteX148" fmla="*/ 1536627 w 2003425"/>
                <a:gd name="connsiteY148" fmla="*/ 255615 h 1312863"/>
                <a:gd name="connsiteX149" fmla="*/ 1536627 w 2003425"/>
                <a:gd name="connsiteY149" fmla="*/ 258765 h 1312863"/>
                <a:gd name="connsiteX150" fmla="*/ 1551052 w 2003425"/>
                <a:gd name="connsiteY150" fmla="*/ 265067 h 1312863"/>
                <a:gd name="connsiteX151" fmla="*/ 1557262 w 2003425"/>
                <a:gd name="connsiteY151" fmla="*/ 265067 h 1312863"/>
                <a:gd name="connsiteX152" fmla="*/ 1568482 w 2003425"/>
                <a:gd name="connsiteY152" fmla="*/ 269925 h 1312863"/>
                <a:gd name="connsiteX153" fmla="*/ 1563673 w 2003425"/>
                <a:gd name="connsiteY153" fmla="*/ 290537 h 1312863"/>
                <a:gd name="connsiteX154" fmla="*/ 1593925 w 2003425"/>
                <a:gd name="connsiteY154" fmla="*/ 290537 h 1312863"/>
                <a:gd name="connsiteX155" fmla="*/ 1595528 w 2003425"/>
                <a:gd name="connsiteY155" fmla="*/ 293688 h 1312863"/>
                <a:gd name="connsiteX156" fmla="*/ 1611355 w 2003425"/>
                <a:gd name="connsiteY156" fmla="*/ 309573 h 1312863"/>
                <a:gd name="connsiteX157" fmla="*/ 1606547 w 2003425"/>
                <a:gd name="connsiteY157" fmla="*/ 312724 h 1312863"/>
                <a:gd name="connsiteX158" fmla="*/ 1611355 w 2003425"/>
                <a:gd name="connsiteY158" fmla="*/ 322308 h 1312863"/>
                <a:gd name="connsiteX159" fmla="*/ 1601738 w 2003425"/>
                <a:gd name="connsiteY159" fmla="*/ 323883 h 1312863"/>
                <a:gd name="connsiteX160" fmla="*/ 1612958 w 2003425"/>
                <a:gd name="connsiteY160" fmla="*/ 336487 h 1312863"/>
                <a:gd name="connsiteX161" fmla="*/ 1603341 w 2003425"/>
                <a:gd name="connsiteY161" fmla="*/ 355655 h 1312863"/>
                <a:gd name="connsiteX162" fmla="*/ 1662042 w 2003425"/>
                <a:gd name="connsiteY162" fmla="*/ 400029 h 1312863"/>
                <a:gd name="connsiteX163" fmla="*/ 1665247 w 2003425"/>
                <a:gd name="connsiteY163" fmla="*/ 401605 h 1312863"/>
                <a:gd name="connsiteX164" fmla="*/ 1665247 w 2003425"/>
                <a:gd name="connsiteY164" fmla="*/ 400029 h 1312863"/>
                <a:gd name="connsiteX165" fmla="*/ 1673261 w 2003425"/>
                <a:gd name="connsiteY165" fmla="*/ 404756 h 1312863"/>
                <a:gd name="connsiteX166" fmla="*/ 1665247 w 2003425"/>
                <a:gd name="connsiteY166" fmla="*/ 411189 h 1312863"/>
                <a:gd name="connsiteX167" fmla="*/ 1665247 w 2003425"/>
                <a:gd name="connsiteY167" fmla="*/ 420641 h 1312863"/>
                <a:gd name="connsiteX168" fmla="*/ 1659036 w 2003425"/>
                <a:gd name="connsiteY168" fmla="*/ 433376 h 1312863"/>
                <a:gd name="connsiteX169" fmla="*/ 1690691 w 2003425"/>
                <a:gd name="connsiteY169" fmla="*/ 458846 h 1312863"/>
                <a:gd name="connsiteX170" fmla="*/ 1668453 w 2003425"/>
                <a:gd name="connsiteY170" fmla="*/ 490486 h 1312863"/>
                <a:gd name="connsiteX171" fmla="*/ 1679672 w 2003425"/>
                <a:gd name="connsiteY171" fmla="*/ 500070 h 1312863"/>
                <a:gd name="connsiteX172" fmla="*/ 1693896 w 2003425"/>
                <a:gd name="connsiteY172" fmla="*/ 482609 h 1312863"/>
                <a:gd name="connsiteX173" fmla="*/ 1709723 w 2003425"/>
                <a:gd name="connsiteY173" fmla="*/ 495343 h 1312863"/>
                <a:gd name="connsiteX174" fmla="*/ 1708120 w 2003425"/>
                <a:gd name="connsiteY174" fmla="*/ 498494 h 1312863"/>
                <a:gd name="connsiteX175" fmla="*/ 1709723 w 2003425"/>
                <a:gd name="connsiteY175" fmla="*/ 500070 h 1312863"/>
                <a:gd name="connsiteX176" fmla="*/ 1728756 w 2003425"/>
                <a:gd name="connsiteY176" fmla="*/ 476307 h 1312863"/>
                <a:gd name="connsiteX177" fmla="*/ 1722345 w 2003425"/>
                <a:gd name="connsiteY177" fmla="*/ 471449 h 1312863"/>
                <a:gd name="connsiteX178" fmla="*/ 1752596 w 2003425"/>
                <a:gd name="connsiteY178" fmla="*/ 428650 h 1312863"/>
                <a:gd name="connsiteX179" fmla="*/ 1741578 w 2003425"/>
                <a:gd name="connsiteY179" fmla="*/ 423924 h 1312863"/>
                <a:gd name="connsiteX180" fmla="*/ 1744583 w 2003425"/>
                <a:gd name="connsiteY180" fmla="*/ 422217 h 1312863"/>
                <a:gd name="connsiteX181" fmla="*/ 1757405 w 2003425"/>
                <a:gd name="connsiteY181" fmla="*/ 423924 h 1312863"/>
                <a:gd name="connsiteX182" fmla="*/ 1774834 w 2003425"/>
                <a:gd name="connsiteY182" fmla="*/ 401605 h 1312863"/>
                <a:gd name="connsiteX183" fmla="*/ 1781245 w 2003425"/>
                <a:gd name="connsiteY183" fmla="*/ 406463 h 1312863"/>
                <a:gd name="connsiteX184" fmla="*/ 1814502 w 2003425"/>
                <a:gd name="connsiteY184" fmla="*/ 431801 h 1312863"/>
                <a:gd name="connsiteX185" fmla="*/ 1814502 w 2003425"/>
                <a:gd name="connsiteY185" fmla="*/ 438103 h 1312863"/>
                <a:gd name="connsiteX186" fmla="*/ 1822516 w 2003425"/>
                <a:gd name="connsiteY186" fmla="*/ 438103 h 1312863"/>
                <a:gd name="connsiteX187" fmla="*/ 1824119 w 2003425"/>
                <a:gd name="connsiteY187" fmla="*/ 442960 h 1312863"/>
                <a:gd name="connsiteX188" fmla="*/ 1827124 w 2003425"/>
                <a:gd name="connsiteY188" fmla="*/ 442960 h 1312863"/>
                <a:gd name="connsiteX189" fmla="*/ 1828727 w 2003425"/>
                <a:gd name="connsiteY189" fmla="*/ 447686 h 1312863"/>
                <a:gd name="connsiteX190" fmla="*/ 1862184 w 2003425"/>
                <a:gd name="connsiteY190" fmla="*/ 442960 h 1312863"/>
                <a:gd name="connsiteX191" fmla="*/ 1860581 w 2003425"/>
                <a:gd name="connsiteY191" fmla="*/ 438103 h 1312863"/>
                <a:gd name="connsiteX192" fmla="*/ 1871600 w 2003425"/>
                <a:gd name="connsiteY192" fmla="*/ 434952 h 1312863"/>
                <a:gd name="connsiteX193" fmla="*/ 1869997 w 2003425"/>
                <a:gd name="connsiteY193" fmla="*/ 430225 h 1312863"/>
                <a:gd name="connsiteX194" fmla="*/ 1884422 w 2003425"/>
                <a:gd name="connsiteY194" fmla="*/ 428650 h 1312863"/>
                <a:gd name="connsiteX195" fmla="*/ 1886024 w 2003425"/>
                <a:gd name="connsiteY195" fmla="*/ 431801 h 1312863"/>
                <a:gd name="connsiteX196" fmla="*/ 1903454 w 2003425"/>
                <a:gd name="connsiteY196" fmla="*/ 430225 h 1312863"/>
                <a:gd name="connsiteX197" fmla="*/ 1908262 w 2003425"/>
                <a:gd name="connsiteY197" fmla="*/ 452413 h 1312863"/>
                <a:gd name="connsiteX198" fmla="*/ 1922487 w 2003425"/>
                <a:gd name="connsiteY198" fmla="*/ 449262 h 1312863"/>
                <a:gd name="connsiteX199" fmla="*/ 1924090 w 2003425"/>
                <a:gd name="connsiteY199" fmla="*/ 452413 h 1312863"/>
                <a:gd name="connsiteX200" fmla="*/ 1936711 w 2003425"/>
                <a:gd name="connsiteY200" fmla="*/ 452413 h 1312863"/>
                <a:gd name="connsiteX201" fmla="*/ 1938314 w 2003425"/>
                <a:gd name="connsiteY201" fmla="*/ 473025 h 1312863"/>
                <a:gd name="connsiteX202" fmla="*/ 1946328 w 2003425"/>
                <a:gd name="connsiteY202" fmla="*/ 471449 h 1312863"/>
                <a:gd name="connsiteX203" fmla="*/ 1946328 w 2003425"/>
                <a:gd name="connsiteY203" fmla="*/ 476307 h 1312863"/>
                <a:gd name="connsiteX204" fmla="*/ 1962155 w 2003425"/>
                <a:gd name="connsiteY204" fmla="*/ 473025 h 1312863"/>
                <a:gd name="connsiteX205" fmla="*/ 1970168 w 2003425"/>
                <a:gd name="connsiteY205" fmla="*/ 487335 h 1312863"/>
                <a:gd name="connsiteX206" fmla="*/ 1976379 w 2003425"/>
                <a:gd name="connsiteY206" fmla="*/ 487335 h 1312863"/>
                <a:gd name="connsiteX207" fmla="*/ 1976379 w 2003425"/>
                <a:gd name="connsiteY207" fmla="*/ 492061 h 1312863"/>
                <a:gd name="connsiteX208" fmla="*/ 1985995 w 2003425"/>
                <a:gd name="connsiteY208" fmla="*/ 490486 h 1312863"/>
                <a:gd name="connsiteX209" fmla="*/ 1985995 w 2003425"/>
                <a:gd name="connsiteY209" fmla="*/ 501645 h 1312863"/>
                <a:gd name="connsiteX210" fmla="*/ 1987598 w 2003425"/>
                <a:gd name="connsiteY210" fmla="*/ 507947 h 1312863"/>
                <a:gd name="connsiteX211" fmla="*/ 1958949 w 2003425"/>
                <a:gd name="connsiteY211" fmla="*/ 511229 h 1312863"/>
                <a:gd name="connsiteX212" fmla="*/ 1962155 w 2003425"/>
                <a:gd name="connsiteY212" fmla="*/ 534992 h 1312863"/>
                <a:gd name="connsiteX213" fmla="*/ 1949533 w 2003425"/>
                <a:gd name="connsiteY213" fmla="*/ 536567 h 1312863"/>
                <a:gd name="connsiteX214" fmla="*/ 1951136 w 2003425"/>
                <a:gd name="connsiteY214" fmla="*/ 568339 h 1312863"/>
                <a:gd name="connsiteX215" fmla="*/ 1957346 w 2003425"/>
                <a:gd name="connsiteY215" fmla="*/ 568339 h 1312863"/>
                <a:gd name="connsiteX216" fmla="*/ 1958949 w 2003425"/>
                <a:gd name="connsiteY216" fmla="*/ 582649 h 1312863"/>
                <a:gd name="connsiteX217" fmla="*/ 1958949 w 2003425"/>
                <a:gd name="connsiteY217" fmla="*/ 590526 h 1312863"/>
                <a:gd name="connsiteX218" fmla="*/ 1955744 w 2003425"/>
                <a:gd name="connsiteY218" fmla="*/ 585800 h 1312863"/>
                <a:gd name="connsiteX219" fmla="*/ 1946328 w 2003425"/>
                <a:gd name="connsiteY219" fmla="*/ 592101 h 1312863"/>
                <a:gd name="connsiteX220" fmla="*/ 1951136 w 2003425"/>
                <a:gd name="connsiteY220" fmla="*/ 593677 h 1312863"/>
                <a:gd name="connsiteX221" fmla="*/ 1943122 w 2003425"/>
                <a:gd name="connsiteY221" fmla="*/ 595252 h 1312863"/>
                <a:gd name="connsiteX222" fmla="*/ 1947930 w 2003425"/>
                <a:gd name="connsiteY222" fmla="*/ 623873 h 1312863"/>
                <a:gd name="connsiteX223" fmla="*/ 1943122 w 2003425"/>
                <a:gd name="connsiteY223" fmla="*/ 628599 h 1312863"/>
                <a:gd name="connsiteX224" fmla="*/ 1939917 w 2003425"/>
                <a:gd name="connsiteY224" fmla="*/ 625448 h 1312863"/>
                <a:gd name="connsiteX225" fmla="*/ 1941519 w 2003425"/>
                <a:gd name="connsiteY225" fmla="*/ 633457 h 1312863"/>
                <a:gd name="connsiteX226" fmla="*/ 1941519 w 2003425"/>
                <a:gd name="connsiteY226" fmla="*/ 639758 h 1312863"/>
                <a:gd name="connsiteX227" fmla="*/ 1938314 w 2003425"/>
                <a:gd name="connsiteY227" fmla="*/ 641334 h 1312863"/>
                <a:gd name="connsiteX228" fmla="*/ 1939917 w 2003425"/>
                <a:gd name="connsiteY228" fmla="*/ 650918 h 1312863"/>
                <a:gd name="connsiteX229" fmla="*/ 1941519 w 2003425"/>
                <a:gd name="connsiteY229" fmla="*/ 668379 h 1312863"/>
                <a:gd name="connsiteX230" fmla="*/ 1970168 w 2003425"/>
                <a:gd name="connsiteY230" fmla="*/ 663521 h 1312863"/>
                <a:gd name="connsiteX231" fmla="*/ 1970168 w 2003425"/>
                <a:gd name="connsiteY231" fmla="*/ 673105 h 1312863"/>
                <a:gd name="connsiteX232" fmla="*/ 1989201 w 2003425"/>
                <a:gd name="connsiteY232" fmla="*/ 669954 h 1312863"/>
                <a:gd name="connsiteX233" fmla="*/ 2003425 w 2003425"/>
                <a:gd name="connsiteY233" fmla="*/ 757260 h 1312863"/>
                <a:gd name="connsiteX234" fmla="*/ 1985995 w 2003425"/>
                <a:gd name="connsiteY234" fmla="*/ 757260 h 1312863"/>
                <a:gd name="connsiteX235" fmla="*/ 1981187 w 2003425"/>
                <a:gd name="connsiteY235" fmla="*/ 763561 h 1312863"/>
                <a:gd name="connsiteX236" fmla="*/ 1979584 w 2003425"/>
                <a:gd name="connsiteY236" fmla="*/ 758835 h 1312863"/>
                <a:gd name="connsiteX237" fmla="*/ 1979584 w 2003425"/>
                <a:gd name="connsiteY237" fmla="*/ 768288 h 1312863"/>
                <a:gd name="connsiteX238" fmla="*/ 1976379 w 2003425"/>
                <a:gd name="connsiteY238" fmla="*/ 771570 h 1312863"/>
                <a:gd name="connsiteX239" fmla="*/ 1976379 w 2003425"/>
                <a:gd name="connsiteY239" fmla="*/ 765137 h 1312863"/>
                <a:gd name="connsiteX240" fmla="*/ 1970168 w 2003425"/>
                <a:gd name="connsiteY240" fmla="*/ 765137 h 1312863"/>
                <a:gd name="connsiteX241" fmla="*/ 1981187 w 2003425"/>
                <a:gd name="connsiteY241" fmla="*/ 844565 h 1312863"/>
                <a:gd name="connsiteX242" fmla="*/ 1971771 w 2003425"/>
                <a:gd name="connsiteY242" fmla="*/ 858875 h 1312863"/>
                <a:gd name="connsiteX243" fmla="*/ 1971771 w 2003425"/>
                <a:gd name="connsiteY243" fmla="*/ 866752 h 1312863"/>
                <a:gd name="connsiteX244" fmla="*/ 1962155 w 2003425"/>
                <a:gd name="connsiteY244" fmla="*/ 863601 h 1312863"/>
                <a:gd name="connsiteX245" fmla="*/ 1960552 w 2003425"/>
                <a:gd name="connsiteY245" fmla="*/ 879487 h 1312863"/>
                <a:gd name="connsiteX246" fmla="*/ 1955744 w 2003425"/>
                <a:gd name="connsiteY246" fmla="*/ 876336 h 1312863"/>
                <a:gd name="connsiteX247" fmla="*/ 1947930 w 2003425"/>
                <a:gd name="connsiteY247" fmla="*/ 877912 h 1312863"/>
                <a:gd name="connsiteX248" fmla="*/ 1938314 w 2003425"/>
                <a:gd name="connsiteY248" fmla="*/ 871479 h 1312863"/>
                <a:gd name="connsiteX249" fmla="*/ 1936711 w 2003425"/>
                <a:gd name="connsiteY249" fmla="*/ 863601 h 1312863"/>
                <a:gd name="connsiteX250" fmla="*/ 1924090 w 2003425"/>
                <a:gd name="connsiteY250" fmla="*/ 868328 h 1312863"/>
                <a:gd name="connsiteX251" fmla="*/ 1912870 w 2003425"/>
                <a:gd name="connsiteY251" fmla="*/ 862026 h 1312863"/>
                <a:gd name="connsiteX252" fmla="*/ 1909665 w 2003425"/>
                <a:gd name="connsiteY252" fmla="*/ 868328 h 1312863"/>
                <a:gd name="connsiteX253" fmla="*/ 1903454 w 2003425"/>
                <a:gd name="connsiteY253" fmla="*/ 863601 h 1312863"/>
                <a:gd name="connsiteX254" fmla="*/ 1905057 w 2003425"/>
                <a:gd name="connsiteY254" fmla="*/ 854018 h 1312863"/>
                <a:gd name="connsiteX255" fmla="*/ 1895441 w 2003425"/>
                <a:gd name="connsiteY255" fmla="*/ 850867 h 1312863"/>
                <a:gd name="connsiteX256" fmla="*/ 1893838 w 2003425"/>
                <a:gd name="connsiteY256" fmla="*/ 841414 h 1312863"/>
                <a:gd name="connsiteX257" fmla="*/ 1882819 w 2003425"/>
                <a:gd name="connsiteY257" fmla="*/ 841414 h 1312863"/>
                <a:gd name="connsiteX258" fmla="*/ 1871600 w 2003425"/>
                <a:gd name="connsiteY258" fmla="*/ 834981 h 1312863"/>
                <a:gd name="connsiteX259" fmla="*/ 1863786 w 2003425"/>
                <a:gd name="connsiteY259" fmla="*/ 838263 h 1312863"/>
                <a:gd name="connsiteX260" fmla="*/ 1860581 w 2003425"/>
                <a:gd name="connsiteY260" fmla="*/ 828679 h 1312863"/>
                <a:gd name="connsiteX261" fmla="*/ 1852567 w 2003425"/>
                <a:gd name="connsiteY261" fmla="*/ 833406 h 1312863"/>
                <a:gd name="connsiteX262" fmla="*/ 1857375 w 2003425"/>
                <a:gd name="connsiteY262" fmla="*/ 834981 h 1312863"/>
                <a:gd name="connsiteX263" fmla="*/ 1854170 w 2003425"/>
                <a:gd name="connsiteY263" fmla="*/ 838263 h 1312863"/>
                <a:gd name="connsiteX264" fmla="*/ 1847759 w 2003425"/>
                <a:gd name="connsiteY264" fmla="*/ 838263 h 1312863"/>
                <a:gd name="connsiteX265" fmla="*/ 1847759 w 2003425"/>
                <a:gd name="connsiteY265" fmla="*/ 841414 h 1312863"/>
                <a:gd name="connsiteX266" fmla="*/ 1843151 w 2003425"/>
                <a:gd name="connsiteY266" fmla="*/ 839839 h 1312863"/>
                <a:gd name="connsiteX267" fmla="*/ 1833535 w 2003425"/>
                <a:gd name="connsiteY267" fmla="*/ 834981 h 1312863"/>
                <a:gd name="connsiteX268" fmla="*/ 1835137 w 2003425"/>
                <a:gd name="connsiteY268" fmla="*/ 839839 h 1312863"/>
                <a:gd name="connsiteX269" fmla="*/ 1825721 w 2003425"/>
                <a:gd name="connsiteY269" fmla="*/ 842989 h 1312863"/>
                <a:gd name="connsiteX270" fmla="*/ 1824119 w 2003425"/>
                <a:gd name="connsiteY270" fmla="*/ 844565 h 1312863"/>
                <a:gd name="connsiteX271" fmla="*/ 1825721 w 2003425"/>
                <a:gd name="connsiteY271" fmla="*/ 847716 h 1312863"/>
                <a:gd name="connsiteX272" fmla="*/ 1825721 w 2003425"/>
                <a:gd name="connsiteY272" fmla="*/ 854018 h 1312863"/>
                <a:gd name="connsiteX273" fmla="*/ 1822516 w 2003425"/>
                <a:gd name="connsiteY273" fmla="*/ 857300 h 1312863"/>
                <a:gd name="connsiteX274" fmla="*/ 1825721 w 2003425"/>
                <a:gd name="connsiteY274" fmla="*/ 863601 h 1312863"/>
                <a:gd name="connsiteX275" fmla="*/ 1819310 w 2003425"/>
                <a:gd name="connsiteY275" fmla="*/ 873185 h 1312863"/>
                <a:gd name="connsiteX276" fmla="*/ 1825721 w 2003425"/>
                <a:gd name="connsiteY276" fmla="*/ 881063 h 1312863"/>
                <a:gd name="connsiteX277" fmla="*/ 1827124 w 2003425"/>
                <a:gd name="connsiteY277" fmla="*/ 888940 h 1312863"/>
                <a:gd name="connsiteX278" fmla="*/ 1817708 w 2003425"/>
                <a:gd name="connsiteY278" fmla="*/ 895373 h 1312863"/>
                <a:gd name="connsiteX279" fmla="*/ 1824119 w 2003425"/>
                <a:gd name="connsiteY279" fmla="*/ 900099 h 1312863"/>
                <a:gd name="connsiteX280" fmla="*/ 1827124 w 2003425"/>
                <a:gd name="connsiteY280" fmla="*/ 904825 h 1312863"/>
                <a:gd name="connsiteX281" fmla="*/ 1822516 w 2003425"/>
                <a:gd name="connsiteY281" fmla="*/ 906401 h 1312863"/>
                <a:gd name="connsiteX282" fmla="*/ 1825721 w 2003425"/>
                <a:gd name="connsiteY282" fmla="*/ 936597 h 1312863"/>
                <a:gd name="connsiteX283" fmla="*/ 1846357 w 2003425"/>
                <a:gd name="connsiteY283" fmla="*/ 935021 h 1312863"/>
                <a:gd name="connsiteX284" fmla="*/ 1852567 w 2003425"/>
                <a:gd name="connsiteY284" fmla="*/ 965217 h 1312863"/>
                <a:gd name="connsiteX285" fmla="*/ 1843151 w 2003425"/>
                <a:gd name="connsiteY285" fmla="*/ 966792 h 1312863"/>
                <a:gd name="connsiteX286" fmla="*/ 1827124 w 2003425"/>
                <a:gd name="connsiteY286" fmla="*/ 965217 h 1312863"/>
                <a:gd name="connsiteX287" fmla="*/ 1828727 w 2003425"/>
                <a:gd name="connsiteY287" fmla="*/ 973094 h 1312863"/>
                <a:gd name="connsiteX288" fmla="*/ 1805086 w 2003425"/>
                <a:gd name="connsiteY288" fmla="*/ 976376 h 1312863"/>
                <a:gd name="connsiteX289" fmla="*/ 1808091 w 2003425"/>
                <a:gd name="connsiteY289" fmla="*/ 996988 h 1312863"/>
                <a:gd name="connsiteX290" fmla="*/ 1822516 w 2003425"/>
                <a:gd name="connsiteY290" fmla="*/ 995413 h 1312863"/>
                <a:gd name="connsiteX291" fmla="*/ 1825721 w 2003425"/>
                <a:gd name="connsiteY291" fmla="*/ 1020751 h 1312863"/>
                <a:gd name="connsiteX292" fmla="*/ 1793867 w 2003425"/>
                <a:gd name="connsiteY292" fmla="*/ 1027053 h 1312863"/>
                <a:gd name="connsiteX293" fmla="*/ 1793867 w 2003425"/>
                <a:gd name="connsiteY293" fmla="*/ 1033486 h 1312863"/>
                <a:gd name="connsiteX294" fmla="*/ 1781245 w 2003425"/>
                <a:gd name="connsiteY294" fmla="*/ 1035061 h 1312863"/>
                <a:gd name="connsiteX295" fmla="*/ 1760610 w 2003425"/>
                <a:gd name="connsiteY295" fmla="*/ 1036637 h 1312863"/>
                <a:gd name="connsiteX296" fmla="*/ 1752596 w 2003425"/>
                <a:gd name="connsiteY296" fmla="*/ 1035061 h 1312863"/>
                <a:gd name="connsiteX297" fmla="*/ 1739975 w 2003425"/>
                <a:gd name="connsiteY297" fmla="*/ 1035061 h 1312863"/>
                <a:gd name="connsiteX298" fmla="*/ 1731961 w 2003425"/>
                <a:gd name="connsiteY298" fmla="*/ 1031910 h 1312863"/>
                <a:gd name="connsiteX299" fmla="*/ 1720942 w 2003425"/>
                <a:gd name="connsiteY299" fmla="*/ 1033486 h 1312863"/>
                <a:gd name="connsiteX300" fmla="*/ 1719340 w 2003425"/>
                <a:gd name="connsiteY300" fmla="*/ 1025477 h 1312863"/>
                <a:gd name="connsiteX301" fmla="*/ 1693896 w 2003425"/>
                <a:gd name="connsiteY301" fmla="*/ 1025477 h 1312863"/>
                <a:gd name="connsiteX302" fmla="*/ 1697101 w 2003425"/>
                <a:gd name="connsiteY302" fmla="*/ 1031910 h 1312863"/>
                <a:gd name="connsiteX303" fmla="*/ 1698704 w 2003425"/>
                <a:gd name="connsiteY303" fmla="*/ 1041363 h 1312863"/>
                <a:gd name="connsiteX304" fmla="*/ 1670055 w 2003425"/>
                <a:gd name="connsiteY304" fmla="*/ 1044514 h 1312863"/>
                <a:gd name="connsiteX305" fmla="*/ 1670055 w 2003425"/>
                <a:gd name="connsiteY305" fmla="*/ 1036637 h 1312863"/>
                <a:gd name="connsiteX306" fmla="*/ 1665247 w 2003425"/>
                <a:gd name="connsiteY306" fmla="*/ 1031910 h 1312863"/>
                <a:gd name="connsiteX307" fmla="*/ 1630387 w 2003425"/>
                <a:gd name="connsiteY307" fmla="*/ 1031910 h 1312863"/>
                <a:gd name="connsiteX308" fmla="*/ 1625579 w 2003425"/>
                <a:gd name="connsiteY308" fmla="*/ 1023902 h 1312863"/>
                <a:gd name="connsiteX309" fmla="*/ 1630387 w 2003425"/>
                <a:gd name="connsiteY309" fmla="*/ 1011299 h 1312863"/>
                <a:gd name="connsiteX310" fmla="*/ 1620771 w 2003425"/>
                <a:gd name="connsiteY310" fmla="*/ 1012874 h 1312863"/>
                <a:gd name="connsiteX311" fmla="*/ 1620771 w 2003425"/>
                <a:gd name="connsiteY311" fmla="*/ 1017600 h 1312863"/>
                <a:gd name="connsiteX312" fmla="*/ 1582706 w 2003425"/>
                <a:gd name="connsiteY312" fmla="*/ 1022327 h 1312863"/>
                <a:gd name="connsiteX313" fmla="*/ 1582706 w 2003425"/>
                <a:gd name="connsiteY313" fmla="*/ 1017600 h 1312863"/>
                <a:gd name="connsiteX314" fmla="*/ 1568482 w 2003425"/>
                <a:gd name="connsiteY314" fmla="*/ 1020751 h 1312863"/>
                <a:gd name="connsiteX315" fmla="*/ 1566879 w 2003425"/>
                <a:gd name="connsiteY315" fmla="*/ 1004866 h 1312863"/>
                <a:gd name="connsiteX316" fmla="*/ 1560468 w 2003425"/>
                <a:gd name="connsiteY316" fmla="*/ 1003290 h 1312863"/>
                <a:gd name="connsiteX317" fmla="*/ 1558865 w 2003425"/>
                <a:gd name="connsiteY317" fmla="*/ 995413 h 1312863"/>
                <a:gd name="connsiteX318" fmla="*/ 1573290 w 2003425"/>
                <a:gd name="connsiteY318" fmla="*/ 992131 h 1312863"/>
                <a:gd name="connsiteX319" fmla="*/ 1574893 w 2003425"/>
                <a:gd name="connsiteY319" fmla="*/ 1008016 h 1312863"/>
                <a:gd name="connsiteX320" fmla="*/ 1589117 w 2003425"/>
                <a:gd name="connsiteY320" fmla="*/ 1006441 h 1312863"/>
                <a:gd name="connsiteX321" fmla="*/ 1589117 w 2003425"/>
                <a:gd name="connsiteY321" fmla="*/ 1001715 h 1312863"/>
                <a:gd name="connsiteX322" fmla="*/ 1595528 w 2003425"/>
                <a:gd name="connsiteY322" fmla="*/ 987404 h 1312863"/>
                <a:gd name="connsiteX323" fmla="*/ 1592322 w 2003425"/>
                <a:gd name="connsiteY323" fmla="*/ 979527 h 1312863"/>
                <a:gd name="connsiteX324" fmla="*/ 1595528 w 2003425"/>
                <a:gd name="connsiteY324" fmla="*/ 977952 h 1312863"/>
                <a:gd name="connsiteX325" fmla="*/ 1585911 w 2003425"/>
                <a:gd name="connsiteY325" fmla="*/ 960491 h 1312863"/>
                <a:gd name="connsiteX326" fmla="*/ 1592322 w 2003425"/>
                <a:gd name="connsiteY326" fmla="*/ 958915 h 1312863"/>
                <a:gd name="connsiteX327" fmla="*/ 1585911 w 2003425"/>
                <a:gd name="connsiteY327" fmla="*/ 947756 h 1312863"/>
                <a:gd name="connsiteX328" fmla="*/ 1573290 w 2003425"/>
                <a:gd name="connsiteY328" fmla="*/ 957209 h 1312863"/>
                <a:gd name="connsiteX329" fmla="*/ 1566879 w 2003425"/>
                <a:gd name="connsiteY329" fmla="*/ 930295 h 1312863"/>
                <a:gd name="connsiteX330" fmla="*/ 1557262 w 2003425"/>
                <a:gd name="connsiteY330" fmla="*/ 935021 h 1312863"/>
                <a:gd name="connsiteX331" fmla="*/ 1555660 w 2003425"/>
                <a:gd name="connsiteY331" fmla="*/ 930295 h 1312863"/>
                <a:gd name="connsiteX332" fmla="*/ 1566879 w 2003425"/>
                <a:gd name="connsiteY332" fmla="*/ 925569 h 1312863"/>
                <a:gd name="connsiteX333" fmla="*/ 1563673 w 2003425"/>
                <a:gd name="connsiteY333" fmla="*/ 904825 h 1312863"/>
                <a:gd name="connsiteX334" fmla="*/ 1560468 w 2003425"/>
                <a:gd name="connsiteY334" fmla="*/ 901674 h 1312863"/>
                <a:gd name="connsiteX335" fmla="*/ 1551052 w 2003425"/>
                <a:gd name="connsiteY335" fmla="*/ 901674 h 1312863"/>
                <a:gd name="connsiteX336" fmla="*/ 1547846 w 2003425"/>
                <a:gd name="connsiteY336" fmla="*/ 890646 h 1312863"/>
                <a:gd name="connsiteX337" fmla="*/ 1563673 w 2003425"/>
                <a:gd name="connsiteY337" fmla="*/ 885789 h 1312863"/>
                <a:gd name="connsiteX338" fmla="*/ 1558865 w 2003425"/>
                <a:gd name="connsiteY338" fmla="*/ 869903 h 1312863"/>
                <a:gd name="connsiteX339" fmla="*/ 1560468 w 2003425"/>
                <a:gd name="connsiteY339" fmla="*/ 869903 h 1312863"/>
                <a:gd name="connsiteX340" fmla="*/ 1557262 w 2003425"/>
                <a:gd name="connsiteY340" fmla="*/ 860451 h 1312863"/>
                <a:gd name="connsiteX341" fmla="*/ 1530417 w 2003425"/>
                <a:gd name="connsiteY341" fmla="*/ 868328 h 1312863"/>
                <a:gd name="connsiteX342" fmla="*/ 1519197 w 2003425"/>
                <a:gd name="connsiteY342" fmla="*/ 871479 h 1312863"/>
                <a:gd name="connsiteX343" fmla="*/ 1519197 w 2003425"/>
                <a:gd name="connsiteY343" fmla="*/ 863601 h 1312863"/>
                <a:gd name="connsiteX344" fmla="*/ 1525608 w 2003425"/>
                <a:gd name="connsiteY344" fmla="*/ 860451 h 1312863"/>
                <a:gd name="connsiteX345" fmla="*/ 1520800 w 2003425"/>
                <a:gd name="connsiteY345" fmla="*/ 857300 h 1312863"/>
                <a:gd name="connsiteX346" fmla="*/ 1517595 w 2003425"/>
                <a:gd name="connsiteY346" fmla="*/ 860451 h 1312863"/>
                <a:gd name="connsiteX347" fmla="*/ 1515992 w 2003425"/>
                <a:gd name="connsiteY347" fmla="*/ 849291 h 1312863"/>
                <a:gd name="connsiteX348" fmla="*/ 1519197 w 2003425"/>
                <a:gd name="connsiteY348" fmla="*/ 844565 h 1312863"/>
                <a:gd name="connsiteX349" fmla="*/ 1522403 w 2003425"/>
                <a:gd name="connsiteY349" fmla="*/ 844565 h 1312863"/>
                <a:gd name="connsiteX350" fmla="*/ 1522403 w 2003425"/>
                <a:gd name="connsiteY350" fmla="*/ 839839 h 1312863"/>
                <a:gd name="connsiteX351" fmla="*/ 1517595 w 2003425"/>
                <a:gd name="connsiteY351" fmla="*/ 838263 h 1312863"/>
                <a:gd name="connsiteX352" fmla="*/ 1517595 w 2003425"/>
                <a:gd name="connsiteY352" fmla="*/ 834981 h 1312863"/>
                <a:gd name="connsiteX353" fmla="*/ 1512987 w 2003425"/>
                <a:gd name="connsiteY353" fmla="*/ 831830 h 1312863"/>
                <a:gd name="connsiteX354" fmla="*/ 1484338 w 2003425"/>
                <a:gd name="connsiteY354" fmla="*/ 844565 h 1312863"/>
                <a:gd name="connsiteX355" fmla="*/ 1439862 w 2003425"/>
                <a:gd name="connsiteY355" fmla="*/ 854018 h 1312863"/>
                <a:gd name="connsiteX356" fmla="*/ 1433451 w 2003425"/>
                <a:gd name="connsiteY356" fmla="*/ 828679 h 1312863"/>
                <a:gd name="connsiteX357" fmla="*/ 1422432 w 2003425"/>
                <a:gd name="connsiteY357" fmla="*/ 833406 h 1312863"/>
                <a:gd name="connsiteX358" fmla="*/ 1414418 w 2003425"/>
                <a:gd name="connsiteY358" fmla="*/ 830255 h 1312863"/>
                <a:gd name="connsiteX359" fmla="*/ 1401797 w 2003425"/>
                <a:gd name="connsiteY359" fmla="*/ 831830 h 1312863"/>
                <a:gd name="connsiteX360" fmla="*/ 1384367 w 2003425"/>
                <a:gd name="connsiteY360" fmla="*/ 801634 h 1312863"/>
                <a:gd name="connsiteX361" fmla="*/ 1382764 w 2003425"/>
                <a:gd name="connsiteY361" fmla="*/ 796908 h 1312863"/>
                <a:gd name="connsiteX362" fmla="*/ 1292209 w 2003425"/>
                <a:gd name="connsiteY362" fmla="*/ 828679 h 1312863"/>
                <a:gd name="connsiteX363" fmla="*/ 1289004 w 2003425"/>
                <a:gd name="connsiteY363" fmla="*/ 833406 h 1312863"/>
                <a:gd name="connsiteX364" fmla="*/ 1282793 w 2003425"/>
                <a:gd name="connsiteY364" fmla="*/ 830255 h 1312863"/>
                <a:gd name="connsiteX365" fmla="*/ 1279588 w 2003425"/>
                <a:gd name="connsiteY365" fmla="*/ 831830 h 1312863"/>
                <a:gd name="connsiteX366" fmla="*/ 1271574 w 2003425"/>
                <a:gd name="connsiteY366" fmla="*/ 831830 h 1312863"/>
                <a:gd name="connsiteX367" fmla="*/ 1260555 w 2003425"/>
                <a:gd name="connsiteY367" fmla="*/ 828679 h 1312863"/>
                <a:gd name="connsiteX368" fmla="*/ 1249336 w 2003425"/>
                <a:gd name="connsiteY368" fmla="*/ 825528 h 1312863"/>
                <a:gd name="connsiteX369" fmla="*/ 1223893 w 2003425"/>
                <a:gd name="connsiteY369" fmla="*/ 815945 h 1312863"/>
                <a:gd name="connsiteX370" fmla="*/ 1201654 w 2003425"/>
                <a:gd name="connsiteY370" fmla="*/ 811218 h 1312863"/>
                <a:gd name="connsiteX371" fmla="*/ 1192238 w 2003425"/>
                <a:gd name="connsiteY371" fmla="*/ 804916 h 1312863"/>
                <a:gd name="connsiteX372" fmla="*/ 1182622 w 2003425"/>
                <a:gd name="connsiteY372" fmla="*/ 800059 h 1312863"/>
                <a:gd name="connsiteX373" fmla="*/ 1174809 w 2003425"/>
                <a:gd name="connsiteY373" fmla="*/ 795333 h 1312863"/>
                <a:gd name="connsiteX374" fmla="*/ 1166795 w 2003425"/>
                <a:gd name="connsiteY374" fmla="*/ 795333 h 1312863"/>
                <a:gd name="connsiteX375" fmla="*/ 1155776 w 2003425"/>
                <a:gd name="connsiteY375" fmla="*/ 801634 h 1312863"/>
                <a:gd name="connsiteX376" fmla="*/ 1147762 w 2003425"/>
                <a:gd name="connsiteY376" fmla="*/ 801634 h 1312863"/>
                <a:gd name="connsiteX377" fmla="*/ 1139749 w 2003425"/>
                <a:gd name="connsiteY377" fmla="*/ 796908 h 1312863"/>
                <a:gd name="connsiteX378" fmla="*/ 1125524 w 2003425"/>
                <a:gd name="connsiteY378" fmla="*/ 796908 h 1312863"/>
                <a:gd name="connsiteX379" fmla="*/ 1117511 w 2003425"/>
                <a:gd name="connsiteY379" fmla="*/ 804916 h 1312863"/>
                <a:gd name="connsiteX380" fmla="*/ 1106492 w 2003425"/>
                <a:gd name="connsiteY380" fmla="*/ 806492 h 1312863"/>
                <a:gd name="connsiteX381" fmla="*/ 1087459 w 2003425"/>
                <a:gd name="connsiteY381" fmla="*/ 804916 h 1312863"/>
                <a:gd name="connsiteX382" fmla="*/ 1077843 w 2003425"/>
                <a:gd name="connsiteY382" fmla="*/ 804916 h 1312863"/>
                <a:gd name="connsiteX383" fmla="*/ 1068427 w 2003425"/>
                <a:gd name="connsiteY383" fmla="*/ 811218 h 1312863"/>
                <a:gd name="connsiteX384" fmla="*/ 1057208 w 2003425"/>
                <a:gd name="connsiteY384" fmla="*/ 812794 h 1312863"/>
                <a:gd name="connsiteX385" fmla="*/ 1047791 w 2003425"/>
                <a:gd name="connsiteY385" fmla="*/ 830255 h 1312863"/>
                <a:gd name="connsiteX386" fmla="*/ 1027156 w 2003425"/>
                <a:gd name="connsiteY386" fmla="*/ 833406 h 1312863"/>
                <a:gd name="connsiteX387" fmla="*/ 1022348 w 2003425"/>
                <a:gd name="connsiteY387" fmla="*/ 838263 h 1312863"/>
                <a:gd name="connsiteX388" fmla="*/ 1020745 w 2003425"/>
                <a:gd name="connsiteY388" fmla="*/ 831830 h 1312863"/>
                <a:gd name="connsiteX389" fmla="*/ 992096 w 2003425"/>
                <a:gd name="connsiteY389" fmla="*/ 834981 h 1312863"/>
                <a:gd name="connsiteX390" fmla="*/ 992096 w 2003425"/>
                <a:gd name="connsiteY390" fmla="*/ 833406 h 1312863"/>
                <a:gd name="connsiteX391" fmla="*/ 984283 w 2003425"/>
                <a:gd name="connsiteY391" fmla="*/ 834981 h 1312863"/>
                <a:gd name="connsiteX392" fmla="*/ 982680 w 2003425"/>
                <a:gd name="connsiteY392" fmla="*/ 825528 h 1312863"/>
                <a:gd name="connsiteX393" fmla="*/ 982680 w 2003425"/>
                <a:gd name="connsiteY393" fmla="*/ 819095 h 1312863"/>
                <a:gd name="connsiteX394" fmla="*/ 989091 w 2003425"/>
                <a:gd name="connsiteY394" fmla="*/ 819095 h 1312863"/>
                <a:gd name="connsiteX395" fmla="*/ 985886 w 2003425"/>
                <a:gd name="connsiteY395" fmla="*/ 804916 h 1312863"/>
                <a:gd name="connsiteX396" fmla="*/ 966853 w 2003425"/>
                <a:gd name="connsiteY396" fmla="*/ 806492 h 1312863"/>
                <a:gd name="connsiteX397" fmla="*/ 965250 w 2003425"/>
                <a:gd name="connsiteY397" fmla="*/ 803341 h 1312863"/>
                <a:gd name="connsiteX398" fmla="*/ 954031 w 2003425"/>
                <a:gd name="connsiteY398" fmla="*/ 803341 h 1312863"/>
                <a:gd name="connsiteX399" fmla="*/ 965250 w 2003425"/>
                <a:gd name="connsiteY399" fmla="*/ 862026 h 1312863"/>
                <a:gd name="connsiteX400" fmla="*/ 946218 w 2003425"/>
                <a:gd name="connsiteY400" fmla="*/ 866752 h 1312863"/>
                <a:gd name="connsiteX401" fmla="*/ 950826 w 2003425"/>
                <a:gd name="connsiteY401" fmla="*/ 895373 h 1312863"/>
                <a:gd name="connsiteX402" fmla="*/ 955634 w 2003425"/>
                <a:gd name="connsiteY402" fmla="*/ 892222 h 1312863"/>
                <a:gd name="connsiteX403" fmla="*/ 960442 w 2003425"/>
                <a:gd name="connsiteY403" fmla="*/ 904825 h 1312863"/>
                <a:gd name="connsiteX404" fmla="*/ 962045 w 2003425"/>
                <a:gd name="connsiteY404" fmla="*/ 917560 h 1312863"/>
                <a:gd name="connsiteX405" fmla="*/ 981077 w 2003425"/>
                <a:gd name="connsiteY405" fmla="*/ 915985 h 1312863"/>
                <a:gd name="connsiteX406" fmla="*/ 982680 w 2003425"/>
                <a:gd name="connsiteY406" fmla="*/ 936597 h 1312863"/>
                <a:gd name="connsiteX407" fmla="*/ 982680 w 2003425"/>
                <a:gd name="connsiteY407" fmla="*/ 939747 h 1312863"/>
                <a:gd name="connsiteX408" fmla="*/ 984283 w 2003425"/>
                <a:gd name="connsiteY408" fmla="*/ 954058 h 1312863"/>
                <a:gd name="connsiteX409" fmla="*/ 966853 w 2003425"/>
                <a:gd name="connsiteY409" fmla="*/ 957209 h 1312863"/>
                <a:gd name="connsiteX410" fmla="*/ 965250 w 2003425"/>
                <a:gd name="connsiteY410" fmla="*/ 947756 h 1312863"/>
                <a:gd name="connsiteX411" fmla="*/ 952428 w 2003425"/>
                <a:gd name="connsiteY411" fmla="*/ 950907 h 1312863"/>
                <a:gd name="connsiteX412" fmla="*/ 954031 w 2003425"/>
                <a:gd name="connsiteY412" fmla="*/ 963642 h 1312863"/>
                <a:gd name="connsiteX413" fmla="*/ 928588 w 2003425"/>
                <a:gd name="connsiteY413" fmla="*/ 968368 h 1312863"/>
                <a:gd name="connsiteX414" fmla="*/ 934999 w 2003425"/>
                <a:gd name="connsiteY414" fmla="*/ 1006441 h 1312863"/>
                <a:gd name="connsiteX415" fmla="*/ 955634 w 2003425"/>
                <a:gd name="connsiteY415" fmla="*/ 995413 h 1312863"/>
                <a:gd name="connsiteX416" fmla="*/ 957237 w 2003425"/>
                <a:gd name="connsiteY416" fmla="*/ 995413 h 1312863"/>
                <a:gd name="connsiteX417" fmla="*/ 962045 w 2003425"/>
                <a:gd name="connsiteY417" fmla="*/ 1016025 h 1312863"/>
                <a:gd name="connsiteX418" fmla="*/ 974666 w 2003425"/>
                <a:gd name="connsiteY418" fmla="*/ 1014449 h 1312863"/>
                <a:gd name="connsiteX419" fmla="*/ 979475 w 2003425"/>
                <a:gd name="connsiteY419" fmla="*/ 1031910 h 1312863"/>
                <a:gd name="connsiteX420" fmla="*/ 966853 w 2003425"/>
                <a:gd name="connsiteY420" fmla="*/ 1041363 h 1312863"/>
                <a:gd name="connsiteX421" fmla="*/ 974666 w 2003425"/>
                <a:gd name="connsiteY421" fmla="*/ 1087445 h 1312863"/>
                <a:gd name="connsiteX422" fmla="*/ 1004918 w 2003425"/>
                <a:gd name="connsiteY422" fmla="*/ 1079436 h 1312863"/>
                <a:gd name="connsiteX423" fmla="*/ 1009726 w 2003425"/>
                <a:gd name="connsiteY423" fmla="*/ 1100179 h 1312863"/>
                <a:gd name="connsiteX424" fmla="*/ 1004918 w 2003425"/>
                <a:gd name="connsiteY424" fmla="*/ 1101755 h 1312863"/>
                <a:gd name="connsiteX425" fmla="*/ 1004918 w 2003425"/>
                <a:gd name="connsiteY425" fmla="*/ 1111207 h 1312863"/>
                <a:gd name="connsiteX426" fmla="*/ 1003315 w 2003425"/>
                <a:gd name="connsiteY426" fmla="*/ 1111207 h 1312863"/>
                <a:gd name="connsiteX427" fmla="*/ 1004918 w 2003425"/>
                <a:gd name="connsiteY427" fmla="*/ 1120791 h 1312863"/>
                <a:gd name="connsiteX428" fmla="*/ 992096 w 2003425"/>
                <a:gd name="connsiteY428" fmla="*/ 1122367 h 1312863"/>
                <a:gd name="connsiteX429" fmla="*/ 995302 w 2003425"/>
                <a:gd name="connsiteY429" fmla="*/ 1147705 h 1312863"/>
                <a:gd name="connsiteX430" fmla="*/ 981077 w 2003425"/>
                <a:gd name="connsiteY430" fmla="*/ 1150987 h 1312863"/>
                <a:gd name="connsiteX431" fmla="*/ 981077 w 2003425"/>
                <a:gd name="connsiteY431" fmla="*/ 1157289 h 1312863"/>
                <a:gd name="connsiteX432" fmla="*/ 984283 w 2003425"/>
                <a:gd name="connsiteY432" fmla="*/ 1179476 h 1312863"/>
                <a:gd name="connsiteX433" fmla="*/ 993699 w 2003425"/>
                <a:gd name="connsiteY433" fmla="*/ 1179476 h 1312863"/>
                <a:gd name="connsiteX434" fmla="*/ 998507 w 2003425"/>
                <a:gd name="connsiteY434" fmla="*/ 1204946 h 1312863"/>
                <a:gd name="connsiteX435" fmla="*/ 995302 w 2003425"/>
                <a:gd name="connsiteY435" fmla="*/ 1212823 h 1312863"/>
                <a:gd name="connsiteX436" fmla="*/ 990694 w 2003425"/>
                <a:gd name="connsiteY436" fmla="*/ 1212823 h 1312863"/>
                <a:gd name="connsiteX437" fmla="*/ 1000110 w 2003425"/>
                <a:gd name="connsiteY437" fmla="*/ 1225558 h 1312863"/>
                <a:gd name="connsiteX438" fmla="*/ 993699 w 2003425"/>
                <a:gd name="connsiteY438" fmla="*/ 1230284 h 1312863"/>
                <a:gd name="connsiteX439" fmla="*/ 993699 w 2003425"/>
                <a:gd name="connsiteY439" fmla="*/ 1231860 h 1312863"/>
                <a:gd name="connsiteX440" fmla="*/ 1001713 w 2003425"/>
                <a:gd name="connsiteY440" fmla="*/ 1230284 h 1312863"/>
                <a:gd name="connsiteX441" fmla="*/ 1008124 w 2003425"/>
                <a:gd name="connsiteY441" fmla="*/ 1233435 h 1312863"/>
                <a:gd name="connsiteX442" fmla="*/ 1011329 w 2003425"/>
                <a:gd name="connsiteY442" fmla="*/ 1250896 h 1312863"/>
                <a:gd name="connsiteX443" fmla="*/ 998507 w 2003425"/>
                <a:gd name="connsiteY443" fmla="*/ 1263631 h 1312863"/>
                <a:gd name="connsiteX444" fmla="*/ 965250 w 2003425"/>
                <a:gd name="connsiteY444" fmla="*/ 1271639 h 1312863"/>
                <a:gd name="connsiteX445" fmla="*/ 955634 w 2003425"/>
                <a:gd name="connsiteY445" fmla="*/ 1270064 h 1312863"/>
                <a:gd name="connsiteX446" fmla="*/ 927185 w 2003425"/>
                <a:gd name="connsiteY446" fmla="*/ 1254178 h 1312863"/>
                <a:gd name="connsiteX447" fmla="*/ 893728 w 2003425"/>
                <a:gd name="connsiteY447" fmla="*/ 1252603 h 1312863"/>
                <a:gd name="connsiteX448" fmla="*/ 871490 w 2003425"/>
                <a:gd name="connsiteY448" fmla="*/ 1244594 h 1312863"/>
                <a:gd name="connsiteX449" fmla="*/ 852458 w 2003425"/>
                <a:gd name="connsiteY449" fmla="*/ 1236717 h 1312863"/>
                <a:gd name="connsiteX450" fmla="*/ 827014 w 2003425"/>
                <a:gd name="connsiteY450" fmla="*/ 1235010 h 1312863"/>
                <a:gd name="connsiteX451" fmla="*/ 809584 w 2003425"/>
                <a:gd name="connsiteY451" fmla="*/ 1236717 h 1312863"/>
                <a:gd name="connsiteX452" fmla="*/ 792154 w 2003425"/>
                <a:gd name="connsiteY452" fmla="*/ 1241443 h 1312863"/>
                <a:gd name="connsiteX453" fmla="*/ 774725 w 2003425"/>
                <a:gd name="connsiteY453" fmla="*/ 1250896 h 1312863"/>
                <a:gd name="connsiteX454" fmla="*/ 766711 w 2003425"/>
                <a:gd name="connsiteY454" fmla="*/ 1255754 h 1312863"/>
                <a:gd name="connsiteX455" fmla="*/ 727043 w 2003425"/>
                <a:gd name="connsiteY455" fmla="*/ 1262055 h 1312863"/>
                <a:gd name="connsiteX456" fmla="*/ 685773 w 2003425"/>
                <a:gd name="connsiteY456" fmla="*/ 1268357 h 1312863"/>
                <a:gd name="connsiteX457" fmla="*/ 663535 w 2003425"/>
                <a:gd name="connsiteY457" fmla="*/ 1273215 h 1312863"/>
                <a:gd name="connsiteX458" fmla="*/ 641297 w 2003425"/>
                <a:gd name="connsiteY458" fmla="*/ 1287525 h 1312863"/>
                <a:gd name="connsiteX459" fmla="*/ 593815 w 2003425"/>
                <a:gd name="connsiteY459" fmla="*/ 1300128 h 1312863"/>
                <a:gd name="connsiteX460" fmla="*/ 563564 w 2003425"/>
                <a:gd name="connsiteY460" fmla="*/ 1306561 h 1312863"/>
                <a:gd name="connsiteX461" fmla="*/ 533312 w 2003425"/>
                <a:gd name="connsiteY461" fmla="*/ 1312863 h 1312863"/>
                <a:gd name="connsiteX462" fmla="*/ 523896 w 2003425"/>
                <a:gd name="connsiteY462" fmla="*/ 1312863 h 1312863"/>
                <a:gd name="connsiteX463" fmla="*/ 508069 w 2003425"/>
                <a:gd name="connsiteY463" fmla="*/ 1311288 h 1312863"/>
                <a:gd name="connsiteX464" fmla="*/ 498452 w 2003425"/>
                <a:gd name="connsiteY464" fmla="*/ 1312863 h 1312863"/>
                <a:gd name="connsiteX465" fmla="*/ 498452 w 2003425"/>
                <a:gd name="connsiteY465" fmla="*/ 1298553 h 1312863"/>
                <a:gd name="connsiteX466" fmla="*/ 496850 w 2003425"/>
                <a:gd name="connsiteY466" fmla="*/ 1282667 h 1312863"/>
                <a:gd name="connsiteX467" fmla="*/ 493644 w 2003425"/>
                <a:gd name="connsiteY467" fmla="*/ 1271639 h 1312863"/>
                <a:gd name="connsiteX468" fmla="*/ 487434 w 2003425"/>
                <a:gd name="connsiteY468" fmla="*/ 1271639 h 1312863"/>
                <a:gd name="connsiteX469" fmla="*/ 482625 w 2003425"/>
                <a:gd name="connsiteY469" fmla="*/ 1273215 h 1312863"/>
                <a:gd name="connsiteX470" fmla="*/ 444560 w 2003425"/>
                <a:gd name="connsiteY470" fmla="*/ 1279516 h 1312863"/>
                <a:gd name="connsiteX471" fmla="*/ 344389 w 2003425"/>
                <a:gd name="connsiteY471" fmla="*/ 1293827 h 1312863"/>
                <a:gd name="connsiteX472" fmla="*/ 341384 w 2003425"/>
                <a:gd name="connsiteY472" fmla="*/ 1271639 h 1312863"/>
                <a:gd name="connsiteX473" fmla="*/ 323754 w 2003425"/>
                <a:gd name="connsiteY473" fmla="*/ 1274790 h 1312863"/>
                <a:gd name="connsiteX474" fmla="*/ 323754 w 2003425"/>
                <a:gd name="connsiteY474" fmla="*/ 1279516 h 1312863"/>
                <a:gd name="connsiteX475" fmla="*/ 315940 w 2003425"/>
                <a:gd name="connsiteY475" fmla="*/ 1281092 h 1312863"/>
                <a:gd name="connsiteX476" fmla="*/ 312735 w 2003425"/>
                <a:gd name="connsiteY476" fmla="*/ 1258905 h 1312863"/>
                <a:gd name="connsiteX477" fmla="*/ 319146 w 2003425"/>
                <a:gd name="connsiteY477" fmla="*/ 1249321 h 1312863"/>
                <a:gd name="connsiteX478" fmla="*/ 319146 w 2003425"/>
                <a:gd name="connsiteY478" fmla="*/ 1239868 h 1312863"/>
                <a:gd name="connsiteX479" fmla="*/ 325356 w 2003425"/>
                <a:gd name="connsiteY479" fmla="*/ 1236717 h 1312863"/>
                <a:gd name="connsiteX480" fmla="*/ 325356 w 2003425"/>
                <a:gd name="connsiteY480" fmla="*/ 1225558 h 1312863"/>
                <a:gd name="connsiteX481" fmla="*/ 319146 w 2003425"/>
                <a:gd name="connsiteY481" fmla="*/ 1227133 h 1312863"/>
                <a:gd name="connsiteX482" fmla="*/ 315940 w 2003425"/>
                <a:gd name="connsiteY482" fmla="*/ 1215974 h 1312863"/>
                <a:gd name="connsiteX483" fmla="*/ 312735 w 2003425"/>
                <a:gd name="connsiteY483" fmla="*/ 1215974 h 1312863"/>
                <a:gd name="connsiteX484" fmla="*/ 312735 w 2003425"/>
                <a:gd name="connsiteY484" fmla="*/ 1208097 h 1312863"/>
                <a:gd name="connsiteX485" fmla="*/ 271464 w 2003425"/>
                <a:gd name="connsiteY485" fmla="*/ 1214398 h 1312863"/>
                <a:gd name="connsiteX486" fmla="*/ 258843 w 2003425"/>
                <a:gd name="connsiteY486" fmla="*/ 1215974 h 1312863"/>
                <a:gd name="connsiteX487" fmla="*/ 265053 w 2003425"/>
                <a:gd name="connsiteY487" fmla="*/ 1249321 h 1312863"/>
                <a:gd name="connsiteX488" fmla="*/ 182512 w 2003425"/>
                <a:gd name="connsiteY488" fmla="*/ 1263631 h 1312863"/>
                <a:gd name="connsiteX489" fmla="*/ 187320 w 2003425"/>
                <a:gd name="connsiteY489" fmla="*/ 1273215 h 1312863"/>
                <a:gd name="connsiteX490" fmla="*/ 196937 w 2003425"/>
                <a:gd name="connsiteY490" fmla="*/ 1289100 h 1312863"/>
                <a:gd name="connsiteX491" fmla="*/ 177704 w 2003425"/>
                <a:gd name="connsiteY491" fmla="*/ 1296978 h 1312863"/>
                <a:gd name="connsiteX492" fmla="*/ 176302 w 2003425"/>
                <a:gd name="connsiteY492" fmla="*/ 1293827 h 1312863"/>
                <a:gd name="connsiteX493" fmla="*/ 179307 w 2003425"/>
                <a:gd name="connsiteY493" fmla="*/ 1290676 h 1312863"/>
                <a:gd name="connsiteX494" fmla="*/ 176302 w 2003425"/>
                <a:gd name="connsiteY494" fmla="*/ 1281092 h 1312863"/>
                <a:gd name="connsiteX495" fmla="*/ 169891 w 2003425"/>
                <a:gd name="connsiteY495" fmla="*/ 1281092 h 1312863"/>
                <a:gd name="connsiteX496" fmla="*/ 160274 w 2003425"/>
                <a:gd name="connsiteY496" fmla="*/ 1270064 h 1312863"/>
                <a:gd name="connsiteX497" fmla="*/ 166685 w 2003425"/>
                <a:gd name="connsiteY497" fmla="*/ 1260480 h 1312863"/>
                <a:gd name="connsiteX498" fmla="*/ 166685 w 2003425"/>
                <a:gd name="connsiteY498" fmla="*/ 1250896 h 1312863"/>
                <a:gd name="connsiteX499" fmla="*/ 160274 w 2003425"/>
                <a:gd name="connsiteY499" fmla="*/ 1246170 h 1312863"/>
                <a:gd name="connsiteX500" fmla="*/ 152461 w 2003425"/>
                <a:gd name="connsiteY500" fmla="*/ 1252603 h 1312863"/>
                <a:gd name="connsiteX501" fmla="*/ 142844 w 2003425"/>
                <a:gd name="connsiteY501" fmla="*/ 1260480 h 1312863"/>
                <a:gd name="connsiteX502" fmla="*/ 130223 w 2003425"/>
                <a:gd name="connsiteY502" fmla="*/ 1260480 h 1312863"/>
                <a:gd name="connsiteX503" fmla="*/ 130223 w 2003425"/>
                <a:gd name="connsiteY503" fmla="*/ 1244594 h 1312863"/>
                <a:gd name="connsiteX504" fmla="*/ 138036 w 2003425"/>
                <a:gd name="connsiteY504" fmla="*/ 1239868 h 1312863"/>
                <a:gd name="connsiteX505" fmla="*/ 139639 w 2003425"/>
                <a:gd name="connsiteY505" fmla="*/ 1231860 h 1312863"/>
                <a:gd name="connsiteX506" fmla="*/ 138036 w 2003425"/>
                <a:gd name="connsiteY506" fmla="*/ 1223982 h 1312863"/>
                <a:gd name="connsiteX507" fmla="*/ 125415 w 2003425"/>
                <a:gd name="connsiteY507" fmla="*/ 1230284 h 1312863"/>
                <a:gd name="connsiteX508" fmla="*/ 119004 w 2003425"/>
                <a:gd name="connsiteY508" fmla="*/ 1230284 h 1312863"/>
                <a:gd name="connsiteX509" fmla="*/ 101574 w 2003425"/>
                <a:gd name="connsiteY509" fmla="*/ 1230284 h 1312863"/>
                <a:gd name="connsiteX510" fmla="*/ 66714 w 2003425"/>
                <a:gd name="connsiteY510" fmla="*/ 1222407 h 1312863"/>
                <a:gd name="connsiteX511" fmla="*/ 69920 w 2003425"/>
                <a:gd name="connsiteY511" fmla="*/ 1208097 h 1312863"/>
                <a:gd name="connsiteX512" fmla="*/ 19033 w 2003425"/>
                <a:gd name="connsiteY512" fmla="*/ 1214398 h 1312863"/>
                <a:gd name="connsiteX513" fmla="*/ 0 w 2003425"/>
                <a:gd name="connsiteY513" fmla="*/ 1214398 h 1312863"/>
                <a:gd name="connsiteX514" fmla="*/ 0 w 2003425"/>
                <a:gd name="connsiteY514" fmla="*/ 1208097 h 1312863"/>
                <a:gd name="connsiteX515" fmla="*/ 6411 w 2003425"/>
                <a:gd name="connsiteY515" fmla="*/ 1204946 h 1312863"/>
                <a:gd name="connsiteX516" fmla="*/ 14225 w 2003425"/>
                <a:gd name="connsiteY516" fmla="*/ 1203370 h 1312863"/>
                <a:gd name="connsiteX517" fmla="*/ 14225 w 2003425"/>
                <a:gd name="connsiteY517" fmla="*/ 1195362 h 1312863"/>
                <a:gd name="connsiteX518" fmla="*/ 17430 w 2003425"/>
                <a:gd name="connsiteY518" fmla="*/ 1195362 h 1312863"/>
                <a:gd name="connsiteX519" fmla="*/ 15827 w 2003425"/>
                <a:gd name="connsiteY519" fmla="*/ 1170024 h 1312863"/>
                <a:gd name="connsiteX520" fmla="*/ 14225 w 2003425"/>
                <a:gd name="connsiteY520" fmla="*/ 1157289 h 1312863"/>
                <a:gd name="connsiteX521" fmla="*/ 6411 w 2003425"/>
                <a:gd name="connsiteY521" fmla="*/ 1112783 h 1312863"/>
                <a:gd name="connsiteX522" fmla="*/ 19033 w 2003425"/>
                <a:gd name="connsiteY522" fmla="*/ 1111207 h 1312863"/>
                <a:gd name="connsiteX523" fmla="*/ 23841 w 2003425"/>
                <a:gd name="connsiteY523" fmla="*/ 1111207 h 1312863"/>
                <a:gd name="connsiteX524" fmla="*/ 23841 w 2003425"/>
                <a:gd name="connsiteY524" fmla="*/ 1108057 h 1312863"/>
                <a:gd name="connsiteX525" fmla="*/ 55495 w 2003425"/>
                <a:gd name="connsiteY525" fmla="*/ 1101755 h 1312863"/>
                <a:gd name="connsiteX526" fmla="*/ 53892 w 2003425"/>
                <a:gd name="connsiteY526" fmla="*/ 1082718 h 1312863"/>
                <a:gd name="connsiteX527" fmla="*/ 47682 w 2003425"/>
                <a:gd name="connsiteY527" fmla="*/ 1084294 h 1312863"/>
                <a:gd name="connsiteX528" fmla="*/ 46079 w 2003425"/>
                <a:gd name="connsiteY528" fmla="*/ 1069984 h 1312863"/>
                <a:gd name="connsiteX529" fmla="*/ 53892 w 2003425"/>
                <a:gd name="connsiteY529" fmla="*/ 1068408 h 1312863"/>
                <a:gd name="connsiteX530" fmla="*/ 47682 w 2003425"/>
                <a:gd name="connsiteY530" fmla="*/ 1031910 h 1312863"/>
                <a:gd name="connsiteX531" fmla="*/ 61906 w 2003425"/>
                <a:gd name="connsiteY531" fmla="*/ 1027053 h 1312863"/>
                <a:gd name="connsiteX532" fmla="*/ 55495 w 2003425"/>
                <a:gd name="connsiteY532" fmla="*/ 993837 h 1312863"/>
                <a:gd name="connsiteX533" fmla="*/ 63509 w 2003425"/>
                <a:gd name="connsiteY533" fmla="*/ 992131 h 1312863"/>
                <a:gd name="connsiteX534" fmla="*/ 60303 w 2003425"/>
                <a:gd name="connsiteY534" fmla="*/ 965217 h 1312863"/>
                <a:gd name="connsiteX535" fmla="*/ 27046 w 2003425"/>
                <a:gd name="connsiteY535" fmla="*/ 969943 h 1312863"/>
                <a:gd name="connsiteX536" fmla="*/ 23841 w 2003425"/>
                <a:gd name="connsiteY536" fmla="*/ 969943 h 1312863"/>
                <a:gd name="connsiteX537" fmla="*/ 19033 w 2003425"/>
                <a:gd name="connsiteY537" fmla="*/ 963642 h 1312863"/>
                <a:gd name="connsiteX538" fmla="*/ 17430 w 2003425"/>
                <a:gd name="connsiteY538" fmla="*/ 954058 h 1312863"/>
                <a:gd name="connsiteX539" fmla="*/ 19033 w 2003425"/>
                <a:gd name="connsiteY539" fmla="*/ 954058 h 1312863"/>
                <a:gd name="connsiteX540" fmla="*/ 23841 w 2003425"/>
                <a:gd name="connsiteY540" fmla="*/ 950907 h 1312863"/>
                <a:gd name="connsiteX541" fmla="*/ 17430 w 2003425"/>
                <a:gd name="connsiteY541" fmla="*/ 928719 h 1312863"/>
                <a:gd name="connsiteX542" fmla="*/ 17430 w 2003425"/>
                <a:gd name="connsiteY542" fmla="*/ 915985 h 1312863"/>
                <a:gd name="connsiteX543" fmla="*/ 23841 w 2003425"/>
                <a:gd name="connsiteY543" fmla="*/ 911258 h 1312863"/>
                <a:gd name="connsiteX544" fmla="*/ 33257 w 2003425"/>
                <a:gd name="connsiteY544" fmla="*/ 900099 h 1312863"/>
                <a:gd name="connsiteX545" fmla="*/ 31654 w 2003425"/>
                <a:gd name="connsiteY545" fmla="*/ 898524 h 1312863"/>
                <a:gd name="connsiteX546" fmla="*/ 38065 w 2003425"/>
                <a:gd name="connsiteY546" fmla="*/ 892222 h 1312863"/>
                <a:gd name="connsiteX547" fmla="*/ 36463 w 2003425"/>
                <a:gd name="connsiteY547" fmla="*/ 881063 h 1312863"/>
                <a:gd name="connsiteX548" fmla="*/ 38065 w 2003425"/>
                <a:gd name="connsiteY548" fmla="*/ 881063 h 1312863"/>
                <a:gd name="connsiteX549" fmla="*/ 38065 w 2003425"/>
                <a:gd name="connsiteY549" fmla="*/ 877912 h 1312863"/>
                <a:gd name="connsiteX550" fmla="*/ 74528 w 2003425"/>
                <a:gd name="connsiteY550" fmla="*/ 871479 h 1312863"/>
                <a:gd name="connsiteX551" fmla="*/ 73125 w 2003425"/>
                <a:gd name="connsiteY551" fmla="*/ 868328 h 1312863"/>
                <a:gd name="connsiteX552" fmla="*/ 74528 w 2003425"/>
                <a:gd name="connsiteY552" fmla="*/ 858875 h 1312863"/>
                <a:gd name="connsiteX553" fmla="*/ 74528 w 2003425"/>
                <a:gd name="connsiteY553" fmla="*/ 854018 h 1312863"/>
                <a:gd name="connsiteX554" fmla="*/ 76130 w 2003425"/>
                <a:gd name="connsiteY554" fmla="*/ 854018 h 1312863"/>
                <a:gd name="connsiteX555" fmla="*/ 76130 w 2003425"/>
                <a:gd name="connsiteY555" fmla="*/ 858875 h 1312863"/>
                <a:gd name="connsiteX556" fmla="*/ 92158 w 2003425"/>
                <a:gd name="connsiteY556" fmla="*/ 854018 h 1312863"/>
                <a:gd name="connsiteX557" fmla="*/ 95163 w 2003425"/>
                <a:gd name="connsiteY557" fmla="*/ 871479 h 1312863"/>
                <a:gd name="connsiteX558" fmla="*/ 98368 w 2003425"/>
                <a:gd name="connsiteY558" fmla="*/ 871479 h 1312863"/>
                <a:gd name="connsiteX559" fmla="*/ 95163 w 2003425"/>
                <a:gd name="connsiteY559" fmla="*/ 852442 h 1312863"/>
                <a:gd name="connsiteX560" fmla="*/ 93761 w 2003425"/>
                <a:gd name="connsiteY560" fmla="*/ 852442 h 1312863"/>
                <a:gd name="connsiteX561" fmla="*/ 92158 w 2003425"/>
                <a:gd name="connsiteY561" fmla="*/ 844565 h 1312863"/>
                <a:gd name="connsiteX562" fmla="*/ 98368 w 2003425"/>
                <a:gd name="connsiteY562" fmla="*/ 844565 h 1312863"/>
                <a:gd name="connsiteX563" fmla="*/ 98368 w 2003425"/>
                <a:gd name="connsiteY563" fmla="*/ 841414 h 1312863"/>
                <a:gd name="connsiteX564" fmla="*/ 133428 w 2003425"/>
                <a:gd name="connsiteY564" fmla="*/ 833406 h 1312863"/>
                <a:gd name="connsiteX565" fmla="*/ 131826 w 2003425"/>
                <a:gd name="connsiteY565" fmla="*/ 823953 h 1312863"/>
                <a:gd name="connsiteX566" fmla="*/ 139639 w 2003425"/>
                <a:gd name="connsiteY566" fmla="*/ 822378 h 1312863"/>
                <a:gd name="connsiteX567" fmla="*/ 139639 w 2003425"/>
                <a:gd name="connsiteY567" fmla="*/ 819095 h 1312863"/>
                <a:gd name="connsiteX568" fmla="*/ 133428 w 2003425"/>
                <a:gd name="connsiteY568" fmla="*/ 819095 h 1312863"/>
                <a:gd name="connsiteX569" fmla="*/ 133428 w 2003425"/>
                <a:gd name="connsiteY569" fmla="*/ 815945 h 1312863"/>
                <a:gd name="connsiteX570" fmla="*/ 131826 w 2003425"/>
                <a:gd name="connsiteY570" fmla="*/ 819095 h 1312863"/>
                <a:gd name="connsiteX571" fmla="*/ 131826 w 2003425"/>
                <a:gd name="connsiteY571" fmla="*/ 822378 h 1312863"/>
                <a:gd name="connsiteX572" fmla="*/ 112793 w 2003425"/>
                <a:gd name="connsiteY572" fmla="*/ 825528 h 1312863"/>
                <a:gd name="connsiteX573" fmla="*/ 111190 w 2003425"/>
                <a:gd name="connsiteY573" fmla="*/ 814369 h 1312863"/>
                <a:gd name="connsiteX574" fmla="*/ 130223 w 2003425"/>
                <a:gd name="connsiteY574" fmla="*/ 812794 h 1312863"/>
                <a:gd name="connsiteX575" fmla="*/ 130223 w 2003425"/>
                <a:gd name="connsiteY575" fmla="*/ 809643 h 1312863"/>
                <a:gd name="connsiteX576" fmla="*/ 138036 w 2003425"/>
                <a:gd name="connsiteY576" fmla="*/ 809643 h 1312863"/>
                <a:gd name="connsiteX577" fmla="*/ 133428 w 2003425"/>
                <a:gd name="connsiteY577" fmla="*/ 792182 h 1312863"/>
                <a:gd name="connsiteX578" fmla="*/ 130223 w 2003425"/>
                <a:gd name="connsiteY578" fmla="*/ 792182 h 1312863"/>
                <a:gd name="connsiteX579" fmla="*/ 128620 w 2003425"/>
                <a:gd name="connsiteY579" fmla="*/ 782598 h 1312863"/>
                <a:gd name="connsiteX580" fmla="*/ 128620 w 2003425"/>
                <a:gd name="connsiteY580" fmla="*/ 774721 h 1312863"/>
                <a:gd name="connsiteX581" fmla="*/ 142844 w 2003425"/>
                <a:gd name="connsiteY581" fmla="*/ 773145 h 1312863"/>
                <a:gd name="connsiteX582" fmla="*/ 144447 w 2003425"/>
                <a:gd name="connsiteY582" fmla="*/ 790606 h 1312863"/>
                <a:gd name="connsiteX583" fmla="*/ 158672 w 2003425"/>
                <a:gd name="connsiteY583" fmla="*/ 787455 h 1312863"/>
                <a:gd name="connsiteX584" fmla="*/ 157069 w 2003425"/>
                <a:gd name="connsiteY584" fmla="*/ 800059 h 1312863"/>
                <a:gd name="connsiteX585" fmla="*/ 160274 w 2003425"/>
                <a:gd name="connsiteY585" fmla="*/ 825528 h 1312863"/>
                <a:gd name="connsiteX586" fmla="*/ 168288 w 2003425"/>
                <a:gd name="connsiteY586" fmla="*/ 828679 h 1312863"/>
                <a:gd name="connsiteX587" fmla="*/ 171493 w 2003425"/>
                <a:gd name="connsiteY587" fmla="*/ 820802 h 1312863"/>
                <a:gd name="connsiteX588" fmla="*/ 171493 w 2003425"/>
                <a:gd name="connsiteY588" fmla="*/ 814369 h 1312863"/>
                <a:gd name="connsiteX589" fmla="*/ 179307 w 2003425"/>
                <a:gd name="connsiteY589" fmla="*/ 814369 h 1312863"/>
                <a:gd name="connsiteX590" fmla="*/ 179307 w 2003425"/>
                <a:gd name="connsiteY590" fmla="*/ 806492 h 1312863"/>
                <a:gd name="connsiteX591" fmla="*/ 173096 w 2003425"/>
                <a:gd name="connsiteY591" fmla="*/ 806492 h 1312863"/>
                <a:gd name="connsiteX592" fmla="*/ 168288 w 2003425"/>
                <a:gd name="connsiteY592" fmla="*/ 790606 h 1312863"/>
                <a:gd name="connsiteX593" fmla="*/ 179307 w 2003425"/>
                <a:gd name="connsiteY593" fmla="*/ 787455 h 1312863"/>
                <a:gd name="connsiteX594" fmla="*/ 179307 w 2003425"/>
                <a:gd name="connsiteY594" fmla="*/ 784173 h 1312863"/>
                <a:gd name="connsiteX595" fmla="*/ 199942 w 2003425"/>
                <a:gd name="connsiteY595" fmla="*/ 784173 h 1312863"/>
                <a:gd name="connsiteX596" fmla="*/ 201545 w 2003425"/>
                <a:gd name="connsiteY596" fmla="*/ 781022 h 1312863"/>
                <a:gd name="connsiteX597" fmla="*/ 209558 w 2003425"/>
                <a:gd name="connsiteY597" fmla="*/ 781022 h 1312863"/>
                <a:gd name="connsiteX598" fmla="*/ 211161 w 2003425"/>
                <a:gd name="connsiteY598" fmla="*/ 777871 h 1312863"/>
                <a:gd name="connsiteX599" fmla="*/ 238207 w 2003425"/>
                <a:gd name="connsiteY599" fmla="*/ 776296 h 1312863"/>
                <a:gd name="connsiteX600" fmla="*/ 236605 w 2003425"/>
                <a:gd name="connsiteY600" fmla="*/ 761986 h 1312863"/>
                <a:gd name="connsiteX601" fmla="*/ 261848 w 2003425"/>
                <a:gd name="connsiteY601" fmla="*/ 757260 h 1312863"/>
                <a:gd name="connsiteX602" fmla="*/ 261848 w 2003425"/>
                <a:gd name="connsiteY602" fmla="*/ 752533 h 1312863"/>
                <a:gd name="connsiteX603" fmla="*/ 271464 w 2003425"/>
                <a:gd name="connsiteY603" fmla="*/ 749251 h 1312863"/>
                <a:gd name="connsiteX604" fmla="*/ 271464 w 2003425"/>
                <a:gd name="connsiteY604" fmla="*/ 742949 h 1312863"/>
                <a:gd name="connsiteX605" fmla="*/ 273067 w 2003425"/>
                <a:gd name="connsiteY605" fmla="*/ 728639 h 1312863"/>
                <a:gd name="connsiteX606" fmla="*/ 285689 w 2003425"/>
                <a:gd name="connsiteY606" fmla="*/ 730215 h 1312863"/>
                <a:gd name="connsiteX607" fmla="*/ 284086 w 2003425"/>
                <a:gd name="connsiteY607" fmla="*/ 733365 h 1312863"/>
                <a:gd name="connsiteX608" fmla="*/ 285689 w 2003425"/>
                <a:gd name="connsiteY608" fmla="*/ 736648 h 1312863"/>
                <a:gd name="connsiteX609" fmla="*/ 292100 w 2003425"/>
                <a:gd name="connsiteY609" fmla="*/ 730215 h 1312863"/>
                <a:gd name="connsiteX610" fmla="*/ 292100 w 2003425"/>
                <a:gd name="connsiteY610" fmla="*/ 728639 h 1312863"/>
                <a:gd name="connsiteX611" fmla="*/ 295305 w 2003425"/>
                <a:gd name="connsiteY611" fmla="*/ 725488 h 1312863"/>
                <a:gd name="connsiteX612" fmla="*/ 292100 w 2003425"/>
                <a:gd name="connsiteY612" fmla="*/ 711178 h 1312863"/>
                <a:gd name="connsiteX613" fmla="*/ 290497 w 2003425"/>
                <a:gd name="connsiteY613" fmla="*/ 711178 h 1312863"/>
                <a:gd name="connsiteX614" fmla="*/ 287291 w 2003425"/>
                <a:gd name="connsiteY614" fmla="*/ 695292 h 1312863"/>
                <a:gd name="connsiteX615" fmla="*/ 281081 w 2003425"/>
                <a:gd name="connsiteY615" fmla="*/ 695292 h 1312863"/>
                <a:gd name="connsiteX616" fmla="*/ 281081 w 2003425"/>
                <a:gd name="connsiteY616" fmla="*/ 688991 h 1312863"/>
                <a:gd name="connsiteX617" fmla="*/ 281081 w 2003425"/>
                <a:gd name="connsiteY617" fmla="*/ 682689 h 1312863"/>
                <a:gd name="connsiteX618" fmla="*/ 276273 w 2003425"/>
                <a:gd name="connsiteY618" fmla="*/ 682689 h 1312863"/>
                <a:gd name="connsiteX619" fmla="*/ 281081 w 2003425"/>
                <a:gd name="connsiteY619" fmla="*/ 663521 h 1312863"/>
                <a:gd name="connsiteX620" fmla="*/ 281081 w 2003425"/>
                <a:gd name="connsiteY620" fmla="*/ 654069 h 1312863"/>
                <a:gd name="connsiteX621" fmla="*/ 276273 w 2003425"/>
                <a:gd name="connsiteY621" fmla="*/ 652493 h 1312863"/>
                <a:gd name="connsiteX622" fmla="*/ 271464 w 2003425"/>
                <a:gd name="connsiteY622" fmla="*/ 654069 h 1312863"/>
                <a:gd name="connsiteX623" fmla="*/ 261848 w 2003425"/>
                <a:gd name="connsiteY623" fmla="*/ 654069 h 1312863"/>
                <a:gd name="connsiteX624" fmla="*/ 258843 w 2003425"/>
                <a:gd name="connsiteY624" fmla="*/ 657219 h 1312863"/>
                <a:gd name="connsiteX625" fmla="*/ 258843 w 2003425"/>
                <a:gd name="connsiteY625" fmla="*/ 650918 h 1312863"/>
                <a:gd name="connsiteX626" fmla="*/ 261848 w 2003425"/>
                <a:gd name="connsiteY626" fmla="*/ 639758 h 1312863"/>
                <a:gd name="connsiteX627" fmla="*/ 254035 w 2003425"/>
                <a:gd name="connsiteY627" fmla="*/ 639758 h 1312863"/>
                <a:gd name="connsiteX628" fmla="*/ 252432 w 2003425"/>
                <a:gd name="connsiteY628" fmla="*/ 633457 h 1312863"/>
                <a:gd name="connsiteX629" fmla="*/ 258843 w 2003425"/>
                <a:gd name="connsiteY629" fmla="*/ 623873 h 1312863"/>
                <a:gd name="connsiteX630" fmla="*/ 257240 w 2003425"/>
                <a:gd name="connsiteY630" fmla="*/ 622297 h 1312863"/>
                <a:gd name="connsiteX631" fmla="*/ 257240 w 2003425"/>
                <a:gd name="connsiteY631" fmla="*/ 611138 h 1312863"/>
                <a:gd name="connsiteX632" fmla="*/ 265053 w 2003425"/>
                <a:gd name="connsiteY632" fmla="*/ 609562 h 1312863"/>
                <a:gd name="connsiteX633" fmla="*/ 265053 w 2003425"/>
                <a:gd name="connsiteY633" fmla="*/ 606412 h 1312863"/>
                <a:gd name="connsiteX634" fmla="*/ 271464 w 2003425"/>
                <a:gd name="connsiteY634" fmla="*/ 606412 h 1312863"/>
                <a:gd name="connsiteX635" fmla="*/ 271464 w 2003425"/>
                <a:gd name="connsiteY635" fmla="*/ 596959 h 1312863"/>
                <a:gd name="connsiteX636" fmla="*/ 265053 w 2003425"/>
                <a:gd name="connsiteY636" fmla="*/ 596959 h 1312863"/>
                <a:gd name="connsiteX637" fmla="*/ 266656 w 2003425"/>
                <a:gd name="connsiteY637" fmla="*/ 573065 h 1312863"/>
                <a:gd name="connsiteX638" fmla="*/ 257240 w 2003425"/>
                <a:gd name="connsiteY638" fmla="*/ 500070 h 1312863"/>
                <a:gd name="connsiteX639" fmla="*/ 263451 w 2003425"/>
                <a:gd name="connsiteY639" fmla="*/ 498494 h 1312863"/>
                <a:gd name="connsiteX640" fmla="*/ 257240 w 2003425"/>
                <a:gd name="connsiteY640" fmla="*/ 490486 h 1312863"/>
                <a:gd name="connsiteX641" fmla="*/ 265053 w 2003425"/>
                <a:gd name="connsiteY641" fmla="*/ 488910 h 1312863"/>
                <a:gd name="connsiteX642" fmla="*/ 263451 w 2003425"/>
                <a:gd name="connsiteY642" fmla="*/ 481033 h 1312863"/>
                <a:gd name="connsiteX643" fmla="*/ 271464 w 2003425"/>
                <a:gd name="connsiteY643" fmla="*/ 479458 h 1312863"/>
                <a:gd name="connsiteX644" fmla="*/ 274670 w 2003425"/>
                <a:gd name="connsiteY644" fmla="*/ 481033 h 1312863"/>
                <a:gd name="connsiteX645" fmla="*/ 277875 w 2003425"/>
                <a:gd name="connsiteY645" fmla="*/ 481033 h 1312863"/>
                <a:gd name="connsiteX646" fmla="*/ 276273 w 2003425"/>
                <a:gd name="connsiteY646" fmla="*/ 473025 h 1312863"/>
                <a:gd name="connsiteX647" fmla="*/ 314338 w 2003425"/>
                <a:gd name="connsiteY647" fmla="*/ 468298 h 1312863"/>
                <a:gd name="connsiteX648" fmla="*/ 319146 w 2003425"/>
                <a:gd name="connsiteY648" fmla="*/ 479458 h 1312863"/>
                <a:gd name="connsiteX649" fmla="*/ 333370 w 2003425"/>
                <a:gd name="connsiteY649" fmla="*/ 473025 h 1312863"/>
                <a:gd name="connsiteX650" fmla="*/ 328562 w 2003425"/>
                <a:gd name="connsiteY650" fmla="*/ 449262 h 1312863"/>
                <a:gd name="connsiteX651" fmla="*/ 334973 w 2003425"/>
                <a:gd name="connsiteY651" fmla="*/ 447686 h 1312863"/>
                <a:gd name="connsiteX652" fmla="*/ 334973 w 2003425"/>
                <a:gd name="connsiteY652" fmla="*/ 450837 h 1312863"/>
                <a:gd name="connsiteX653" fmla="*/ 347594 w 2003425"/>
                <a:gd name="connsiteY653" fmla="*/ 450837 h 1312863"/>
                <a:gd name="connsiteX654" fmla="*/ 352403 w 2003425"/>
                <a:gd name="connsiteY654" fmla="*/ 460421 h 1312863"/>
                <a:gd name="connsiteX655" fmla="*/ 369832 w 2003425"/>
                <a:gd name="connsiteY655" fmla="*/ 447686 h 1312863"/>
                <a:gd name="connsiteX656" fmla="*/ 385860 w 2003425"/>
                <a:gd name="connsiteY656" fmla="*/ 439678 h 1312863"/>
                <a:gd name="connsiteX657" fmla="*/ 392071 w 2003425"/>
                <a:gd name="connsiteY657" fmla="*/ 438103 h 1312863"/>
                <a:gd name="connsiteX658" fmla="*/ 404892 w 2003425"/>
                <a:gd name="connsiteY658" fmla="*/ 430225 h 1312863"/>
                <a:gd name="connsiteX659" fmla="*/ 404892 w 2003425"/>
                <a:gd name="connsiteY659" fmla="*/ 419066 h 1312863"/>
                <a:gd name="connsiteX660" fmla="*/ 406495 w 2003425"/>
                <a:gd name="connsiteY660" fmla="*/ 415915 h 1312863"/>
                <a:gd name="connsiteX661" fmla="*/ 406495 w 2003425"/>
                <a:gd name="connsiteY661" fmla="*/ 414340 h 1312863"/>
                <a:gd name="connsiteX662" fmla="*/ 401687 w 2003425"/>
                <a:gd name="connsiteY662" fmla="*/ 412764 h 1312863"/>
                <a:gd name="connsiteX663" fmla="*/ 401687 w 2003425"/>
                <a:gd name="connsiteY663" fmla="*/ 406463 h 1312863"/>
                <a:gd name="connsiteX664" fmla="*/ 425528 w 2003425"/>
                <a:gd name="connsiteY664" fmla="*/ 403180 h 1312863"/>
                <a:gd name="connsiteX665" fmla="*/ 425528 w 2003425"/>
                <a:gd name="connsiteY665" fmla="*/ 400029 h 1312863"/>
                <a:gd name="connsiteX666" fmla="*/ 427130 w 2003425"/>
                <a:gd name="connsiteY666" fmla="*/ 382568 h 1312863"/>
                <a:gd name="connsiteX667" fmla="*/ 398481 w 2003425"/>
                <a:gd name="connsiteY667" fmla="*/ 387295 h 1312863"/>
                <a:gd name="connsiteX668" fmla="*/ 396879 w 2003425"/>
                <a:gd name="connsiteY668" fmla="*/ 379418 h 1312863"/>
                <a:gd name="connsiteX669" fmla="*/ 388865 w 2003425"/>
                <a:gd name="connsiteY669" fmla="*/ 380993 h 1312863"/>
                <a:gd name="connsiteX670" fmla="*/ 363622 w 2003425"/>
                <a:gd name="connsiteY670" fmla="*/ 355655 h 1312863"/>
                <a:gd name="connsiteX671" fmla="*/ 349197 w 2003425"/>
                <a:gd name="connsiteY671" fmla="*/ 357230 h 1312863"/>
                <a:gd name="connsiteX672" fmla="*/ 347594 w 2003425"/>
                <a:gd name="connsiteY672" fmla="*/ 353948 h 1312863"/>
                <a:gd name="connsiteX673" fmla="*/ 339781 w 2003425"/>
                <a:gd name="connsiteY673" fmla="*/ 355655 h 1312863"/>
                <a:gd name="connsiteX674" fmla="*/ 331767 w 2003425"/>
                <a:gd name="connsiteY674" fmla="*/ 353948 h 1312863"/>
                <a:gd name="connsiteX675" fmla="*/ 325356 w 2003425"/>
                <a:gd name="connsiteY675" fmla="*/ 334911 h 1312863"/>
                <a:gd name="connsiteX676" fmla="*/ 319146 w 2003425"/>
                <a:gd name="connsiteY676" fmla="*/ 336487 h 1312863"/>
                <a:gd name="connsiteX677" fmla="*/ 312735 w 2003425"/>
                <a:gd name="connsiteY677" fmla="*/ 325459 h 1312863"/>
                <a:gd name="connsiteX678" fmla="*/ 311132 w 2003425"/>
                <a:gd name="connsiteY678" fmla="*/ 314300 h 1312863"/>
                <a:gd name="connsiteX679" fmla="*/ 315940 w 2003425"/>
                <a:gd name="connsiteY679" fmla="*/ 312724 h 1312863"/>
                <a:gd name="connsiteX680" fmla="*/ 314338 w 2003425"/>
                <a:gd name="connsiteY680" fmla="*/ 299989 h 1312863"/>
                <a:gd name="connsiteX681" fmla="*/ 323754 w 2003425"/>
                <a:gd name="connsiteY681" fmla="*/ 298414 h 1312863"/>
                <a:gd name="connsiteX682" fmla="*/ 323754 w 2003425"/>
                <a:gd name="connsiteY682" fmla="*/ 304847 h 1312863"/>
                <a:gd name="connsiteX683" fmla="*/ 330165 w 2003425"/>
                <a:gd name="connsiteY683" fmla="*/ 304847 h 1312863"/>
                <a:gd name="connsiteX684" fmla="*/ 331767 w 2003425"/>
                <a:gd name="connsiteY684" fmla="*/ 306422 h 1312863"/>
                <a:gd name="connsiteX685" fmla="*/ 350800 w 2003425"/>
                <a:gd name="connsiteY685" fmla="*/ 304847 h 1312863"/>
                <a:gd name="connsiteX686" fmla="*/ 360416 w 2003425"/>
                <a:gd name="connsiteY686" fmla="*/ 287386 h 1312863"/>
                <a:gd name="connsiteX687" fmla="*/ 366627 w 2003425"/>
                <a:gd name="connsiteY687" fmla="*/ 287386 h 1312863"/>
                <a:gd name="connsiteX688" fmla="*/ 368230 w 2003425"/>
                <a:gd name="connsiteY688" fmla="*/ 290537 h 1312863"/>
                <a:gd name="connsiteX689" fmla="*/ 376243 w 2003425"/>
                <a:gd name="connsiteY689" fmla="*/ 287386 h 1312863"/>
                <a:gd name="connsiteX690" fmla="*/ 382654 w 2003425"/>
                <a:gd name="connsiteY690" fmla="*/ 290537 h 1312863"/>
                <a:gd name="connsiteX691" fmla="*/ 385860 w 2003425"/>
                <a:gd name="connsiteY691" fmla="*/ 307998 h 1312863"/>
                <a:gd name="connsiteX692" fmla="*/ 395276 w 2003425"/>
                <a:gd name="connsiteY692" fmla="*/ 306422 h 1312863"/>
                <a:gd name="connsiteX693" fmla="*/ 398481 w 2003425"/>
                <a:gd name="connsiteY693" fmla="*/ 303271 h 1312863"/>
                <a:gd name="connsiteX694" fmla="*/ 407898 w 2003425"/>
                <a:gd name="connsiteY694" fmla="*/ 298414 h 1312863"/>
                <a:gd name="connsiteX695" fmla="*/ 409500 w 2003425"/>
                <a:gd name="connsiteY695" fmla="*/ 304847 h 1312863"/>
                <a:gd name="connsiteX696" fmla="*/ 419117 w 2003425"/>
                <a:gd name="connsiteY696" fmla="*/ 303271 h 1312863"/>
                <a:gd name="connsiteX697" fmla="*/ 419117 w 2003425"/>
                <a:gd name="connsiteY697" fmla="*/ 296838 h 1312863"/>
                <a:gd name="connsiteX698" fmla="*/ 428533 w 2003425"/>
                <a:gd name="connsiteY698" fmla="*/ 296838 h 1312863"/>
                <a:gd name="connsiteX699" fmla="*/ 431738 w 2003425"/>
                <a:gd name="connsiteY699" fmla="*/ 315875 h 1312863"/>
                <a:gd name="connsiteX700" fmla="*/ 438149 w 2003425"/>
                <a:gd name="connsiteY700" fmla="*/ 317450 h 1312863"/>
                <a:gd name="connsiteX701" fmla="*/ 438149 w 2003425"/>
                <a:gd name="connsiteY701" fmla="*/ 322308 h 1312863"/>
                <a:gd name="connsiteX702" fmla="*/ 447766 w 2003425"/>
                <a:gd name="connsiteY702" fmla="*/ 319026 h 1312863"/>
                <a:gd name="connsiteX703" fmla="*/ 449168 w 2003425"/>
                <a:gd name="connsiteY703" fmla="*/ 315875 h 1312863"/>
                <a:gd name="connsiteX704" fmla="*/ 447766 w 2003425"/>
                <a:gd name="connsiteY704" fmla="*/ 298414 h 1312863"/>
                <a:gd name="connsiteX705" fmla="*/ 455579 w 2003425"/>
                <a:gd name="connsiteY705" fmla="*/ 269925 h 1312863"/>
                <a:gd name="connsiteX706" fmla="*/ 460387 w 2003425"/>
                <a:gd name="connsiteY706" fmla="*/ 266643 h 1312863"/>
                <a:gd name="connsiteX707" fmla="*/ 469803 w 2003425"/>
                <a:gd name="connsiteY707" fmla="*/ 220692 h 1312863"/>
                <a:gd name="connsiteX708" fmla="*/ 484228 w 2003425"/>
                <a:gd name="connsiteY708" fmla="*/ 233427 h 1312863"/>
                <a:gd name="connsiteX709" fmla="*/ 492041 w 2003425"/>
                <a:gd name="connsiteY709" fmla="*/ 238153 h 1312863"/>
                <a:gd name="connsiteX710" fmla="*/ 495247 w 2003425"/>
                <a:gd name="connsiteY710" fmla="*/ 238153 h 1312863"/>
                <a:gd name="connsiteX711" fmla="*/ 515882 w 2003425"/>
                <a:gd name="connsiteY711" fmla="*/ 249182 h 1312863"/>
                <a:gd name="connsiteX712" fmla="*/ 523896 w 2003425"/>
                <a:gd name="connsiteY712" fmla="*/ 249182 h 1312863"/>
                <a:gd name="connsiteX713" fmla="*/ 534915 w 2003425"/>
                <a:gd name="connsiteY713" fmla="*/ 249182 h 1312863"/>
                <a:gd name="connsiteX714" fmla="*/ 539723 w 2003425"/>
                <a:gd name="connsiteY714" fmla="*/ 252464 h 1312863"/>
                <a:gd name="connsiteX715" fmla="*/ 539723 w 2003425"/>
                <a:gd name="connsiteY715" fmla="*/ 261916 h 1312863"/>
                <a:gd name="connsiteX716" fmla="*/ 541326 w 2003425"/>
                <a:gd name="connsiteY716" fmla="*/ 266643 h 1312863"/>
                <a:gd name="connsiteX717" fmla="*/ 550942 w 2003425"/>
                <a:gd name="connsiteY717" fmla="*/ 269925 h 1312863"/>
                <a:gd name="connsiteX718" fmla="*/ 555550 w 2003425"/>
                <a:gd name="connsiteY718" fmla="*/ 276227 h 1312863"/>
                <a:gd name="connsiteX719" fmla="*/ 561961 w 2003425"/>
                <a:gd name="connsiteY719" fmla="*/ 280953 h 1312863"/>
                <a:gd name="connsiteX720" fmla="*/ 571577 w 2003425"/>
                <a:gd name="connsiteY720" fmla="*/ 279377 h 1312863"/>
                <a:gd name="connsiteX721" fmla="*/ 582596 w 2003425"/>
                <a:gd name="connsiteY721" fmla="*/ 280953 h 1312863"/>
                <a:gd name="connsiteX722" fmla="*/ 587404 w 2003425"/>
                <a:gd name="connsiteY722" fmla="*/ 288961 h 1312863"/>
                <a:gd name="connsiteX723" fmla="*/ 582596 w 2003425"/>
                <a:gd name="connsiteY723" fmla="*/ 299989 h 1312863"/>
                <a:gd name="connsiteX724" fmla="*/ 584199 w 2003425"/>
                <a:gd name="connsiteY724" fmla="*/ 309573 h 1312863"/>
                <a:gd name="connsiteX725" fmla="*/ 590610 w 2003425"/>
                <a:gd name="connsiteY725" fmla="*/ 315875 h 1312863"/>
                <a:gd name="connsiteX726" fmla="*/ 600026 w 2003425"/>
                <a:gd name="connsiteY726" fmla="*/ 319026 h 1312863"/>
                <a:gd name="connsiteX727" fmla="*/ 611245 w 2003425"/>
                <a:gd name="connsiteY727" fmla="*/ 315875 h 1312863"/>
                <a:gd name="connsiteX728" fmla="*/ 619059 w 2003425"/>
                <a:gd name="connsiteY728" fmla="*/ 319026 h 1312863"/>
                <a:gd name="connsiteX729" fmla="*/ 627072 w 2003425"/>
                <a:gd name="connsiteY729" fmla="*/ 328610 h 1312863"/>
                <a:gd name="connsiteX730" fmla="*/ 631880 w 2003425"/>
                <a:gd name="connsiteY730" fmla="*/ 328610 h 1312863"/>
                <a:gd name="connsiteX731" fmla="*/ 639694 w 2003425"/>
                <a:gd name="connsiteY731" fmla="*/ 331761 h 1312863"/>
                <a:gd name="connsiteX732" fmla="*/ 649310 w 2003425"/>
                <a:gd name="connsiteY732" fmla="*/ 341345 h 1312863"/>
                <a:gd name="connsiteX733" fmla="*/ 655721 w 2003425"/>
                <a:gd name="connsiteY733" fmla="*/ 341345 h 1312863"/>
                <a:gd name="connsiteX734" fmla="*/ 660329 w 2003425"/>
                <a:gd name="connsiteY734" fmla="*/ 341345 h 1312863"/>
                <a:gd name="connsiteX735" fmla="*/ 668343 w 2003425"/>
                <a:gd name="connsiteY735" fmla="*/ 341345 h 1312863"/>
                <a:gd name="connsiteX736" fmla="*/ 674754 w 2003425"/>
                <a:gd name="connsiteY736" fmla="*/ 346071 h 1312863"/>
                <a:gd name="connsiteX737" fmla="*/ 669946 w 2003425"/>
                <a:gd name="connsiteY737" fmla="*/ 355655 h 1312863"/>
                <a:gd name="connsiteX738" fmla="*/ 674754 w 2003425"/>
                <a:gd name="connsiteY738" fmla="*/ 355655 h 1312863"/>
                <a:gd name="connsiteX739" fmla="*/ 677959 w 2003425"/>
                <a:gd name="connsiteY739" fmla="*/ 352373 h 1312863"/>
                <a:gd name="connsiteX740" fmla="*/ 676356 w 2003425"/>
                <a:gd name="connsiteY740" fmla="*/ 350797 h 1312863"/>
                <a:gd name="connsiteX741" fmla="*/ 682567 w 2003425"/>
                <a:gd name="connsiteY741" fmla="*/ 338194 h 1312863"/>
                <a:gd name="connsiteX742" fmla="*/ 684170 w 2003425"/>
                <a:gd name="connsiteY742" fmla="*/ 331761 h 1312863"/>
                <a:gd name="connsiteX743" fmla="*/ 679362 w 2003425"/>
                <a:gd name="connsiteY743" fmla="*/ 331761 h 1312863"/>
                <a:gd name="connsiteX744" fmla="*/ 679362 w 2003425"/>
                <a:gd name="connsiteY744" fmla="*/ 323883 h 1312863"/>
                <a:gd name="connsiteX745" fmla="*/ 695389 w 2003425"/>
                <a:gd name="connsiteY745" fmla="*/ 312724 h 1312863"/>
                <a:gd name="connsiteX746" fmla="*/ 687375 w 2003425"/>
                <a:gd name="connsiteY746" fmla="*/ 304847 h 1312863"/>
                <a:gd name="connsiteX747" fmla="*/ 682567 w 2003425"/>
                <a:gd name="connsiteY747" fmla="*/ 309573 h 1312863"/>
                <a:gd name="connsiteX748" fmla="*/ 674754 w 2003425"/>
                <a:gd name="connsiteY748" fmla="*/ 309573 h 1312863"/>
                <a:gd name="connsiteX749" fmla="*/ 674754 w 2003425"/>
                <a:gd name="connsiteY749" fmla="*/ 284104 h 1312863"/>
                <a:gd name="connsiteX750" fmla="*/ 688978 w 2003425"/>
                <a:gd name="connsiteY750" fmla="*/ 280953 h 1312863"/>
                <a:gd name="connsiteX751" fmla="*/ 696992 w 2003425"/>
                <a:gd name="connsiteY751" fmla="*/ 279377 h 1312863"/>
                <a:gd name="connsiteX752" fmla="*/ 687375 w 2003425"/>
                <a:gd name="connsiteY752" fmla="*/ 276227 h 1312863"/>
                <a:gd name="connsiteX753" fmla="*/ 687375 w 2003425"/>
                <a:gd name="connsiteY753" fmla="*/ 265067 h 1312863"/>
                <a:gd name="connsiteX754" fmla="*/ 693786 w 2003425"/>
                <a:gd name="connsiteY754" fmla="*/ 265067 h 1312863"/>
                <a:gd name="connsiteX755" fmla="*/ 693786 w 2003425"/>
                <a:gd name="connsiteY755" fmla="*/ 268349 h 1312863"/>
                <a:gd name="connsiteX756" fmla="*/ 701600 w 2003425"/>
                <a:gd name="connsiteY756" fmla="*/ 261916 h 1312863"/>
                <a:gd name="connsiteX757" fmla="*/ 698595 w 2003425"/>
                <a:gd name="connsiteY757" fmla="*/ 255615 h 1312863"/>
                <a:gd name="connsiteX758" fmla="*/ 693786 w 2003425"/>
                <a:gd name="connsiteY758" fmla="*/ 255615 h 1312863"/>
                <a:gd name="connsiteX759" fmla="*/ 693786 w 2003425"/>
                <a:gd name="connsiteY759" fmla="*/ 242880 h 1312863"/>
                <a:gd name="connsiteX760" fmla="*/ 677959 w 2003425"/>
                <a:gd name="connsiteY760" fmla="*/ 233427 h 1312863"/>
                <a:gd name="connsiteX761" fmla="*/ 679362 w 2003425"/>
                <a:gd name="connsiteY761" fmla="*/ 230145 h 1312863"/>
                <a:gd name="connsiteX762" fmla="*/ 676356 w 2003425"/>
                <a:gd name="connsiteY762" fmla="*/ 226994 h 1312863"/>
                <a:gd name="connsiteX763" fmla="*/ 677959 w 2003425"/>
                <a:gd name="connsiteY763" fmla="*/ 207958 h 1312863"/>
                <a:gd name="connsiteX764" fmla="*/ 679362 w 2003425"/>
                <a:gd name="connsiteY764" fmla="*/ 192072 h 1312863"/>
                <a:gd name="connsiteX765" fmla="*/ 701600 w 2003425"/>
                <a:gd name="connsiteY765" fmla="*/ 160301 h 1312863"/>
                <a:gd name="connsiteX766" fmla="*/ 696992 w 2003425"/>
                <a:gd name="connsiteY766" fmla="*/ 153999 h 1312863"/>
                <a:gd name="connsiteX767" fmla="*/ 696992 w 2003425"/>
                <a:gd name="connsiteY767" fmla="*/ 152424 h 1312863"/>
                <a:gd name="connsiteX768" fmla="*/ 687375 w 2003425"/>
                <a:gd name="connsiteY768" fmla="*/ 145990 h 1312863"/>
                <a:gd name="connsiteX769" fmla="*/ 692184 w 2003425"/>
                <a:gd name="connsiteY769" fmla="*/ 141264 h 1312863"/>
                <a:gd name="connsiteX770" fmla="*/ 696992 w 2003425"/>
                <a:gd name="connsiteY770" fmla="*/ 134962 h 1312863"/>
                <a:gd name="connsiteX771" fmla="*/ 701600 w 2003425"/>
                <a:gd name="connsiteY771" fmla="*/ 134962 h 1312863"/>
                <a:gd name="connsiteX772" fmla="*/ 703202 w 2003425"/>
                <a:gd name="connsiteY772" fmla="*/ 128529 h 1312863"/>
                <a:gd name="connsiteX773" fmla="*/ 706408 w 2003425"/>
                <a:gd name="connsiteY773" fmla="*/ 125379 h 1312863"/>
                <a:gd name="connsiteX774" fmla="*/ 706408 w 2003425"/>
                <a:gd name="connsiteY774" fmla="*/ 122228 h 1312863"/>
                <a:gd name="connsiteX775" fmla="*/ 723838 w 2003425"/>
                <a:gd name="connsiteY775" fmla="*/ 114350 h 1312863"/>
                <a:gd name="connsiteX776" fmla="*/ 720632 w 2003425"/>
                <a:gd name="connsiteY776" fmla="*/ 107917 h 1312863"/>
                <a:gd name="connsiteX777" fmla="*/ 725440 w 2003425"/>
                <a:gd name="connsiteY777" fmla="*/ 104767 h 1312863"/>
                <a:gd name="connsiteX778" fmla="*/ 727043 w 2003425"/>
                <a:gd name="connsiteY778" fmla="*/ 88881 h 1312863"/>
                <a:gd name="connsiteX779" fmla="*/ 730249 w 2003425"/>
                <a:gd name="connsiteY779" fmla="*/ 87306 h 1312863"/>
                <a:gd name="connsiteX780" fmla="*/ 725440 w 2003425"/>
                <a:gd name="connsiteY780" fmla="*/ 74571 h 1312863"/>
                <a:gd name="connsiteX781" fmla="*/ 758898 w 2003425"/>
                <a:gd name="connsiteY781" fmla="*/ 96889 h 1312863"/>
                <a:gd name="connsiteX782" fmla="*/ 763505 w 2003425"/>
                <a:gd name="connsiteY782" fmla="*/ 90456 h 1312863"/>
                <a:gd name="connsiteX783" fmla="*/ 774725 w 2003425"/>
                <a:gd name="connsiteY783" fmla="*/ 100040 h 1312863"/>
                <a:gd name="connsiteX784" fmla="*/ 782538 w 2003425"/>
                <a:gd name="connsiteY784" fmla="*/ 93607 h 1312863"/>
                <a:gd name="connsiteX785" fmla="*/ 788949 w 2003425"/>
                <a:gd name="connsiteY785" fmla="*/ 96889 h 1312863"/>
                <a:gd name="connsiteX786" fmla="*/ 798565 w 2003425"/>
                <a:gd name="connsiteY786" fmla="*/ 104767 h 1312863"/>
                <a:gd name="connsiteX787" fmla="*/ 804776 w 2003425"/>
                <a:gd name="connsiteY787" fmla="*/ 104767 h 1312863"/>
                <a:gd name="connsiteX788" fmla="*/ 812790 w 2003425"/>
                <a:gd name="connsiteY788" fmla="*/ 98465 h 1312863"/>
                <a:gd name="connsiteX789" fmla="*/ 807982 w 2003425"/>
                <a:gd name="connsiteY789" fmla="*/ 90456 h 1312863"/>
                <a:gd name="connsiteX790" fmla="*/ 812790 w 2003425"/>
                <a:gd name="connsiteY790" fmla="*/ 74571 h 1312863"/>
                <a:gd name="connsiteX791" fmla="*/ 822406 w 2003425"/>
                <a:gd name="connsiteY791" fmla="*/ 76146 h 1312863"/>
                <a:gd name="connsiteX792" fmla="*/ 822406 w 2003425"/>
                <a:gd name="connsiteY792" fmla="*/ 66694 h 1312863"/>
                <a:gd name="connsiteX793" fmla="*/ 820803 w 2003425"/>
                <a:gd name="connsiteY793" fmla="*/ 65118 h 1312863"/>
                <a:gd name="connsiteX794" fmla="*/ 822406 w 2003425"/>
                <a:gd name="connsiteY794" fmla="*/ 61967 h 1312863"/>
                <a:gd name="connsiteX795" fmla="*/ 824009 w 2003425"/>
                <a:gd name="connsiteY795" fmla="*/ 65118 h 1312863"/>
                <a:gd name="connsiteX796" fmla="*/ 838233 w 2003425"/>
                <a:gd name="connsiteY796" fmla="*/ 52383 h 1312863"/>
                <a:gd name="connsiteX797" fmla="*/ 850855 w 2003425"/>
                <a:gd name="connsiteY797" fmla="*/ 52383 h 1312863"/>
                <a:gd name="connsiteX798" fmla="*/ 850855 w 2003425"/>
                <a:gd name="connsiteY798" fmla="*/ 50808 h 1312863"/>
                <a:gd name="connsiteX799" fmla="*/ 857266 w 2003425"/>
                <a:gd name="connsiteY799" fmla="*/ 57110 h 1312863"/>
                <a:gd name="connsiteX800" fmla="*/ 868285 w 2003425"/>
                <a:gd name="connsiteY800" fmla="*/ 52383 h 1312863"/>
                <a:gd name="connsiteX801" fmla="*/ 866682 w 2003425"/>
                <a:gd name="connsiteY801" fmla="*/ 47657 h 1312863"/>
                <a:gd name="connsiteX802" fmla="*/ 874696 w 2003425"/>
                <a:gd name="connsiteY802" fmla="*/ 42799 h 1312863"/>
                <a:gd name="connsiteX803" fmla="*/ 874696 w 2003425"/>
                <a:gd name="connsiteY803" fmla="*/ 47657 h 1312863"/>
                <a:gd name="connsiteX804" fmla="*/ 879504 w 2003425"/>
                <a:gd name="connsiteY804" fmla="*/ 47657 h 1312863"/>
                <a:gd name="connsiteX805" fmla="*/ 885915 w 2003425"/>
                <a:gd name="connsiteY805" fmla="*/ 42799 h 1312863"/>
                <a:gd name="connsiteX806" fmla="*/ 890523 w 2003425"/>
                <a:gd name="connsiteY806" fmla="*/ 42799 h 1312863"/>
                <a:gd name="connsiteX807" fmla="*/ 896934 w 2003425"/>
                <a:gd name="connsiteY807" fmla="*/ 36498 h 1312863"/>
                <a:gd name="connsiteX808" fmla="*/ 900139 w 2003425"/>
                <a:gd name="connsiteY808" fmla="*/ 39649 h 1312863"/>
                <a:gd name="connsiteX809" fmla="*/ 903345 w 2003425"/>
                <a:gd name="connsiteY809" fmla="*/ 38073 h 1312863"/>
                <a:gd name="connsiteX810" fmla="*/ 909555 w 2003425"/>
                <a:gd name="connsiteY810" fmla="*/ 38073 h 1312863"/>
                <a:gd name="connsiteX811" fmla="*/ 909555 w 2003425"/>
                <a:gd name="connsiteY811" fmla="*/ 30196 h 1312863"/>
                <a:gd name="connsiteX812" fmla="*/ 906550 w 2003425"/>
                <a:gd name="connsiteY812" fmla="*/ 20612 h 1312863"/>
                <a:gd name="connsiteX813" fmla="*/ 915966 w 2003425"/>
                <a:gd name="connsiteY813" fmla="*/ 12735 h 1312863"/>
                <a:gd name="connsiteX814" fmla="*/ 923980 w 2003425"/>
                <a:gd name="connsiteY814" fmla="*/ 12735 h 1312863"/>
                <a:gd name="connsiteX815" fmla="*/ 927185 w 2003425"/>
                <a:gd name="connsiteY815" fmla="*/ 11159 h 1312863"/>
                <a:gd name="connsiteX816" fmla="*/ 928588 w 2003425"/>
                <a:gd name="connsiteY816" fmla="*/ 14310 h 1312863"/>
                <a:gd name="connsiteX817" fmla="*/ 931793 w 2003425"/>
                <a:gd name="connsiteY817" fmla="*/ 20612 h 1312863"/>
                <a:gd name="connsiteX818" fmla="*/ 936601 w 2003425"/>
                <a:gd name="connsiteY818" fmla="*/ 14310 h 1312863"/>
                <a:gd name="connsiteX819" fmla="*/ 938204 w 2003425"/>
                <a:gd name="connsiteY819" fmla="*/ 11159 h 1312863"/>
                <a:gd name="connsiteX820" fmla="*/ 934999 w 2003425"/>
                <a:gd name="connsiteY820" fmla="*/ 3151 h 1312863"/>
                <a:gd name="connsiteX821" fmla="*/ 954031 w 2003425"/>
                <a:gd name="connsiteY821" fmla="*/ 1576 h 1312863"/>
                <a:gd name="connsiteX822" fmla="*/ 957237 w 2003425"/>
                <a:gd name="connsiteY822" fmla="*/ 4726 h 1312863"/>
                <a:gd name="connsiteX823" fmla="*/ 976269 w 2003425"/>
                <a:gd name="connsiteY823" fmla="*/ 12735 h 1312863"/>
                <a:gd name="connsiteX824" fmla="*/ 974666 w 2003425"/>
                <a:gd name="connsiteY824" fmla="*/ 19037 h 1312863"/>
                <a:gd name="connsiteX825" fmla="*/ 966853 w 2003425"/>
                <a:gd name="connsiteY825" fmla="*/ 19037 h 1312863"/>
                <a:gd name="connsiteX826" fmla="*/ 962045 w 2003425"/>
                <a:gd name="connsiteY826" fmla="*/ 20612 h 1312863"/>
                <a:gd name="connsiteX827" fmla="*/ 960442 w 2003425"/>
                <a:gd name="connsiteY827" fmla="*/ 23763 h 1312863"/>
                <a:gd name="connsiteX828" fmla="*/ 963648 w 2003425"/>
                <a:gd name="connsiteY828" fmla="*/ 23763 h 1312863"/>
                <a:gd name="connsiteX829" fmla="*/ 976269 w 2003425"/>
                <a:gd name="connsiteY829" fmla="*/ 31771 h 1312863"/>
                <a:gd name="connsiteX830" fmla="*/ 981077 w 2003425"/>
                <a:gd name="connsiteY830" fmla="*/ 28621 h 1312863"/>
                <a:gd name="connsiteX831" fmla="*/ 982680 w 2003425"/>
                <a:gd name="connsiteY831" fmla="*/ 30196 h 1312863"/>
                <a:gd name="connsiteX832" fmla="*/ 985886 w 2003425"/>
                <a:gd name="connsiteY832" fmla="*/ 28621 h 1312863"/>
                <a:gd name="connsiteX833" fmla="*/ 989091 w 2003425"/>
                <a:gd name="connsiteY833" fmla="*/ 12735 h 1312863"/>
                <a:gd name="connsiteX834" fmla="*/ 992096 w 2003425"/>
                <a:gd name="connsiteY834" fmla="*/ 4726 h 1312863"/>
                <a:gd name="connsiteX835" fmla="*/ 995302 w 2003425"/>
                <a:gd name="connsiteY835" fmla="*/ 9584 h 1312863"/>
                <a:gd name="connsiteX836" fmla="*/ 1001713 w 2003425"/>
                <a:gd name="connsiteY836" fmla="*/ 0 h 1312863"/>
                <a:gd name="connsiteX0" fmla="*/ 1001713 w 2003425"/>
                <a:gd name="connsiteY0" fmla="*/ 0 h 1312863"/>
                <a:gd name="connsiteX1" fmla="*/ 1009726 w 2003425"/>
                <a:gd name="connsiteY1" fmla="*/ 4726 h 1312863"/>
                <a:gd name="connsiteX2" fmla="*/ 1017540 w 2003425"/>
                <a:gd name="connsiteY2" fmla="*/ 9584 h 1312863"/>
                <a:gd name="connsiteX3" fmla="*/ 1017540 w 2003425"/>
                <a:gd name="connsiteY3" fmla="*/ 12735 h 1312863"/>
                <a:gd name="connsiteX4" fmla="*/ 1027156 w 2003425"/>
                <a:gd name="connsiteY4" fmla="*/ 22188 h 1312863"/>
                <a:gd name="connsiteX5" fmla="*/ 1033367 w 2003425"/>
                <a:gd name="connsiteY5" fmla="*/ 30196 h 1312863"/>
                <a:gd name="connsiteX6" fmla="*/ 1033367 w 2003425"/>
                <a:gd name="connsiteY6" fmla="*/ 33347 h 1312863"/>
                <a:gd name="connsiteX7" fmla="*/ 1036572 w 2003425"/>
                <a:gd name="connsiteY7" fmla="*/ 31771 h 1312863"/>
                <a:gd name="connsiteX8" fmla="*/ 1047791 w 2003425"/>
                <a:gd name="connsiteY8" fmla="*/ 28621 h 1312863"/>
                <a:gd name="connsiteX9" fmla="*/ 1050997 w 2003425"/>
                <a:gd name="connsiteY9" fmla="*/ 23763 h 1312863"/>
                <a:gd name="connsiteX10" fmla="*/ 1038175 w 2003425"/>
                <a:gd name="connsiteY10" fmla="*/ 12735 h 1312863"/>
                <a:gd name="connsiteX11" fmla="*/ 1057208 w 2003425"/>
                <a:gd name="connsiteY11" fmla="*/ 12735 h 1312863"/>
                <a:gd name="connsiteX12" fmla="*/ 1065221 w 2003425"/>
                <a:gd name="connsiteY12" fmla="*/ 19037 h 1312863"/>
                <a:gd name="connsiteX13" fmla="*/ 1060413 w 2003425"/>
                <a:gd name="connsiteY13" fmla="*/ 22188 h 1312863"/>
                <a:gd name="connsiteX14" fmla="*/ 1062016 w 2003425"/>
                <a:gd name="connsiteY14" fmla="*/ 27045 h 1312863"/>
                <a:gd name="connsiteX15" fmla="*/ 1068427 w 2003425"/>
                <a:gd name="connsiteY15" fmla="*/ 22188 h 1312863"/>
                <a:gd name="connsiteX16" fmla="*/ 1070029 w 2003425"/>
                <a:gd name="connsiteY16" fmla="*/ 27045 h 1312863"/>
                <a:gd name="connsiteX17" fmla="*/ 1066824 w 2003425"/>
                <a:gd name="connsiteY17" fmla="*/ 31771 h 1312863"/>
                <a:gd name="connsiteX18" fmla="*/ 1068427 w 2003425"/>
                <a:gd name="connsiteY18" fmla="*/ 38073 h 1312863"/>
                <a:gd name="connsiteX19" fmla="*/ 1074838 w 2003425"/>
                <a:gd name="connsiteY19" fmla="*/ 30196 h 1312863"/>
                <a:gd name="connsiteX20" fmla="*/ 1081048 w 2003425"/>
                <a:gd name="connsiteY20" fmla="*/ 27045 h 1312863"/>
                <a:gd name="connsiteX21" fmla="*/ 1089062 w 2003425"/>
                <a:gd name="connsiteY21" fmla="*/ 22188 h 1312863"/>
                <a:gd name="connsiteX22" fmla="*/ 1095473 w 2003425"/>
                <a:gd name="connsiteY22" fmla="*/ 27045 h 1312863"/>
                <a:gd name="connsiteX23" fmla="*/ 1095473 w 2003425"/>
                <a:gd name="connsiteY23" fmla="*/ 30196 h 1312863"/>
                <a:gd name="connsiteX24" fmla="*/ 1101684 w 2003425"/>
                <a:gd name="connsiteY24" fmla="*/ 31771 h 1312863"/>
                <a:gd name="connsiteX25" fmla="*/ 1108095 w 2003425"/>
                <a:gd name="connsiteY25" fmla="*/ 23763 h 1312863"/>
                <a:gd name="connsiteX26" fmla="*/ 1116108 w 2003425"/>
                <a:gd name="connsiteY26" fmla="*/ 27045 h 1312863"/>
                <a:gd name="connsiteX27" fmla="*/ 1120716 w 2003425"/>
                <a:gd name="connsiteY27" fmla="*/ 22188 h 1312863"/>
                <a:gd name="connsiteX28" fmla="*/ 1130333 w 2003425"/>
                <a:gd name="connsiteY28" fmla="*/ 30196 h 1312863"/>
                <a:gd name="connsiteX29" fmla="*/ 1133538 w 2003425"/>
                <a:gd name="connsiteY29" fmla="*/ 33347 h 1312863"/>
                <a:gd name="connsiteX30" fmla="*/ 1128730 w 2003425"/>
                <a:gd name="connsiteY30" fmla="*/ 31771 h 1312863"/>
                <a:gd name="connsiteX31" fmla="*/ 1123922 w 2003425"/>
                <a:gd name="connsiteY31" fmla="*/ 33347 h 1312863"/>
                <a:gd name="connsiteX32" fmla="*/ 1123922 w 2003425"/>
                <a:gd name="connsiteY32" fmla="*/ 47657 h 1312863"/>
                <a:gd name="connsiteX33" fmla="*/ 1130333 w 2003425"/>
                <a:gd name="connsiteY33" fmla="*/ 42799 h 1312863"/>
                <a:gd name="connsiteX34" fmla="*/ 1139749 w 2003425"/>
                <a:gd name="connsiteY34" fmla="*/ 49232 h 1312863"/>
                <a:gd name="connsiteX35" fmla="*/ 1142954 w 2003425"/>
                <a:gd name="connsiteY35" fmla="*/ 50808 h 1312863"/>
                <a:gd name="connsiteX36" fmla="*/ 1133538 w 2003425"/>
                <a:gd name="connsiteY36" fmla="*/ 50808 h 1312863"/>
                <a:gd name="connsiteX37" fmla="*/ 1133538 w 2003425"/>
                <a:gd name="connsiteY37" fmla="*/ 57110 h 1312863"/>
                <a:gd name="connsiteX38" fmla="*/ 1127127 w 2003425"/>
                <a:gd name="connsiteY38" fmla="*/ 57110 h 1312863"/>
                <a:gd name="connsiteX39" fmla="*/ 1123922 w 2003425"/>
                <a:gd name="connsiteY39" fmla="*/ 58685 h 1312863"/>
                <a:gd name="connsiteX40" fmla="*/ 1125524 w 2003425"/>
                <a:gd name="connsiteY40" fmla="*/ 65118 h 1312863"/>
                <a:gd name="connsiteX41" fmla="*/ 1138146 w 2003425"/>
                <a:gd name="connsiteY41" fmla="*/ 66694 h 1312863"/>
                <a:gd name="connsiteX42" fmla="*/ 1142954 w 2003425"/>
                <a:gd name="connsiteY42" fmla="*/ 69844 h 1312863"/>
                <a:gd name="connsiteX43" fmla="*/ 1146160 w 2003425"/>
                <a:gd name="connsiteY43" fmla="*/ 60261 h 1312863"/>
                <a:gd name="connsiteX44" fmla="*/ 1152571 w 2003425"/>
                <a:gd name="connsiteY44" fmla="*/ 61967 h 1312863"/>
                <a:gd name="connsiteX45" fmla="*/ 1157379 w 2003425"/>
                <a:gd name="connsiteY45" fmla="*/ 60261 h 1312863"/>
                <a:gd name="connsiteX46" fmla="*/ 1157379 w 2003425"/>
                <a:gd name="connsiteY46" fmla="*/ 66694 h 1312863"/>
                <a:gd name="connsiteX47" fmla="*/ 1163589 w 2003425"/>
                <a:gd name="connsiteY47" fmla="*/ 66694 h 1312863"/>
                <a:gd name="connsiteX48" fmla="*/ 1163589 w 2003425"/>
                <a:gd name="connsiteY48" fmla="*/ 74571 h 1312863"/>
                <a:gd name="connsiteX49" fmla="*/ 1166795 w 2003425"/>
                <a:gd name="connsiteY49" fmla="*/ 77853 h 1312863"/>
                <a:gd name="connsiteX50" fmla="*/ 1168398 w 2003425"/>
                <a:gd name="connsiteY50" fmla="*/ 74571 h 1312863"/>
                <a:gd name="connsiteX51" fmla="*/ 1168398 w 2003425"/>
                <a:gd name="connsiteY51" fmla="*/ 77853 h 1312863"/>
                <a:gd name="connsiteX52" fmla="*/ 1174809 w 2003425"/>
                <a:gd name="connsiteY52" fmla="*/ 74571 h 1312863"/>
                <a:gd name="connsiteX53" fmla="*/ 1178014 w 2003425"/>
                <a:gd name="connsiteY53" fmla="*/ 79428 h 1312863"/>
                <a:gd name="connsiteX54" fmla="*/ 1182622 w 2003425"/>
                <a:gd name="connsiteY54" fmla="*/ 76146 h 1312863"/>
                <a:gd name="connsiteX55" fmla="*/ 1184225 w 2003425"/>
                <a:gd name="connsiteY55" fmla="*/ 87306 h 1312863"/>
                <a:gd name="connsiteX56" fmla="*/ 1181019 w 2003425"/>
                <a:gd name="connsiteY56" fmla="*/ 90456 h 1312863"/>
                <a:gd name="connsiteX57" fmla="*/ 1193841 w 2003425"/>
                <a:gd name="connsiteY57" fmla="*/ 100040 h 1312863"/>
                <a:gd name="connsiteX58" fmla="*/ 1201654 w 2003425"/>
                <a:gd name="connsiteY58" fmla="*/ 106342 h 1312863"/>
                <a:gd name="connsiteX59" fmla="*/ 1197047 w 2003425"/>
                <a:gd name="connsiteY59" fmla="*/ 107917 h 1312863"/>
                <a:gd name="connsiteX60" fmla="*/ 1203257 w 2003425"/>
                <a:gd name="connsiteY60" fmla="*/ 114350 h 1312863"/>
                <a:gd name="connsiteX61" fmla="*/ 1212874 w 2003425"/>
                <a:gd name="connsiteY61" fmla="*/ 115926 h 1312863"/>
                <a:gd name="connsiteX62" fmla="*/ 1222290 w 2003425"/>
                <a:gd name="connsiteY62" fmla="*/ 125379 h 1312863"/>
                <a:gd name="connsiteX63" fmla="*/ 1228701 w 2003425"/>
                <a:gd name="connsiteY63" fmla="*/ 123803 h 1312863"/>
                <a:gd name="connsiteX64" fmla="*/ 1230303 w 2003425"/>
                <a:gd name="connsiteY64" fmla="*/ 125379 h 1312863"/>
                <a:gd name="connsiteX65" fmla="*/ 1230303 w 2003425"/>
                <a:gd name="connsiteY65" fmla="*/ 133387 h 1312863"/>
                <a:gd name="connsiteX66" fmla="*/ 1235112 w 2003425"/>
                <a:gd name="connsiteY66" fmla="*/ 136538 h 1312863"/>
                <a:gd name="connsiteX67" fmla="*/ 1247733 w 2003425"/>
                <a:gd name="connsiteY67" fmla="*/ 136538 h 1312863"/>
                <a:gd name="connsiteX68" fmla="*/ 1247733 w 2003425"/>
                <a:gd name="connsiteY68" fmla="*/ 144415 h 1312863"/>
                <a:gd name="connsiteX69" fmla="*/ 1252541 w 2003425"/>
                <a:gd name="connsiteY69" fmla="*/ 145990 h 1312863"/>
                <a:gd name="connsiteX70" fmla="*/ 1252541 w 2003425"/>
                <a:gd name="connsiteY70" fmla="*/ 147697 h 1312863"/>
                <a:gd name="connsiteX71" fmla="*/ 1258952 w 2003425"/>
                <a:gd name="connsiteY71" fmla="*/ 147697 h 1312863"/>
                <a:gd name="connsiteX72" fmla="*/ 1258952 w 2003425"/>
                <a:gd name="connsiteY72" fmla="*/ 155574 h 1312863"/>
                <a:gd name="connsiteX73" fmla="*/ 1263560 w 2003425"/>
                <a:gd name="connsiteY73" fmla="*/ 155574 h 1312863"/>
                <a:gd name="connsiteX74" fmla="*/ 1268369 w 2003425"/>
                <a:gd name="connsiteY74" fmla="*/ 161876 h 1312863"/>
                <a:gd name="connsiteX75" fmla="*/ 1271574 w 2003425"/>
                <a:gd name="connsiteY75" fmla="*/ 161876 h 1312863"/>
                <a:gd name="connsiteX76" fmla="*/ 1271574 w 2003425"/>
                <a:gd name="connsiteY76" fmla="*/ 166734 h 1312863"/>
                <a:gd name="connsiteX77" fmla="*/ 1277985 w 2003425"/>
                <a:gd name="connsiteY77" fmla="*/ 163452 h 1312863"/>
                <a:gd name="connsiteX78" fmla="*/ 1279588 w 2003425"/>
                <a:gd name="connsiteY78" fmla="*/ 163452 h 1312863"/>
                <a:gd name="connsiteX79" fmla="*/ 1282793 w 2003425"/>
                <a:gd name="connsiteY79" fmla="*/ 157150 h 1312863"/>
                <a:gd name="connsiteX80" fmla="*/ 1285798 w 2003425"/>
                <a:gd name="connsiteY80" fmla="*/ 161876 h 1312863"/>
                <a:gd name="connsiteX81" fmla="*/ 1295415 w 2003425"/>
                <a:gd name="connsiteY81" fmla="*/ 165158 h 1312863"/>
                <a:gd name="connsiteX82" fmla="*/ 1295415 w 2003425"/>
                <a:gd name="connsiteY82" fmla="*/ 160301 h 1312863"/>
                <a:gd name="connsiteX83" fmla="*/ 1298620 w 2003425"/>
                <a:gd name="connsiteY83" fmla="*/ 160301 h 1312863"/>
                <a:gd name="connsiteX84" fmla="*/ 1300223 w 2003425"/>
                <a:gd name="connsiteY84" fmla="*/ 163452 h 1312863"/>
                <a:gd name="connsiteX85" fmla="*/ 1308036 w 2003425"/>
                <a:gd name="connsiteY85" fmla="*/ 163452 h 1312863"/>
                <a:gd name="connsiteX86" fmla="*/ 1317653 w 2003425"/>
                <a:gd name="connsiteY86" fmla="*/ 166734 h 1312863"/>
                <a:gd name="connsiteX87" fmla="*/ 1320858 w 2003425"/>
                <a:gd name="connsiteY87" fmla="*/ 157150 h 1312863"/>
                <a:gd name="connsiteX88" fmla="*/ 1327069 w 2003425"/>
                <a:gd name="connsiteY88" fmla="*/ 155574 h 1312863"/>
                <a:gd name="connsiteX89" fmla="*/ 1328672 w 2003425"/>
                <a:gd name="connsiteY89" fmla="*/ 161876 h 1312863"/>
                <a:gd name="connsiteX90" fmla="*/ 1344699 w 2003425"/>
                <a:gd name="connsiteY90" fmla="*/ 160301 h 1312863"/>
                <a:gd name="connsiteX91" fmla="*/ 1343096 w 2003425"/>
                <a:gd name="connsiteY91" fmla="*/ 165158 h 1312863"/>
                <a:gd name="connsiteX92" fmla="*/ 1344699 w 2003425"/>
                <a:gd name="connsiteY92" fmla="*/ 171460 h 1312863"/>
                <a:gd name="connsiteX93" fmla="*/ 1349307 w 2003425"/>
                <a:gd name="connsiteY93" fmla="*/ 171460 h 1312863"/>
                <a:gd name="connsiteX94" fmla="*/ 1354115 w 2003425"/>
                <a:gd name="connsiteY94" fmla="*/ 166734 h 1312863"/>
                <a:gd name="connsiteX95" fmla="*/ 1358923 w 2003425"/>
                <a:gd name="connsiteY95" fmla="*/ 165158 h 1312863"/>
                <a:gd name="connsiteX96" fmla="*/ 1362129 w 2003425"/>
                <a:gd name="connsiteY96" fmla="*/ 171460 h 1312863"/>
                <a:gd name="connsiteX97" fmla="*/ 1365334 w 2003425"/>
                <a:gd name="connsiteY97" fmla="*/ 166734 h 1312863"/>
                <a:gd name="connsiteX98" fmla="*/ 1371545 w 2003425"/>
                <a:gd name="connsiteY98" fmla="*/ 166734 h 1312863"/>
                <a:gd name="connsiteX99" fmla="*/ 1377956 w 2003425"/>
                <a:gd name="connsiteY99" fmla="*/ 173035 h 1312863"/>
                <a:gd name="connsiteX100" fmla="*/ 1374750 w 2003425"/>
                <a:gd name="connsiteY100" fmla="*/ 179337 h 1312863"/>
                <a:gd name="connsiteX101" fmla="*/ 1377956 w 2003425"/>
                <a:gd name="connsiteY101" fmla="*/ 182619 h 1312863"/>
                <a:gd name="connsiteX102" fmla="*/ 1374750 w 2003425"/>
                <a:gd name="connsiteY102" fmla="*/ 184195 h 1312863"/>
                <a:gd name="connsiteX103" fmla="*/ 1374750 w 2003425"/>
                <a:gd name="connsiteY103" fmla="*/ 188921 h 1312863"/>
                <a:gd name="connsiteX104" fmla="*/ 1382764 w 2003425"/>
                <a:gd name="connsiteY104" fmla="*/ 185770 h 1312863"/>
                <a:gd name="connsiteX105" fmla="*/ 1385970 w 2003425"/>
                <a:gd name="connsiteY105" fmla="*/ 184195 h 1312863"/>
                <a:gd name="connsiteX106" fmla="*/ 1385970 w 2003425"/>
                <a:gd name="connsiteY106" fmla="*/ 179337 h 1312863"/>
                <a:gd name="connsiteX107" fmla="*/ 1390577 w 2003425"/>
                <a:gd name="connsiteY107" fmla="*/ 173035 h 1312863"/>
                <a:gd name="connsiteX108" fmla="*/ 1396988 w 2003425"/>
                <a:gd name="connsiteY108" fmla="*/ 173035 h 1312863"/>
                <a:gd name="connsiteX109" fmla="*/ 1400194 w 2003425"/>
                <a:gd name="connsiteY109" fmla="*/ 184195 h 1312863"/>
                <a:gd name="connsiteX110" fmla="*/ 1406605 w 2003425"/>
                <a:gd name="connsiteY110" fmla="*/ 185770 h 1312863"/>
                <a:gd name="connsiteX111" fmla="*/ 1411213 w 2003425"/>
                <a:gd name="connsiteY111" fmla="*/ 180913 h 1312863"/>
                <a:gd name="connsiteX112" fmla="*/ 1419226 w 2003425"/>
                <a:gd name="connsiteY112" fmla="*/ 184195 h 1312863"/>
                <a:gd name="connsiteX113" fmla="*/ 1422432 w 2003425"/>
                <a:gd name="connsiteY113" fmla="*/ 180913 h 1312863"/>
                <a:gd name="connsiteX114" fmla="*/ 1425637 w 2003425"/>
                <a:gd name="connsiteY114" fmla="*/ 182619 h 1312863"/>
                <a:gd name="connsiteX115" fmla="*/ 1424035 w 2003425"/>
                <a:gd name="connsiteY115" fmla="*/ 185770 h 1312863"/>
                <a:gd name="connsiteX116" fmla="*/ 1424035 w 2003425"/>
                <a:gd name="connsiteY116" fmla="*/ 188921 h 1312863"/>
                <a:gd name="connsiteX117" fmla="*/ 1425637 w 2003425"/>
                <a:gd name="connsiteY117" fmla="*/ 192072 h 1312863"/>
                <a:gd name="connsiteX118" fmla="*/ 1430245 w 2003425"/>
                <a:gd name="connsiteY118" fmla="*/ 201656 h 1312863"/>
                <a:gd name="connsiteX119" fmla="*/ 1436656 w 2003425"/>
                <a:gd name="connsiteY119" fmla="*/ 200080 h 1312863"/>
                <a:gd name="connsiteX120" fmla="*/ 1435054 w 2003425"/>
                <a:gd name="connsiteY120" fmla="*/ 192072 h 1312863"/>
                <a:gd name="connsiteX121" fmla="*/ 1441464 w 2003425"/>
                <a:gd name="connsiteY121" fmla="*/ 192072 h 1312863"/>
                <a:gd name="connsiteX122" fmla="*/ 1444670 w 2003425"/>
                <a:gd name="connsiteY122" fmla="*/ 185770 h 1312863"/>
                <a:gd name="connsiteX123" fmla="*/ 1458894 w 2003425"/>
                <a:gd name="connsiteY123" fmla="*/ 185770 h 1312863"/>
                <a:gd name="connsiteX124" fmla="*/ 1455689 w 2003425"/>
                <a:gd name="connsiteY124" fmla="*/ 179337 h 1312863"/>
                <a:gd name="connsiteX125" fmla="*/ 1470113 w 2003425"/>
                <a:gd name="connsiteY125" fmla="*/ 174611 h 1312863"/>
                <a:gd name="connsiteX126" fmla="*/ 1471516 w 2003425"/>
                <a:gd name="connsiteY126" fmla="*/ 165158 h 1312863"/>
                <a:gd name="connsiteX127" fmla="*/ 1479530 w 2003425"/>
                <a:gd name="connsiteY127" fmla="*/ 166734 h 1312863"/>
                <a:gd name="connsiteX128" fmla="*/ 1484338 w 2003425"/>
                <a:gd name="connsiteY128" fmla="*/ 166734 h 1312863"/>
                <a:gd name="connsiteX129" fmla="*/ 1489146 w 2003425"/>
                <a:gd name="connsiteY129" fmla="*/ 169885 h 1312863"/>
                <a:gd name="connsiteX130" fmla="*/ 1496959 w 2003425"/>
                <a:gd name="connsiteY130" fmla="*/ 165158 h 1312863"/>
                <a:gd name="connsiteX131" fmla="*/ 1498562 w 2003425"/>
                <a:gd name="connsiteY131" fmla="*/ 166734 h 1312863"/>
                <a:gd name="connsiteX132" fmla="*/ 1501768 w 2003425"/>
                <a:gd name="connsiteY132" fmla="*/ 163452 h 1312863"/>
                <a:gd name="connsiteX133" fmla="*/ 1496959 w 2003425"/>
                <a:gd name="connsiteY133" fmla="*/ 161876 h 1312863"/>
                <a:gd name="connsiteX134" fmla="*/ 1500165 w 2003425"/>
                <a:gd name="connsiteY134" fmla="*/ 153999 h 1312863"/>
                <a:gd name="connsiteX135" fmla="*/ 1503370 w 2003425"/>
                <a:gd name="connsiteY135" fmla="*/ 157150 h 1312863"/>
                <a:gd name="connsiteX136" fmla="*/ 1525608 w 2003425"/>
                <a:gd name="connsiteY136" fmla="*/ 169885 h 1312863"/>
                <a:gd name="connsiteX137" fmla="*/ 1519197 w 2003425"/>
                <a:gd name="connsiteY137" fmla="*/ 176186 h 1312863"/>
                <a:gd name="connsiteX138" fmla="*/ 1530417 w 2003425"/>
                <a:gd name="connsiteY138" fmla="*/ 184195 h 1312863"/>
                <a:gd name="connsiteX139" fmla="*/ 1532019 w 2003425"/>
                <a:gd name="connsiteY139" fmla="*/ 188921 h 1312863"/>
                <a:gd name="connsiteX140" fmla="*/ 1530417 w 2003425"/>
                <a:gd name="connsiteY140" fmla="*/ 190497 h 1312863"/>
                <a:gd name="connsiteX141" fmla="*/ 1530417 w 2003425"/>
                <a:gd name="connsiteY141" fmla="*/ 192072 h 1312863"/>
                <a:gd name="connsiteX142" fmla="*/ 1530417 w 2003425"/>
                <a:gd name="connsiteY142" fmla="*/ 193647 h 1312863"/>
                <a:gd name="connsiteX143" fmla="*/ 1554257 w 2003425"/>
                <a:gd name="connsiteY143" fmla="*/ 211109 h 1312863"/>
                <a:gd name="connsiteX144" fmla="*/ 1536627 w 2003425"/>
                <a:gd name="connsiteY144" fmla="*/ 231720 h 1312863"/>
                <a:gd name="connsiteX145" fmla="*/ 1551052 w 2003425"/>
                <a:gd name="connsiteY145" fmla="*/ 241304 h 1312863"/>
                <a:gd name="connsiteX146" fmla="*/ 1551052 w 2003425"/>
                <a:gd name="connsiteY146" fmla="*/ 241304 h 1312863"/>
                <a:gd name="connsiteX147" fmla="*/ 1536627 w 2003425"/>
                <a:gd name="connsiteY147" fmla="*/ 255615 h 1312863"/>
                <a:gd name="connsiteX148" fmla="*/ 1536627 w 2003425"/>
                <a:gd name="connsiteY148" fmla="*/ 258765 h 1312863"/>
                <a:gd name="connsiteX149" fmla="*/ 1551052 w 2003425"/>
                <a:gd name="connsiteY149" fmla="*/ 265067 h 1312863"/>
                <a:gd name="connsiteX150" fmla="*/ 1557262 w 2003425"/>
                <a:gd name="connsiteY150" fmla="*/ 265067 h 1312863"/>
                <a:gd name="connsiteX151" fmla="*/ 1568482 w 2003425"/>
                <a:gd name="connsiteY151" fmla="*/ 269925 h 1312863"/>
                <a:gd name="connsiteX152" fmla="*/ 1563673 w 2003425"/>
                <a:gd name="connsiteY152" fmla="*/ 290537 h 1312863"/>
                <a:gd name="connsiteX153" fmla="*/ 1593925 w 2003425"/>
                <a:gd name="connsiteY153" fmla="*/ 290537 h 1312863"/>
                <a:gd name="connsiteX154" fmla="*/ 1595528 w 2003425"/>
                <a:gd name="connsiteY154" fmla="*/ 293688 h 1312863"/>
                <a:gd name="connsiteX155" fmla="*/ 1611355 w 2003425"/>
                <a:gd name="connsiteY155" fmla="*/ 309573 h 1312863"/>
                <a:gd name="connsiteX156" fmla="*/ 1606547 w 2003425"/>
                <a:gd name="connsiteY156" fmla="*/ 312724 h 1312863"/>
                <a:gd name="connsiteX157" fmla="*/ 1611355 w 2003425"/>
                <a:gd name="connsiteY157" fmla="*/ 322308 h 1312863"/>
                <a:gd name="connsiteX158" fmla="*/ 1601738 w 2003425"/>
                <a:gd name="connsiteY158" fmla="*/ 323883 h 1312863"/>
                <a:gd name="connsiteX159" fmla="*/ 1612958 w 2003425"/>
                <a:gd name="connsiteY159" fmla="*/ 336487 h 1312863"/>
                <a:gd name="connsiteX160" fmla="*/ 1603341 w 2003425"/>
                <a:gd name="connsiteY160" fmla="*/ 355655 h 1312863"/>
                <a:gd name="connsiteX161" fmla="*/ 1662042 w 2003425"/>
                <a:gd name="connsiteY161" fmla="*/ 400029 h 1312863"/>
                <a:gd name="connsiteX162" fmla="*/ 1665247 w 2003425"/>
                <a:gd name="connsiteY162" fmla="*/ 401605 h 1312863"/>
                <a:gd name="connsiteX163" fmla="*/ 1665247 w 2003425"/>
                <a:gd name="connsiteY163" fmla="*/ 400029 h 1312863"/>
                <a:gd name="connsiteX164" fmla="*/ 1673261 w 2003425"/>
                <a:gd name="connsiteY164" fmla="*/ 404756 h 1312863"/>
                <a:gd name="connsiteX165" fmla="*/ 1665247 w 2003425"/>
                <a:gd name="connsiteY165" fmla="*/ 411189 h 1312863"/>
                <a:gd name="connsiteX166" fmla="*/ 1665247 w 2003425"/>
                <a:gd name="connsiteY166" fmla="*/ 420641 h 1312863"/>
                <a:gd name="connsiteX167" fmla="*/ 1659036 w 2003425"/>
                <a:gd name="connsiteY167" fmla="*/ 433376 h 1312863"/>
                <a:gd name="connsiteX168" fmla="*/ 1690691 w 2003425"/>
                <a:gd name="connsiteY168" fmla="*/ 458846 h 1312863"/>
                <a:gd name="connsiteX169" fmla="*/ 1668453 w 2003425"/>
                <a:gd name="connsiteY169" fmla="*/ 490486 h 1312863"/>
                <a:gd name="connsiteX170" fmla="*/ 1679672 w 2003425"/>
                <a:gd name="connsiteY170" fmla="*/ 500070 h 1312863"/>
                <a:gd name="connsiteX171" fmla="*/ 1693896 w 2003425"/>
                <a:gd name="connsiteY171" fmla="*/ 482609 h 1312863"/>
                <a:gd name="connsiteX172" fmla="*/ 1709723 w 2003425"/>
                <a:gd name="connsiteY172" fmla="*/ 495343 h 1312863"/>
                <a:gd name="connsiteX173" fmla="*/ 1708120 w 2003425"/>
                <a:gd name="connsiteY173" fmla="*/ 498494 h 1312863"/>
                <a:gd name="connsiteX174" fmla="*/ 1709723 w 2003425"/>
                <a:gd name="connsiteY174" fmla="*/ 500070 h 1312863"/>
                <a:gd name="connsiteX175" fmla="*/ 1728756 w 2003425"/>
                <a:gd name="connsiteY175" fmla="*/ 476307 h 1312863"/>
                <a:gd name="connsiteX176" fmla="*/ 1722345 w 2003425"/>
                <a:gd name="connsiteY176" fmla="*/ 471449 h 1312863"/>
                <a:gd name="connsiteX177" fmla="*/ 1752596 w 2003425"/>
                <a:gd name="connsiteY177" fmla="*/ 428650 h 1312863"/>
                <a:gd name="connsiteX178" fmla="*/ 1741578 w 2003425"/>
                <a:gd name="connsiteY178" fmla="*/ 423924 h 1312863"/>
                <a:gd name="connsiteX179" fmla="*/ 1744583 w 2003425"/>
                <a:gd name="connsiteY179" fmla="*/ 422217 h 1312863"/>
                <a:gd name="connsiteX180" fmla="*/ 1757405 w 2003425"/>
                <a:gd name="connsiteY180" fmla="*/ 423924 h 1312863"/>
                <a:gd name="connsiteX181" fmla="*/ 1774834 w 2003425"/>
                <a:gd name="connsiteY181" fmla="*/ 401605 h 1312863"/>
                <a:gd name="connsiteX182" fmla="*/ 1781245 w 2003425"/>
                <a:gd name="connsiteY182" fmla="*/ 406463 h 1312863"/>
                <a:gd name="connsiteX183" fmla="*/ 1814502 w 2003425"/>
                <a:gd name="connsiteY183" fmla="*/ 431801 h 1312863"/>
                <a:gd name="connsiteX184" fmla="*/ 1814502 w 2003425"/>
                <a:gd name="connsiteY184" fmla="*/ 438103 h 1312863"/>
                <a:gd name="connsiteX185" fmla="*/ 1822516 w 2003425"/>
                <a:gd name="connsiteY185" fmla="*/ 438103 h 1312863"/>
                <a:gd name="connsiteX186" fmla="*/ 1824119 w 2003425"/>
                <a:gd name="connsiteY186" fmla="*/ 442960 h 1312863"/>
                <a:gd name="connsiteX187" fmla="*/ 1827124 w 2003425"/>
                <a:gd name="connsiteY187" fmla="*/ 442960 h 1312863"/>
                <a:gd name="connsiteX188" fmla="*/ 1828727 w 2003425"/>
                <a:gd name="connsiteY188" fmla="*/ 447686 h 1312863"/>
                <a:gd name="connsiteX189" fmla="*/ 1862184 w 2003425"/>
                <a:gd name="connsiteY189" fmla="*/ 442960 h 1312863"/>
                <a:gd name="connsiteX190" fmla="*/ 1860581 w 2003425"/>
                <a:gd name="connsiteY190" fmla="*/ 438103 h 1312863"/>
                <a:gd name="connsiteX191" fmla="*/ 1871600 w 2003425"/>
                <a:gd name="connsiteY191" fmla="*/ 434952 h 1312863"/>
                <a:gd name="connsiteX192" fmla="*/ 1869997 w 2003425"/>
                <a:gd name="connsiteY192" fmla="*/ 430225 h 1312863"/>
                <a:gd name="connsiteX193" fmla="*/ 1884422 w 2003425"/>
                <a:gd name="connsiteY193" fmla="*/ 428650 h 1312863"/>
                <a:gd name="connsiteX194" fmla="*/ 1886024 w 2003425"/>
                <a:gd name="connsiteY194" fmla="*/ 431801 h 1312863"/>
                <a:gd name="connsiteX195" fmla="*/ 1903454 w 2003425"/>
                <a:gd name="connsiteY195" fmla="*/ 430225 h 1312863"/>
                <a:gd name="connsiteX196" fmla="*/ 1908262 w 2003425"/>
                <a:gd name="connsiteY196" fmla="*/ 452413 h 1312863"/>
                <a:gd name="connsiteX197" fmla="*/ 1922487 w 2003425"/>
                <a:gd name="connsiteY197" fmla="*/ 449262 h 1312863"/>
                <a:gd name="connsiteX198" fmla="*/ 1924090 w 2003425"/>
                <a:gd name="connsiteY198" fmla="*/ 452413 h 1312863"/>
                <a:gd name="connsiteX199" fmla="*/ 1936711 w 2003425"/>
                <a:gd name="connsiteY199" fmla="*/ 452413 h 1312863"/>
                <a:gd name="connsiteX200" fmla="*/ 1938314 w 2003425"/>
                <a:gd name="connsiteY200" fmla="*/ 473025 h 1312863"/>
                <a:gd name="connsiteX201" fmla="*/ 1946328 w 2003425"/>
                <a:gd name="connsiteY201" fmla="*/ 471449 h 1312863"/>
                <a:gd name="connsiteX202" fmla="*/ 1946328 w 2003425"/>
                <a:gd name="connsiteY202" fmla="*/ 476307 h 1312863"/>
                <a:gd name="connsiteX203" fmla="*/ 1962155 w 2003425"/>
                <a:gd name="connsiteY203" fmla="*/ 473025 h 1312863"/>
                <a:gd name="connsiteX204" fmla="*/ 1970168 w 2003425"/>
                <a:gd name="connsiteY204" fmla="*/ 487335 h 1312863"/>
                <a:gd name="connsiteX205" fmla="*/ 1976379 w 2003425"/>
                <a:gd name="connsiteY205" fmla="*/ 487335 h 1312863"/>
                <a:gd name="connsiteX206" fmla="*/ 1976379 w 2003425"/>
                <a:gd name="connsiteY206" fmla="*/ 492061 h 1312863"/>
                <a:gd name="connsiteX207" fmla="*/ 1985995 w 2003425"/>
                <a:gd name="connsiteY207" fmla="*/ 490486 h 1312863"/>
                <a:gd name="connsiteX208" fmla="*/ 1985995 w 2003425"/>
                <a:gd name="connsiteY208" fmla="*/ 501645 h 1312863"/>
                <a:gd name="connsiteX209" fmla="*/ 1987598 w 2003425"/>
                <a:gd name="connsiteY209" fmla="*/ 507947 h 1312863"/>
                <a:gd name="connsiteX210" fmla="*/ 1958949 w 2003425"/>
                <a:gd name="connsiteY210" fmla="*/ 511229 h 1312863"/>
                <a:gd name="connsiteX211" fmla="*/ 1962155 w 2003425"/>
                <a:gd name="connsiteY211" fmla="*/ 534992 h 1312863"/>
                <a:gd name="connsiteX212" fmla="*/ 1949533 w 2003425"/>
                <a:gd name="connsiteY212" fmla="*/ 536567 h 1312863"/>
                <a:gd name="connsiteX213" fmla="*/ 1951136 w 2003425"/>
                <a:gd name="connsiteY213" fmla="*/ 568339 h 1312863"/>
                <a:gd name="connsiteX214" fmla="*/ 1957346 w 2003425"/>
                <a:gd name="connsiteY214" fmla="*/ 568339 h 1312863"/>
                <a:gd name="connsiteX215" fmla="*/ 1958949 w 2003425"/>
                <a:gd name="connsiteY215" fmla="*/ 582649 h 1312863"/>
                <a:gd name="connsiteX216" fmla="*/ 1958949 w 2003425"/>
                <a:gd name="connsiteY216" fmla="*/ 590526 h 1312863"/>
                <a:gd name="connsiteX217" fmla="*/ 1955744 w 2003425"/>
                <a:gd name="connsiteY217" fmla="*/ 585800 h 1312863"/>
                <a:gd name="connsiteX218" fmla="*/ 1946328 w 2003425"/>
                <a:gd name="connsiteY218" fmla="*/ 592101 h 1312863"/>
                <a:gd name="connsiteX219" fmla="*/ 1951136 w 2003425"/>
                <a:gd name="connsiteY219" fmla="*/ 593677 h 1312863"/>
                <a:gd name="connsiteX220" fmla="*/ 1943122 w 2003425"/>
                <a:gd name="connsiteY220" fmla="*/ 595252 h 1312863"/>
                <a:gd name="connsiteX221" fmla="*/ 1947930 w 2003425"/>
                <a:gd name="connsiteY221" fmla="*/ 623873 h 1312863"/>
                <a:gd name="connsiteX222" fmla="*/ 1943122 w 2003425"/>
                <a:gd name="connsiteY222" fmla="*/ 628599 h 1312863"/>
                <a:gd name="connsiteX223" fmla="*/ 1939917 w 2003425"/>
                <a:gd name="connsiteY223" fmla="*/ 625448 h 1312863"/>
                <a:gd name="connsiteX224" fmla="*/ 1941519 w 2003425"/>
                <a:gd name="connsiteY224" fmla="*/ 633457 h 1312863"/>
                <a:gd name="connsiteX225" fmla="*/ 1941519 w 2003425"/>
                <a:gd name="connsiteY225" fmla="*/ 639758 h 1312863"/>
                <a:gd name="connsiteX226" fmla="*/ 1938314 w 2003425"/>
                <a:gd name="connsiteY226" fmla="*/ 641334 h 1312863"/>
                <a:gd name="connsiteX227" fmla="*/ 1939917 w 2003425"/>
                <a:gd name="connsiteY227" fmla="*/ 650918 h 1312863"/>
                <a:gd name="connsiteX228" fmla="*/ 1941519 w 2003425"/>
                <a:gd name="connsiteY228" fmla="*/ 668379 h 1312863"/>
                <a:gd name="connsiteX229" fmla="*/ 1970168 w 2003425"/>
                <a:gd name="connsiteY229" fmla="*/ 663521 h 1312863"/>
                <a:gd name="connsiteX230" fmla="*/ 1970168 w 2003425"/>
                <a:gd name="connsiteY230" fmla="*/ 673105 h 1312863"/>
                <a:gd name="connsiteX231" fmla="*/ 1989201 w 2003425"/>
                <a:gd name="connsiteY231" fmla="*/ 669954 h 1312863"/>
                <a:gd name="connsiteX232" fmla="*/ 2003425 w 2003425"/>
                <a:gd name="connsiteY232" fmla="*/ 757260 h 1312863"/>
                <a:gd name="connsiteX233" fmla="*/ 1985995 w 2003425"/>
                <a:gd name="connsiteY233" fmla="*/ 757260 h 1312863"/>
                <a:gd name="connsiteX234" fmla="*/ 1981187 w 2003425"/>
                <a:gd name="connsiteY234" fmla="*/ 763561 h 1312863"/>
                <a:gd name="connsiteX235" fmla="*/ 1979584 w 2003425"/>
                <a:gd name="connsiteY235" fmla="*/ 758835 h 1312863"/>
                <a:gd name="connsiteX236" fmla="*/ 1979584 w 2003425"/>
                <a:gd name="connsiteY236" fmla="*/ 768288 h 1312863"/>
                <a:gd name="connsiteX237" fmla="*/ 1976379 w 2003425"/>
                <a:gd name="connsiteY237" fmla="*/ 771570 h 1312863"/>
                <a:gd name="connsiteX238" fmla="*/ 1976379 w 2003425"/>
                <a:gd name="connsiteY238" fmla="*/ 765137 h 1312863"/>
                <a:gd name="connsiteX239" fmla="*/ 1970168 w 2003425"/>
                <a:gd name="connsiteY239" fmla="*/ 765137 h 1312863"/>
                <a:gd name="connsiteX240" fmla="*/ 1981187 w 2003425"/>
                <a:gd name="connsiteY240" fmla="*/ 844565 h 1312863"/>
                <a:gd name="connsiteX241" fmla="*/ 1971771 w 2003425"/>
                <a:gd name="connsiteY241" fmla="*/ 858875 h 1312863"/>
                <a:gd name="connsiteX242" fmla="*/ 1971771 w 2003425"/>
                <a:gd name="connsiteY242" fmla="*/ 866752 h 1312863"/>
                <a:gd name="connsiteX243" fmla="*/ 1962155 w 2003425"/>
                <a:gd name="connsiteY243" fmla="*/ 863601 h 1312863"/>
                <a:gd name="connsiteX244" fmla="*/ 1960552 w 2003425"/>
                <a:gd name="connsiteY244" fmla="*/ 879487 h 1312863"/>
                <a:gd name="connsiteX245" fmla="*/ 1955744 w 2003425"/>
                <a:gd name="connsiteY245" fmla="*/ 876336 h 1312863"/>
                <a:gd name="connsiteX246" fmla="*/ 1947930 w 2003425"/>
                <a:gd name="connsiteY246" fmla="*/ 877912 h 1312863"/>
                <a:gd name="connsiteX247" fmla="*/ 1938314 w 2003425"/>
                <a:gd name="connsiteY247" fmla="*/ 871479 h 1312863"/>
                <a:gd name="connsiteX248" fmla="*/ 1936711 w 2003425"/>
                <a:gd name="connsiteY248" fmla="*/ 863601 h 1312863"/>
                <a:gd name="connsiteX249" fmla="*/ 1924090 w 2003425"/>
                <a:gd name="connsiteY249" fmla="*/ 868328 h 1312863"/>
                <a:gd name="connsiteX250" fmla="*/ 1912870 w 2003425"/>
                <a:gd name="connsiteY250" fmla="*/ 862026 h 1312863"/>
                <a:gd name="connsiteX251" fmla="*/ 1909665 w 2003425"/>
                <a:gd name="connsiteY251" fmla="*/ 868328 h 1312863"/>
                <a:gd name="connsiteX252" fmla="*/ 1903454 w 2003425"/>
                <a:gd name="connsiteY252" fmla="*/ 863601 h 1312863"/>
                <a:gd name="connsiteX253" fmla="*/ 1905057 w 2003425"/>
                <a:gd name="connsiteY253" fmla="*/ 854018 h 1312863"/>
                <a:gd name="connsiteX254" fmla="*/ 1895441 w 2003425"/>
                <a:gd name="connsiteY254" fmla="*/ 850867 h 1312863"/>
                <a:gd name="connsiteX255" fmla="*/ 1893838 w 2003425"/>
                <a:gd name="connsiteY255" fmla="*/ 841414 h 1312863"/>
                <a:gd name="connsiteX256" fmla="*/ 1882819 w 2003425"/>
                <a:gd name="connsiteY256" fmla="*/ 841414 h 1312863"/>
                <a:gd name="connsiteX257" fmla="*/ 1871600 w 2003425"/>
                <a:gd name="connsiteY257" fmla="*/ 834981 h 1312863"/>
                <a:gd name="connsiteX258" fmla="*/ 1863786 w 2003425"/>
                <a:gd name="connsiteY258" fmla="*/ 838263 h 1312863"/>
                <a:gd name="connsiteX259" fmla="*/ 1860581 w 2003425"/>
                <a:gd name="connsiteY259" fmla="*/ 828679 h 1312863"/>
                <a:gd name="connsiteX260" fmla="*/ 1852567 w 2003425"/>
                <a:gd name="connsiteY260" fmla="*/ 833406 h 1312863"/>
                <a:gd name="connsiteX261" fmla="*/ 1857375 w 2003425"/>
                <a:gd name="connsiteY261" fmla="*/ 834981 h 1312863"/>
                <a:gd name="connsiteX262" fmla="*/ 1854170 w 2003425"/>
                <a:gd name="connsiteY262" fmla="*/ 838263 h 1312863"/>
                <a:gd name="connsiteX263" fmla="*/ 1847759 w 2003425"/>
                <a:gd name="connsiteY263" fmla="*/ 838263 h 1312863"/>
                <a:gd name="connsiteX264" fmla="*/ 1847759 w 2003425"/>
                <a:gd name="connsiteY264" fmla="*/ 841414 h 1312863"/>
                <a:gd name="connsiteX265" fmla="*/ 1843151 w 2003425"/>
                <a:gd name="connsiteY265" fmla="*/ 839839 h 1312863"/>
                <a:gd name="connsiteX266" fmla="*/ 1833535 w 2003425"/>
                <a:gd name="connsiteY266" fmla="*/ 834981 h 1312863"/>
                <a:gd name="connsiteX267" fmla="*/ 1835137 w 2003425"/>
                <a:gd name="connsiteY267" fmla="*/ 839839 h 1312863"/>
                <a:gd name="connsiteX268" fmla="*/ 1825721 w 2003425"/>
                <a:gd name="connsiteY268" fmla="*/ 842989 h 1312863"/>
                <a:gd name="connsiteX269" fmla="*/ 1824119 w 2003425"/>
                <a:gd name="connsiteY269" fmla="*/ 844565 h 1312863"/>
                <a:gd name="connsiteX270" fmla="*/ 1825721 w 2003425"/>
                <a:gd name="connsiteY270" fmla="*/ 847716 h 1312863"/>
                <a:gd name="connsiteX271" fmla="*/ 1825721 w 2003425"/>
                <a:gd name="connsiteY271" fmla="*/ 854018 h 1312863"/>
                <a:gd name="connsiteX272" fmla="*/ 1822516 w 2003425"/>
                <a:gd name="connsiteY272" fmla="*/ 857300 h 1312863"/>
                <a:gd name="connsiteX273" fmla="*/ 1825721 w 2003425"/>
                <a:gd name="connsiteY273" fmla="*/ 863601 h 1312863"/>
                <a:gd name="connsiteX274" fmla="*/ 1819310 w 2003425"/>
                <a:gd name="connsiteY274" fmla="*/ 873185 h 1312863"/>
                <a:gd name="connsiteX275" fmla="*/ 1825721 w 2003425"/>
                <a:gd name="connsiteY275" fmla="*/ 881063 h 1312863"/>
                <a:gd name="connsiteX276" fmla="*/ 1827124 w 2003425"/>
                <a:gd name="connsiteY276" fmla="*/ 888940 h 1312863"/>
                <a:gd name="connsiteX277" fmla="*/ 1817708 w 2003425"/>
                <a:gd name="connsiteY277" fmla="*/ 895373 h 1312863"/>
                <a:gd name="connsiteX278" fmla="*/ 1824119 w 2003425"/>
                <a:gd name="connsiteY278" fmla="*/ 900099 h 1312863"/>
                <a:gd name="connsiteX279" fmla="*/ 1827124 w 2003425"/>
                <a:gd name="connsiteY279" fmla="*/ 904825 h 1312863"/>
                <a:gd name="connsiteX280" fmla="*/ 1822516 w 2003425"/>
                <a:gd name="connsiteY280" fmla="*/ 906401 h 1312863"/>
                <a:gd name="connsiteX281" fmla="*/ 1825721 w 2003425"/>
                <a:gd name="connsiteY281" fmla="*/ 936597 h 1312863"/>
                <a:gd name="connsiteX282" fmla="*/ 1846357 w 2003425"/>
                <a:gd name="connsiteY282" fmla="*/ 935021 h 1312863"/>
                <a:gd name="connsiteX283" fmla="*/ 1852567 w 2003425"/>
                <a:gd name="connsiteY283" fmla="*/ 965217 h 1312863"/>
                <a:gd name="connsiteX284" fmla="*/ 1843151 w 2003425"/>
                <a:gd name="connsiteY284" fmla="*/ 966792 h 1312863"/>
                <a:gd name="connsiteX285" fmla="*/ 1827124 w 2003425"/>
                <a:gd name="connsiteY285" fmla="*/ 965217 h 1312863"/>
                <a:gd name="connsiteX286" fmla="*/ 1828727 w 2003425"/>
                <a:gd name="connsiteY286" fmla="*/ 973094 h 1312863"/>
                <a:gd name="connsiteX287" fmla="*/ 1805086 w 2003425"/>
                <a:gd name="connsiteY287" fmla="*/ 976376 h 1312863"/>
                <a:gd name="connsiteX288" fmla="*/ 1808091 w 2003425"/>
                <a:gd name="connsiteY288" fmla="*/ 996988 h 1312863"/>
                <a:gd name="connsiteX289" fmla="*/ 1822516 w 2003425"/>
                <a:gd name="connsiteY289" fmla="*/ 995413 h 1312863"/>
                <a:gd name="connsiteX290" fmla="*/ 1825721 w 2003425"/>
                <a:gd name="connsiteY290" fmla="*/ 1020751 h 1312863"/>
                <a:gd name="connsiteX291" fmla="*/ 1793867 w 2003425"/>
                <a:gd name="connsiteY291" fmla="*/ 1027053 h 1312863"/>
                <a:gd name="connsiteX292" fmla="*/ 1793867 w 2003425"/>
                <a:gd name="connsiteY292" fmla="*/ 1033486 h 1312863"/>
                <a:gd name="connsiteX293" fmla="*/ 1781245 w 2003425"/>
                <a:gd name="connsiteY293" fmla="*/ 1035061 h 1312863"/>
                <a:gd name="connsiteX294" fmla="*/ 1760610 w 2003425"/>
                <a:gd name="connsiteY294" fmla="*/ 1036637 h 1312863"/>
                <a:gd name="connsiteX295" fmla="*/ 1752596 w 2003425"/>
                <a:gd name="connsiteY295" fmla="*/ 1035061 h 1312863"/>
                <a:gd name="connsiteX296" fmla="*/ 1739975 w 2003425"/>
                <a:gd name="connsiteY296" fmla="*/ 1035061 h 1312863"/>
                <a:gd name="connsiteX297" fmla="*/ 1731961 w 2003425"/>
                <a:gd name="connsiteY297" fmla="*/ 1031910 h 1312863"/>
                <a:gd name="connsiteX298" fmla="*/ 1720942 w 2003425"/>
                <a:gd name="connsiteY298" fmla="*/ 1033486 h 1312863"/>
                <a:gd name="connsiteX299" fmla="*/ 1719340 w 2003425"/>
                <a:gd name="connsiteY299" fmla="*/ 1025477 h 1312863"/>
                <a:gd name="connsiteX300" fmla="*/ 1693896 w 2003425"/>
                <a:gd name="connsiteY300" fmla="*/ 1025477 h 1312863"/>
                <a:gd name="connsiteX301" fmla="*/ 1697101 w 2003425"/>
                <a:gd name="connsiteY301" fmla="*/ 1031910 h 1312863"/>
                <a:gd name="connsiteX302" fmla="*/ 1698704 w 2003425"/>
                <a:gd name="connsiteY302" fmla="*/ 1041363 h 1312863"/>
                <a:gd name="connsiteX303" fmla="*/ 1670055 w 2003425"/>
                <a:gd name="connsiteY303" fmla="*/ 1044514 h 1312863"/>
                <a:gd name="connsiteX304" fmla="*/ 1670055 w 2003425"/>
                <a:gd name="connsiteY304" fmla="*/ 1036637 h 1312863"/>
                <a:gd name="connsiteX305" fmla="*/ 1665247 w 2003425"/>
                <a:gd name="connsiteY305" fmla="*/ 1031910 h 1312863"/>
                <a:gd name="connsiteX306" fmla="*/ 1630387 w 2003425"/>
                <a:gd name="connsiteY306" fmla="*/ 1031910 h 1312863"/>
                <a:gd name="connsiteX307" fmla="*/ 1625579 w 2003425"/>
                <a:gd name="connsiteY307" fmla="*/ 1023902 h 1312863"/>
                <a:gd name="connsiteX308" fmla="*/ 1630387 w 2003425"/>
                <a:gd name="connsiteY308" fmla="*/ 1011299 h 1312863"/>
                <a:gd name="connsiteX309" fmla="*/ 1620771 w 2003425"/>
                <a:gd name="connsiteY309" fmla="*/ 1012874 h 1312863"/>
                <a:gd name="connsiteX310" fmla="*/ 1620771 w 2003425"/>
                <a:gd name="connsiteY310" fmla="*/ 1017600 h 1312863"/>
                <a:gd name="connsiteX311" fmla="*/ 1582706 w 2003425"/>
                <a:gd name="connsiteY311" fmla="*/ 1022327 h 1312863"/>
                <a:gd name="connsiteX312" fmla="*/ 1582706 w 2003425"/>
                <a:gd name="connsiteY312" fmla="*/ 1017600 h 1312863"/>
                <a:gd name="connsiteX313" fmla="*/ 1568482 w 2003425"/>
                <a:gd name="connsiteY313" fmla="*/ 1020751 h 1312863"/>
                <a:gd name="connsiteX314" fmla="*/ 1566879 w 2003425"/>
                <a:gd name="connsiteY314" fmla="*/ 1004866 h 1312863"/>
                <a:gd name="connsiteX315" fmla="*/ 1560468 w 2003425"/>
                <a:gd name="connsiteY315" fmla="*/ 1003290 h 1312863"/>
                <a:gd name="connsiteX316" fmla="*/ 1558865 w 2003425"/>
                <a:gd name="connsiteY316" fmla="*/ 995413 h 1312863"/>
                <a:gd name="connsiteX317" fmla="*/ 1573290 w 2003425"/>
                <a:gd name="connsiteY317" fmla="*/ 992131 h 1312863"/>
                <a:gd name="connsiteX318" fmla="*/ 1574893 w 2003425"/>
                <a:gd name="connsiteY318" fmla="*/ 1008016 h 1312863"/>
                <a:gd name="connsiteX319" fmla="*/ 1589117 w 2003425"/>
                <a:gd name="connsiteY319" fmla="*/ 1006441 h 1312863"/>
                <a:gd name="connsiteX320" fmla="*/ 1589117 w 2003425"/>
                <a:gd name="connsiteY320" fmla="*/ 1001715 h 1312863"/>
                <a:gd name="connsiteX321" fmla="*/ 1595528 w 2003425"/>
                <a:gd name="connsiteY321" fmla="*/ 987404 h 1312863"/>
                <a:gd name="connsiteX322" fmla="*/ 1592322 w 2003425"/>
                <a:gd name="connsiteY322" fmla="*/ 979527 h 1312863"/>
                <a:gd name="connsiteX323" fmla="*/ 1595528 w 2003425"/>
                <a:gd name="connsiteY323" fmla="*/ 977952 h 1312863"/>
                <a:gd name="connsiteX324" fmla="*/ 1585911 w 2003425"/>
                <a:gd name="connsiteY324" fmla="*/ 960491 h 1312863"/>
                <a:gd name="connsiteX325" fmla="*/ 1592322 w 2003425"/>
                <a:gd name="connsiteY325" fmla="*/ 958915 h 1312863"/>
                <a:gd name="connsiteX326" fmla="*/ 1585911 w 2003425"/>
                <a:gd name="connsiteY326" fmla="*/ 947756 h 1312863"/>
                <a:gd name="connsiteX327" fmla="*/ 1573290 w 2003425"/>
                <a:gd name="connsiteY327" fmla="*/ 957209 h 1312863"/>
                <a:gd name="connsiteX328" fmla="*/ 1566879 w 2003425"/>
                <a:gd name="connsiteY328" fmla="*/ 930295 h 1312863"/>
                <a:gd name="connsiteX329" fmla="*/ 1557262 w 2003425"/>
                <a:gd name="connsiteY329" fmla="*/ 935021 h 1312863"/>
                <a:gd name="connsiteX330" fmla="*/ 1555660 w 2003425"/>
                <a:gd name="connsiteY330" fmla="*/ 930295 h 1312863"/>
                <a:gd name="connsiteX331" fmla="*/ 1566879 w 2003425"/>
                <a:gd name="connsiteY331" fmla="*/ 925569 h 1312863"/>
                <a:gd name="connsiteX332" fmla="*/ 1563673 w 2003425"/>
                <a:gd name="connsiteY332" fmla="*/ 904825 h 1312863"/>
                <a:gd name="connsiteX333" fmla="*/ 1560468 w 2003425"/>
                <a:gd name="connsiteY333" fmla="*/ 901674 h 1312863"/>
                <a:gd name="connsiteX334" fmla="*/ 1551052 w 2003425"/>
                <a:gd name="connsiteY334" fmla="*/ 901674 h 1312863"/>
                <a:gd name="connsiteX335" fmla="*/ 1547846 w 2003425"/>
                <a:gd name="connsiteY335" fmla="*/ 890646 h 1312863"/>
                <a:gd name="connsiteX336" fmla="*/ 1563673 w 2003425"/>
                <a:gd name="connsiteY336" fmla="*/ 885789 h 1312863"/>
                <a:gd name="connsiteX337" fmla="*/ 1558865 w 2003425"/>
                <a:gd name="connsiteY337" fmla="*/ 869903 h 1312863"/>
                <a:gd name="connsiteX338" fmla="*/ 1560468 w 2003425"/>
                <a:gd name="connsiteY338" fmla="*/ 869903 h 1312863"/>
                <a:gd name="connsiteX339" fmla="*/ 1557262 w 2003425"/>
                <a:gd name="connsiteY339" fmla="*/ 860451 h 1312863"/>
                <a:gd name="connsiteX340" fmla="*/ 1530417 w 2003425"/>
                <a:gd name="connsiteY340" fmla="*/ 868328 h 1312863"/>
                <a:gd name="connsiteX341" fmla="*/ 1519197 w 2003425"/>
                <a:gd name="connsiteY341" fmla="*/ 871479 h 1312863"/>
                <a:gd name="connsiteX342" fmla="*/ 1519197 w 2003425"/>
                <a:gd name="connsiteY342" fmla="*/ 863601 h 1312863"/>
                <a:gd name="connsiteX343" fmla="*/ 1525608 w 2003425"/>
                <a:gd name="connsiteY343" fmla="*/ 860451 h 1312863"/>
                <a:gd name="connsiteX344" fmla="*/ 1520800 w 2003425"/>
                <a:gd name="connsiteY344" fmla="*/ 857300 h 1312863"/>
                <a:gd name="connsiteX345" fmla="*/ 1517595 w 2003425"/>
                <a:gd name="connsiteY345" fmla="*/ 860451 h 1312863"/>
                <a:gd name="connsiteX346" fmla="*/ 1515992 w 2003425"/>
                <a:gd name="connsiteY346" fmla="*/ 849291 h 1312863"/>
                <a:gd name="connsiteX347" fmla="*/ 1519197 w 2003425"/>
                <a:gd name="connsiteY347" fmla="*/ 844565 h 1312863"/>
                <a:gd name="connsiteX348" fmla="*/ 1522403 w 2003425"/>
                <a:gd name="connsiteY348" fmla="*/ 844565 h 1312863"/>
                <a:gd name="connsiteX349" fmla="*/ 1522403 w 2003425"/>
                <a:gd name="connsiteY349" fmla="*/ 839839 h 1312863"/>
                <a:gd name="connsiteX350" fmla="*/ 1517595 w 2003425"/>
                <a:gd name="connsiteY350" fmla="*/ 838263 h 1312863"/>
                <a:gd name="connsiteX351" fmla="*/ 1517595 w 2003425"/>
                <a:gd name="connsiteY351" fmla="*/ 834981 h 1312863"/>
                <a:gd name="connsiteX352" fmla="*/ 1512987 w 2003425"/>
                <a:gd name="connsiteY352" fmla="*/ 831830 h 1312863"/>
                <a:gd name="connsiteX353" fmla="*/ 1484338 w 2003425"/>
                <a:gd name="connsiteY353" fmla="*/ 844565 h 1312863"/>
                <a:gd name="connsiteX354" fmla="*/ 1439862 w 2003425"/>
                <a:gd name="connsiteY354" fmla="*/ 854018 h 1312863"/>
                <a:gd name="connsiteX355" fmla="*/ 1433451 w 2003425"/>
                <a:gd name="connsiteY355" fmla="*/ 828679 h 1312863"/>
                <a:gd name="connsiteX356" fmla="*/ 1422432 w 2003425"/>
                <a:gd name="connsiteY356" fmla="*/ 833406 h 1312863"/>
                <a:gd name="connsiteX357" fmla="*/ 1414418 w 2003425"/>
                <a:gd name="connsiteY357" fmla="*/ 830255 h 1312863"/>
                <a:gd name="connsiteX358" fmla="*/ 1401797 w 2003425"/>
                <a:gd name="connsiteY358" fmla="*/ 831830 h 1312863"/>
                <a:gd name="connsiteX359" fmla="*/ 1384367 w 2003425"/>
                <a:gd name="connsiteY359" fmla="*/ 801634 h 1312863"/>
                <a:gd name="connsiteX360" fmla="*/ 1382764 w 2003425"/>
                <a:gd name="connsiteY360" fmla="*/ 796908 h 1312863"/>
                <a:gd name="connsiteX361" fmla="*/ 1292209 w 2003425"/>
                <a:gd name="connsiteY361" fmla="*/ 828679 h 1312863"/>
                <a:gd name="connsiteX362" fmla="*/ 1289004 w 2003425"/>
                <a:gd name="connsiteY362" fmla="*/ 833406 h 1312863"/>
                <a:gd name="connsiteX363" fmla="*/ 1282793 w 2003425"/>
                <a:gd name="connsiteY363" fmla="*/ 830255 h 1312863"/>
                <a:gd name="connsiteX364" fmla="*/ 1279588 w 2003425"/>
                <a:gd name="connsiteY364" fmla="*/ 831830 h 1312863"/>
                <a:gd name="connsiteX365" fmla="*/ 1271574 w 2003425"/>
                <a:gd name="connsiteY365" fmla="*/ 831830 h 1312863"/>
                <a:gd name="connsiteX366" fmla="*/ 1260555 w 2003425"/>
                <a:gd name="connsiteY366" fmla="*/ 828679 h 1312863"/>
                <a:gd name="connsiteX367" fmla="*/ 1249336 w 2003425"/>
                <a:gd name="connsiteY367" fmla="*/ 825528 h 1312863"/>
                <a:gd name="connsiteX368" fmla="*/ 1223893 w 2003425"/>
                <a:gd name="connsiteY368" fmla="*/ 815945 h 1312863"/>
                <a:gd name="connsiteX369" fmla="*/ 1201654 w 2003425"/>
                <a:gd name="connsiteY369" fmla="*/ 811218 h 1312863"/>
                <a:gd name="connsiteX370" fmla="*/ 1192238 w 2003425"/>
                <a:gd name="connsiteY370" fmla="*/ 804916 h 1312863"/>
                <a:gd name="connsiteX371" fmla="*/ 1182622 w 2003425"/>
                <a:gd name="connsiteY371" fmla="*/ 800059 h 1312863"/>
                <a:gd name="connsiteX372" fmla="*/ 1174809 w 2003425"/>
                <a:gd name="connsiteY372" fmla="*/ 795333 h 1312863"/>
                <a:gd name="connsiteX373" fmla="*/ 1166795 w 2003425"/>
                <a:gd name="connsiteY373" fmla="*/ 795333 h 1312863"/>
                <a:gd name="connsiteX374" fmla="*/ 1155776 w 2003425"/>
                <a:gd name="connsiteY374" fmla="*/ 801634 h 1312863"/>
                <a:gd name="connsiteX375" fmla="*/ 1147762 w 2003425"/>
                <a:gd name="connsiteY375" fmla="*/ 801634 h 1312863"/>
                <a:gd name="connsiteX376" fmla="*/ 1139749 w 2003425"/>
                <a:gd name="connsiteY376" fmla="*/ 796908 h 1312863"/>
                <a:gd name="connsiteX377" fmla="*/ 1125524 w 2003425"/>
                <a:gd name="connsiteY377" fmla="*/ 796908 h 1312863"/>
                <a:gd name="connsiteX378" fmla="*/ 1117511 w 2003425"/>
                <a:gd name="connsiteY378" fmla="*/ 804916 h 1312863"/>
                <a:gd name="connsiteX379" fmla="*/ 1106492 w 2003425"/>
                <a:gd name="connsiteY379" fmla="*/ 806492 h 1312863"/>
                <a:gd name="connsiteX380" fmla="*/ 1087459 w 2003425"/>
                <a:gd name="connsiteY380" fmla="*/ 804916 h 1312863"/>
                <a:gd name="connsiteX381" fmla="*/ 1077843 w 2003425"/>
                <a:gd name="connsiteY381" fmla="*/ 804916 h 1312863"/>
                <a:gd name="connsiteX382" fmla="*/ 1068427 w 2003425"/>
                <a:gd name="connsiteY382" fmla="*/ 811218 h 1312863"/>
                <a:gd name="connsiteX383" fmla="*/ 1057208 w 2003425"/>
                <a:gd name="connsiteY383" fmla="*/ 812794 h 1312863"/>
                <a:gd name="connsiteX384" fmla="*/ 1047791 w 2003425"/>
                <a:gd name="connsiteY384" fmla="*/ 830255 h 1312863"/>
                <a:gd name="connsiteX385" fmla="*/ 1027156 w 2003425"/>
                <a:gd name="connsiteY385" fmla="*/ 833406 h 1312863"/>
                <a:gd name="connsiteX386" fmla="*/ 1022348 w 2003425"/>
                <a:gd name="connsiteY386" fmla="*/ 838263 h 1312863"/>
                <a:gd name="connsiteX387" fmla="*/ 1020745 w 2003425"/>
                <a:gd name="connsiteY387" fmla="*/ 831830 h 1312863"/>
                <a:gd name="connsiteX388" fmla="*/ 992096 w 2003425"/>
                <a:gd name="connsiteY388" fmla="*/ 834981 h 1312863"/>
                <a:gd name="connsiteX389" fmla="*/ 992096 w 2003425"/>
                <a:gd name="connsiteY389" fmla="*/ 833406 h 1312863"/>
                <a:gd name="connsiteX390" fmla="*/ 984283 w 2003425"/>
                <a:gd name="connsiteY390" fmla="*/ 834981 h 1312863"/>
                <a:gd name="connsiteX391" fmla="*/ 982680 w 2003425"/>
                <a:gd name="connsiteY391" fmla="*/ 825528 h 1312863"/>
                <a:gd name="connsiteX392" fmla="*/ 982680 w 2003425"/>
                <a:gd name="connsiteY392" fmla="*/ 819095 h 1312863"/>
                <a:gd name="connsiteX393" fmla="*/ 989091 w 2003425"/>
                <a:gd name="connsiteY393" fmla="*/ 819095 h 1312863"/>
                <a:gd name="connsiteX394" fmla="*/ 985886 w 2003425"/>
                <a:gd name="connsiteY394" fmla="*/ 804916 h 1312863"/>
                <a:gd name="connsiteX395" fmla="*/ 966853 w 2003425"/>
                <a:gd name="connsiteY395" fmla="*/ 806492 h 1312863"/>
                <a:gd name="connsiteX396" fmla="*/ 965250 w 2003425"/>
                <a:gd name="connsiteY396" fmla="*/ 803341 h 1312863"/>
                <a:gd name="connsiteX397" fmla="*/ 954031 w 2003425"/>
                <a:gd name="connsiteY397" fmla="*/ 803341 h 1312863"/>
                <a:gd name="connsiteX398" fmla="*/ 965250 w 2003425"/>
                <a:gd name="connsiteY398" fmla="*/ 862026 h 1312863"/>
                <a:gd name="connsiteX399" fmla="*/ 946218 w 2003425"/>
                <a:gd name="connsiteY399" fmla="*/ 866752 h 1312863"/>
                <a:gd name="connsiteX400" fmla="*/ 950826 w 2003425"/>
                <a:gd name="connsiteY400" fmla="*/ 895373 h 1312863"/>
                <a:gd name="connsiteX401" fmla="*/ 955634 w 2003425"/>
                <a:gd name="connsiteY401" fmla="*/ 892222 h 1312863"/>
                <a:gd name="connsiteX402" fmla="*/ 960442 w 2003425"/>
                <a:gd name="connsiteY402" fmla="*/ 904825 h 1312863"/>
                <a:gd name="connsiteX403" fmla="*/ 962045 w 2003425"/>
                <a:gd name="connsiteY403" fmla="*/ 917560 h 1312863"/>
                <a:gd name="connsiteX404" fmla="*/ 981077 w 2003425"/>
                <a:gd name="connsiteY404" fmla="*/ 915985 h 1312863"/>
                <a:gd name="connsiteX405" fmla="*/ 982680 w 2003425"/>
                <a:gd name="connsiteY405" fmla="*/ 936597 h 1312863"/>
                <a:gd name="connsiteX406" fmla="*/ 982680 w 2003425"/>
                <a:gd name="connsiteY406" fmla="*/ 939747 h 1312863"/>
                <a:gd name="connsiteX407" fmla="*/ 984283 w 2003425"/>
                <a:gd name="connsiteY407" fmla="*/ 954058 h 1312863"/>
                <a:gd name="connsiteX408" fmla="*/ 966853 w 2003425"/>
                <a:gd name="connsiteY408" fmla="*/ 957209 h 1312863"/>
                <a:gd name="connsiteX409" fmla="*/ 965250 w 2003425"/>
                <a:gd name="connsiteY409" fmla="*/ 947756 h 1312863"/>
                <a:gd name="connsiteX410" fmla="*/ 952428 w 2003425"/>
                <a:gd name="connsiteY410" fmla="*/ 950907 h 1312863"/>
                <a:gd name="connsiteX411" fmla="*/ 954031 w 2003425"/>
                <a:gd name="connsiteY411" fmla="*/ 963642 h 1312863"/>
                <a:gd name="connsiteX412" fmla="*/ 928588 w 2003425"/>
                <a:gd name="connsiteY412" fmla="*/ 968368 h 1312863"/>
                <a:gd name="connsiteX413" fmla="*/ 934999 w 2003425"/>
                <a:gd name="connsiteY413" fmla="*/ 1006441 h 1312863"/>
                <a:gd name="connsiteX414" fmla="*/ 955634 w 2003425"/>
                <a:gd name="connsiteY414" fmla="*/ 995413 h 1312863"/>
                <a:gd name="connsiteX415" fmla="*/ 957237 w 2003425"/>
                <a:gd name="connsiteY415" fmla="*/ 995413 h 1312863"/>
                <a:gd name="connsiteX416" fmla="*/ 962045 w 2003425"/>
                <a:gd name="connsiteY416" fmla="*/ 1016025 h 1312863"/>
                <a:gd name="connsiteX417" fmla="*/ 974666 w 2003425"/>
                <a:gd name="connsiteY417" fmla="*/ 1014449 h 1312863"/>
                <a:gd name="connsiteX418" fmla="*/ 979475 w 2003425"/>
                <a:gd name="connsiteY418" fmla="*/ 1031910 h 1312863"/>
                <a:gd name="connsiteX419" fmla="*/ 966853 w 2003425"/>
                <a:gd name="connsiteY419" fmla="*/ 1041363 h 1312863"/>
                <a:gd name="connsiteX420" fmla="*/ 974666 w 2003425"/>
                <a:gd name="connsiteY420" fmla="*/ 1087445 h 1312863"/>
                <a:gd name="connsiteX421" fmla="*/ 1004918 w 2003425"/>
                <a:gd name="connsiteY421" fmla="*/ 1079436 h 1312863"/>
                <a:gd name="connsiteX422" fmla="*/ 1009726 w 2003425"/>
                <a:gd name="connsiteY422" fmla="*/ 1100179 h 1312863"/>
                <a:gd name="connsiteX423" fmla="*/ 1004918 w 2003425"/>
                <a:gd name="connsiteY423" fmla="*/ 1101755 h 1312863"/>
                <a:gd name="connsiteX424" fmla="*/ 1004918 w 2003425"/>
                <a:gd name="connsiteY424" fmla="*/ 1111207 h 1312863"/>
                <a:gd name="connsiteX425" fmla="*/ 1003315 w 2003425"/>
                <a:gd name="connsiteY425" fmla="*/ 1111207 h 1312863"/>
                <a:gd name="connsiteX426" fmla="*/ 1004918 w 2003425"/>
                <a:gd name="connsiteY426" fmla="*/ 1120791 h 1312863"/>
                <a:gd name="connsiteX427" fmla="*/ 992096 w 2003425"/>
                <a:gd name="connsiteY427" fmla="*/ 1122367 h 1312863"/>
                <a:gd name="connsiteX428" fmla="*/ 995302 w 2003425"/>
                <a:gd name="connsiteY428" fmla="*/ 1147705 h 1312863"/>
                <a:gd name="connsiteX429" fmla="*/ 981077 w 2003425"/>
                <a:gd name="connsiteY429" fmla="*/ 1150987 h 1312863"/>
                <a:gd name="connsiteX430" fmla="*/ 981077 w 2003425"/>
                <a:gd name="connsiteY430" fmla="*/ 1157289 h 1312863"/>
                <a:gd name="connsiteX431" fmla="*/ 984283 w 2003425"/>
                <a:gd name="connsiteY431" fmla="*/ 1179476 h 1312863"/>
                <a:gd name="connsiteX432" fmla="*/ 993699 w 2003425"/>
                <a:gd name="connsiteY432" fmla="*/ 1179476 h 1312863"/>
                <a:gd name="connsiteX433" fmla="*/ 998507 w 2003425"/>
                <a:gd name="connsiteY433" fmla="*/ 1204946 h 1312863"/>
                <a:gd name="connsiteX434" fmla="*/ 995302 w 2003425"/>
                <a:gd name="connsiteY434" fmla="*/ 1212823 h 1312863"/>
                <a:gd name="connsiteX435" fmla="*/ 990694 w 2003425"/>
                <a:gd name="connsiteY435" fmla="*/ 1212823 h 1312863"/>
                <a:gd name="connsiteX436" fmla="*/ 1000110 w 2003425"/>
                <a:gd name="connsiteY436" fmla="*/ 1225558 h 1312863"/>
                <a:gd name="connsiteX437" fmla="*/ 993699 w 2003425"/>
                <a:gd name="connsiteY437" fmla="*/ 1230284 h 1312863"/>
                <a:gd name="connsiteX438" fmla="*/ 993699 w 2003425"/>
                <a:gd name="connsiteY438" fmla="*/ 1231860 h 1312863"/>
                <a:gd name="connsiteX439" fmla="*/ 1001713 w 2003425"/>
                <a:gd name="connsiteY439" fmla="*/ 1230284 h 1312863"/>
                <a:gd name="connsiteX440" fmla="*/ 1008124 w 2003425"/>
                <a:gd name="connsiteY440" fmla="*/ 1233435 h 1312863"/>
                <a:gd name="connsiteX441" fmla="*/ 1011329 w 2003425"/>
                <a:gd name="connsiteY441" fmla="*/ 1250896 h 1312863"/>
                <a:gd name="connsiteX442" fmla="*/ 998507 w 2003425"/>
                <a:gd name="connsiteY442" fmla="*/ 1263631 h 1312863"/>
                <a:gd name="connsiteX443" fmla="*/ 965250 w 2003425"/>
                <a:gd name="connsiteY443" fmla="*/ 1271639 h 1312863"/>
                <a:gd name="connsiteX444" fmla="*/ 955634 w 2003425"/>
                <a:gd name="connsiteY444" fmla="*/ 1270064 h 1312863"/>
                <a:gd name="connsiteX445" fmla="*/ 927185 w 2003425"/>
                <a:gd name="connsiteY445" fmla="*/ 1254178 h 1312863"/>
                <a:gd name="connsiteX446" fmla="*/ 893728 w 2003425"/>
                <a:gd name="connsiteY446" fmla="*/ 1252603 h 1312863"/>
                <a:gd name="connsiteX447" fmla="*/ 871490 w 2003425"/>
                <a:gd name="connsiteY447" fmla="*/ 1244594 h 1312863"/>
                <a:gd name="connsiteX448" fmla="*/ 852458 w 2003425"/>
                <a:gd name="connsiteY448" fmla="*/ 1236717 h 1312863"/>
                <a:gd name="connsiteX449" fmla="*/ 827014 w 2003425"/>
                <a:gd name="connsiteY449" fmla="*/ 1235010 h 1312863"/>
                <a:gd name="connsiteX450" fmla="*/ 809584 w 2003425"/>
                <a:gd name="connsiteY450" fmla="*/ 1236717 h 1312863"/>
                <a:gd name="connsiteX451" fmla="*/ 792154 w 2003425"/>
                <a:gd name="connsiteY451" fmla="*/ 1241443 h 1312863"/>
                <a:gd name="connsiteX452" fmla="*/ 774725 w 2003425"/>
                <a:gd name="connsiteY452" fmla="*/ 1250896 h 1312863"/>
                <a:gd name="connsiteX453" fmla="*/ 766711 w 2003425"/>
                <a:gd name="connsiteY453" fmla="*/ 1255754 h 1312863"/>
                <a:gd name="connsiteX454" fmla="*/ 727043 w 2003425"/>
                <a:gd name="connsiteY454" fmla="*/ 1262055 h 1312863"/>
                <a:gd name="connsiteX455" fmla="*/ 685773 w 2003425"/>
                <a:gd name="connsiteY455" fmla="*/ 1268357 h 1312863"/>
                <a:gd name="connsiteX456" fmla="*/ 663535 w 2003425"/>
                <a:gd name="connsiteY456" fmla="*/ 1273215 h 1312863"/>
                <a:gd name="connsiteX457" fmla="*/ 641297 w 2003425"/>
                <a:gd name="connsiteY457" fmla="*/ 1287525 h 1312863"/>
                <a:gd name="connsiteX458" fmla="*/ 593815 w 2003425"/>
                <a:gd name="connsiteY458" fmla="*/ 1300128 h 1312863"/>
                <a:gd name="connsiteX459" fmla="*/ 563564 w 2003425"/>
                <a:gd name="connsiteY459" fmla="*/ 1306561 h 1312863"/>
                <a:gd name="connsiteX460" fmla="*/ 533312 w 2003425"/>
                <a:gd name="connsiteY460" fmla="*/ 1312863 h 1312863"/>
                <a:gd name="connsiteX461" fmla="*/ 523896 w 2003425"/>
                <a:gd name="connsiteY461" fmla="*/ 1312863 h 1312863"/>
                <a:gd name="connsiteX462" fmla="*/ 508069 w 2003425"/>
                <a:gd name="connsiteY462" fmla="*/ 1311288 h 1312863"/>
                <a:gd name="connsiteX463" fmla="*/ 498452 w 2003425"/>
                <a:gd name="connsiteY463" fmla="*/ 1312863 h 1312863"/>
                <a:gd name="connsiteX464" fmla="*/ 498452 w 2003425"/>
                <a:gd name="connsiteY464" fmla="*/ 1298553 h 1312863"/>
                <a:gd name="connsiteX465" fmla="*/ 496850 w 2003425"/>
                <a:gd name="connsiteY465" fmla="*/ 1282667 h 1312863"/>
                <a:gd name="connsiteX466" fmla="*/ 493644 w 2003425"/>
                <a:gd name="connsiteY466" fmla="*/ 1271639 h 1312863"/>
                <a:gd name="connsiteX467" fmla="*/ 487434 w 2003425"/>
                <a:gd name="connsiteY467" fmla="*/ 1271639 h 1312863"/>
                <a:gd name="connsiteX468" fmla="*/ 482625 w 2003425"/>
                <a:gd name="connsiteY468" fmla="*/ 1273215 h 1312863"/>
                <a:gd name="connsiteX469" fmla="*/ 444560 w 2003425"/>
                <a:gd name="connsiteY469" fmla="*/ 1279516 h 1312863"/>
                <a:gd name="connsiteX470" fmla="*/ 344389 w 2003425"/>
                <a:gd name="connsiteY470" fmla="*/ 1293827 h 1312863"/>
                <a:gd name="connsiteX471" fmla="*/ 341384 w 2003425"/>
                <a:gd name="connsiteY471" fmla="*/ 1271639 h 1312863"/>
                <a:gd name="connsiteX472" fmla="*/ 323754 w 2003425"/>
                <a:gd name="connsiteY472" fmla="*/ 1274790 h 1312863"/>
                <a:gd name="connsiteX473" fmla="*/ 323754 w 2003425"/>
                <a:gd name="connsiteY473" fmla="*/ 1279516 h 1312863"/>
                <a:gd name="connsiteX474" fmla="*/ 315940 w 2003425"/>
                <a:gd name="connsiteY474" fmla="*/ 1281092 h 1312863"/>
                <a:gd name="connsiteX475" fmla="*/ 312735 w 2003425"/>
                <a:gd name="connsiteY475" fmla="*/ 1258905 h 1312863"/>
                <a:gd name="connsiteX476" fmla="*/ 319146 w 2003425"/>
                <a:gd name="connsiteY476" fmla="*/ 1249321 h 1312863"/>
                <a:gd name="connsiteX477" fmla="*/ 319146 w 2003425"/>
                <a:gd name="connsiteY477" fmla="*/ 1239868 h 1312863"/>
                <a:gd name="connsiteX478" fmla="*/ 325356 w 2003425"/>
                <a:gd name="connsiteY478" fmla="*/ 1236717 h 1312863"/>
                <a:gd name="connsiteX479" fmla="*/ 325356 w 2003425"/>
                <a:gd name="connsiteY479" fmla="*/ 1225558 h 1312863"/>
                <a:gd name="connsiteX480" fmla="*/ 319146 w 2003425"/>
                <a:gd name="connsiteY480" fmla="*/ 1227133 h 1312863"/>
                <a:gd name="connsiteX481" fmla="*/ 315940 w 2003425"/>
                <a:gd name="connsiteY481" fmla="*/ 1215974 h 1312863"/>
                <a:gd name="connsiteX482" fmla="*/ 312735 w 2003425"/>
                <a:gd name="connsiteY482" fmla="*/ 1215974 h 1312863"/>
                <a:gd name="connsiteX483" fmla="*/ 312735 w 2003425"/>
                <a:gd name="connsiteY483" fmla="*/ 1208097 h 1312863"/>
                <a:gd name="connsiteX484" fmla="*/ 271464 w 2003425"/>
                <a:gd name="connsiteY484" fmla="*/ 1214398 h 1312863"/>
                <a:gd name="connsiteX485" fmla="*/ 258843 w 2003425"/>
                <a:gd name="connsiteY485" fmla="*/ 1215974 h 1312863"/>
                <a:gd name="connsiteX486" fmla="*/ 265053 w 2003425"/>
                <a:gd name="connsiteY486" fmla="*/ 1249321 h 1312863"/>
                <a:gd name="connsiteX487" fmla="*/ 182512 w 2003425"/>
                <a:gd name="connsiteY487" fmla="*/ 1263631 h 1312863"/>
                <a:gd name="connsiteX488" fmla="*/ 187320 w 2003425"/>
                <a:gd name="connsiteY488" fmla="*/ 1273215 h 1312863"/>
                <a:gd name="connsiteX489" fmla="*/ 196937 w 2003425"/>
                <a:gd name="connsiteY489" fmla="*/ 1289100 h 1312863"/>
                <a:gd name="connsiteX490" fmla="*/ 177704 w 2003425"/>
                <a:gd name="connsiteY490" fmla="*/ 1296978 h 1312863"/>
                <a:gd name="connsiteX491" fmla="*/ 176302 w 2003425"/>
                <a:gd name="connsiteY491" fmla="*/ 1293827 h 1312863"/>
                <a:gd name="connsiteX492" fmla="*/ 179307 w 2003425"/>
                <a:gd name="connsiteY492" fmla="*/ 1290676 h 1312863"/>
                <a:gd name="connsiteX493" fmla="*/ 176302 w 2003425"/>
                <a:gd name="connsiteY493" fmla="*/ 1281092 h 1312863"/>
                <a:gd name="connsiteX494" fmla="*/ 169891 w 2003425"/>
                <a:gd name="connsiteY494" fmla="*/ 1281092 h 1312863"/>
                <a:gd name="connsiteX495" fmla="*/ 160274 w 2003425"/>
                <a:gd name="connsiteY495" fmla="*/ 1270064 h 1312863"/>
                <a:gd name="connsiteX496" fmla="*/ 166685 w 2003425"/>
                <a:gd name="connsiteY496" fmla="*/ 1260480 h 1312863"/>
                <a:gd name="connsiteX497" fmla="*/ 166685 w 2003425"/>
                <a:gd name="connsiteY497" fmla="*/ 1250896 h 1312863"/>
                <a:gd name="connsiteX498" fmla="*/ 160274 w 2003425"/>
                <a:gd name="connsiteY498" fmla="*/ 1246170 h 1312863"/>
                <a:gd name="connsiteX499" fmla="*/ 152461 w 2003425"/>
                <a:gd name="connsiteY499" fmla="*/ 1252603 h 1312863"/>
                <a:gd name="connsiteX500" fmla="*/ 142844 w 2003425"/>
                <a:gd name="connsiteY500" fmla="*/ 1260480 h 1312863"/>
                <a:gd name="connsiteX501" fmla="*/ 130223 w 2003425"/>
                <a:gd name="connsiteY501" fmla="*/ 1260480 h 1312863"/>
                <a:gd name="connsiteX502" fmla="*/ 130223 w 2003425"/>
                <a:gd name="connsiteY502" fmla="*/ 1244594 h 1312863"/>
                <a:gd name="connsiteX503" fmla="*/ 138036 w 2003425"/>
                <a:gd name="connsiteY503" fmla="*/ 1239868 h 1312863"/>
                <a:gd name="connsiteX504" fmla="*/ 139639 w 2003425"/>
                <a:gd name="connsiteY504" fmla="*/ 1231860 h 1312863"/>
                <a:gd name="connsiteX505" fmla="*/ 138036 w 2003425"/>
                <a:gd name="connsiteY505" fmla="*/ 1223982 h 1312863"/>
                <a:gd name="connsiteX506" fmla="*/ 125415 w 2003425"/>
                <a:gd name="connsiteY506" fmla="*/ 1230284 h 1312863"/>
                <a:gd name="connsiteX507" fmla="*/ 119004 w 2003425"/>
                <a:gd name="connsiteY507" fmla="*/ 1230284 h 1312863"/>
                <a:gd name="connsiteX508" fmla="*/ 101574 w 2003425"/>
                <a:gd name="connsiteY508" fmla="*/ 1230284 h 1312863"/>
                <a:gd name="connsiteX509" fmla="*/ 66714 w 2003425"/>
                <a:gd name="connsiteY509" fmla="*/ 1222407 h 1312863"/>
                <a:gd name="connsiteX510" fmla="*/ 69920 w 2003425"/>
                <a:gd name="connsiteY510" fmla="*/ 1208097 h 1312863"/>
                <a:gd name="connsiteX511" fmla="*/ 19033 w 2003425"/>
                <a:gd name="connsiteY511" fmla="*/ 1214398 h 1312863"/>
                <a:gd name="connsiteX512" fmla="*/ 0 w 2003425"/>
                <a:gd name="connsiteY512" fmla="*/ 1214398 h 1312863"/>
                <a:gd name="connsiteX513" fmla="*/ 0 w 2003425"/>
                <a:gd name="connsiteY513" fmla="*/ 1208097 h 1312863"/>
                <a:gd name="connsiteX514" fmla="*/ 6411 w 2003425"/>
                <a:gd name="connsiteY514" fmla="*/ 1204946 h 1312863"/>
                <a:gd name="connsiteX515" fmla="*/ 14225 w 2003425"/>
                <a:gd name="connsiteY515" fmla="*/ 1203370 h 1312863"/>
                <a:gd name="connsiteX516" fmla="*/ 14225 w 2003425"/>
                <a:gd name="connsiteY516" fmla="*/ 1195362 h 1312863"/>
                <a:gd name="connsiteX517" fmla="*/ 17430 w 2003425"/>
                <a:gd name="connsiteY517" fmla="*/ 1195362 h 1312863"/>
                <a:gd name="connsiteX518" fmla="*/ 15827 w 2003425"/>
                <a:gd name="connsiteY518" fmla="*/ 1170024 h 1312863"/>
                <a:gd name="connsiteX519" fmla="*/ 14225 w 2003425"/>
                <a:gd name="connsiteY519" fmla="*/ 1157289 h 1312863"/>
                <a:gd name="connsiteX520" fmla="*/ 6411 w 2003425"/>
                <a:gd name="connsiteY520" fmla="*/ 1112783 h 1312863"/>
                <a:gd name="connsiteX521" fmla="*/ 19033 w 2003425"/>
                <a:gd name="connsiteY521" fmla="*/ 1111207 h 1312863"/>
                <a:gd name="connsiteX522" fmla="*/ 23841 w 2003425"/>
                <a:gd name="connsiteY522" fmla="*/ 1111207 h 1312863"/>
                <a:gd name="connsiteX523" fmla="*/ 23841 w 2003425"/>
                <a:gd name="connsiteY523" fmla="*/ 1108057 h 1312863"/>
                <a:gd name="connsiteX524" fmla="*/ 55495 w 2003425"/>
                <a:gd name="connsiteY524" fmla="*/ 1101755 h 1312863"/>
                <a:gd name="connsiteX525" fmla="*/ 53892 w 2003425"/>
                <a:gd name="connsiteY525" fmla="*/ 1082718 h 1312863"/>
                <a:gd name="connsiteX526" fmla="*/ 47682 w 2003425"/>
                <a:gd name="connsiteY526" fmla="*/ 1084294 h 1312863"/>
                <a:gd name="connsiteX527" fmla="*/ 46079 w 2003425"/>
                <a:gd name="connsiteY527" fmla="*/ 1069984 h 1312863"/>
                <a:gd name="connsiteX528" fmla="*/ 53892 w 2003425"/>
                <a:gd name="connsiteY528" fmla="*/ 1068408 h 1312863"/>
                <a:gd name="connsiteX529" fmla="*/ 47682 w 2003425"/>
                <a:gd name="connsiteY529" fmla="*/ 1031910 h 1312863"/>
                <a:gd name="connsiteX530" fmla="*/ 61906 w 2003425"/>
                <a:gd name="connsiteY530" fmla="*/ 1027053 h 1312863"/>
                <a:gd name="connsiteX531" fmla="*/ 55495 w 2003425"/>
                <a:gd name="connsiteY531" fmla="*/ 993837 h 1312863"/>
                <a:gd name="connsiteX532" fmla="*/ 63509 w 2003425"/>
                <a:gd name="connsiteY532" fmla="*/ 992131 h 1312863"/>
                <a:gd name="connsiteX533" fmla="*/ 60303 w 2003425"/>
                <a:gd name="connsiteY533" fmla="*/ 965217 h 1312863"/>
                <a:gd name="connsiteX534" fmla="*/ 27046 w 2003425"/>
                <a:gd name="connsiteY534" fmla="*/ 969943 h 1312863"/>
                <a:gd name="connsiteX535" fmla="*/ 23841 w 2003425"/>
                <a:gd name="connsiteY535" fmla="*/ 969943 h 1312863"/>
                <a:gd name="connsiteX536" fmla="*/ 19033 w 2003425"/>
                <a:gd name="connsiteY536" fmla="*/ 963642 h 1312863"/>
                <a:gd name="connsiteX537" fmla="*/ 17430 w 2003425"/>
                <a:gd name="connsiteY537" fmla="*/ 954058 h 1312863"/>
                <a:gd name="connsiteX538" fmla="*/ 19033 w 2003425"/>
                <a:gd name="connsiteY538" fmla="*/ 954058 h 1312863"/>
                <a:gd name="connsiteX539" fmla="*/ 23841 w 2003425"/>
                <a:gd name="connsiteY539" fmla="*/ 950907 h 1312863"/>
                <a:gd name="connsiteX540" fmla="*/ 17430 w 2003425"/>
                <a:gd name="connsiteY540" fmla="*/ 928719 h 1312863"/>
                <a:gd name="connsiteX541" fmla="*/ 17430 w 2003425"/>
                <a:gd name="connsiteY541" fmla="*/ 915985 h 1312863"/>
                <a:gd name="connsiteX542" fmla="*/ 23841 w 2003425"/>
                <a:gd name="connsiteY542" fmla="*/ 911258 h 1312863"/>
                <a:gd name="connsiteX543" fmla="*/ 33257 w 2003425"/>
                <a:gd name="connsiteY543" fmla="*/ 900099 h 1312863"/>
                <a:gd name="connsiteX544" fmla="*/ 31654 w 2003425"/>
                <a:gd name="connsiteY544" fmla="*/ 898524 h 1312863"/>
                <a:gd name="connsiteX545" fmla="*/ 38065 w 2003425"/>
                <a:gd name="connsiteY545" fmla="*/ 892222 h 1312863"/>
                <a:gd name="connsiteX546" fmla="*/ 36463 w 2003425"/>
                <a:gd name="connsiteY546" fmla="*/ 881063 h 1312863"/>
                <a:gd name="connsiteX547" fmla="*/ 38065 w 2003425"/>
                <a:gd name="connsiteY547" fmla="*/ 881063 h 1312863"/>
                <a:gd name="connsiteX548" fmla="*/ 38065 w 2003425"/>
                <a:gd name="connsiteY548" fmla="*/ 877912 h 1312863"/>
                <a:gd name="connsiteX549" fmla="*/ 74528 w 2003425"/>
                <a:gd name="connsiteY549" fmla="*/ 871479 h 1312863"/>
                <a:gd name="connsiteX550" fmla="*/ 73125 w 2003425"/>
                <a:gd name="connsiteY550" fmla="*/ 868328 h 1312863"/>
                <a:gd name="connsiteX551" fmla="*/ 74528 w 2003425"/>
                <a:gd name="connsiteY551" fmla="*/ 858875 h 1312863"/>
                <a:gd name="connsiteX552" fmla="*/ 74528 w 2003425"/>
                <a:gd name="connsiteY552" fmla="*/ 854018 h 1312863"/>
                <a:gd name="connsiteX553" fmla="*/ 76130 w 2003425"/>
                <a:gd name="connsiteY553" fmla="*/ 854018 h 1312863"/>
                <a:gd name="connsiteX554" fmla="*/ 76130 w 2003425"/>
                <a:gd name="connsiteY554" fmla="*/ 858875 h 1312863"/>
                <a:gd name="connsiteX555" fmla="*/ 92158 w 2003425"/>
                <a:gd name="connsiteY555" fmla="*/ 854018 h 1312863"/>
                <a:gd name="connsiteX556" fmla="*/ 95163 w 2003425"/>
                <a:gd name="connsiteY556" fmla="*/ 871479 h 1312863"/>
                <a:gd name="connsiteX557" fmla="*/ 98368 w 2003425"/>
                <a:gd name="connsiteY557" fmla="*/ 871479 h 1312863"/>
                <a:gd name="connsiteX558" fmla="*/ 95163 w 2003425"/>
                <a:gd name="connsiteY558" fmla="*/ 852442 h 1312863"/>
                <a:gd name="connsiteX559" fmla="*/ 93761 w 2003425"/>
                <a:gd name="connsiteY559" fmla="*/ 852442 h 1312863"/>
                <a:gd name="connsiteX560" fmla="*/ 92158 w 2003425"/>
                <a:gd name="connsiteY560" fmla="*/ 844565 h 1312863"/>
                <a:gd name="connsiteX561" fmla="*/ 98368 w 2003425"/>
                <a:gd name="connsiteY561" fmla="*/ 844565 h 1312863"/>
                <a:gd name="connsiteX562" fmla="*/ 98368 w 2003425"/>
                <a:gd name="connsiteY562" fmla="*/ 841414 h 1312863"/>
                <a:gd name="connsiteX563" fmla="*/ 133428 w 2003425"/>
                <a:gd name="connsiteY563" fmla="*/ 833406 h 1312863"/>
                <a:gd name="connsiteX564" fmla="*/ 131826 w 2003425"/>
                <a:gd name="connsiteY564" fmla="*/ 823953 h 1312863"/>
                <a:gd name="connsiteX565" fmla="*/ 139639 w 2003425"/>
                <a:gd name="connsiteY565" fmla="*/ 822378 h 1312863"/>
                <a:gd name="connsiteX566" fmla="*/ 139639 w 2003425"/>
                <a:gd name="connsiteY566" fmla="*/ 819095 h 1312863"/>
                <a:gd name="connsiteX567" fmla="*/ 133428 w 2003425"/>
                <a:gd name="connsiteY567" fmla="*/ 819095 h 1312863"/>
                <a:gd name="connsiteX568" fmla="*/ 133428 w 2003425"/>
                <a:gd name="connsiteY568" fmla="*/ 815945 h 1312863"/>
                <a:gd name="connsiteX569" fmla="*/ 131826 w 2003425"/>
                <a:gd name="connsiteY569" fmla="*/ 819095 h 1312863"/>
                <a:gd name="connsiteX570" fmla="*/ 131826 w 2003425"/>
                <a:gd name="connsiteY570" fmla="*/ 822378 h 1312863"/>
                <a:gd name="connsiteX571" fmla="*/ 112793 w 2003425"/>
                <a:gd name="connsiteY571" fmla="*/ 825528 h 1312863"/>
                <a:gd name="connsiteX572" fmla="*/ 111190 w 2003425"/>
                <a:gd name="connsiteY572" fmla="*/ 814369 h 1312863"/>
                <a:gd name="connsiteX573" fmla="*/ 130223 w 2003425"/>
                <a:gd name="connsiteY573" fmla="*/ 812794 h 1312863"/>
                <a:gd name="connsiteX574" fmla="*/ 130223 w 2003425"/>
                <a:gd name="connsiteY574" fmla="*/ 809643 h 1312863"/>
                <a:gd name="connsiteX575" fmla="*/ 138036 w 2003425"/>
                <a:gd name="connsiteY575" fmla="*/ 809643 h 1312863"/>
                <a:gd name="connsiteX576" fmla="*/ 133428 w 2003425"/>
                <a:gd name="connsiteY576" fmla="*/ 792182 h 1312863"/>
                <a:gd name="connsiteX577" fmla="*/ 130223 w 2003425"/>
                <a:gd name="connsiteY577" fmla="*/ 792182 h 1312863"/>
                <a:gd name="connsiteX578" fmla="*/ 128620 w 2003425"/>
                <a:gd name="connsiteY578" fmla="*/ 782598 h 1312863"/>
                <a:gd name="connsiteX579" fmla="*/ 128620 w 2003425"/>
                <a:gd name="connsiteY579" fmla="*/ 774721 h 1312863"/>
                <a:gd name="connsiteX580" fmla="*/ 142844 w 2003425"/>
                <a:gd name="connsiteY580" fmla="*/ 773145 h 1312863"/>
                <a:gd name="connsiteX581" fmla="*/ 144447 w 2003425"/>
                <a:gd name="connsiteY581" fmla="*/ 790606 h 1312863"/>
                <a:gd name="connsiteX582" fmla="*/ 158672 w 2003425"/>
                <a:gd name="connsiteY582" fmla="*/ 787455 h 1312863"/>
                <a:gd name="connsiteX583" fmla="*/ 157069 w 2003425"/>
                <a:gd name="connsiteY583" fmla="*/ 800059 h 1312863"/>
                <a:gd name="connsiteX584" fmla="*/ 160274 w 2003425"/>
                <a:gd name="connsiteY584" fmla="*/ 825528 h 1312863"/>
                <a:gd name="connsiteX585" fmla="*/ 168288 w 2003425"/>
                <a:gd name="connsiteY585" fmla="*/ 828679 h 1312863"/>
                <a:gd name="connsiteX586" fmla="*/ 171493 w 2003425"/>
                <a:gd name="connsiteY586" fmla="*/ 820802 h 1312863"/>
                <a:gd name="connsiteX587" fmla="*/ 171493 w 2003425"/>
                <a:gd name="connsiteY587" fmla="*/ 814369 h 1312863"/>
                <a:gd name="connsiteX588" fmla="*/ 179307 w 2003425"/>
                <a:gd name="connsiteY588" fmla="*/ 814369 h 1312863"/>
                <a:gd name="connsiteX589" fmla="*/ 179307 w 2003425"/>
                <a:gd name="connsiteY589" fmla="*/ 806492 h 1312863"/>
                <a:gd name="connsiteX590" fmla="*/ 173096 w 2003425"/>
                <a:gd name="connsiteY590" fmla="*/ 806492 h 1312863"/>
                <a:gd name="connsiteX591" fmla="*/ 168288 w 2003425"/>
                <a:gd name="connsiteY591" fmla="*/ 790606 h 1312863"/>
                <a:gd name="connsiteX592" fmla="*/ 179307 w 2003425"/>
                <a:gd name="connsiteY592" fmla="*/ 787455 h 1312863"/>
                <a:gd name="connsiteX593" fmla="*/ 179307 w 2003425"/>
                <a:gd name="connsiteY593" fmla="*/ 784173 h 1312863"/>
                <a:gd name="connsiteX594" fmla="*/ 199942 w 2003425"/>
                <a:gd name="connsiteY594" fmla="*/ 784173 h 1312863"/>
                <a:gd name="connsiteX595" fmla="*/ 201545 w 2003425"/>
                <a:gd name="connsiteY595" fmla="*/ 781022 h 1312863"/>
                <a:gd name="connsiteX596" fmla="*/ 209558 w 2003425"/>
                <a:gd name="connsiteY596" fmla="*/ 781022 h 1312863"/>
                <a:gd name="connsiteX597" fmla="*/ 211161 w 2003425"/>
                <a:gd name="connsiteY597" fmla="*/ 777871 h 1312863"/>
                <a:gd name="connsiteX598" fmla="*/ 238207 w 2003425"/>
                <a:gd name="connsiteY598" fmla="*/ 776296 h 1312863"/>
                <a:gd name="connsiteX599" fmla="*/ 236605 w 2003425"/>
                <a:gd name="connsiteY599" fmla="*/ 761986 h 1312863"/>
                <a:gd name="connsiteX600" fmla="*/ 261848 w 2003425"/>
                <a:gd name="connsiteY600" fmla="*/ 757260 h 1312863"/>
                <a:gd name="connsiteX601" fmla="*/ 261848 w 2003425"/>
                <a:gd name="connsiteY601" fmla="*/ 752533 h 1312863"/>
                <a:gd name="connsiteX602" fmla="*/ 271464 w 2003425"/>
                <a:gd name="connsiteY602" fmla="*/ 749251 h 1312863"/>
                <a:gd name="connsiteX603" fmla="*/ 271464 w 2003425"/>
                <a:gd name="connsiteY603" fmla="*/ 742949 h 1312863"/>
                <a:gd name="connsiteX604" fmla="*/ 273067 w 2003425"/>
                <a:gd name="connsiteY604" fmla="*/ 728639 h 1312863"/>
                <a:gd name="connsiteX605" fmla="*/ 285689 w 2003425"/>
                <a:gd name="connsiteY605" fmla="*/ 730215 h 1312863"/>
                <a:gd name="connsiteX606" fmla="*/ 284086 w 2003425"/>
                <a:gd name="connsiteY606" fmla="*/ 733365 h 1312863"/>
                <a:gd name="connsiteX607" fmla="*/ 285689 w 2003425"/>
                <a:gd name="connsiteY607" fmla="*/ 736648 h 1312863"/>
                <a:gd name="connsiteX608" fmla="*/ 292100 w 2003425"/>
                <a:gd name="connsiteY608" fmla="*/ 730215 h 1312863"/>
                <a:gd name="connsiteX609" fmla="*/ 292100 w 2003425"/>
                <a:gd name="connsiteY609" fmla="*/ 728639 h 1312863"/>
                <a:gd name="connsiteX610" fmla="*/ 295305 w 2003425"/>
                <a:gd name="connsiteY610" fmla="*/ 725488 h 1312863"/>
                <a:gd name="connsiteX611" fmla="*/ 292100 w 2003425"/>
                <a:gd name="connsiteY611" fmla="*/ 711178 h 1312863"/>
                <a:gd name="connsiteX612" fmla="*/ 290497 w 2003425"/>
                <a:gd name="connsiteY612" fmla="*/ 711178 h 1312863"/>
                <a:gd name="connsiteX613" fmla="*/ 287291 w 2003425"/>
                <a:gd name="connsiteY613" fmla="*/ 695292 h 1312863"/>
                <a:gd name="connsiteX614" fmla="*/ 281081 w 2003425"/>
                <a:gd name="connsiteY614" fmla="*/ 695292 h 1312863"/>
                <a:gd name="connsiteX615" fmla="*/ 281081 w 2003425"/>
                <a:gd name="connsiteY615" fmla="*/ 688991 h 1312863"/>
                <a:gd name="connsiteX616" fmla="*/ 281081 w 2003425"/>
                <a:gd name="connsiteY616" fmla="*/ 682689 h 1312863"/>
                <a:gd name="connsiteX617" fmla="*/ 276273 w 2003425"/>
                <a:gd name="connsiteY617" fmla="*/ 682689 h 1312863"/>
                <a:gd name="connsiteX618" fmla="*/ 281081 w 2003425"/>
                <a:gd name="connsiteY618" fmla="*/ 663521 h 1312863"/>
                <a:gd name="connsiteX619" fmla="*/ 281081 w 2003425"/>
                <a:gd name="connsiteY619" fmla="*/ 654069 h 1312863"/>
                <a:gd name="connsiteX620" fmla="*/ 276273 w 2003425"/>
                <a:gd name="connsiteY620" fmla="*/ 652493 h 1312863"/>
                <a:gd name="connsiteX621" fmla="*/ 271464 w 2003425"/>
                <a:gd name="connsiteY621" fmla="*/ 654069 h 1312863"/>
                <a:gd name="connsiteX622" fmla="*/ 261848 w 2003425"/>
                <a:gd name="connsiteY622" fmla="*/ 654069 h 1312863"/>
                <a:gd name="connsiteX623" fmla="*/ 258843 w 2003425"/>
                <a:gd name="connsiteY623" fmla="*/ 657219 h 1312863"/>
                <a:gd name="connsiteX624" fmla="*/ 258843 w 2003425"/>
                <a:gd name="connsiteY624" fmla="*/ 650918 h 1312863"/>
                <a:gd name="connsiteX625" fmla="*/ 261848 w 2003425"/>
                <a:gd name="connsiteY625" fmla="*/ 639758 h 1312863"/>
                <a:gd name="connsiteX626" fmla="*/ 254035 w 2003425"/>
                <a:gd name="connsiteY626" fmla="*/ 639758 h 1312863"/>
                <a:gd name="connsiteX627" fmla="*/ 252432 w 2003425"/>
                <a:gd name="connsiteY627" fmla="*/ 633457 h 1312863"/>
                <a:gd name="connsiteX628" fmla="*/ 258843 w 2003425"/>
                <a:gd name="connsiteY628" fmla="*/ 623873 h 1312863"/>
                <a:gd name="connsiteX629" fmla="*/ 257240 w 2003425"/>
                <a:gd name="connsiteY629" fmla="*/ 622297 h 1312863"/>
                <a:gd name="connsiteX630" fmla="*/ 257240 w 2003425"/>
                <a:gd name="connsiteY630" fmla="*/ 611138 h 1312863"/>
                <a:gd name="connsiteX631" fmla="*/ 265053 w 2003425"/>
                <a:gd name="connsiteY631" fmla="*/ 609562 h 1312863"/>
                <a:gd name="connsiteX632" fmla="*/ 265053 w 2003425"/>
                <a:gd name="connsiteY632" fmla="*/ 606412 h 1312863"/>
                <a:gd name="connsiteX633" fmla="*/ 271464 w 2003425"/>
                <a:gd name="connsiteY633" fmla="*/ 606412 h 1312863"/>
                <a:gd name="connsiteX634" fmla="*/ 271464 w 2003425"/>
                <a:gd name="connsiteY634" fmla="*/ 596959 h 1312863"/>
                <a:gd name="connsiteX635" fmla="*/ 265053 w 2003425"/>
                <a:gd name="connsiteY635" fmla="*/ 596959 h 1312863"/>
                <a:gd name="connsiteX636" fmla="*/ 266656 w 2003425"/>
                <a:gd name="connsiteY636" fmla="*/ 573065 h 1312863"/>
                <a:gd name="connsiteX637" fmla="*/ 257240 w 2003425"/>
                <a:gd name="connsiteY637" fmla="*/ 500070 h 1312863"/>
                <a:gd name="connsiteX638" fmla="*/ 263451 w 2003425"/>
                <a:gd name="connsiteY638" fmla="*/ 498494 h 1312863"/>
                <a:gd name="connsiteX639" fmla="*/ 257240 w 2003425"/>
                <a:gd name="connsiteY639" fmla="*/ 490486 h 1312863"/>
                <a:gd name="connsiteX640" fmla="*/ 265053 w 2003425"/>
                <a:gd name="connsiteY640" fmla="*/ 488910 h 1312863"/>
                <a:gd name="connsiteX641" fmla="*/ 263451 w 2003425"/>
                <a:gd name="connsiteY641" fmla="*/ 481033 h 1312863"/>
                <a:gd name="connsiteX642" fmla="*/ 271464 w 2003425"/>
                <a:gd name="connsiteY642" fmla="*/ 479458 h 1312863"/>
                <a:gd name="connsiteX643" fmla="*/ 274670 w 2003425"/>
                <a:gd name="connsiteY643" fmla="*/ 481033 h 1312863"/>
                <a:gd name="connsiteX644" fmla="*/ 277875 w 2003425"/>
                <a:gd name="connsiteY644" fmla="*/ 481033 h 1312863"/>
                <a:gd name="connsiteX645" fmla="*/ 276273 w 2003425"/>
                <a:gd name="connsiteY645" fmla="*/ 473025 h 1312863"/>
                <a:gd name="connsiteX646" fmla="*/ 314338 w 2003425"/>
                <a:gd name="connsiteY646" fmla="*/ 468298 h 1312863"/>
                <a:gd name="connsiteX647" fmla="*/ 319146 w 2003425"/>
                <a:gd name="connsiteY647" fmla="*/ 479458 h 1312863"/>
                <a:gd name="connsiteX648" fmla="*/ 333370 w 2003425"/>
                <a:gd name="connsiteY648" fmla="*/ 473025 h 1312863"/>
                <a:gd name="connsiteX649" fmla="*/ 328562 w 2003425"/>
                <a:gd name="connsiteY649" fmla="*/ 449262 h 1312863"/>
                <a:gd name="connsiteX650" fmla="*/ 334973 w 2003425"/>
                <a:gd name="connsiteY650" fmla="*/ 447686 h 1312863"/>
                <a:gd name="connsiteX651" fmla="*/ 334973 w 2003425"/>
                <a:gd name="connsiteY651" fmla="*/ 450837 h 1312863"/>
                <a:gd name="connsiteX652" fmla="*/ 347594 w 2003425"/>
                <a:gd name="connsiteY652" fmla="*/ 450837 h 1312863"/>
                <a:gd name="connsiteX653" fmla="*/ 352403 w 2003425"/>
                <a:gd name="connsiteY653" fmla="*/ 460421 h 1312863"/>
                <a:gd name="connsiteX654" fmla="*/ 369832 w 2003425"/>
                <a:gd name="connsiteY654" fmla="*/ 447686 h 1312863"/>
                <a:gd name="connsiteX655" fmla="*/ 385860 w 2003425"/>
                <a:gd name="connsiteY655" fmla="*/ 439678 h 1312863"/>
                <a:gd name="connsiteX656" fmla="*/ 392071 w 2003425"/>
                <a:gd name="connsiteY656" fmla="*/ 438103 h 1312863"/>
                <a:gd name="connsiteX657" fmla="*/ 404892 w 2003425"/>
                <a:gd name="connsiteY657" fmla="*/ 430225 h 1312863"/>
                <a:gd name="connsiteX658" fmla="*/ 404892 w 2003425"/>
                <a:gd name="connsiteY658" fmla="*/ 419066 h 1312863"/>
                <a:gd name="connsiteX659" fmla="*/ 406495 w 2003425"/>
                <a:gd name="connsiteY659" fmla="*/ 415915 h 1312863"/>
                <a:gd name="connsiteX660" fmla="*/ 406495 w 2003425"/>
                <a:gd name="connsiteY660" fmla="*/ 414340 h 1312863"/>
                <a:gd name="connsiteX661" fmla="*/ 401687 w 2003425"/>
                <a:gd name="connsiteY661" fmla="*/ 412764 h 1312863"/>
                <a:gd name="connsiteX662" fmla="*/ 401687 w 2003425"/>
                <a:gd name="connsiteY662" fmla="*/ 406463 h 1312863"/>
                <a:gd name="connsiteX663" fmla="*/ 425528 w 2003425"/>
                <a:gd name="connsiteY663" fmla="*/ 403180 h 1312863"/>
                <a:gd name="connsiteX664" fmla="*/ 425528 w 2003425"/>
                <a:gd name="connsiteY664" fmla="*/ 400029 h 1312863"/>
                <a:gd name="connsiteX665" fmla="*/ 427130 w 2003425"/>
                <a:gd name="connsiteY665" fmla="*/ 382568 h 1312863"/>
                <a:gd name="connsiteX666" fmla="*/ 398481 w 2003425"/>
                <a:gd name="connsiteY666" fmla="*/ 387295 h 1312863"/>
                <a:gd name="connsiteX667" fmla="*/ 396879 w 2003425"/>
                <a:gd name="connsiteY667" fmla="*/ 379418 h 1312863"/>
                <a:gd name="connsiteX668" fmla="*/ 388865 w 2003425"/>
                <a:gd name="connsiteY668" fmla="*/ 380993 h 1312863"/>
                <a:gd name="connsiteX669" fmla="*/ 363622 w 2003425"/>
                <a:gd name="connsiteY669" fmla="*/ 355655 h 1312863"/>
                <a:gd name="connsiteX670" fmla="*/ 349197 w 2003425"/>
                <a:gd name="connsiteY670" fmla="*/ 357230 h 1312863"/>
                <a:gd name="connsiteX671" fmla="*/ 347594 w 2003425"/>
                <a:gd name="connsiteY671" fmla="*/ 353948 h 1312863"/>
                <a:gd name="connsiteX672" fmla="*/ 339781 w 2003425"/>
                <a:gd name="connsiteY672" fmla="*/ 355655 h 1312863"/>
                <a:gd name="connsiteX673" fmla="*/ 331767 w 2003425"/>
                <a:gd name="connsiteY673" fmla="*/ 353948 h 1312863"/>
                <a:gd name="connsiteX674" fmla="*/ 325356 w 2003425"/>
                <a:gd name="connsiteY674" fmla="*/ 334911 h 1312863"/>
                <a:gd name="connsiteX675" fmla="*/ 319146 w 2003425"/>
                <a:gd name="connsiteY675" fmla="*/ 336487 h 1312863"/>
                <a:gd name="connsiteX676" fmla="*/ 312735 w 2003425"/>
                <a:gd name="connsiteY676" fmla="*/ 325459 h 1312863"/>
                <a:gd name="connsiteX677" fmla="*/ 311132 w 2003425"/>
                <a:gd name="connsiteY677" fmla="*/ 314300 h 1312863"/>
                <a:gd name="connsiteX678" fmla="*/ 315940 w 2003425"/>
                <a:gd name="connsiteY678" fmla="*/ 312724 h 1312863"/>
                <a:gd name="connsiteX679" fmla="*/ 314338 w 2003425"/>
                <a:gd name="connsiteY679" fmla="*/ 299989 h 1312863"/>
                <a:gd name="connsiteX680" fmla="*/ 323754 w 2003425"/>
                <a:gd name="connsiteY680" fmla="*/ 298414 h 1312863"/>
                <a:gd name="connsiteX681" fmla="*/ 323754 w 2003425"/>
                <a:gd name="connsiteY681" fmla="*/ 304847 h 1312863"/>
                <a:gd name="connsiteX682" fmla="*/ 330165 w 2003425"/>
                <a:gd name="connsiteY682" fmla="*/ 304847 h 1312863"/>
                <a:gd name="connsiteX683" fmla="*/ 331767 w 2003425"/>
                <a:gd name="connsiteY683" fmla="*/ 306422 h 1312863"/>
                <a:gd name="connsiteX684" fmla="*/ 350800 w 2003425"/>
                <a:gd name="connsiteY684" fmla="*/ 304847 h 1312863"/>
                <a:gd name="connsiteX685" fmla="*/ 360416 w 2003425"/>
                <a:gd name="connsiteY685" fmla="*/ 287386 h 1312863"/>
                <a:gd name="connsiteX686" fmla="*/ 366627 w 2003425"/>
                <a:gd name="connsiteY686" fmla="*/ 287386 h 1312863"/>
                <a:gd name="connsiteX687" fmla="*/ 368230 w 2003425"/>
                <a:gd name="connsiteY687" fmla="*/ 290537 h 1312863"/>
                <a:gd name="connsiteX688" fmla="*/ 376243 w 2003425"/>
                <a:gd name="connsiteY688" fmla="*/ 287386 h 1312863"/>
                <a:gd name="connsiteX689" fmla="*/ 382654 w 2003425"/>
                <a:gd name="connsiteY689" fmla="*/ 290537 h 1312863"/>
                <a:gd name="connsiteX690" fmla="*/ 385860 w 2003425"/>
                <a:gd name="connsiteY690" fmla="*/ 307998 h 1312863"/>
                <a:gd name="connsiteX691" fmla="*/ 395276 w 2003425"/>
                <a:gd name="connsiteY691" fmla="*/ 306422 h 1312863"/>
                <a:gd name="connsiteX692" fmla="*/ 398481 w 2003425"/>
                <a:gd name="connsiteY692" fmla="*/ 303271 h 1312863"/>
                <a:gd name="connsiteX693" fmla="*/ 407898 w 2003425"/>
                <a:gd name="connsiteY693" fmla="*/ 298414 h 1312863"/>
                <a:gd name="connsiteX694" fmla="*/ 409500 w 2003425"/>
                <a:gd name="connsiteY694" fmla="*/ 304847 h 1312863"/>
                <a:gd name="connsiteX695" fmla="*/ 419117 w 2003425"/>
                <a:gd name="connsiteY695" fmla="*/ 303271 h 1312863"/>
                <a:gd name="connsiteX696" fmla="*/ 419117 w 2003425"/>
                <a:gd name="connsiteY696" fmla="*/ 296838 h 1312863"/>
                <a:gd name="connsiteX697" fmla="*/ 428533 w 2003425"/>
                <a:gd name="connsiteY697" fmla="*/ 296838 h 1312863"/>
                <a:gd name="connsiteX698" fmla="*/ 431738 w 2003425"/>
                <a:gd name="connsiteY698" fmla="*/ 315875 h 1312863"/>
                <a:gd name="connsiteX699" fmla="*/ 438149 w 2003425"/>
                <a:gd name="connsiteY699" fmla="*/ 317450 h 1312863"/>
                <a:gd name="connsiteX700" fmla="*/ 438149 w 2003425"/>
                <a:gd name="connsiteY700" fmla="*/ 322308 h 1312863"/>
                <a:gd name="connsiteX701" fmla="*/ 447766 w 2003425"/>
                <a:gd name="connsiteY701" fmla="*/ 319026 h 1312863"/>
                <a:gd name="connsiteX702" fmla="*/ 449168 w 2003425"/>
                <a:gd name="connsiteY702" fmla="*/ 315875 h 1312863"/>
                <a:gd name="connsiteX703" fmla="*/ 447766 w 2003425"/>
                <a:gd name="connsiteY703" fmla="*/ 298414 h 1312863"/>
                <a:gd name="connsiteX704" fmla="*/ 455579 w 2003425"/>
                <a:gd name="connsiteY704" fmla="*/ 269925 h 1312863"/>
                <a:gd name="connsiteX705" fmla="*/ 460387 w 2003425"/>
                <a:gd name="connsiteY705" fmla="*/ 266643 h 1312863"/>
                <a:gd name="connsiteX706" fmla="*/ 469803 w 2003425"/>
                <a:gd name="connsiteY706" fmla="*/ 220692 h 1312863"/>
                <a:gd name="connsiteX707" fmla="*/ 484228 w 2003425"/>
                <a:gd name="connsiteY707" fmla="*/ 233427 h 1312863"/>
                <a:gd name="connsiteX708" fmla="*/ 492041 w 2003425"/>
                <a:gd name="connsiteY708" fmla="*/ 238153 h 1312863"/>
                <a:gd name="connsiteX709" fmla="*/ 495247 w 2003425"/>
                <a:gd name="connsiteY709" fmla="*/ 238153 h 1312863"/>
                <a:gd name="connsiteX710" fmla="*/ 515882 w 2003425"/>
                <a:gd name="connsiteY710" fmla="*/ 249182 h 1312863"/>
                <a:gd name="connsiteX711" fmla="*/ 523896 w 2003425"/>
                <a:gd name="connsiteY711" fmla="*/ 249182 h 1312863"/>
                <a:gd name="connsiteX712" fmla="*/ 534915 w 2003425"/>
                <a:gd name="connsiteY712" fmla="*/ 249182 h 1312863"/>
                <a:gd name="connsiteX713" fmla="*/ 539723 w 2003425"/>
                <a:gd name="connsiteY713" fmla="*/ 252464 h 1312863"/>
                <a:gd name="connsiteX714" fmla="*/ 539723 w 2003425"/>
                <a:gd name="connsiteY714" fmla="*/ 261916 h 1312863"/>
                <a:gd name="connsiteX715" fmla="*/ 541326 w 2003425"/>
                <a:gd name="connsiteY715" fmla="*/ 266643 h 1312863"/>
                <a:gd name="connsiteX716" fmla="*/ 550942 w 2003425"/>
                <a:gd name="connsiteY716" fmla="*/ 269925 h 1312863"/>
                <a:gd name="connsiteX717" fmla="*/ 555550 w 2003425"/>
                <a:gd name="connsiteY717" fmla="*/ 276227 h 1312863"/>
                <a:gd name="connsiteX718" fmla="*/ 561961 w 2003425"/>
                <a:gd name="connsiteY718" fmla="*/ 280953 h 1312863"/>
                <a:gd name="connsiteX719" fmla="*/ 571577 w 2003425"/>
                <a:gd name="connsiteY719" fmla="*/ 279377 h 1312863"/>
                <a:gd name="connsiteX720" fmla="*/ 582596 w 2003425"/>
                <a:gd name="connsiteY720" fmla="*/ 280953 h 1312863"/>
                <a:gd name="connsiteX721" fmla="*/ 587404 w 2003425"/>
                <a:gd name="connsiteY721" fmla="*/ 288961 h 1312863"/>
                <a:gd name="connsiteX722" fmla="*/ 582596 w 2003425"/>
                <a:gd name="connsiteY722" fmla="*/ 299989 h 1312863"/>
                <a:gd name="connsiteX723" fmla="*/ 584199 w 2003425"/>
                <a:gd name="connsiteY723" fmla="*/ 309573 h 1312863"/>
                <a:gd name="connsiteX724" fmla="*/ 590610 w 2003425"/>
                <a:gd name="connsiteY724" fmla="*/ 315875 h 1312863"/>
                <a:gd name="connsiteX725" fmla="*/ 600026 w 2003425"/>
                <a:gd name="connsiteY725" fmla="*/ 319026 h 1312863"/>
                <a:gd name="connsiteX726" fmla="*/ 611245 w 2003425"/>
                <a:gd name="connsiteY726" fmla="*/ 315875 h 1312863"/>
                <a:gd name="connsiteX727" fmla="*/ 619059 w 2003425"/>
                <a:gd name="connsiteY727" fmla="*/ 319026 h 1312863"/>
                <a:gd name="connsiteX728" fmla="*/ 627072 w 2003425"/>
                <a:gd name="connsiteY728" fmla="*/ 328610 h 1312863"/>
                <a:gd name="connsiteX729" fmla="*/ 631880 w 2003425"/>
                <a:gd name="connsiteY729" fmla="*/ 328610 h 1312863"/>
                <a:gd name="connsiteX730" fmla="*/ 639694 w 2003425"/>
                <a:gd name="connsiteY730" fmla="*/ 331761 h 1312863"/>
                <a:gd name="connsiteX731" fmla="*/ 649310 w 2003425"/>
                <a:gd name="connsiteY731" fmla="*/ 341345 h 1312863"/>
                <a:gd name="connsiteX732" fmla="*/ 655721 w 2003425"/>
                <a:gd name="connsiteY732" fmla="*/ 341345 h 1312863"/>
                <a:gd name="connsiteX733" fmla="*/ 660329 w 2003425"/>
                <a:gd name="connsiteY733" fmla="*/ 341345 h 1312863"/>
                <a:gd name="connsiteX734" fmla="*/ 668343 w 2003425"/>
                <a:gd name="connsiteY734" fmla="*/ 341345 h 1312863"/>
                <a:gd name="connsiteX735" fmla="*/ 674754 w 2003425"/>
                <a:gd name="connsiteY735" fmla="*/ 346071 h 1312863"/>
                <a:gd name="connsiteX736" fmla="*/ 669946 w 2003425"/>
                <a:gd name="connsiteY736" fmla="*/ 355655 h 1312863"/>
                <a:gd name="connsiteX737" fmla="*/ 674754 w 2003425"/>
                <a:gd name="connsiteY737" fmla="*/ 355655 h 1312863"/>
                <a:gd name="connsiteX738" fmla="*/ 677959 w 2003425"/>
                <a:gd name="connsiteY738" fmla="*/ 352373 h 1312863"/>
                <a:gd name="connsiteX739" fmla="*/ 676356 w 2003425"/>
                <a:gd name="connsiteY739" fmla="*/ 350797 h 1312863"/>
                <a:gd name="connsiteX740" fmla="*/ 682567 w 2003425"/>
                <a:gd name="connsiteY740" fmla="*/ 338194 h 1312863"/>
                <a:gd name="connsiteX741" fmla="*/ 684170 w 2003425"/>
                <a:gd name="connsiteY741" fmla="*/ 331761 h 1312863"/>
                <a:gd name="connsiteX742" fmla="*/ 679362 w 2003425"/>
                <a:gd name="connsiteY742" fmla="*/ 331761 h 1312863"/>
                <a:gd name="connsiteX743" fmla="*/ 679362 w 2003425"/>
                <a:gd name="connsiteY743" fmla="*/ 323883 h 1312863"/>
                <a:gd name="connsiteX744" fmla="*/ 695389 w 2003425"/>
                <a:gd name="connsiteY744" fmla="*/ 312724 h 1312863"/>
                <a:gd name="connsiteX745" fmla="*/ 687375 w 2003425"/>
                <a:gd name="connsiteY745" fmla="*/ 304847 h 1312863"/>
                <a:gd name="connsiteX746" fmla="*/ 682567 w 2003425"/>
                <a:gd name="connsiteY746" fmla="*/ 309573 h 1312863"/>
                <a:gd name="connsiteX747" fmla="*/ 674754 w 2003425"/>
                <a:gd name="connsiteY747" fmla="*/ 309573 h 1312863"/>
                <a:gd name="connsiteX748" fmla="*/ 674754 w 2003425"/>
                <a:gd name="connsiteY748" fmla="*/ 284104 h 1312863"/>
                <a:gd name="connsiteX749" fmla="*/ 688978 w 2003425"/>
                <a:gd name="connsiteY749" fmla="*/ 280953 h 1312863"/>
                <a:gd name="connsiteX750" fmla="*/ 696992 w 2003425"/>
                <a:gd name="connsiteY750" fmla="*/ 279377 h 1312863"/>
                <a:gd name="connsiteX751" fmla="*/ 687375 w 2003425"/>
                <a:gd name="connsiteY751" fmla="*/ 276227 h 1312863"/>
                <a:gd name="connsiteX752" fmla="*/ 687375 w 2003425"/>
                <a:gd name="connsiteY752" fmla="*/ 265067 h 1312863"/>
                <a:gd name="connsiteX753" fmla="*/ 693786 w 2003425"/>
                <a:gd name="connsiteY753" fmla="*/ 265067 h 1312863"/>
                <a:gd name="connsiteX754" fmla="*/ 693786 w 2003425"/>
                <a:gd name="connsiteY754" fmla="*/ 268349 h 1312863"/>
                <a:gd name="connsiteX755" fmla="*/ 701600 w 2003425"/>
                <a:gd name="connsiteY755" fmla="*/ 261916 h 1312863"/>
                <a:gd name="connsiteX756" fmla="*/ 698595 w 2003425"/>
                <a:gd name="connsiteY756" fmla="*/ 255615 h 1312863"/>
                <a:gd name="connsiteX757" fmla="*/ 693786 w 2003425"/>
                <a:gd name="connsiteY757" fmla="*/ 255615 h 1312863"/>
                <a:gd name="connsiteX758" fmla="*/ 693786 w 2003425"/>
                <a:gd name="connsiteY758" fmla="*/ 242880 h 1312863"/>
                <a:gd name="connsiteX759" fmla="*/ 677959 w 2003425"/>
                <a:gd name="connsiteY759" fmla="*/ 233427 h 1312863"/>
                <a:gd name="connsiteX760" fmla="*/ 679362 w 2003425"/>
                <a:gd name="connsiteY760" fmla="*/ 230145 h 1312863"/>
                <a:gd name="connsiteX761" fmla="*/ 676356 w 2003425"/>
                <a:gd name="connsiteY761" fmla="*/ 226994 h 1312863"/>
                <a:gd name="connsiteX762" fmla="*/ 677959 w 2003425"/>
                <a:gd name="connsiteY762" fmla="*/ 207958 h 1312863"/>
                <a:gd name="connsiteX763" fmla="*/ 679362 w 2003425"/>
                <a:gd name="connsiteY763" fmla="*/ 192072 h 1312863"/>
                <a:gd name="connsiteX764" fmla="*/ 701600 w 2003425"/>
                <a:gd name="connsiteY764" fmla="*/ 160301 h 1312863"/>
                <a:gd name="connsiteX765" fmla="*/ 696992 w 2003425"/>
                <a:gd name="connsiteY765" fmla="*/ 153999 h 1312863"/>
                <a:gd name="connsiteX766" fmla="*/ 696992 w 2003425"/>
                <a:gd name="connsiteY766" fmla="*/ 152424 h 1312863"/>
                <a:gd name="connsiteX767" fmla="*/ 687375 w 2003425"/>
                <a:gd name="connsiteY767" fmla="*/ 145990 h 1312863"/>
                <a:gd name="connsiteX768" fmla="*/ 692184 w 2003425"/>
                <a:gd name="connsiteY768" fmla="*/ 141264 h 1312863"/>
                <a:gd name="connsiteX769" fmla="*/ 696992 w 2003425"/>
                <a:gd name="connsiteY769" fmla="*/ 134962 h 1312863"/>
                <a:gd name="connsiteX770" fmla="*/ 701600 w 2003425"/>
                <a:gd name="connsiteY770" fmla="*/ 134962 h 1312863"/>
                <a:gd name="connsiteX771" fmla="*/ 703202 w 2003425"/>
                <a:gd name="connsiteY771" fmla="*/ 128529 h 1312863"/>
                <a:gd name="connsiteX772" fmla="*/ 706408 w 2003425"/>
                <a:gd name="connsiteY772" fmla="*/ 125379 h 1312863"/>
                <a:gd name="connsiteX773" fmla="*/ 706408 w 2003425"/>
                <a:gd name="connsiteY773" fmla="*/ 122228 h 1312863"/>
                <a:gd name="connsiteX774" fmla="*/ 723838 w 2003425"/>
                <a:gd name="connsiteY774" fmla="*/ 114350 h 1312863"/>
                <a:gd name="connsiteX775" fmla="*/ 720632 w 2003425"/>
                <a:gd name="connsiteY775" fmla="*/ 107917 h 1312863"/>
                <a:gd name="connsiteX776" fmla="*/ 725440 w 2003425"/>
                <a:gd name="connsiteY776" fmla="*/ 104767 h 1312863"/>
                <a:gd name="connsiteX777" fmla="*/ 727043 w 2003425"/>
                <a:gd name="connsiteY777" fmla="*/ 88881 h 1312863"/>
                <a:gd name="connsiteX778" fmla="*/ 730249 w 2003425"/>
                <a:gd name="connsiteY778" fmla="*/ 87306 h 1312863"/>
                <a:gd name="connsiteX779" fmla="*/ 725440 w 2003425"/>
                <a:gd name="connsiteY779" fmla="*/ 74571 h 1312863"/>
                <a:gd name="connsiteX780" fmla="*/ 758898 w 2003425"/>
                <a:gd name="connsiteY780" fmla="*/ 96889 h 1312863"/>
                <a:gd name="connsiteX781" fmla="*/ 763505 w 2003425"/>
                <a:gd name="connsiteY781" fmla="*/ 90456 h 1312863"/>
                <a:gd name="connsiteX782" fmla="*/ 774725 w 2003425"/>
                <a:gd name="connsiteY782" fmla="*/ 100040 h 1312863"/>
                <a:gd name="connsiteX783" fmla="*/ 782538 w 2003425"/>
                <a:gd name="connsiteY783" fmla="*/ 93607 h 1312863"/>
                <a:gd name="connsiteX784" fmla="*/ 788949 w 2003425"/>
                <a:gd name="connsiteY784" fmla="*/ 96889 h 1312863"/>
                <a:gd name="connsiteX785" fmla="*/ 798565 w 2003425"/>
                <a:gd name="connsiteY785" fmla="*/ 104767 h 1312863"/>
                <a:gd name="connsiteX786" fmla="*/ 804776 w 2003425"/>
                <a:gd name="connsiteY786" fmla="*/ 104767 h 1312863"/>
                <a:gd name="connsiteX787" fmla="*/ 812790 w 2003425"/>
                <a:gd name="connsiteY787" fmla="*/ 98465 h 1312863"/>
                <a:gd name="connsiteX788" fmla="*/ 807982 w 2003425"/>
                <a:gd name="connsiteY788" fmla="*/ 90456 h 1312863"/>
                <a:gd name="connsiteX789" fmla="*/ 812790 w 2003425"/>
                <a:gd name="connsiteY789" fmla="*/ 74571 h 1312863"/>
                <a:gd name="connsiteX790" fmla="*/ 822406 w 2003425"/>
                <a:gd name="connsiteY790" fmla="*/ 76146 h 1312863"/>
                <a:gd name="connsiteX791" fmla="*/ 822406 w 2003425"/>
                <a:gd name="connsiteY791" fmla="*/ 66694 h 1312863"/>
                <a:gd name="connsiteX792" fmla="*/ 820803 w 2003425"/>
                <a:gd name="connsiteY792" fmla="*/ 65118 h 1312863"/>
                <a:gd name="connsiteX793" fmla="*/ 822406 w 2003425"/>
                <a:gd name="connsiteY793" fmla="*/ 61967 h 1312863"/>
                <a:gd name="connsiteX794" fmla="*/ 824009 w 2003425"/>
                <a:gd name="connsiteY794" fmla="*/ 65118 h 1312863"/>
                <a:gd name="connsiteX795" fmla="*/ 838233 w 2003425"/>
                <a:gd name="connsiteY795" fmla="*/ 52383 h 1312863"/>
                <a:gd name="connsiteX796" fmla="*/ 850855 w 2003425"/>
                <a:gd name="connsiteY796" fmla="*/ 52383 h 1312863"/>
                <a:gd name="connsiteX797" fmla="*/ 850855 w 2003425"/>
                <a:gd name="connsiteY797" fmla="*/ 50808 h 1312863"/>
                <a:gd name="connsiteX798" fmla="*/ 857266 w 2003425"/>
                <a:gd name="connsiteY798" fmla="*/ 57110 h 1312863"/>
                <a:gd name="connsiteX799" fmla="*/ 868285 w 2003425"/>
                <a:gd name="connsiteY799" fmla="*/ 52383 h 1312863"/>
                <a:gd name="connsiteX800" fmla="*/ 866682 w 2003425"/>
                <a:gd name="connsiteY800" fmla="*/ 47657 h 1312863"/>
                <a:gd name="connsiteX801" fmla="*/ 874696 w 2003425"/>
                <a:gd name="connsiteY801" fmla="*/ 42799 h 1312863"/>
                <a:gd name="connsiteX802" fmla="*/ 874696 w 2003425"/>
                <a:gd name="connsiteY802" fmla="*/ 47657 h 1312863"/>
                <a:gd name="connsiteX803" fmla="*/ 879504 w 2003425"/>
                <a:gd name="connsiteY803" fmla="*/ 47657 h 1312863"/>
                <a:gd name="connsiteX804" fmla="*/ 885915 w 2003425"/>
                <a:gd name="connsiteY804" fmla="*/ 42799 h 1312863"/>
                <a:gd name="connsiteX805" fmla="*/ 890523 w 2003425"/>
                <a:gd name="connsiteY805" fmla="*/ 42799 h 1312863"/>
                <a:gd name="connsiteX806" fmla="*/ 896934 w 2003425"/>
                <a:gd name="connsiteY806" fmla="*/ 36498 h 1312863"/>
                <a:gd name="connsiteX807" fmla="*/ 900139 w 2003425"/>
                <a:gd name="connsiteY807" fmla="*/ 39649 h 1312863"/>
                <a:gd name="connsiteX808" fmla="*/ 903345 w 2003425"/>
                <a:gd name="connsiteY808" fmla="*/ 38073 h 1312863"/>
                <a:gd name="connsiteX809" fmla="*/ 909555 w 2003425"/>
                <a:gd name="connsiteY809" fmla="*/ 38073 h 1312863"/>
                <a:gd name="connsiteX810" fmla="*/ 909555 w 2003425"/>
                <a:gd name="connsiteY810" fmla="*/ 30196 h 1312863"/>
                <a:gd name="connsiteX811" fmla="*/ 906550 w 2003425"/>
                <a:gd name="connsiteY811" fmla="*/ 20612 h 1312863"/>
                <a:gd name="connsiteX812" fmla="*/ 915966 w 2003425"/>
                <a:gd name="connsiteY812" fmla="*/ 12735 h 1312863"/>
                <a:gd name="connsiteX813" fmla="*/ 923980 w 2003425"/>
                <a:gd name="connsiteY813" fmla="*/ 12735 h 1312863"/>
                <a:gd name="connsiteX814" fmla="*/ 927185 w 2003425"/>
                <a:gd name="connsiteY814" fmla="*/ 11159 h 1312863"/>
                <a:gd name="connsiteX815" fmla="*/ 928588 w 2003425"/>
                <a:gd name="connsiteY815" fmla="*/ 14310 h 1312863"/>
                <a:gd name="connsiteX816" fmla="*/ 931793 w 2003425"/>
                <a:gd name="connsiteY816" fmla="*/ 20612 h 1312863"/>
                <a:gd name="connsiteX817" fmla="*/ 936601 w 2003425"/>
                <a:gd name="connsiteY817" fmla="*/ 14310 h 1312863"/>
                <a:gd name="connsiteX818" fmla="*/ 938204 w 2003425"/>
                <a:gd name="connsiteY818" fmla="*/ 11159 h 1312863"/>
                <a:gd name="connsiteX819" fmla="*/ 934999 w 2003425"/>
                <a:gd name="connsiteY819" fmla="*/ 3151 h 1312863"/>
                <a:gd name="connsiteX820" fmla="*/ 954031 w 2003425"/>
                <a:gd name="connsiteY820" fmla="*/ 1576 h 1312863"/>
                <a:gd name="connsiteX821" fmla="*/ 957237 w 2003425"/>
                <a:gd name="connsiteY821" fmla="*/ 4726 h 1312863"/>
                <a:gd name="connsiteX822" fmla="*/ 976269 w 2003425"/>
                <a:gd name="connsiteY822" fmla="*/ 12735 h 1312863"/>
                <a:gd name="connsiteX823" fmla="*/ 974666 w 2003425"/>
                <a:gd name="connsiteY823" fmla="*/ 19037 h 1312863"/>
                <a:gd name="connsiteX824" fmla="*/ 966853 w 2003425"/>
                <a:gd name="connsiteY824" fmla="*/ 19037 h 1312863"/>
                <a:gd name="connsiteX825" fmla="*/ 962045 w 2003425"/>
                <a:gd name="connsiteY825" fmla="*/ 20612 h 1312863"/>
                <a:gd name="connsiteX826" fmla="*/ 960442 w 2003425"/>
                <a:gd name="connsiteY826" fmla="*/ 23763 h 1312863"/>
                <a:gd name="connsiteX827" fmla="*/ 963648 w 2003425"/>
                <a:gd name="connsiteY827" fmla="*/ 23763 h 1312863"/>
                <a:gd name="connsiteX828" fmla="*/ 976269 w 2003425"/>
                <a:gd name="connsiteY828" fmla="*/ 31771 h 1312863"/>
                <a:gd name="connsiteX829" fmla="*/ 981077 w 2003425"/>
                <a:gd name="connsiteY829" fmla="*/ 28621 h 1312863"/>
                <a:gd name="connsiteX830" fmla="*/ 982680 w 2003425"/>
                <a:gd name="connsiteY830" fmla="*/ 30196 h 1312863"/>
                <a:gd name="connsiteX831" fmla="*/ 985886 w 2003425"/>
                <a:gd name="connsiteY831" fmla="*/ 28621 h 1312863"/>
                <a:gd name="connsiteX832" fmla="*/ 989091 w 2003425"/>
                <a:gd name="connsiteY832" fmla="*/ 12735 h 1312863"/>
                <a:gd name="connsiteX833" fmla="*/ 992096 w 2003425"/>
                <a:gd name="connsiteY833" fmla="*/ 4726 h 1312863"/>
                <a:gd name="connsiteX834" fmla="*/ 995302 w 2003425"/>
                <a:gd name="connsiteY834" fmla="*/ 9584 h 1312863"/>
                <a:gd name="connsiteX835" fmla="*/ 1001713 w 2003425"/>
                <a:gd name="connsiteY835" fmla="*/ 0 h 131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</a:cxnLst>
              <a:rect l="l" t="t" r="r" b="b"/>
              <a:pathLst>
                <a:path w="2003425" h="1312863">
                  <a:moveTo>
                    <a:pt x="1001713" y="0"/>
                  </a:moveTo>
                  <a:cubicBezTo>
                    <a:pt x="1004317" y="1576"/>
                    <a:pt x="1007122" y="3151"/>
                    <a:pt x="1009726" y="4726"/>
                  </a:cubicBezTo>
                  <a:cubicBezTo>
                    <a:pt x="1012331" y="6302"/>
                    <a:pt x="1014935" y="8009"/>
                    <a:pt x="1017540" y="9584"/>
                  </a:cubicBezTo>
                  <a:lnTo>
                    <a:pt x="1017540" y="12735"/>
                  </a:lnTo>
                  <a:lnTo>
                    <a:pt x="1027156" y="22188"/>
                  </a:lnTo>
                  <a:cubicBezTo>
                    <a:pt x="1029160" y="24813"/>
                    <a:pt x="1031363" y="27570"/>
                    <a:pt x="1033367" y="30196"/>
                  </a:cubicBezTo>
                  <a:lnTo>
                    <a:pt x="1033367" y="33347"/>
                  </a:lnTo>
                  <a:cubicBezTo>
                    <a:pt x="1034369" y="32822"/>
                    <a:pt x="1035571" y="32297"/>
                    <a:pt x="1036572" y="31771"/>
                  </a:cubicBezTo>
                  <a:lnTo>
                    <a:pt x="1047791" y="28621"/>
                  </a:lnTo>
                  <a:cubicBezTo>
                    <a:pt x="1048793" y="27045"/>
                    <a:pt x="1049995" y="25338"/>
                    <a:pt x="1050997" y="23763"/>
                  </a:cubicBezTo>
                  <a:cubicBezTo>
                    <a:pt x="1046790" y="20087"/>
                    <a:pt x="1042382" y="16411"/>
                    <a:pt x="1038175" y="12735"/>
                  </a:cubicBezTo>
                  <a:lnTo>
                    <a:pt x="1057208" y="12735"/>
                  </a:lnTo>
                  <a:cubicBezTo>
                    <a:pt x="1059812" y="14835"/>
                    <a:pt x="1062617" y="16936"/>
                    <a:pt x="1065221" y="19037"/>
                  </a:cubicBezTo>
                  <a:lnTo>
                    <a:pt x="1060413" y="22188"/>
                  </a:lnTo>
                  <a:cubicBezTo>
                    <a:pt x="1061014" y="23763"/>
                    <a:pt x="1061415" y="25470"/>
                    <a:pt x="1062016" y="27045"/>
                  </a:cubicBezTo>
                  <a:cubicBezTo>
                    <a:pt x="1064220" y="25470"/>
                    <a:pt x="1066223" y="23763"/>
                    <a:pt x="1068427" y="22188"/>
                  </a:cubicBezTo>
                  <a:cubicBezTo>
                    <a:pt x="1069028" y="23763"/>
                    <a:pt x="1069428" y="25470"/>
                    <a:pt x="1070029" y="27045"/>
                  </a:cubicBezTo>
                  <a:cubicBezTo>
                    <a:pt x="1069028" y="28621"/>
                    <a:pt x="1067826" y="30196"/>
                    <a:pt x="1066824" y="31771"/>
                  </a:cubicBezTo>
                  <a:cubicBezTo>
                    <a:pt x="1067425" y="33872"/>
                    <a:pt x="1067826" y="35973"/>
                    <a:pt x="1068427" y="38073"/>
                  </a:cubicBezTo>
                  <a:cubicBezTo>
                    <a:pt x="1070631" y="35447"/>
                    <a:pt x="1072634" y="32822"/>
                    <a:pt x="1074838" y="30196"/>
                  </a:cubicBezTo>
                  <a:cubicBezTo>
                    <a:pt x="1076841" y="29146"/>
                    <a:pt x="1079045" y="28095"/>
                    <a:pt x="1081048" y="27045"/>
                  </a:cubicBezTo>
                  <a:lnTo>
                    <a:pt x="1089062" y="22188"/>
                  </a:lnTo>
                  <a:cubicBezTo>
                    <a:pt x="1091266" y="23763"/>
                    <a:pt x="1093269" y="25470"/>
                    <a:pt x="1095473" y="27045"/>
                  </a:cubicBezTo>
                  <a:lnTo>
                    <a:pt x="1095473" y="30196"/>
                  </a:lnTo>
                  <a:lnTo>
                    <a:pt x="1101684" y="31771"/>
                  </a:lnTo>
                  <a:cubicBezTo>
                    <a:pt x="1103887" y="29146"/>
                    <a:pt x="1105891" y="26389"/>
                    <a:pt x="1108095" y="23763"/>
                  </a:cubicBezTo>
                  <a:lnTo>
                    <a:pt x="1116108" y="27045"/>
                  </a:lnTo>
                  <a:cubicBezTo>
                    <a:pt x="1117711" y="25470"/>
                    <a:pt x="1119113" y="23763"/>
                    <a:pt x="1120716" y="22188"/>
                  </a:cubicBezTo>
                  <a:cubicBezTo>
                    <a:pt x="1123922" y="24813"/>
                    <a:pt x="1127127" y="27570"/>
                    <a:pt x="1130333" y="30196"/>
                  </a:cubicBezTo>
                  <a:cubicBezTo>
                    <a:pt x="1131334" y="31246"/>
                    <a:pt x="1132536" y="32297"/>
                    <a:pt x="1133538" y="33347"/>
                  </a:cubicBezTo>
                  <a:lnTo>
                    <a:pt x="1128730" y="31771"/>
                  </a:lnTo>
                  <a:lnTo>
                    <a:pt x="1123922" y="33347"/>
                  </a:lnTo>
                  <a:lnTo>
                    <a:pt x="1123922" y="47657"/>
                  </a:lnTo>
                  <a:cubicBezTo>
                    <a:pt x="1126125" y="46082"/>
                    <a:pt x="1128129" y="44375"/>
                    <a:pt x="1130333" y="42799"/>
                  </a:cubicBezTo>
                  <a:cubicBezTo>
                    <a:pt x="1133538" y="44900"/>
                    <a:pt x="1136543" y="47132"/>
                    <a:pt x="1139749" y="49232"/>
                  </a:cubicBezTo>
                  <a:cubicBezTo>
                    <a:pt x="1140750" y="49758"/>
                    <a:pt x="1141952" y="50283"/>
                    <a:pt x="1142954" y="50808"/>
                  </a:cubicBezTo>
                  <a:lnTo>
                    <a:pt x="1133538" y="50808"/>
                  </a:lnTo>
                  <a:lnTo>
                    <a:pt x="1133538" y="57110"/>
                  </a:lnTo>
                  <a:lnTo>
                    <a:pt x="1127127" y="57110"/>
                  </a:lnTo>
                  <a:cubicBezTo>
                    <a:pt x="1126125" y="57635"/>
                    <a:pt x="1124923" y="58160"/>
                    <a:pt x="1123922" y="58685"/>
                  </a:cubicBezTo>
                  <a:cubicBezTo>
                    <a:pt x="1124523" y="60786"/>
                    <a:pt x="1124923" y="63018"/>
                    <a:pt x="1125524" y="65118"/>
                  </a:cubicBezTo>
                  <a:lnTo>
                    <a:pt x="1138146" y="66694"/>
                  </a:lnTo>
                  <a:lnTo>
                    <a:pt x="1142954" y="69844"/>
                  </a:lnTo>
                  <a:cubicBezTo>
                    <a:pt x="1143956" y="66694"/>
                    <a:pt x="1145158" y="63411"/>
                    <a:pt x="1146160" y="60261"/>
                  </a:cubicBezTo>
                  <a:cubicBezTo>
                    <a:pt x="1148363" y="60786"/>
                    <a:pt x="1150367" y="61442"/>
                    <a:pt x="1152571" y="61967"/>
                  </a:cubicBezTo>
                  <a:cubicBezTo>
                    <a:pt x="1154173" y="61442"/>
                    <a:pt x="1155776" y="60786"/>
                    <a:pt x="1157379" y="60261"/>
                  </a:cubicBezTo>
                  <a:lnTo>
                    <a:pt x="1157379" y="66694"/>
                  </a:lnTo>
                  <a:lnTo>
                    <a:pt x="1163589" y="66694"/>
                  </a:lnTo>
                  <a:lnTo>
                    <a:pt x="1163589" y="74571"/>
                  </a:lnTo>
                  <a:cubicBezTo>
                    <a:pt x="1164591" y="75621"/>
                    <a:pt x="1165793" y="76803"/>
                    <a:pt x="1166795" y="77853"/>
                  </a:cubicBezTo>
                  <a:cubicBezTo>
                    <a:pt x="1167396" y="76803"/>
                    <a:pt x="1167797" y="75621"/>
                    <a:pt x="1168398" y="74571"/>
                  </a:cubicBezTo>
                  <a:lnTo>
                    <a:pt x="1168398" y="77853"/>
                  </a:lnTo>
                  <a:cubicBezTo>
                    <a:pt x="1170601" y="76803"/>
                    <a:pt x="1172605" y="75621"/>
                    <a:pt x="1174809" y="74571"/>
                  </a:cubicBezTo>
                  <a:cubicBezTo>
                    <a:pt x="1175810" y="76146"/>
                    <a:pt x="1177012" y="77853"/>
                    <a:pt x="1178014" y="79428"/>
                  </a:cubicBezTo>
                  <a:cubicBezTo>
                    <a:pt x="1179617" y="78378"/>
                    <a:pt x="1181019" y="77196"/>
                    <a:pt x="1182622" y="76146"/>
                  </a:cubicBezTo>
                  <a:cubicBezTo>
                    <a:pt x="1183223" y="79822"/>
                    <a:pt x="1183624" y="83630"/>
                    <a:pt x="1184225" y="87306"/>
                  </a:cubicBezTo>
                  <a:cubicBezTo>
                    <a:pt x="1183223" y="88356"/>
                    <a:pt x="1182021" y="89406"/>
                    <a:pt x="1181019" y="90456"/>
                  </a:cubicBezTo>
                  <a:lnTo>
                    <a:pt x="1193841" y="100040"/>
                  </a:lnTo>
                  <a:lnTo>
                    <a:pt x="1201654" y="106342"/>
                  </a:lnTo>
                  <a:cubicBezTo>
                    <a:pt x="1200052" y="106867"/>
                    <a:pt x="1198649" y="107392"/>
                    <a:pt x="1197047" y="107917"/>
                  </a:cubicBezTo>
                  <a:cubicBezTo>
                    <a:pt x="1199050" y="110018"/>
                    <a:pt x="1201254" y="112250"/>
                    <a:pt x="1203257" y="114350"/>
                  </a:cubicBezTo>
                  <a:lnTo>
                    <a:pt x="1212874" y="115926"/>
                  </a:lnTo>
                  <a:cubicBezTo>
                    <a:pt x="1216079" y="119077"/>
                    <a:pt x="1219084" y="122228"/>
                    <a:pt x="1222290" y="125379"/>
                  </a:cubicBezTo>
                  <a:lnTo>
                    <a:pt x="1228701" y="123803"/>
                  </a:lnTo>
                  <a:cubicBezTo>
                    <a:pt x="1229302" y="124328"/>
                    <a:pt x="1229702" y="124853"/>
                    <a:pt x="1230303" y="125379"/>
                  </a:cubicBezTo>
                  <a:lnTo>
                    <a:pt x="1230303" y="133387"/>
                  </a:lnTo>
                  <a:lnTo>
                    <a:pt x="1235112" y="136538"/>
                  </a:lnTo>
                  <a:lnTo>
                    <a:pt x="1247733" y="136538"/>
                  </a:lnTo>
                  <a:lnTo>
                    <a:pt x="1247733" y="144415"/>
                  </a:lnTo>
                  <a:lnTo>
                    <a:pt x="1252541" y="145990"/>
                  </a:lnTo>
                  <a:lnTo>
                    <a:pt x="1252541" y="147697"/>
                  </a:lnTo>
                  <a:lnTo>
                    <a:pt x="1258952" y="147697"/>
                  </a:lnTo>
                  <a:lnTo>
                    <a:pt x="1258952" y="155574"/>
                  </a:lnTo>
                  <a:lnTo>
                    <a:pt x="1263560" y="155574"/>
                  </a:lnTo>
                  <a:lnTo>
                    <a:pt x="1268369" y="161876"/>
                  </a:lnTo>
                  <a:lnTo>
                    <a:pt x="1271574" y="161876"/>
                  </a:lnTo>
                  <a:lnTo>
                    <a:pt x="1271574" y="166734"/>
                  </a:lnTo>
                  <a:cubicBezTo>
                    <a:pt x="1273778" y="165683"/>
                    <a:pt x="1275781" y="164502"/>
                    <a:pt x="1277985" y="163452"/>
                  </a:cubicBezTo>
                  <a:lnTo>
                    <a:pt x="1279588" y="163452"/>
                  </a:lnTo>
                  <a:cubicBezTo>
                    <a:pt x="1280589" y="161351"/>
                    <a:pt x="1281791" y="159250"/>
                    <a:pt x="1282793" y="157150"/>
                  </a:cubicBezTo>
                  <a:lnTo>
                    <a:pt x="1285798" y="161876"/>
                  </a:lnTo>
                  <a:cubicBezTo>
                    <a:pt x="1289004" y="162926"/>
                    <a:pt x="1292209" y="164108"/>
                    <a:pt x="1295415" y="165158"/>
                  </a:cubicBezTo>
                  <a:lnTo>
                    <a:pt x="1295415" y="160301"/>
                  </a:lnTo>
                  <a:lnTo>
                    <a:pt x="1298620" y="160301"/>
                  </a:lnTo>
                  <a:cubicBezTo>
                    <a:pt x="1299221" y="161351"/>
                    <a:pt x="1299622" y="162401"/>
                    <a:pt x="1300223" y="163452"/>
                  </a:cubicBezTo>
                  <a:lnTo>
                    <a:pt x="1308036" y="163452"/>
                  </a:lnTo>
                  <a:cubicBezTo>
                    <a:pt x="1311242" y="164502"/>
                    <a:pt x="1314447" y="165683"/>
                    <a:pt x="1317653" y="166734"/>
                  </a:cubicBezTo>
                  <a:cubicBezTo>
                    <a:pt x="1318655" y="163583"/>
                    <a:pt x="1319857" y="160301"/>
                    <a:pt x="1320858" y="157150"/>
                  </a:cubicBezTo>
                  <a:lnTo>
                    <a:pt x="1327069" y="155574"/>
                  </a:lnTo>
                  <a:cubicBezTo>
                    <a:pt x="1327670" y="157675"/>
                    <a:pt x="1328071" y="159776"/>
                    <a:pt x="1328672" y="161876"/>
                  </a:cubicBezTo>
                  <a:lnTo>
                    <a:pt x="1344699" y="160301"/>
                  </a:lnTo>
                  <a:cubicBezTo>
                    <a:pt x="1344098" y="161876"/>
                    <a:pt x="1343697" y="163583"/>
                    <a:pt x="1343096" y="165158"/>
                  </a:cubicBezTo>
                  <a:cubicBezTo>
                    <a:pt x="1343697" y="167259"/>
                    <a:pt x="1344098" y="169359"/>
                    <a:pt x="1344699" y="171460"/>
                  </a:cubicBezTo>
                  <a:lnTo>
                    <a:pt x="1349307" y="171460"/>
                  </a:lnTo>
                  <a:lnTo>
                    <a:pt x="1354115" y="166734"/>
                  </a:lnTo>
                  <a:lnTo>
                    <a:pt x="1358923" y="165158"/>
                  </a:lnTo>
                  <a:cubicBezTo>
                    <a:pt x="1359925" y="167259"/>
                    <a:pt x="1361127" y="169359"/>
                    <a:pt x="1362129" y="171460"/>
                  </a:cubicBezTo>
                  <a:cubicBezTo>
                    <a:pt x="1363131" y="169885"/>
                    <a:pt x="1364333" y="168309"/>
                    <a:pt x="1365334" y="166734"/>
                  </a:cubicBezTo>
                  <a:lnTo>
                    <a:pt x="1371545" y="166734"/>
                  </a:lnTo>
                  <a:cubicBezTo>
                    <a:pt x="1373749" y="168834"/>
                    <a:pt x="1375752" y="170935"/>
                    <a:pt x="1377956" y="173035"/>
                  </a:cubicBezTo>
                  <a:cubicBezTo>
                    <a:pt x="1376954" y="175136"/>
                    <a:pt x="1375752" y="177237"/>
                    <a:pt x="1374750" y="179337"/>
                  </a:cubicBezTo>
                  <a:cubicBezTo>
                    <a:pt x="1375752" y="180388"/>
                    <a:pt x="1376954" y="181569"/>
                    <a:pt x="1377956" y="182619"/>
                  </a:cubicBezTo>
                  <a:cubicBezTo>
                    <a:pt x="1376954" y="183145"/>
                    <a:pt x="1375752" y="183670"/>
                    <a:pt x="1374750" y="184195"/>
                  </a:cubicBezTo>
                  <a:lnTo>
                    <a:pt x="1374750" y="188921"/>
                  </a:lnTo>
                  <a:lnTo>
                    <a:pt x="1382764" y="185770"/>
                  </a:lnTo>
                  <a:cubicBezTo>
                    <a:pt x="1383766" y="185245"/>
                    <a:pt x="1384968" y="184720"/>
                    <a:pt x="1385970" y="184195"/>
                  </a:cubicBezTo>
                  <a:lnTo>
                    <a:pt x="1385970" y="179337"/>
                  </a:lnTo>
                  <a:cubicBezTo>
                    <a:pt x="1387572" y="177237"/>
                    <a:pt x="1388975" y="175136"/>
                    <a:pt x="1390577" y="173035"/>
                  </a:cubicBezTo>
                  <a:lnTo>
                    <a:pt x="1396988" y="173035"/>
                  </a:lnTo>
                  <a:cubicBezTo>
                    <a:pt x="1397990" y="176711"/>
                    <a:pt x="1399192" y="180519"/>
                    <a:pt x="1400194" y="184195"/>
                  </a:cubicBezTo>
                  <a:lnTo>
                    <a:pt x="1406605" y="185770"/>
                  </a:lnTo>
                  <a:cubicBezTo>
                    <a:pt x="1408208" y="184195"/>
                    <a:pt x="1409610" y="182488"/>
                    <a:pt x="1411213" y="180913"/>
                  </a:cubicBezTo>
                  <a:lnTo>
                    <a:pt x="1419226" y="184195"/>
                  </a:lnTo>
                  <a:cubicBezTo>
                    <a:pt x="1420228" y="183145"/>
                    <a:pt x="1421430" y="181963"/>
                    <a:pt x="1422432" y="180913"/>
                  </a:cubicBezTo>
                  <a:lnTo>
                    <a:pt x="1425637" y="182619"/>
                  </a:lnTo>
                  <a:cubicBezTo>
                    <a:pt x="1425036" y="183670"/>
                    <a:pt x="1424636" y="184720"/>
                    <a:pt x="1424035" y="185770"/>
                  </a:cubicBezTo>
                  <a:lnTo>
                    <a:pt x="1424035" y="188921"/>
                  </a:lnTo>
                  <a:cubicBezTo>
                    <a:pt x="1424636" y="189971"/>
                    <a:pt x="1425036" y="191022"/>
                    <a:pt x="1425637" y="192072"/>
                  </a:cubicBezTo>
                  <a:cubicBezTo>
                    <a:pt x="1427240" y="195223"/>
                    <a:pt x="1428643" y="198505"/>
                    <a:pt x="1430245" y="201656"/>
                  </a:cubicBezTo>
                  <a:lnTo>
                    <a:pt x="1436656" y="200080"/>
                  </a:lnTo>
                  <a:cubicBezTo>
                    <a:pt x="1436055" y="197455"/>
                    <a:pt x="1435655" y="194698"/>
                    <a:pt x="1435054" y="192072"/>
                  </a:cubicBezTo>
                  <a:lnTo>
                    <a:pt x="1441464" y="192072"/>
                  </a:lnTo>
                  <a:cubicBezTo>
                    <a:pt x="1442466" y="189971"/>
                    <a:pt x="1443668" y="187871"/>
                    <a:pt x="1444670" y="185770"/>
                  </a:cubicBezTo>
                  <a:lnTo>
                    <a:pt x="1458894" y="185770"/>
                  </a:lnTo>
                  <a:cubicBezTo>
                    <a:pt x="1457893" y="183670"/>
                    <a:pt x="1456690" y="181438"/>
                    <a:pt x="1455689" y="179337"/>
                  </a:cubicBezTo>
                  <a:lnTo>
                    <a:pt x="1470113" y="174611"/>
                  </a:lnTo>
                  <a:cubicBezTo>
                    <a:pt x="1470514" y="171460"/>
                    <a:pt x="1471115" y="168309"/>
                    <a:pt x="1471516" y="165158"/>
                  </a:cubicBezTo>
                  <a:lnTo>
                    <a:pt x="1479530" y="166734"/>
                  </a:lnTo>
                  <a:lnTo>
                    <a:pt x="1484338" y="166734"/>
                  </a:lnTo>
                  <a:lnTo>
                    <a:pt x="1489146" y="169885"/>
                  </a:lnTo>
                  <a:lnTo>
                    <a:pt x="1496959" y="165158"/>
                  </a:lnTo>
                  <a:cubicBezTo>
                    <a:pt x="1497560" y="165683"/>
                    <a:pt x="1497961" y="166209"/>
                    <a:pt x="1498562" y="166734"/>
                  </a:cubicBezTo>
                  <a:cubicBezTo>
                    <a:pt x="1499564" y="165683"/>
                    <a:pt x="1500766" y="164502"/>
                    <a:pt x="1501768" y="163452"/>
                  </a:cubicBezTo>
                  <a:lnTo>
                    <a:pt x="1496959" y="161876"/>
                  </a:lnTo>
                  <a:cubicBezTo>
                    <a:pt x="1497961" y="159250"/>
                    <a:pt x="1499163" y="156625"/>
                    <a:pt x="1500165" y="153999"/>
                  </a:cubicBezTo>
                  <a:cubicBezTo>
                    <a:pt x="1501167" y="155049"/>
                    <a:pt x="1502369" y="156100"/>
                    <a:pt x="1503370" y="157150"/>
                  </a:cubicBezTo>
                  <a:lnTo>
                    <a:pt x="1525608" y="169885"/>
                  </a:lnTo>
                  <a:cubicBezTo>
                    <a:pt x="1523405" y="171985"/>
                    <a:pt x="1521401" y="174086"/>
                    <a:pt x="1519197" y="176186"/>
                  </a:cubicBezTo>
                  <a:cubicBezTo>
                    <a:pt x="1523004" y="178812"/>
                    <a:pt x="1526610" y="181569"/>
                    <a:pt x="1530417" y="184195"/>
                  </a:cubicBezTo>
                  <a:cubicBezTo>
                    <a:pt x="1531018" y="185770"/>
                    <a:pt x="1531418" y="187346"/>
                    <a:pt x="1532019" y="188921"/>
                  </a:cubicBezTo>
                  <a:cubicBezTo>
                    <a:pt x="1531418" y="189446"/>
                    <a:pt x="1531018" y="189971"/>
                    <a:pt x="1530417" y="190497"/>
                  </a:cubicBezTo>
                  <a:lnTo>
                    <a:pt x="1530417" y="192072"/>
                  </a:lnTo>
                  <a:lnTo>
                    <a:pt x="1530417" y="193647"/>
                  </a:lnTo>
                  <a:lnTo>
                    <a:pt x="1554257" y="211109"/>
                  </a:lnTo>
                  <a:lnTo>
                    <a:pt x="1536627" y="231720"/>
                  </a:lnTo>
                  <a:lnTo>
                    <a:pt x="1551052" y="241304"/>
                  </a:lnTo>
                  <a:lnTo>
                    <a:pt x="1551052" y="241304"/>
                  </a:lnTo>
                  <a:lnTo>
                    <a:pt x="1536627" y="255615"/>
                  </a:lnTo>
                  <a:lnTo>
                    <a:pt x="1536627" y="258765"/>
                  </a:lnTo>
                  <a:lnTo>
                    <a:pt x="1551052" y="265067"/>
                  </a:lnTo>
                  <a:lnTo>
                    <a:pt x="1557262" y="265067"/>
                  </a:lnTo>
                  <a:cubicBezTo>
                    <a:pt x="1561069" y="266643"/>
                    <a:pt x="1564675" y="268349"/>
                    <a:pt x="1568482" y="269925"/>
                  </a:cubicBezTo>
                  <a:cubicBezTo>
                    <a:pt x="1566879" y="276752"/>
                    <a:pt x="1565276" y="283710"/>
                    <a:pt x="1563673" y="290537"/>
                  </a:cubicBezTo>
                  <a:lnTo>
                    <a:pt x="1593925" y="290537"/>
                  </a:lnTo>
                  <a:cubicBezTo>
                    <a:pt x="1594526" y="291587"/>
                    <a:pt x="1594927" y="292637"/>
                    <a:pt x="1595528" y="293688"/>
                  </a:cubicBezTo>
                  <a:lnTo>
                    <a:pt x="1611355" y="309573"/>
                  </a:lnTo>
                  <a:lnTo>
                    <a:pt x="1606547" y="312724"/>
                  </a:lnTo>
                  <a:cubicBezTo>
                    <a:pt x="1608149" y="315875"/>
                    <a:pt x="1609752" y="319157"/>
                    <a:pt x="1611355" y="322308"/>
                  </a:cubicBezTo>
                  <a:lnTo>
                    <a:pt x="1601738" y="323883"/>
                  </a:lnTo>
                  <a:cubicBezTo>
                    <a:pt x="1605545" y="328085"/>
                    <a:pt x="1609151" y="332286"/>
                    <a:pt x="1612958" y="336487"/>
                  </a:cubicBezTo>
                  <a:cubicBezTo>
                    <a:pt x="1609752" y="342920"/>
                    <a:pt x="1606547" y="349222"/>
                    <a:pt x="1603341" y="355655"/>
                  </a:cubicBezTo>
                  <a:lnTo>
                    <a:pt x="1662042" y="400029"/>
                  </a:lnTo>
                  <a:cubicBezTo>
                    <a:pt x="1663043" y="400555"/>
                    <a:pt x="1664245" y="401080"/>
                    <a:pt x="1665247" y="401605"/>
                  </a:cubicBezTo>
                  <a:lnTo>
                    <a:pt x="1665247" y="400029"/>
                  </a:lnTo>
                  <a:cubicBezTo>
                    <a:pt x="1667851" y="401605"/>
                    <a:pt x="1670656" y="403180"/>
                    <a:pt x="1673261" y="404756"/>
                  </a:cubicBezTo>
                  <a:lnTo>
                    <a:pt x="1665247" y="411189"/>
                  </a:lnTo>
                  <a:lnTo>
                    <a:pt x="1665247" y="420641"/>
                  </a:lnTo>
                  <a:cubicBezTo>
                    <a:pt x="1663244" y="424843"/>
                    <a:pt x="1661040" y="429175"/>
                    <a:pt x="1659036" y="433376"/>
                  </a:cubicBezTo>
                  <a:lnTo>
                    <a:pt x="1690691" y="458846"/>
                  </a:lnTo>
                  <a:lnTo>
                    <a:pt x="1668453" y="490486"/>
                  </a:lnTo>
                  <a:cubicBezTo>
                    <a:pt x="1672259" y="493637"/>
                    <a:pt x="1675865" y="496919"/>
                    <a:pt x="1679672" y="500070"/>
                  </a:cubicBezTo>
                  <a:cubicBezTo>
                    <a:pt x="1684480" y="494293"/>
                    <a:pt x="1689088" y="488385"/>
                    <a:pt x="1693896" y="482609"/>
                  </a:cubicBezTo>
                  <a:lnTo>
                    <a:pt x="1709723" y="495343"/>
                  </a:lnTo>
                  <a:cubicBezTo>
                    <a:pt x="1709122" y="496394"/>
                    <a:pt x="1708721" y="497444"/>
                    <a:pt x="1708120" y="498494"/>
                  </a:cubicBezTo>
                  <a:cubicBezTo>
                    <a:pt x="1708721" y="499019"/>
                    <a:pt x="1709122" y="499545"/>
                    <a:pt x="1709723" y="500070"/>
                  </a:cubicBezTo>
                  <a:cubicBezTo>
                    <a:pt x="1716134" y="492192"/>
                    <a:pt x="1722345" y="484184"/>
                    <a:pt x="1728756" y="476307"/>
                  </a:cubicBezTo>
                  <a:cubicBezTo>
                    <a:pt x="1726552" y="474731"/>
                    <a:pt x="1724548" y="473025"/>
                    <a:pt x="1722345" y="471449"/>
                  </a:cubicBezTo>
                  <a:cubicBezTo>
                    <a:pt x="1732362" y="457139"/>
                    <a:pt x="1742579" y="442960"/>
                    <a:pt x="1752596" y="428650"/>
                  </a:cubicBezTo>
                  <a:lnTo>
                    <a:pt x="1741578" y="423924"/>
                  </a:lnTo>
                  <a:cubicBezTo>
                    <a:pt x="1742579" y="423398"/>
                    <a:pt x="1743581" y="422742"/>
                    <a:pt x="1744583" y="422217"/>
                  </a:cubicBezTo>
                  <a:lnTo>
                    <a:pt x="1757405" y="423924"/>
                  </a:lnTo>
                  <a:lnTo>
                    <a:pt x="1774834" y="401605"/>
                  </a:lnTo>
                  <a:cubicBezTo>
                    <a:pt x="1777038" y="403180"/>
                    <a:pt x="1779042" y="404887"/>
                    <a:pt x="1781245" y="406463"/>
                  </a:cubicBezTo>
                  <a:lnTo>
                    <a:pt x="1814502" y="431801"/>
                  </a:lnTo>
                  <a:lnTo>
                    <a:pt x="1814502" y="438103"/>
                  </a:lnTo>
                  <a:lnTo>
                    <a:pt x="1822516" y="438103"/>
                  </a:lnTo>
                  <a:cubicBezTo>
                    <a:pt x="1823117" y="439678"/>
                    <a:pt x="1823518" y="441385"/>
                    <a:pt x="1824119" y="442960"/>
                  </a:cubicBezTo>
                  <a:lnTo>
                    <a:pt x="1827124" y="442960"/>
                  </a:lnTo>
                  <a:cubicBezTo>
                    <a:pt x="1827725" y="444536"/>
                    <a:pt x="1828125" y="446111"/>
                    <a:pt x="1828727" y="447686"/>
                  </a:cubicBezTo>
                  <a:lnTo>
                    <a:pt x="1862184" y="442960"/>
                  </a:lnTo>
                  <a:cubicBezTo>
                    <a:pt x="1861583" y="441385"/>
                    <a:pt x="1861182" y="439678"/>
                    <a:pt x="1860581" y="438103"/>
                  </a:cubicBezTo>
                  <a:lnTo>
                    <a:pt x="1871600" y="434952"/>
                  </a:lnTo>
                  <a:cubicBezTo>
                    <a:pt x="1870999" y="433376"/>
                    <a:pt x="1870598" y="431801"/>
                    <a:pt x="1869997" y="430225"/>
                  </a:cubicBezTo>
                  <a:lnTo>
                    <a:pt x="1884422" y="428650"/>
                  </a:lnTo>
                  <a:cubicBezTo>
                    <a:pt x="1885023" y="429700"/>
                    <a:pt x="1885423" y="430750"/>
                    <a:pt x="1886024" y="431801"/>
                  </a:cubicBezTo>
                  <a:lnTo>
                    <a:pt x="1903454" y="430225"/>
                  </a:lnTo>
                  <a:cubicBezTo>
                    <a:pt x="1905057" y="437577"/>
                    <a:pt x="1906660" y="445061"/>
                    <a:pt x="1908262" y="452413"/>
                  </a:cubicBezTo>
                  <a:lnTo>
                    <a:pt x="1922487" y="449262"/>
                  </a:lnTo>
                  <a:cubicBezTo>
                    <a:pt x="1923088" y="450312"/>
                    <a:pt x="1923489" y="451362"/>
                    <a:pt x="1924090" y="452413"/>
                  </a:cubicBezTo>
                  <a:lnTo>
                    <a:pt x="1936711" y="452413"/>
                  </a:lnTo>
                  <a:cubicBezTo>
                    <a:pt x="1937312" y="459240"/>
                    <a:pt x="1937713" y="466198"/>
                    <a:pt x="1938314" y="473025"/>
                  </a:cubicBezTo>
                  <a:lnTo>
                    <a:pt x="1946328" y="471449"/>
                  </a:lnTo>
                  <a:lnTo>
                    <a:pt x="1946328" y="476307"/>
                  </a:lnTo>
                  <a:lnTo>
                    <a:pt x="1962155" y="473025"/>
                  </a:lnTo>
                  <a:cubicBezTo>
                    <a:pt x="1964759" y="477751"/>
                    <a:pt x="1967564" y="482609"/>
                    <a:pt x="1970168" y="487335"/>
                  </a:cubicBezTo>
                  <a:lnTo>
                    <a:pt x="1976379" y="487335"/>
                  </a:lnTo>
                  <a:lnTo>
                    <a:pt x="1976379" y="492061"/>
                  </a:lnTo>
                  <a:lnTo>
                    <a:pt x="1985995" y="490486"/>
                  </a:lnTo>
                  <a:lnTo>
                    <a:pt x="1985995" y="501645"/>
                  </a:lnTo>
                  <a:cubicBezTo>
                    <a:pt x="1986596" y="503746"/>
                    <a:pt x="1986997" y="505846"/>
                    <a:pt x="1987598" y="507947"/>
                  </a:cubicBezTo>
                  <a:lnTo>
                    <a:pt x="1958949" y="511229"/>
                  </a:lnTo>
                  <a:cubicBezTo>
                    <a:pt x="1959951" y="519106"/>
                    <a:pt x="1961153" y="527115"/>
                    <a:pt x="1962155" y="534992"/>
                  </a:cubicBezTo>
                  <a:lnTo>
                    <a:pt x="1949533" y="536567"/>
                  </a:lnTo>
                  <a:cubicBezTo>
                    <a:pt x="1950134" y="547201"/>
                    <a:pt x="1950535" y="557704"/>
                    <a:pt x="1951136" y="568339"/>
                  </a:cubicBezTo>
                  <a:lnTo>
                    <a:pt x="1957346" y="568339"/>
                  </a:lnTo>
                  <a:cubicBezTo>
                    <a:pt x="1957947" y="573065"/>
                    <a:pt x="1958348" y="577922"/>
                    <a:pt x="1958949" y="582649"/>
                  </a:cubicBezTo>
                  <a:lnTo>
                    <a:pt x="1958949" y="590526"/>
                  </a:lnTo>
                  <a:cubicBezTo>
                    <a:pt x="1957947" y="588951"/>
                    <a:pt x="1956745" y="587375"/>
                    <a:pt x="1955744" y="585800"/>
                  </a:cubicBezTo>
                  <a:cubicBezTo>
                    <a:pt x="1952538" y="587900"/>
                    <a:pt x="1949533" y="590001"/>
                    <a:pt x="1946328" y="592101"/>
                  </a:cubicBezTo>
                  <a:lnTo>
                    <a:pt x="1951136" y="593677"/>
                  </a:lnTo>
                  <a:lnTo>
                    <a:pt x="1943122" y="595252"/>
                  </a:lnTo>
                  <a:cubicBezTo>
                    <a:pt x="1944725" y="604836"/>
                    <a:pt x="1946328" y="614289"/>
                    <a:pt x="1947930" y="623873"/>
                  </a:cubicBezTo>
                  <a:lnTo>
                    <a:pt x="1943122" y="628599"/>
                  </a:lnTo>
                  <a:cubicBezTo>
                    <a:pt x="1942120" y="627549"/>
                    <a:pt x="1940918" y="626498"/>
                    <a:pt x="1939917" y="625448"/>
                  </a:cubicBezTo>
                  <a:cubicBezTo>
                    <a:pt x="1940518" y="628074"/>
                    <a:pt x="1940918" y="630831"/>
                    <a:pt x="1941519" y="633457"/>
                  </a:cubicBezTo>
                  <a:lnTo>
                    <a:pt x="1941519" y="639758"/>
                  </a:lnTo>
                  <a:cubicBezTo>
                    <a:pt x="1940518" y="640283"/>
                    <a:pt x="1939316" y="640809"/>
                    <a:pt x="1938314" y="641334"/>
                  </a:cubicBezTo>
                  <a:cubicBezTo>
                    <a:pt x="1938915" y="644485"/>
                    <a:pt x="1939316" y="647767"/>
                    <a:pt x="1939917" y="650918"/>
                  </a:cubicBezTo>
                  <a:cubicBezTo>
                    <a:pt x="1940518" y="656694"/>
                    <a:pt x="1940918" y="662602"/>
                    <a:pt x="1941519" y="668379"/>
                  </a:cubicBezTo>
                  <a:lnTo>
                    <a:pt x="1970168" y="663521"/>
                  </a:lnTo>
                  <a:lnTo>
                    <a:pt x="1970168" y="673105"/>
                  </a:lnTo>
                  <a:lnTo>
                    <a:pt x="1989201" y="669954"/>
                  </a:lnTo>
                  <a:cubicBezTo>
                    <a:pt x="1994009" y="699100"/>
                    <a:pt x="1998617" y="728114"/>
                    <a:pt x="2003425" y="757260"/>
                  </a:cubicBezTo>
                  <a:lnTo>
                    <a:pt x="1985995" y="757260"/>
                  </a:lnTo>
                  <a:lnTo>
                    <a:pt x="1981187" y="763561"/>
                  </a:lnTo>
                  <a:cubicBezTo>
                    <a:pt x="1980586" y="761986"/>
                    <a:pt x="1980185" y="760410"/>
                    <a:pt x="1979584" y="758835"/>
                  </a:cubicBezTo>
                  <a:lnTo>
                    <a:pt x="1979584" y="768288"/>
                  </a:lnTo>
                  <a:cubicBezTo>
                    <a:pt x="1978583" y="769338"/>
                    <a:pt x="1977381" y="770519"/>
                    <a:pt x="1976379" y="771570"/>
                  </a:cubicBezTo>
                  <a:lnTo>
                    <a:pt x="1976379" y="765137"/>
                  </a:lnTo>
                  <a:lnTo>
                    <a:pt x="1970168" y="765137"/>
                  </a:lnTo>
                  <a:cubicBezTo>
                    <a:pt x="1973774" y="791657"/>
                    <a:pt x="1977581" y="818045"/>
                    <a:pt x="1981187" y="844565"/>
                  </a:cubicBezTo>
                  <a:cubicBezTo>
                    <a:pt x="1977982" y="849291"/>
                    <a:pt x="1974977" y="854149"/>
                    <a:pt x="1971771" y="858875"/>
                  </a:cubicBezTo>
                  <a:lnTo>
                    <a:pt x="1971771" y="866752"/>
                  </a:lnTo>
                  <a:lnTo>
                    <a:pt x="1962155" y="863601"/>
                  </a:lnTo>
                  <a:cubicBezTo>
                    <a:pt x="1961554" y="868853"/>
                    <a:pt x="1961153" y="874236"/>
                    <a:pt x="1960552" y="879487"/>
                  </a:cubicBezTo>
                  <a:lnTo>
                    <a:pt x="1955744" y="876336"/>
                  </a:lnTo>
                  <a:lnTo>
                    <a:pt x="1947930" y="877912"/>
                  </a:lnTo>
                  <a:cubicBezTo>
                    <a:pt x="1944725" y="875811"/>
                    <a:pt x="1941519" y="873579"/>
                    <a:pt x="1938314" y="871479"/>
                  </a:cubicBezTo>
                  <a:cubicBezTo>
                    <a:pt x="1937713" y="868853"/>
                    <a:pt x="1937312" y="866227"/>
                    <a:pt x="1936711" y="863601"/>
                  </a:cubicBezTo>
                  <a:lnTo>
                    <a:pt x="1924090" y="868328"/>
                  </a:lnTo>
                  <a:lnTo>
                    <a:pt x="1912870" y="862026"/>
                  </a:lnTo>
                  <a:cubicBezTo>
                    <a:pt x="1911869" y="864127"/>
                    <a:pt x="1910667" y="866227"/>
                    <a:pt x="1909665" y="868328"/>
                  </a:cubicBezTo>
                  <a:cubicBezTo>
                    <a:pt x="1907661" y="866752"/>
                    <a:pt x="1905458" y="865177"/>
                    <a:pt x="1903454" y="863601"/>
                  </a:cubicBezTo>
                  <a:cubicBezTo>
                    <a:pt x="1904055" y="860451"/>
                    <a:pt x="1904456" y="857168"/>
                    <a:pt x="1905057" y="854018"/>
                  </a:cubicBezTo>
                  <a:lnTo>
                    <a:pt x="1895441" y="850867"/>
                  </a:lnTo>
                  <a:cubicBezTo>
                    <a:pt x="1894840" y="847716"/>
                    <a:pt x="1894439" y="844565"/>
                    <a:pt x="1893838" y="841414"/>
                  </a:cubicBezTo>
                  <a:lnTo>
                    <a:pt x="1882819" y="841414"/>
                  </a:lnTo>
                  <a:cubicBezTo>
                    <a:pt x="1879012" y="839313"/>
                    <a:pt x="1875406" y="837082"/>
                    <a:pt x="1871600" y="834981"/>
                  </a:cubicBezTo>
                  <a:cubicBezTo>
                    <a:pt x="1868995" y="836031"/>
                    <a:pt x="1866391" y="837213"/>
                    <a:pt x="1863786" y="838263"/>
                  </a:cubicBezTo>
                  <a:cubicBezTo>
                    <a:pt x="1862785" y="835112"/>
                    <a:pt x="1861583" y="831830"/>
                    <a:pt x="1860581" y="828679"/>
                  </a:cubicBezTo>
                  <a:cubicBezTo>
                    <a:pt x="1857977" y="830255"/>
                    <a:pt x="1855172" y="831830"/>
                    <a:pt x="1852567" y="833406"/>
                  </a:cubicBezTo>
                  <a:lnTo>
                    <a:pt x="1857375" y="834981"/>
                  </a:lnTo>
                  <a:cubicBezTo>
                    <a:pt x="1856374" y="836031"/>
                    <a:pt x="1855172" y="837213"/>
                    <a:pt x="1854170" y="838263"/>
                  </a:cubicBezTo>
                  <a:lnTo>
                    <a:pt x="1847759" y="838263"/>
                  </a:lnTo>
                  <a:lnTo>
                    <a:pt x="1847759" y="841414"/>
                  </a:lnTo>
                  <a:cubicBezTo>
                    <a:pt x="1846156" y="840889"/>
                    <a:pt x="1844754" y="840364"/>
                    <a:pt x="1843151" y="839839"/>
                  </a:cubicBezTo>
                  <a:cubicBezTo>
                    <a:pt x="1839946" y="838263"/>
                    <a:pt x="1836740" y="836556"/>
                    <a:pt x="1833535" y="834981"/>
                  </a:cubicBezTo>
                  <a:cubicBezTo>
                    <a:pt x="1834136" y="836556"/>
                    <a:pt x="1834536" y="838263"/>
                    <a:pt x="1835137" y="839839"/>
                  </a:cubicBezTo>
                  <a:lnTo>
                    <a:pt x="1825721" y="842989"/>
                  </a:lnTo>
                  <a:cubicBezTo>
                    <a:pt x="1825120" y="843515"/>
                    <a:pt x="1824720" y="844040"/>
                    <a:pt x="1824119" y="844565"/>
                  </a:cubicBezTo>
                  <a:cubicBezTo>
                    <a:pt x="1824720" y="845615"/>
                    <a:pt x="1825120" y="846666"/>
                    <a:pt x="1825721" y="847716"/>
                  </a:cubicBezTo>
                  <a:lnTo>
                    <a:pt x="1825721" y="854018"/>
                  </a:lnTo>
                  <a:cubicBezTo>
                    <a:pt x="1824720" y="855068"/>
                    <a:pt x="1823518" y="856249"/>
                    <a:pt x="1822516" y="857300"/>
                  </a:cubicBezTo>
                  <a:cubicBezTo>
                    <a:pt x="1823518" y="859400"/>
                    <a:pt x="1824720" y="861501"/>
                    <a:pt x="1825721" y="863601"/>
                  </a:cubicBezTo>
                  <a:cubicBezTo>
                    <a:pt x="1823518" y="866752"/>
                    <a:pt x="1821514" y="870034"/>
                    <a:pt x="1819310" y="873185"/>
                  </a:cubicBezTo>
                  <a:cubicBezTo>
                    <a:pt x="1821514" y="875811"/>
                    <a:pt x="1823518" y="878437"/>
                    <a:pt x="1825721" y="881063"/>
                  </a:cubicBezTo>
                  <a:cubicBezTo>
                    <a:pt x="1826122" y="883688"/>
                    <a:pt x="1826723" y="886314"/>
                    <a:pt x="1827124" y="888940"/>
                  </a:cubicBezTo>
                  <a:cubicBezTo>
                    <a:pt x="1823918" y="891040"/>
                    <a:pt x="1820913" y="893272"/>
                    <a:pt x="1817708" y="895373"/>
                  </a:cubicBezTo>
                  <a:cubicBezTo>
                    <a:pt x="1819911" y="896948"/>
                    <a:pt x="1821915" y="898524"/>
                    <a:pt x="1824119" y="900099"/>
                  </a:cubicBezTo>
                  <a:lnTo>
                    <a:pt x="1827124" y="904825"/>
                  </a:lnTo>
                  <a:cubicBezTo>
                    <a:pt x="1825521" y="905350"/>
                    <a:pt x="1824119" y="905876"/>
                    <a:pt x="1822516" y="906401"/>
                  </a:cubicBezTo>
                  <a:cubicBezTo>
                    <a:pt x="1823518" y="916510"/>
                    <a:pt x="1824720" y="926488"/>
                    <a:pt x="1825721" y="936597"/>
                  </a:cubicBezTo>
                  <a:lnTo>
                    <a:pt x="1846357" y="935021"/>
                  </a:lnTo>
                  <a:cubicBezTo>
                    <a:pt x="1848360" y="945130"/>
                    <a:pt x="1850564" y="955108"/>
                    <a:pt x="1852567" y="965217"/>
                  </a:cubicBezTo>
                  <a:lnTo>
                    <a:pt x="1843151" y="966792"/>
                  </a:lnTo>
                  <a:lnTo>
                    <a:pt x="1827124" y="965217"/>
                  </a:lnTo>
                  <a:cubicBezTo>
                    <a:pt x="1827725" y="967843"/>
                    <a:pt x="1828125" y="970468"/>
                    <a:pt x="1828727" y="973094"/>
                  </a:cubicBezTo>
                  <a:lnTo>
                    <a:pt x="1805086" y="976376"/>
                  </a:lnTo>
                  <a:cubicBezTo>
                    <a:pt x="1806088" y="983203"/>
                    <a:pt x="1807090" y="990161"/>
                    <a:pt x="1808091" y="996988"/>
                  </a:cubicBezTo>
                  <a:lnTo>
                    <a:pt x="1822516" y="995413"/>
                  </a:lnTo>
                  <a:cubicBezTo>
                    <a:pt x="1823518" y="1003815"/>
                    <a:pt x="1824720" y="1012349"/>
                    <a:pt x="1825721" y="1020751"/>
                  </a:cubicBezTo>
                  <a:lnTo>
                    <a:pt x="1793867" y="1027053"/>
                  </a:lnTo>
                  <a:lnTo>
                    <a:pt x="1793867" y="1033486"/>
                  </a:lnTo>
                  <a:lnTo>
                    <a:pt x="1781245" y="1035061"/>
                  </a:lnTo>
                  <a:lnTo>
                    <a:pt x="1760610" y="1036637"/>
                  </a:lnTo>
                  <a:lnTo>
                    <a:pt x="1752596" y="1035061"/>
                  </a:lnTo>
                  <a:lnTo>
                    <a:pt x="1739975" y="1035061"/>
                  </a:lnTo>
                  <a:lnTo>
                    <a:pt x="1731961" y="1031910"/>
                  </a:lnTo>
                  <a:lnTo>
                    <a:pt x="1720942" y="1033486"/>
                  </a:lnTo>
                  <a:cubicBezTo>
                    <a:pt x="1720341" y="1030860"/>
                    <a:pt x="1719941" y="1028103"/>
                    <a:pt x="1719340" y="1025477"/>
                  </a:cubicBezTo>
                  <a:lnTo>
                    <a:pt x="1693896" y="1025477"/>
                  </a:lnTo>
                  <a:cubicBezTo>
                    <a:pt x="1694898" y="1027578"/>
                    <a:pt x="1696100" y="1029810"/>
                    <a:pt x="1697101" y="1031910"/>
                  </a:cubicBezTo>
                  <a:cubicBezTo>
                    <a:pt x="1697703" y="1035061"/>
                    <a:pt x="1698103" y="1038212"/>
                    <a:pt x="1698704" y="1041363"/>
                  </a:cubicBezTo>
                  <a:lnTo>
                    <a:pt x="1670055" y="1044514"/>
                  </a:lnTo>
                  <a:lnTo>
                    <a:pt x="1670055" y="1036637"/>
                  </a:lnTo>
                  <a:lnTo>
                    <a:pt x="1665247" y="1031910"/>
                  </a:lnTo>
                  <a:lnTo>
                    <a:pt x="1630387" y="1031910"/>
                  </a:lnTo>
                  <a:cubicBezTo>
                    <a:pt x="1628785" y="1029285"/>
                    <a:pt x="1627182" y="1026528"/>
                    <a:pt x="1625579" y="1023902"/>
                  </a:cubicBezTo>
                  <a:lnTo>
                    <a:pt x="1630387" y="1011299"/>
                  </a:lnTo>
                  <a:lnTo>
                    <a:pt x="1620771" y="1012874"/>
                  </a:lnTo>
                  <a:lnTo>
                    <a:pt x="1620771" y="1017600"/>
                  </a:lnTo>
                  <a:lnTo>
                    <a:pt x="1582706" y="1022327"/>
                  </a:lnTo>
                  <a:lnTo>
                    <a:pt x="1582706" y="1017600"/>
                  </a:lnTo>
                  <a:lnTo>
                    <a:pt x="1568482" y="1020751"/>
                  </a:lnTo>
                  <a:cubicBezTo>
                    <a:pt x="1567881" y="1015500"/>
                    <a:pt x="1567480" y="1010117"/>
                    <a:pt x="1566879" y="1004866"/>
                  </a:cubicBezTo>
                  <a:lnTo>
                    <a:pt x="1560468" y="1003290"/>
                  </a:lnTo>
                  <a:cubicBezTo>
                    <a:pt x="1559867" y="1000664"/>
                    <a:pt x="1559466" y="998039"/>
                    <a:pt x="1558865" y="995413"/>
                  </a:cubicBezTo>
                  <a:lnTo>
                    <a:pt x="1573290" y="992131"/>
                  </a:lnTo>
                  <a:cubicBezTo>
                    <a:pt x="1573891" y="997382"/>
                    <a:pt x="1574292" y="1002765"/>
                    <a:pt x="1574893" y="1008016"/>
                  </a:cubicBezTo>
                  <a:lnTo>
                    <a:pt x="1589117" y="1006441"/>
                  </a:lnTo>
                  <a:lnTo>
                    <a:pt x="1589117" y="1001715"/>
                  </a:lnTo>
                  <a:cubicBezTo>
                    <a:pt x="1591321" y="996988"/>
                    <a:pt x="1593324" y="992131"/>
                    <a:pt x="1595528" y="987404"/>
                  </a:cubicBezTo>
                  <a:cubicBezTo>
                    <a:pt x="1594526" y="984779"/>
                    <a:pt x="1593324" y="982153"/>
                    <a:pt x="1592322" y="979527"/>
                  </a:cubicBezTo>
                  <a:cubicBezTo>
                    <a:pt x="1593324" y="979002"/>
                    <a:pt x="1594526" y="978477"/>
                    <a:pt x="1595528" y="977952"/>
                  </a:cubicBezTo>
                  <a:cubicBezTo>
                    <a:pt x="1592322" y="972175"/>
                    <a:pt x="1589117" y="966267"/>
                    <a:pt x="1585911" y="960491"/>
                  </a:cubicBezTo>
                  <a:lnTo>
                    <a:pt x="1592322" y="958915"/>
                  </a:lnTo>
                  <a:cubicBezTo>
                    <a:pt x="1590119" y="955239"/>
                    <a:pt x="1588115" y="951432"/>
                    <a:pt x="1585911" y="947756"/>
                  </a:cubicBezTo>
                  <a:lnTo>
                    <a:pt x="1573290" y="957209"/>
                  </a:lnTo>
                  <a:cubicBezTo>
                    <a:pt x="1571086" y="948281"/>
                    <a:pt x="1569083" y="939222"/>
                    <a:pt x="1566879" y="930295"/>
                  </a:cubicBezTo>
                  <a:lnTo>
                    <a:pt x="1557262" y="935021"/>
                  </a:lnTo>
                  <a:cubicBezTo>
                    <a:pt x="1556661" y="933446"/>
                    <a:pt x="1556261" y="931870"/>
                    <a:pt x="1555660" y="930295"/>
                  </a:cubicBezTo>
                  <a:lnTo>
                    <a:pt x="1566879" y="925569"/>
                  </a:lnTo>
                  <a:cubicBezTo>
                    <a:pt x="1565877" y="918610"/>
                    <a:pt x="1564675" y="911784"/>
                    <a:pt x="1563673" y="904825"/>
                  </a:cubicBezTo>
                  <a:cubicBezTo>
                    <a:pt x="1562672" y="903775"/>
                    <a:pt x="1561470" y="902725"/>
                    <a:pt x="1560468" y="901674"/>
                  </a:cubicBezTo>
                  <a:lnTo>
                    <a:pt x="1551052" y="901674"/>
                  </a:lnTo>
                  <a:cubicBezTo>
                    <a:pt x="1550050" y="897998"/>
                    <a:pt x="1548848" y="894322"/>
                    <a:pt x="1547846" y="890646"/>
                  </a:cubicBezTo>
                  <a:lnTo>
                    <a:pt x="1563673" y="885789"/>
                  </a:lnTo>
                  <a:cubicBezTo>
                    <a:pt x="1562071" y="880537"/>
                    <a:pt x="1560468" y="875155"/>
                    <a:pt x="1558865" y="869903"/>
                  </a:cubicBezTo>
                  <a:lnTo>
                    <a:pt x="1560468" y="869903"/>
                  </a:lnTo>
                  <a:cubicBezTo>
                    <a:pt x="1559466" y="866752"/>
                    <a:pt x="1558264" y="863601"/>
                    <a:pt x="1557262" y="860451"/>
                  </a:cubicBezTo>
                  <a:lnTo>
                    <a:pt x="1530417" y="868328"/>
                  </a:lnTo>
                  <a:lnTo>
                    <a:pt x="1519197" y="871479"/>
                  </a:lnTo>
                  <a:lnTo>
                    <a:pt x="1519197" y="863601"/>
                  </a:lnTo>
                  <a:cubicBezTo>
                    <a:pt x="1521401" y="862551"/>
                    <a:pt x="1523405" y="861501"/>
                    <a:pt x="1525608" y="860451"/>
                  </a:cubicBezTo>
                  <a:lnTo>
                    <a:pt x="1520800" y="857300"/>
                  </a:lnTo>
                  <a:cubicBezTo>
                    <a:pt x="1519798" y="858350"/>
                    <a:pt x="1518596" y="859400"/>
                    <a:pt x="1517595" y="860451"/>
                  </a:cubicBezTo>
                  <a:cubicBezTo>
                    <a:pt x="1516994" y="856775"/>
                    <a:pt x="1516593" y="852967"/>
                    <a:pt x="1515992" y="849291"/>
                  </a:cubicBezTo>
                  <a:cubicBezTo>
                    <a:pt x="1516994" y="847716"/>
                    <a:pt x="1518196" y="846140"/>
                    <a:pt x="1519197" y="844565"/>
                  </a:cubicBezTo>
                  <a:lnTo>
                    <a:pt x="1522403" y="844565"/>
                  </a:lnTo>
                  <a:lnTo>
                    <a:pt x="1522403" y="839839"/>
                  </a:lnTo>
                  <a:lnTo>
                    <a:pt x="1517595" y="838263"/>
                  </a:lnTo>
                  <a:lnTo>
                    <a:pt x="1517595" y="834981"/>
                  </a:lnTo>
                  <a:cubicBezTo>
                    <a:pt x="1515992" y="833931"/>
                    <a:pt x="1514589" y="832880"/>
                    <a:pt x="1512987" y="831830"/>
                  </a:cubicBezTo>
                  <a:lnTo>
                    <a:pt x="1484338" y="844565"/>
                  </a:lnTo>
                  <a:lnTo>
                    <a:pt x="1439862" y="854018"/>
                  </a:lnTo>
                  <a:cubicBezTo>
                    <a:pt x="1437658" y="845615"/>
                    <a:pt x="1435655" y="837082"/>
                    <a:pt x="1433451" y="828679"/>
                  </a:cubicBezTo>
                  <a:lnTo>
                    <a:pt x="1422432" y="833406"/>
                  </a:lnTo>
                  <a:cubicBezTo>
                    <a:pt x="1419827" y="832355"/>
                    <a:pt x="1417023" y="831305"/>
                    <a:pt x="1414418" y="830255"/>
                  </a:cubicBezTo>
                  <a:lnTo>
                    <a:pt x="1401797" y="831830"/>
                  </a:lnTo>
                  <a:lnTo>
                    <a:pt x="1384367" y="801634"/>
                  </a:lnTo>
                  <a:cubicBezTo>
                    <a:pt x="1383766" y="800059"/>
                    <a:pt x="1383365" y="798483"/>
                    <a:pt x="1382764" y="796908"/>
                  </a:cubicBezTo>
                  <a:lnTo>
                    <a:pt x="1292209" y="828679"/>
                  </a:lnTo>
                  <a:cubicBezTo>
                    <a:pt x="1291208" y="830255"/>
                    <a:pt x="1290006" y="831830"/>
                    <a:pt x="1289004" y="833406"/>
                  </a:cubicBezTo>
                  <a:cubicBezTo>
                    <a:pt x="1287000" y="832355"/>
                    <a:pt x="1284797" y="831305"/>
                    <a:pt x="1282793" y="830255"/>
                  </a:cubicBezTo>
                  <a:cubicBezTo>
                    <a:pt x="1281791" y="830780"/>
                    <a:pt x="1280589" y="831305"/>
                    <a:pt x="1279588" y="831830"/>
                  </a:cubicBezTo>
                  <a:lnTo>
                    <a:pt x="1271574" y="831830"/>
                  </a:lnTo>
                  <a:lnTo>
                    <a:pt x="1260555" y="828679"/>
                  </a:lnTo>
                  <a:lnTo>
                    <a:pt x="1249336" y="825528"/>
                  </a:lnTo>
                  <a:lnTo>
                    <a:pt x="1223893" y="815945"/>
                  </a:lnTo>
                  <a:lnTo>
                    <a:pt x="1201654" y="811218"/>
                  </a:lnTo>
                  <a:cubicBezTo>
                    <a:pt x="1198449" y="809118"/>
                    <a:pt x="1195444" y="807017"/>
                    <a:pt x="1192238" y="804916"/>
                  </a:cubicBezTo>
                  <a:cubicBezTo>
                    <a:pt x="1189033" y="803341"/>
                    <a:pt x="1185827" y="801634"/>
                    <a:pt x="1182622" y="800059"/>
                  </a:cubicBezTo>
                  <a:lnTo>
                    <a:pt x="1174809" y="795333"/>
                  </a:lnTo>
                  <a:lnTo>
                    <a:pt x="1166795" y="795333"/>
                  </a:lnTo>
                  <a:cubicBezTo>
                    <a:pt x="1163189" y="797433"/>
                    <a:pt x="1159382" y="799534"/>
                    <a:pt x="1155776" y="801634"/>
                  </a:cubicBezTo>
                  <a:lnTo>
                    <a:pt x="1147762" y="801634"/>
                  </a:lnTo>
                  <a:cubicBezTo>
                    <a:pt x="1145158" y="800059"/>
                    <a:pt x="1142353" y="798483"/>
                    <a:pt x="1139749" y="796908"/>
                  </a:cubicBezTo>
                  <a:lnTo>
                    <a:pt x="1125524" y="796908"/>
                  </a:lnTo>
                  <a:lnTo>
                    <a:pt x="1117511" y="804916"/>
                  </a:lnTo>
                  <a:lnTo>
                    <a:pt x="1106492" y="806492"/>
                  </a:lnTo>
                  <a:lnTo>
                    <a:pt x="1087459" y="804916"/>
                  </a:lnTo>
                  <a:lnTo>
                    <a:pt x="1077843" y="804916"/>
                  </a:lnTo>
                  <a:cubicBezTo>
                    <a:pt x="1074637" y="807017"/>
                    <a:pt x="1071632" y="809118"/>
                    <a:pt x="1068427" y="811218"/>
                  </a:cubicBezTo>
                  <a:lnTo>
                    <a:pt x="1057208" y="812794"/>
                  </a:lnTo>
                  <a:cubicBezTo>
                    <a:pt x="1054002" y="818570"/>
                    <a:pt x="1050997" y="824478"/>
                    <a:pt x="1047791" y="830255"/>
                  </a:cubicBezTo>
                  <a:lnTo>
                    <a:pt x="1027156" y="833406"/>
                  </a:lnTo>
                  <a:cubicBezTo>
                    <a:pt x="1025553" y="834981"/>
                    <a:pt x="1023951" y="836688"/>
                    <a:pt x="1022348" y="838263"/>
                  </a:cubicBezTo>
                  <a:cubicBezTo>
                    <a:pt x="1021747" y="836163"/>
                    <a:pt x="1021346" y="833931"/>
                    <a:pt x="1020745" y="831830"/>
                  </a:cubicBezTo>
                  <a:lnTo>
                    <a:pt x="992096" y="834981"/>
                  </a:lnTo>
                  <a:lnTo>
                    <a:pt x="992096" y="833406"/>
                  </a:lnTo>
                  <a:lnTo>
                    <a:pt x="984283" y="834981"/>
                  </a:lnTo>
                  <a:cubicBezTo>
                    <a:pt x="983682" y="831830"/>
                    <a:pt x="983281" y="828679"/>
                    <a:pt x="982680" y="825528"/>
                  </a:cubicBezTo>
                  <a:lnTo>
                    <a:pt x="982680" y="819095"/>
                  </a:lnTo>
                  <a:lnTo>
                    <a:pt x="989091" y="819095"/>
                  </a:lnTo>
                  <a:cubicBezTo>
                    <a:pt x="988089" y="814369"/>
                    <a:pt x="986887" y="809643"/>
                    <a:pt x="985886" y="804916"/>
                  </a:cubicBezTo>
                  <a:lnTo>
                    <a:pt x="966853" y="806492"/>
                  </a:lnTo>
                  <a:cubicBezTo>
                    <a:pt x="966252" y="805442"/>
                    <a:pt x="965851" y="804391"/>
                    <a:pt x="965250" y="803341"/>
                  </a:cubicBezTo>
                  <a:lnTo>
                    <a:pt x="954031" y="803341"/>
                  </a:lnTo>
                  <a:cubicBezTo>
                    <a:pt x="957838" y="822903"/>
                    <a:pt x="961444" y="842464"/>
                    <a:pt x="965250" y="862026"/>
                  </a:cubicBezTo>
                  <a:lnTo>
                    <a:pt x="946218" y="866752"/>
                  </a:lnTo>
                  <a:cubicBezTo>
                    <a:pt x="947821" y="876336"/>
                    <a:pt x="949223" y="885789"/>
                    <a:pt x="950826" y="895373"/>
                  </a:cubicBezTo>
                  <a:lnTo>
                    <a:pt x="955634" y="892222"/>
                  </a:lnTo>
                  <a:lnTo>
                    <a:pt x="960442" y="904825"/>
                  </a:lnTo>
                  <a:cubicBezTo>
                    <a:pt x="961043" y="909027"/>
                    <a:pt x="961444" y="913359"/>
                    <a:pt x="962045" y="917560"/>
                  </a:cubicBezTo>
                  <a:lnTo>
                    <a:pt x="981077" y="915985"/>
                  </a:lnTo>
                  <a:cubicBezTo>
                    <a:pt x="981678" y="922812"/>
                    <a:pt x="982079" y="929770"/>
                    <a:pt x="982680" y="936597"/>
                  </a:cubicBezTo>
                  <a:lnTo>
                    <a:pt x="982680" y="939747"/>
                  </a:lnTo>
                  <a:cubicBezTo>
                    <a:pt x="983281" y="944474"/>
                    <a:pt x="983682" y="949331"/>
                    <a:pt x="984283" y="954058"/>
                  </a:cubicBezTo>
                  <a:lnTo>
                    <a:pt x="966853" y="957209"/>
                  </a:lnTo>
                  <a:cubicBezTo>
                    <a:pt x="966252" y="954058"/>
                    <a:pt x="965851" y="950907"/>
                    <a:pt x="965250" y="947756"/>
                  </a:cubicBezTo>
                  <a:lnTo>
                    <a:pt x="952428" y="950907"/>
                  </a:lnTo>
                  <a:cubicBezTo>
                    <a:pt x="953029" y="955108"/>
                    <a:pt x="953430" y="959440"/>
                    <a:pt x="954031" y="963642"/>
                  </a:cubicBezTo>
                  <a:lnTo>
                    <a:pt x="928588" y="968368"/>
                  </a:lnTo>
                  <a:cubicBezTo>
                    <a:pt x="930791" y="981103"/>
                    <a:pt x="932795" y="993706"/>
                    <a:pt x="934999" y="1006441"/>
                  </a:cubicBezTo>
                  <a:lnTo>
                    <a:pt x="955634" y="995413"/>
                  </a:lnTo>
                  <a:lnTo>
                    <a:pt x="957237" y="995413"/>
                  </a:lnTo>
                  <a:cubicBezTo>
                    <a:pt x="958839" y="1002240"/>
                    <a:pt x="960442" y="1009198"/>
                    <a:pt x="962045" y="1016025"/>
                  </a:cubicBezTo>
                  <a:lnTo>
                    <a:pt x="974666" y="1014449"/>
                  </a:lnTo>
                  <a:cubicBezTo>
                    <a:pt x="976269" y="1020226"/>
                    <a:pt x="977872" y="1026134"/>
                    <a:pt x="979475" y="1031910"/>
                  </a:cubicBezTo>
                  <a:lnTo>
                    <a:pt x="966853" y="1041363"/>
                  </a:lnTo>
                  <a:lnTo>
                    <a:pt x="974666" y="1087445"/>
                  </a:lnTo>
                  <a:lnTo>
                    <a:pt x="1004918" y="1079436"/>
                  </a:lnTo>
                  <a:cubicBezTo>
                    <a:pt x="1006521" y="1086394"/>
                    <a:pt x="1008124" y="1093221"/>
                    <a:pt x="1009726" y="1100179"/>
                  </a:cubicBezTo>
                  <a:lnTo>
                    <a:pt x="1004918" y="1101755"/>
                  </a:lnTo>
                  <a:lnTo>
                    <a:pt x="1004918" y="1111207"/>
                  </a:lnTo>
                  <a:lnTo>
                    <a:pt x="1003315" y="1111207"/>
                  </a:lnTo>
                  <a:cubicBezTo>
                    <a:pt x="1003916" y="1114358"/>
                    <a:pt x="1004317" y="1117640"/>
                    <a:pt x="1004918" y="1120791"/>
                  </a:cubicBezTo>
                  <a:lnTo>
                    <a:pt x="992096" y="1122367"/>
                  </a:lnTo>
                  <a:cubicBezTo>
                    <a:pt x="993098" y="1130769"/>
                    <a:pt x="994300" y="1139303"/>
                    <a:pt x="995302" y="1147705"/>
                  </a:cubicBezTo>
                  <a:cubicBezTo>
                    <a:pt x="990494" y="1148755"/>
                    <a:pt x="985886" y="1149937"/>
                    <a:pt x="981077" y="1150987"/>
                  </a:cubicBezTo>
                  <a:lnTo>
                    <a:pt x="981077" y="1157289"/>
                  </a:lnTo>
                  <a:cubicBezTo>
                    <a:pt x="982079" y="1164641"/>
                    <a:pt x="983281" y="1172124"/>
                    <a:pt x="984283" y="1179476"/>
                  </a:cubicBezTo>
                  <a:lnTo>
                    <a:pt x="993699" y="1179476"/>
                  </a:lnTo>
                  <a:cubicBezTo>
                    <a:pt x="995302" y="1188010"/>
                    <a:pt x="996904" y="1196412"/>
                    <a:pt x="998507" y="1204946"/>
                  </a:cubicBezTo>
                  <a:cubicBezTo>
                    <a:pt x="997506" y="1207572"/>
                    <a:pt x="996303" y="1210197"/>
                    <a:pt x="995302" y="1212823"/>
                  </a:cubicBezTo>
                  <a:lnTo>
                    <a:pt x="990694" y="1212823"/>
                  </a:lnTo>
                  <a:cubicBezTo>
                    <a:pt x="993899" y="1217024"/>
                    <a:pt x="996904" y="1221357"/>
                    <a:pt x="1000110" y="1225558"/>
                  </a:cubicBezTo>
                  <a:cubicBezTo>
                    <a:pt x="997906" y="1227133"/>
                    <a:pt x="995903" y="1228709"/>
                    <a:pt x="993699" y="1230284"/>
                  </a:cubicBezTo>
                  <a:lnTo>
                    <a:pt x="993699" y="1231860"/>
                  </a:lnTo>
                  <a:lnTo>
                    <a:pt x="1001713" y="1230284"/>
                  </a:lnTo>
                  <a:cubicBezTo>
                    <a:pt x="1003916" y="1231334"/>
                    <a:pt x="1005920" y="1232385"/>
                    <a:pt x="1008124" y="1233435"/>
                  </a:cubicBezTo>
                  <a:cubicBezTo>
                    <a:pt x="1009125" y="1239212"/>
                    <a:pt x="1010327" y="1245119"/>
                    <a:pt x="1011329" y="1250896"/>
                  </a:cubicBezTo>
                  <a:lnTo>
                    <a:pt x="998507" y="1263631"/>
                  </a:lnTo>
                  <a:lnTo>
                    <a:pt x="965250" y="1271639"/>
                  </a:lnTo>
                  <a:lnTo>
                    <a:pt x="955634" y="1270064"/>
                  </a:lnTo>
                  <a:lnTo>
                    <a:pt x="927185" y="1254178"/>
                  </a:lnTo>
                  <a:lnTo>
                    <a:pt x="893728" y="1252603"/>
                  </a:lnTo>
                  <a:lnTo>
                    <a:pt x="871490" y="1244594"/>
                  </a:lnTo>
                  <a:lnTo>
                    <a:pt x="852458" y="1236717"/>
                  </a:lnTo>
                  <a:lnTo>
                    <a:pt x="827014" y="1235010"/>
                  </a:lnTo>
                  <a:lnTo>
                    <a:pt x="809584" y="1236717"/>
                  </a:lnTo>
                  <a:lnTo>
                    <a:pt x="792154" y="1241443"/>
                  </a:lnTo>
                  <a:lnTo>
                    <a:pt x="774725" y="1250896"/>
                  </a:lnTo>
                  <a:lnTo>
                    <a:pt x="766711" y="1255754"/>
                  </a:lnTo>
                  <a:lnTo>
                    <a:pt x="727043" y="1262055"/>
                  </a:lnTo>
                  <a:lnTo>
                    <a:pt x="685773" y="1268357"/>
                  </a:lnTo>
                  <a:lnTo>
                    <a:pt x="663535" y="1273215"/>
                  </a:lnTo>
                  <a:lnTo>
                    <a:pt x="641297" y="1287525"/>
                  </a:lnTo>
                  <a:lnTo>
                    <a:pt x="593815" y="1300128"/>
                  </a:lnTo>
                  <a:lnTo>
                    <a:pt x="563564" y="1306561"/>
                  </a:lnTo>
                  <a:lnTo>
                    <a:pt x="533312" y="1312863"/>
                  </a:lnTo>
                  <a:lnTo>
                    <a:pt x="523896" y="1312863"/>
                  </a:lnTo>
                  <a:lnTo>
                    <a:pt x="508069" y="1311288"/>
                  </a:lnTo>
                  <a:lnTo>
                    <a:pt x="498452" y="1312863"/>
                  </a:lnTo>
                  <a:lnTo>
                    <a:pt x="498452" y="1298553"/>
                  </a:lnTo>
                  <a:cubicBezTo>
                    <a:pt x="497851" y="1293302"/>
                    <a:pt x="497451" y="1287919"/>
                    <a:pt x="496850" y="1282667"/>
                  </a:cubicBezTo>
                  <a:cubicBezTo>
                    <a:pt x="495848" y="1278991"/>
                    <a:pt x="494646" y="1275315"/>
                    <a:pt x="493644" y="1271639"/>
                  </a:cubicBezTo>
                  <a:lnTo>
                    <a:pt x="487434" y="1271639"/>
                  </a:lnTo>
                  <a:lnTo>
                    <a:pt x="482625" y="1273215"/>
                  </a:lnTo>
                  <a:lnTo>
                    <a:pt x="444560" y="1279516"/>
                  </a:lnTo>
                  <a:lnTo>
                    <a:pt x="344389" y="1293827"/>
                  </a:lnTo>
                  <a:cubicBezTo>
                    <a:pt x="343387" y="1286475"/>
                    <a:pt x="342386" y="1278991"/>
                    <a:pt x="341384" y="1271639"/>
                  </a:cubicBezTo>
                  <a:lnTo>
                    <a:pt x="323754" y="1274790"/>
                  </a:lnTo>
                  <a:lnTo>
                    <a:pt x="323754" y="1279516"/>
                  </a:lnTo>
                  <a:lnTo>
                    <a:pt x="315940" y="1281092"/>
                  </a:lnTo>
                  <a:cubicBezTo>
                    <a:pt x="314939" y="1273740"/>
                    <a:pt x="313737" y="1266257"/>
                    <a:pt x="312735" y="1258905"/>
                  </a:cubicBezTo>
                  <a:cubicBezTo>
                    <a:pt x="314939" y="1255754"/>
                    <a:pt x="316942" y="1252471"/>
                    <a:pt x="319146" y="1249321"/>
                  </a:cubicBezTo>
                  <a:lnTo>
                    <a:pt x="319146" y="1239868"/>
                  </a:lnTo>
                  <a:cubicBezTo>
                    <a:pt x="321149" y="1238818"/>
                    <a:pt x="323353" y="1237767"/>
                    <a:pt x="325356" y="1236717"/>
                  </a:cubicBezTo>
                  <a:lnTo>
                    <a:pt x="325356" y="1225558"/>
                  </a:lnTo>
                  <a:lnTo>
                    <a:pt x="319146" y="1227133"/>
                  </a:lnTo>
                  <a:cubicBezTo>
                    <a:pt x="318144" y="1223457"/>
                    <a:pt x="316942" y="1219650"/>
                    <a:pt x="315940" y="1215974"/>
                  </a:cubicBezTo>
                  <a:lnTo>
                    <a:pt x="312735" y="1215974"/>
                  </a:lnTo>
                  <a:lnTo>
                    <a:pt x="312735" y="1208097"/>
                  </a:lnTo>
                  <a:lnTo>
                    <a:pt x="271464" y="1214398"/>
                  </a:lnTo>
                  <a:lnTo>
                    <a:pt x="258843" y="1215974"/>
                  </a:lnTo>
                  <a:cubicBezTo>
                    <a:pt x="260846" y="1227133"/>
                    <a:pt x="263050" y="1238161"/>
                    <a:pt x="265053" y="1249321"/>
                  </a:cubicBezTo>
                  <a:lnTo>
                    <a:pt x="182512" y="1263631"/>
                  </a:lnTo>
                  <a:cubicBezTo>
                    <a:pt x="184115" y="1266782"/>
                    <a:pt x="185718" y="1270064"/>
                    <a:pt x="187320" y="1273215"/>
                  </a:cubicBezTo>
                  <a:cubicBezTo>
                    <a:pt x="190526" y="1278466"/>
                    <a:pt x="193731" y="1283849"/>
                    <a:pt x="196937" y="1289100"/>
                  </a:cubicBezTo>
                  <a:lnTo>
                    <a:pt x="177704" y="1296978"/>
                  </a:lnTo>
                  <a:cubicBezTo>
                    <a:pt x="177303" y="1295927"/>
                    <a:pt x="176702" y="1294877"/>
                    <a:pt x="176302" y="1293827"/>
                  </a:cubicBezTo>
                  <a:lnTo>
                    <a:pt x="179307" y="1290676"/>
                  </a:lnTo>
                  <a:cubicBezTo>
                    <a:pt x="178305" y="1287525"/>
                    <a:pt x="177303" y="1284243"/>
                    <a:pt x="176302" y="1281092"/>
                  </a:cubicBezTo>
                  <a:lnTo>
                    <a:pt x="169891" y="1281092"/>
                  </a:lnTo>
                  <a:lnTo>
                    <a:pt x="160274" y="1270064"/>
                  </a:lnTo>
                  <a:cubicBezTo>
                    <a:pt x="162478" y="1266913"/>
                    <a:pt x="164481" y="1263631"/>
                    <a:pt x="166685" y="1260480"/>
                  </a:cubicBezTo>
                  <a:lnTo>
                    <a:pt x="166685" y="1250896"/>
                  </a:lnTo>
                  <a:cubicBezTo>
                    <a:pt x="164481" y="1249321"/>
                    <a:pt x="162478" y="1247745"/>
                    <a:pt x="160274" y="1246170"/>
                  </a:cubicBezTo>
                  <a:cubicBezTo>
                    <a:pt x="157670" y="1248270"/>
                    <a:pt x="155065" y="1250502"/>
                    <a:pt x="152461" y="1252603"/>
                  </a:cubicBezTo>
                  <a:lnTo>
                    <a:pt x="142844" y="1260480"/>
                  </a:lnTo>
                  <a:lnTo>
                    <a:pt x="130223" y="1260480"/>
                  </a:lnTo>
                  <a:lnTo>
                    <a:pt x="130223" y="1244594"/>
                  </a:lnTo>
                  <a:lnTo>
                    <a:pt x="138036" y="1239868"/>
                  </a:lnTo>
                  <a:cubicBezTo>
                    <a:pt x="138637" y="1237242"/>
                    <a:pt x="139038" y="1234485"/>
                    <a:pt x="139639" y="1231860"/>
                  </a:cubicBezTo>
                  <a:cubicBezTo>
                    <a:pt x="139038" y="1229234"/>
                    <a:pt x="138637" y="1226608"/>
                    <a:pt x="138036" y="1223982"/>
                  </a:cubicBezTo>
                  <a:lnTo>
                    <a:pt x="125415" y="1230284"/>
                  </a:lnTo>
                  <a:lnTo>
                    <a:pt x="119004" y="1230284"/>
                  </a:lnTo>
                  <a:lnTo>
                    <a:pt x="101574" y="1230284"/>
                  </a:lnTo>
                  <a:lnTo>
                    <a:pt x="66714" y="1222407"/>
                  </a:lnTo>
                  <a:cubicBezTo>
                    <a:pt x="67716" y="1217681"/>
                    <a:pt x="68918" y="1212823"/>
                    <a:pt x="69920" y="1208097"/>
                  </a:cubicBezTo>
                  <a:lnTo>
                    <a:pt x="19033" y="1214398"/>
                  </a:lnTo>
                  <a:lnTo>
                    <a:pt x="0" y="1214398"/>
                  </a:lnTo>
                  <a:lnTo>
                    <a:pt x="0" y="1208097"/>
                  </a:lnTo>
                  <a:cubicBezTo>
                    <a:pt x="2204" y="1207046"/>
                    <a:pt x="4207" y="1205996"/>
                    <a:pt x="6411" y="1204946"/>
                  </a:cubicBezTo>
                  <a:lnTo>
                    <a:pt x="14225" y="1203370"/>
                  </a:lnTo>
                  <a:lnTo>
                    <a:pt x="14225" y="1195362"/>
                  </a:lnTo>
                  <a:lnTo>
                    <a:pt x="17430" y="1195362"/>
                  </a:lnTo>
                  <a:cubicBezTo>
                    <a:pt x="16829" y="1186960"/>
                    <a:pt x="16428" y="1178426"/>
                    <a:pt x="15827" y="1170024"/>
                  </a:cubicBezTo>
                  <a:cubicBezTo>
                    <a:pt x="15226" y="1165823"/>
                    <a:pt x="14826" y="1161490"/>
                    <a:pt x="14225" y="1157289"/>
                  </a:cubicBezTo>
                  <a:lnTo>
                    <a:pt x="6411" y="1112783"/>
                  </a:lnTo>
                  <a:lnTo>
                    <a:pt x="19033" y="1111207"/>
                  </a:lnTo>
                  <a:lnTo>
                    <a:pt x="23841" y="1111207"/>
                  </a:lnTo>
                  <a:lnTo>
                    <a:pt x="23841" y="1108057"/>
                  </a:lnTo>
                  <a:lnTo>
                    <a:pt x="55495" y="1101755"/>
                  </a:lnTo>
                  <a:cubicBezTo>
                    <a:pt x="54894" y="1095453"/>
                    <a:pt x="54493" y="1089020"/>
                    <a:pt x="53892" y="1082718"/>
                  </a:cubicBezTo>
                  <a:lnTo>
                    <a:pt x="47682" y="1084294"/>
                  </a:lnTo>
                  <a:cubicBezTo>
                    <a:pt x="47081" y="1079567"/>
                    <a:pt x="46680" y="1074710"/>
                    <a:pt x="46079" y="1069984"/>
                  </a:cubicBezTo>
                  <a:lnTo>
                    <a:pt x="53892" y="1068408"/>
                  </a:lnTo>
                  <a:cubicBezTo>
                    <a:pt x="51889" y="1056198"/>
                    <a:pt x="49685" y="1044120"/>
                    <a:pt x="47682" y="1031910"/>
                  </a:cubicBezTo>
                  <a:cubicBezTo>
                    <a:pt x="52490" y="1030335"/>
                    <a:pt x="57098" y="1028628"/>
                    <a:pt x="61906" y="1027053"/>
                  </a:cubicBezTo>
                  <a:cubicBezTo>
                    <a:pt x="59702" y="1016025"/>
                    <a:pt x="57699" y="1004866"/>
                    <a:pt x="55495" y="993837"/>
                  </a:cubicBezTo>
                  <a:cubicBezTo>
                    <a:pt x="58100" y="993312"/>
                    <a:pt x="60904" y="992656"/>
                    <a:pt x="63509" y="992131"/>
                  </a:cubicBezTo>
                  <a:cubicBezTo>
                    <a:pt x="62507" y="983203"/>
                    <a:pt x="61305" y="974145"/>
                    <a:pt x="60303" y="965217"/>
                  </a:cubicBezTo>
                  <a:lnTo>
                    <a:pt x="27046" y="969943"/>
                  </a:lnTo>
                  <a:lnTo>
                    <a:pt x="23841" y="969943"/>
                  </a:lnTo>
                  <a:lnTo>
                    <a:pt x="19033" y="963642"/>
                  </a:lnTo>
                  <a:cubicBezTo>
                    <a:pt x="18432" y="960491"/>
                    <a:pt x="18031" y="957209"/>
                    <a:pt x="17430" y="954058"/>
                  </a:cubicBezTo>
                  <a:lnTo>
                    <a:pt x="19033" y="954058"/>
                  </a:lnTo>
                  <a:lnTo>
                    <a:pt x="23841" y="950907"/>
                  </a:lnTo>
                  <a:cubicBezTo>
                    <a:pt x="21637" y="943555"/>
                    <a:pt x="19634" y="936071"/>
                    <a:pt x="17430" y="928719"/>
                  </a:cubicBezTo>
                  <a:lnTo>
                    <a:pt x="17430" y="915985"/>
                  </a:lnTo>
                  <a:lnTo>
                    <a:pt x="23841" y="911258"/>
                  </a:lnTo>
                  <a:cubicBezTo>
                    <a:pt x="27046" y="907582"/>
                    <a:pt x="30052" y="903775"/>
                    <a:pt x="33257" y="900099"/>
                  </a:cubicBezTo>
                  <a:cubicBezTo>
                    <a:pt x="32656" y="899574"/>
                    <a:pt x="32255" y="899049"/>
                    <a:pt x="31654" y="898524"/>
                  </a:cubicBezTo>
                  <a:cubicBezTo>
                    <a:pt x="33858" y="896423"/>
                    <a:pt x="35862" y="894322"/>
                    <a:pt x="38065" y="892222"/>
                  </a:cubicBezTo>
                  <a:cubicBezTo>
                    <a:pt x="37464" y="888546"/>
                    <a:pt x="37064" y="884739"/>
                    <a:pt x="36463" y="881063"/>
                  </a:cubicBezTo>
                  <a:lnTo>
                    <a:pt x="38065" y="881063"/>
                  </a:lnTo>
                  <a:lnTo>
                    <a:pt x="38065" y="877912"/>
                  </a:lnTo>
                  <a:lnTo>
                    <a:pt x="74528" y="871479"/>
                  </a:lnTo>
                  <a:cubicBezTo>
                    <a:pt x="74127" y="870428"/>
                    <a:pt x="73526" y="869378"/>
                    <a:pt x="73125" y="868328"/>
                  </a:cubicBezTo>
                  <a:cubicBezTo>
                    <a:pt x="73526" y="865177"/>
                    <a:pt x="74127" y="862026"/>
                    <a:pt x="74528" y="858875"/>
                  </a:cubicBezTo>
                  <a:lnTo>
                    <a:pt x="74528" y="854018"/>
                  </a:lnTo>
                  <a:lnTo>
                    <a:pt x="76130" y="854018"/>
                  </a:lnTo>
                  <a:lnTo>
                    <a:pt x="76130" y="858875"/>
                  </a:lnTo>
                  <a:cubicBezTo>
                    <a:pt x="81540" y="857300"/>
                    <a:pt x="86749" y="855593"/>
                    <a:pt x="92158" y="854018"/>
                  </a:cubicBezTo>
                  <a:cubicBezTo>
                    <a:pt x="93160" y="859794"/>
                    <a:pt x="94161" y="865702"/>
                    <a:pt x="95163" y="871479"/>
                  </a:cubicBezTo>
                  <a:lnTo>
                    <a:pt x="98368" y="871479"/>
                  </a:lnTo>
                  <a:cubicBezTo>
                    <a:pt x="97367" y="865177"/>
                    <a:pt x="96165" y="858744"/>
                    <a:pt x="95163" y="852442"/>
                  </a:cubicBezTo>
                  <a:lnTo>
                    <a:pt x="93761" y="852442"/>
                  </a:lnTo>
                  <a:cubicBezTo>
                    <a:pt x="93160" y="849816"/>
                    <a:pt x="92759" y="847191"/>
                    <a:pt x="92158" y="844565"/>
                  </a:cubicBezTo>
                  <a:lnTo>
                    <a:pt x="98368" y="844565"/>
                  </a:lnTo>
                  <a:lnTo>
                    <a:pt x="98368" y="841414"/>
                  </a:lnTo>
                  <a:lnTo>
                    <a:pt x="133428" y="833406"/>
                  </a:lnTo>
                  <a:cubicBezTo>
                    <a:pt x="132827" y="830255"/>
                    <a:pt x="132427" y="827104"/>
                    <a:pt x="131826" y="823953"/>
                  </a:cubicBezTo>
                  <a:lnTo>
                    <a:pt x="139639" y="822378"/>
                  </a:lnTo>
                  <a:lnTo>
                    <a:pt x="139639" y="819095"/>
                  </a:lnTo>
                  <a:lnTo>
                    <a:pt x="133428" y="819095"/>
                  </a:lnTo>
                  <a:lnTo>
                    <a:pt x="133428" y="815945"/>
                  </a:lnTo>
                  <a:cubicBezTo>
                    <a:pt x="132827" y="816995"/>
                    <a:pt x="132427" y="818045"/>
                    <a:pt x="131826" y="819095"/>
                  </a:cubicBezTo>
                  <a:lnTo>
                    <a:pt x="131826" y="822378"/>
                  </a:lnTo>
                  <a:lnTo>
                    <a:pt x="112793" y="825528"/>
                  </a:lnTo>
                  <a:cubicBezTo>
                    <a:pt x="112192" y="821852"/>
                    <a:pt x="111791" y="818045"/>
                    <a:pt x="111190" y="814369"/>
                  </a:cubicBezTo>
                  <a:lnTo>
                    <a:pt x="130223" y="812794"/>
                  </a:lnTo>
                  <a:lnTo>
                    <a:pt x="130223" y="809643"/>
                  </a:lnTo>
                  <a:lnTo>
                    <a:pt x="138036" y="809643"/>
                  </a:lnTo>
                  <a:cubicBezTo>
                    <a:pt x="136433" y="803866"/>
                    <a:pt x="135031" y="797958"/>
                    <a:pt x="133428" y="792182"/>
                  </a:cubicBezTo>
                  <a:lnTo>
                    <a:pt x="130223" y="792182"/>
                  </a:lnTo>
                  <a:cubicBezTo>
                    <a:pt x="129622" y="789031"/>
                    <a:pt x="129221" y="785749"/>
                    <a:pt x="128620" y="782598"/>
                  </a:cubicBezTo>
                  <a:lnTo>
                    <a:pt x="128620" y="774721"/>
                  </a:lnTo>
                  <a:lnTo>
                    <a:pt x="142844" y="773145"/>
                  </a:lnTo>
                  <a:cubicBezTo>
                    <a:pt x="143445" y="778922"/>
                    <a:pt x="143846" y="784830"/>
                    <a:pt x="144447" y="790606"/>
                  </a:cubicBezTo>
                  <a:lnTo>
                    <a:pt x="158672" y="787455"/>
                  </a:lnTo>
                  <a:cubicBezTo>
                    <a:pt x="158070" y="791657"/>
                    <a:pt x="157670" y="795858"/>
                    <a:pt x="157069" y="800059"/>
                  </a:cubicBezTo>
                  <a:cubicBezTo>
                    <a:pt x="158070" y="808592"/>
                    <a:pt x="159273" y="816995"/>
                    <a:pt x="160274" y="825528"/>
                  </a:cubicBezTo>
                  <a:cubicBezTo>
                    <a:pt x="162879" y="826579"/>
                    <a:pt x="165683" y="827629"/>
                    <a:pt x="168288" y="828679"/>
                  </a:cubicBezTo>
                  <a:cubicBezTo>
                    <a:pt x="169290" y="826054"/>
                    <a:pt x="170492" y="823428"/>
                    <a:pt x="171493" y="820802"/>
                  </a:cubicBezTo>
                  <a:lnTo>
                    <a:pt x="171493" y="814369"/>
                  </a:lnTo>
                  <a:lnTo>
                    <a:pt x="179307" y="814369"/>
                  </a:lnTo>
                  <a:lnTo>
                    <a:pt x="179307" y="806492"/>
                  </a:lnTo>
                  <a:lnTo>
                    <a:pt x="173096" y="806492"/>
                  </a:lnTo>
                  <a:cubicBezTo>
                    <a:pt x="171493" y="801240"/>
                    <a:pt x="169891" y="795858"/>
                    <a:pt x="168288" y="790606"/>
                  </a:cubicBezTo>
                  <a:lnTo>
                    <a:pt x="179307" y="787455"/>
                  </a:lnTo>
                  <a:lnTo>
                    <a:pt x="179307" y="784173"/>
                  </a:lnTo>
                  <a:lnTo>
                    <a:pt x="199942" y="784173"/>
                  </a:lnTo>
                  <a:cubicBezTo>
                    <a:pt x="200543" y="783123"/>
                    <a:pt x="200944" y="782073"/>
                    <a:pt x="201545" y="781022"/>
                  </a:cubicBezTo>
                  <a:lnTo>
                    <a:pt x="209558" y="781022"/>
                  </a:lnTo>
                  <a:cubicBezTo>
                    <a:pt x="210160" y="779972"/>
                    <a:pt x="210560" y="778922"/>
                    <a:pt x="211161" y="777871"/>
                  </a:cubicBezTo>
                  <a:lnTo>
                    <a:pt x="238207" y="776296"/>
                  </a:lnTo>
                  <a:cubicBezTo>
                    <a:pt x="237606" y="771570"/>
                    <a:pt x="237206" y="766712"/>
                    <a:pt x="236605" y="761986"/>
                  </a:cubicBezTo>
                  <a:lnTo>
                    <a:pt x="261848" y="757260"/>
                  </a:lnTo>
                  <a:lnTo>
                    <a:pt x="261848" y="752533"/>
                  </a:lnTo>
                  <a:cubicBezTo>
                    <a:pt x="265053" y="751483"/>
                    <a:pt x="268259" y="750301"/>
                    <a:pt x="271464" y="749251"/>
                  </a:cubicBezTo>
                  <a:lnTo>
                    <a:pt x="271464" y="742949"/>
                  </a:lnTo>
                  <a:cubicBezTo>
                    <a:pt x="272065" y="738223"/>
                    <a:pt x="272466" y="733365"/>
                    <a:pt x="273067" y="728639"/>
                  </a:cubicBezTo>
                  <a:lnTo>
                    <a:pt x="285689" y="730215"/>
                  </a:lnTo>
                  <a:cubicBezTo>
                    <a:pt x="285088" y="731265"/>
                    <a:pt x="284687" y="732315"/>
                    <a:pt x="284086" y="733365"/>
                  </a:cubicBezTo>
                  <a:cubicBezTo>
                    <a:pt x="284687" y="734416"/>
                    <a:pt x="285088" y="735597"/>
                    <a:pt x="285689" y="736648"/>
                  </a:cubicBezTo>
                  <a:cubicBezTo>
                    <a:pt x="287892" y="734547"/>
                    <a:pt x="289896" y="732315"/>
                    <a:pt x="292100" y="730215"/>
                  </a:cubicBezTo>
                  <a:lnTo>
                    <a:pt x="292100" y="728639"/>
                  </a:lnTo>
                  <a:cubicBezTo>
                    <a:pt x="293101" y="727589"/>
                    <a:pt x="294303" y="726539"/>
                    <a:pt x="295305" y="725488"/>
                  </a:cubicBezTo>
                  <a:cubicBezTo>
                    <a:pt x="294303" y="720762"/>
                    <a:pt x="293101" y="715904"/>
                    <a:pt x="292100" y="711178"/>
                  </a:cubicBezTo>
                  <a:lnTo>
                    <a:pt x="290497" y="711178"/>
                  </a:lnTo>
                  <a:cubicBezTo>
                    <a:pt x="289495" y="705927"/>
                    <a:pt x="288293" y="700544"/>
                    <a:pt x="287291" y="695292"/>
                  </a:cubicBezTo>
                  <a:lnTo>
                    <a:pt x="281081" y="695292"/>
                  </a:lnTo>
                  <a:lnTo>
                    <a:pt x="281081" y="688991"/>
                  </a:lnTo>
                  <a:lnTo>
                    <a:pt x="281081" y="682689"/>
                  </a:lnTo>
                  <a:lnTo>
                    <a:pt x="276273" y="682689"/>
                  </a:lnTo>
                  <a:cubicBezTo>
                    <a:pt x="277875" y="676256"/>
                    <a:pt x="279478" y="669954"/>
                    <a:pt x="281081" y="663521"/>
                  </a:cubicBezTo>
                  <a:lnTo>
                    <a:pt x="281081" y="654069"/>
                  </a:lnTo>
                  <a:lnTo>
                    <a:pt x="276273" y="652493"/>
                  </a:lnTo>
                  <a:lnTo>
                    <a:pt x="271464" y="654069"/>
                  </a:lnTo>
                  <a:lnTo>
                    <a:pt x="261848" y="654069"/>
                  </a:lnTo>
                  <a:lnTo>
                    <a:pt x="258843" y="657219"/>
                  </a:lnTo>
                  <a:lnTo>
                    <a:pt x="258843" y="650918"/>
                  </a:lnTo>
                  <a:cubicBezTo>
                    <a:pt x="259844" y="647242"/>
                    <a:pt x="260846" y="643434"/>
                    <a:pt x="261848" y="639758"/>
                  </a:cubicBezTo>
                  <a:lnTo>
                    <a:pt x="254035" y="639758"/>
                  </a:lnTo>
                  <a:cubicBezTo>
                    <a:pt x="253434" y="637658"/>
                    <a:pt x="253033" y="635557"/>
                    <a:pt x="252432" y="633457"/>
                  </a:cubicBezTo>
                  <a:cubicBezTo>
                    <a:pt x="254636" y="630306"/>
                    <a:pt x="256639" y="627024"/>
                    <a:pt x="258843" y="623873"/>
                  </a:cubicBezTo>
                  <a:cubicBezTo>
                    <a:pt x="258242" y="623348"/>
                    <a:pt x="257841" y="622822"/>
                    <a:pt x="257240" y="622297"/>
                  </a:cubicBezTo>
                  <a:lnTo>
                    <a:pt x="257240" y="611138"/>
                  </a:lnTo>
                  <a:lnTo>
                    <a:pt x="265053" y="609562"/>
                  </a:lnTo>
                  <a:lnTo>
                    <a:pt x="265053" y="606412"/>
                  </a:lnTo>
                  <a:lnTo>
                    <a:pt x="271464" y="606412"/>
                  </a:lnTo>
                  <a:lnTo>
                    <a:pt x="271464" y="596959"/>
                  </a:lnTo>
                  <a:lnTo>
                    <a:pt x="265053" y="596959"/>
                  </a:lnTo>
                  <a:cubicBezTo>
                    <a:pt x="265654" y="588951"/>
                    <a:pt x="266055" y="581073"/>
                    <a:pt x="266656" y="573065"/>
                  </a:cubicBezTo>
                  <a:cubicBezTo>
                    <a:pt x="263451" y="548777"/>
                    <a:pt x="260445" y="524358"/>
                    <a:pt x="257240" y="500070"/>
                  </a:cubicBezTo>
                  <a:lnTo>
                    <a:pt x="263451" y="498494"/>
                  </a:lnTo>
                  <a:cubicBezTo>
                    <a:pt x="261447" y="495868"/>
                    <a:pt x="259243" y="493111"/>
                    <a:pt x="257240" y="490486"/>
                  </a:cubicBezTo>
                  <a:lnTo>
                    <a:pt x="265053" y="488910"/>
                  </a:lnTo>
                  <a:cubicBezTo>
                    <a:pt x="264452" y="486285"/>
                    <a:pt x="264052" y="483659"/>
                    <a:pt x="263451" y="481033"/>
                  </a:cubicBezTo>
                  <a:lnTo>
                    <a:pt x="271464" y="479458"/>
                  </a:lnTo>
                  <a:cubicBezTo>
                    <a:pt x="272466" y="479983"/>
                    <a:pt x="273668" y="480508"/>
                    <a:pt x="274670" y="481033"/>
                  </a:cubicBezTo>
                  <a:lnTo>
                    <a:pt x="277875" y="481033"/>
                  </a:lnTo>
                  <a:cubicBezTo>
                    <a:pt x="277274" y="478407"/>
                    <a:pt x="276874" y="475650"/>
                    <a:pt x="276273" y="473025"/>
                  </a:cubicBezTo>
                  <a:lnTo>
                    <a:pt x="314338" y="468298"/>
                  </a:lnTo>
                  <a:cubicBezTo>
                    <a:pt x="315940" y="471974"/>
                    <a:pt x="317543" y="475782"/>
                    <a:pt x="319146" y="479458"/>
                  </a:cubicBezTo>
                  <a:cubicBezTo>
                    <a:pt x="323954" y="477357"/>
                    <a:pt x="328562" y="475125"/>
                    <a:pt x="333370" y="473025"/>
                  </a:cubicBezTo>
                  <a:cubicBezTo>
                    <a:pt x="331767" y="465148"/>
                    <a:pt x="330165" y="457139"/>
                    <a:pt x="328562" y="449262"/>
                  </a:cubicBezTo>
                  <a:lnTo>
                    <a:pt x="334973" y="447686"/>
                  </a:lnTo>
                  <a:lnTo>
                    <a:pt x="334973" y="450837"/>
                  </a:lnTo>
                  <a:lnTo>
                    <a:pt x="347594" y="450837"/>
                  </a:lnTo>
                  <a:cubicBezTo>
                    <a:pt x="349197" y="453988"/>
                    <a:pt x="350800" y="457270"/>
                    <a:pt x="352403" y="460421"/>
                  </a:cubicBezTo>
                  <a:lnTo>
                    <a:pt x="369832" y="447686"/>
                  </a:lnTo>
                  <a:cubicBezTo>
                    <a:pt x="375242" y="445061"/>
                    <a:pt x="380451" y="442304"/>
                    <a:pt x="385860" y="439678"/>
                  </a:cubicBezTo>
                  <a:lnTo>
                    <a:pt x="392071" y="438103"/>
                  </a:lnTo>
                  <a:lnTo>
                    <a:pt x="404892" y="430225"/>
                  </a:lnTo>
                  <a:lnTo>
                    <a:pt x="404892" y="419066"/>
                  </a:lnTo>
                  <a:cubicBezTo>
                    <a:pt x="405493" y="418016"/>
                    <a:pt x="405894" y="416965"/>
                    <a:pt x="406495" y="415915"/>
                  </a:cubicBezTo>
                  <a:lnTo>
                    <a:pt x="406495" y="414340"/>
                  </a:lnTo>
                  <a:lnTo>
                    <a:pt x="401687" y="412764"/>
                  </a:lnTo>
                  <a:lnTo>
                    <a:pt x="401687" y="406463"/>
                  </a:lnTo>
                  <a:lnTo>
                    <a:pt x="425528" y="403180"/>
                  </a:lnTo>
                  <a:lnTo>
                    <a:pt x="425528" y="400029"/>
                  </a:lnTo>
                  <a:cubicBezTo>
                    <a:pt x="426129" y="394253"/>
                    <a:pt x="426529" y="388345"/>
                    <a:pt x="427130" y="382568"/>
                  </a:cubicBezTo>
                  <a:lnTo>
                    <a:pt x="398481" y="387295"/>
                  </a:lnTo>
                  <a:cubicBezTo>
                    <a:pt x="397880" y="384669"/>
                    <a:pt x="397480" y="382043"/>
                    <a:pt x="396879" y="379418"/>
                  </a:cubicBezTo>
                  <a:lnTo>
                    <a:pt x="388865" y="380993"/>
                  </a:lnTo>
                  <a:lnTo>
                    <a:pt x="363622" y="355655"/>
                  </a:lnTo>
                  <a:lnTo>
                    <a:pt x="349197" y="357230"/>
                  </a:lnTo>
                  <a:cubicBezTo>
                    <a:pt x="348596" y="356180"/>
                    <a:pt x="348195" y="354998"/>
                    <a:pt x="347594" y="353948"/>
                  </a:cubicBezTo>
                  <a:cubicBezTo>
                    <a:pt x="344990" y="354473"/>
                    <a:pt x="342386" y="355130"/>
                    <a:pt x="339781" y="355655"/>
                  </a:cubicBezTo>
                  <a:cubicBezTo>
                    <a:pt x="337177" y="355130"/>
                    <a:pt x="334372" y="354473"/>
                    <a:pt x="331767" y="353948"/>
                  </a:cubicBezTo>
                  <a:cubicBezTo>
                    <a:pt x="329564" y="347646"/>
                    <a:pt x="327560" y="341213"/>
                    <a:pt x="325356" y="334911"/>
                  </a:cubicBezTo>
                  <a:lnTo>
                    <a:pt x="319146" y="336487"/>
                  </a:lnTo>
                  <a:cubicBezTo>
                    <a:pt x="316942" y="332811"/>
                    <a:pt x="314939" y="329135"/>
                    <a:pt x="312735" y="325459"/>
                  </a:cubicBezTo>
                  <a:cubicBezTo>
                    <a:pt x="312134" y="321783"/>
                    <a:pt x="311733" y="317976"/>
                    <a:pt x="311132" y="314300"/>
                  </a:cubicBezTo>
                  <a:lnTo>
                    <a:pt x="315940" y="312724"/>
                  </a:lnTo>
                  <a:cubicBezTo>
                    <a:pt x="315339" y="308523"/>
                    <a:pt x="314939" y="304190"/>
                    <a:pt x="314338" y="299989"/>
                  </a:cubicBezTo>
                  <a:lnTo>
                    <a:pt x="323754" y="298414"/>
                  </a:lnTo>
                  <a:lnTo>
                    <a:pt x="323754" y="304847"/>
                  </a:lnTo>
                  <a:lnTo>
                    <a:pt x="330165" y="304847"/>
                  </a:lnTo>
                  <a:cubicBezTo>
                    <a:pt x="330766" y="305372"/>
                    <a:pt x="331166" y="305897"/>
                    <a:pt x="331767" y="306422"/>
                  </a:cubicBezTo>
                  <a:lnTo>
                    <a:pt x="350800" y="304847"/>
                  </a:lnTo>
                  <a:cubicBezTo>
                    <a:pt x="354005" y="299070"/>
                    <a:pt x="357211" y="293162"/>
                    <a:pt x="360416" y="287386"/>
                  </a:cubicBezTo>
                  <a:lnTo>
                    <a:pt x="366627" y="287386"/>
                  </a:lnTo>
                  <a:cubicBezTo>
                    <a:pt x="367228" y="288436"/>
                    <a:pt x="367629" y="289486"/>
                    <a:pt x="368230" y="290537"/>
                  </a:cubicBezTo>
                  <a:cubicBezTo>
                    <a:pt x="370834" y="289486"/>
                    <a:pt x="373639" y="288436"/>
                    <a:pt x="376243" y="287386"/>
                  </a:cubicBezTo>
                  <a:cubicBezTo>
                    <a:pt x="378447" y="288436"/>
                    <a:pt x="380451" y="289486"/>
                    <a:pt x="382654" y="290537"/>
                  </a:cubicBezTo>
                  <a:cubicBezTo>
                    <a:pt x="383656" y="296313"/>
                    <a:pt x="384858" y="302221"/>
                    <a:pt x="385860" y="307998"/>
                  </a:cubicBezTo>
                  <a:lnTo>
                    <a:pt x="395276" y="306422"/>
                  </a:lnTo>
                  <a:cubicBezTo>
                    <a:pt x="396278" y="305372"/>
                    <a:pt x="397480" y="304322"/>
                    <a:pt x="398481" y="303271"/>
                  </a:cubicBezTo>
                  <a:cubicBezTo>
                    <a:pt x="401687" y="301696"/>
                    <a:pt x="404692" y="299989"/>
                    <a:pt x="407898" y="298414"/>
                  </a:cubicBezTo>
                  <a:cubicBezTo>
                    <a:pt x="408499" y="300514"/>
                    <a:pt x="408899" y="302746"/>
                    <a:pt x="409500" y="304847"/>
                  </a:cubicBezTo>
                  <a:lnTo>
                    <a:pt x="419117" y="303271"/>
                  </a:lnTo>
                  <a:lnTo>
                    <a:pt x="419117" y="296838"/>
                  </a:lnTo>
                  <a:lnTo>
                    <a:pt x="428533" y="296838"/>
                  </a:lnTo>
                  <a:cubicBezTo>
                    <a:pt x="429535" y="303140"/>
                    <a:pt x="430737" y="309573"/>
                    <a:pt x="431738" y="315875"/>
                  </a:cubicBezTo>
                  <a:lnTo>
                    <a:pt x="438149" y="317450"/>
                  </a:lnTo>
                  <a:lnTo>
                    <a:pt x="438149" y="322308"/>
                  </a:lnTo>
                  <a:cubicBezTo>
                    <a:pt x="441355" y="321258"/>
                    <a:pt x="444560" y="320076"/>
                    <a:pt x="447766" y="319026"/>
                  </a:cubicBezTo>
                  <a:cubicBezTo>
                    <a:pt x="448166" y="317976"/>
                    <a:pt x="448767" y="316925"/>
                    <a:pt x="449168" y="315875"/>
                  </a:cubicBezTo>
                  <a:cubicBezTo>
                    <a:pt x="448767" y="310098"/>
                    <a:pt x="448166" y="304190"/>
                    <a:pt x="447766" y="298414"/>
                  </a:cubicBezTo>
                  <a:cubicBezTo>
                    <a:pt x="450370" y="288961"/>
                    <a:pt x="452975" y="279377"/>
                    <a:pt x="455579" y="269925"/>
                  </a:cubicBezTo>
                  <a:cubicBezTo>
                    <a:pt x="457182" y="268874"/>
                    <a:pt x="458785" y="267693"/>
                    <a:pt x="460387" y="266643"/>
                  </a:cubicBezTo>
                  <a:cubicBezTo>
                    <a:pt x="463593" y="251282"/>
                    <a:pt x="466598" y="236053"/>
                    <a:pt x="469803" y="220692"/>
                  </a:cubicBezTo>
                  <a:lnTo>
                    <a:pt x="484228" y="233427"/>
                  </a:lnTo>
                  <a:lnTo>
                    <a:pt x="492041" y="238153"/>
                  </a:lnTo>
                  <a:lnTo>
                    <a:pt x="495247" y="238153"/>
                  </a:lnTo>
                  <a:lnTo>
                    <a:pt x="515882" y="249182"/>
                  </a:lnTo>
                  <a:lnTo>
                    <a:pt x="523896" y="249182"/>
                  </a:lnTo>
                  <a:lnTo>
                    <a:pt x="534915" y="249182"/>
                  </a:lnTo>
                  <a:cubicBezTo>
                    <a:pt x="536517" y="250232"/>
                    <a:pt x="538120" y="251413"/>
                    <a:pt x="539723" y="252464"/>
                  </a:cubicBezTo>
                  <a:lnTo>
                    <a:pt x="539723" y="261916"/>
                  </a:lnTo>
                  <a:cubicBezTo>
                    <a:pt x="540324" y="263492"/>
                    <a:pt x="540725" y="265067"/>
                    <a:pt x="541326" y="266643"/>
                  </a:cubicBezTo>
                  <a:cubicBezTo>
                    <a:pt x="544531" y="267693"/>
                    <a:pt x="547737" y="268874"/>
                    <a:pt x="550942" y="269925"/>
                  </a:cubicBezTo>
                  <a:cubicBezTo>
                    <a:pt x="552545" y="272025"/>
                    <a:pt x="553947" y="274126"/>
                    <a:pt x="555550" y="276227"/>
                  </a:cubicBezTo>
                  <a:cubicBezTo>
                    <a:pt x="557754" y="277802"/>
                    <a:pt x="559757" y="279377"/>
                    <a:pt x="561961" y="280953"/>
                  </a:cubicBezTo>
                  <a:lnTo>
                    <a:pt x="571577" y="279377"/>
                  </a:lnTo>
                  <a:lnTo>
                    <a:pt x="582596" y="280953"/>
                  </a:lnTo>
                  <a:cubicBezTo>
                    <a:pt x="584199" y="283579"/>
                    <a:pt x="585802" y="286336"/>
                    <a:pt x="587404" y="288961"/>
                  </a:cubicBezTo>
                  <a:lnTo>
                    <a:pt x="582596" y="299989"/>
                  </a:lnTo>
                  <a:cubicBezTo>
                    <a:pt x="583197" y="303140"/>
                    <a:pt x="583598" y="306422"/>
                    <a:pt x="584199" y="309573"/>
                  </a:cubicBezTo>
                  <a:cubicBezTo>
                    <a:pt x="586403" y="311674"/>
                    <a:pt x="588406" y="313774"/>
                    <a:pt x="590610" y="315875"/>
                  </a:cubicBezTo>
                  <a:lnTo>
                    <a:pt x="600026" y="319026"/>
                  </a:lnTo>
                  <a:lnTo>
                    <a:pt x="611245" y="315875"/>
                  </a:lnTo>
                  <a:lnTo>
                    <a:pt x="619059" y="319026"/>
                  </a:lnTo>
                  <a:cubicBezTo>
                    <a:pt x="621663" y="322177"/>
                    <a:pt x="624468" y="325459"/>
                    <a:pt x="627072" y="328610"/>
                  </a:cubicBezTo>
                  <a:lnTo>
                    <a:pt x="631880" y="328610"/>
                  </a:lnTo>
                  <a:lnTo>
                    <a:pt x="639694" y="331761"/>
                  </a:lnTo>
                  <a:cubicBezTo>
                    <a:pt x="642899" y="334911"/>
                    <a:pt x="646105" y="338194"/>
                    <a:pt x="649310" y="341345"/>
                  </a:cubicBezTo>
                  <a:lnTo>
                    <a:pt x="655721" y="341345"/>
                  </a:lnTo>
                  <a:lnTo>
                    <a:pt x="660329" y="341345"/>
                  </a:lnTo>
                  <a:lnTo>
                    <a:pt x="668343" y="341345"/>
                  </a:lnTo>
                  <a:cubicBezTo>
                    <a:pt x="670547" y="342920"/>
                    <a:pt x="672550" y="344495"/>
                    <a:pt x="674754" y="346071"/>
                  </a:cubicBezTo>
                  <a:cubicBezTo>
                    <a:pt x="673151" y="349222"/>
                    <a:pt x="671548" y="352504"/>
                    <a:pt x="669946" y="355655"/>
                  </a:cubicBezTo>
                  <a:lnTo>
                    <a:pt x="674754" y="355655"/>
                  </a:lnTo>
                  <a:cubicBezTo>
                    <a:pt x="675755" y="354604"/>
                    <a:pt x="676958" y="353423"/>
                    <a:pt x="677959" y="352373"/>
                  </a:cubicBezTo>
                  <a:cubicBezTo>
                    <a:pt x="677358" y="351847"/>
                    <a:pt x="676958" y="351322"/>
                    <a:pt x="676356" y="350797"/>
                  </a:cubicBezTo>
                  <a:cubicBezTo>
                    <a:pt x="678360" y="346596"/>
                    <a:pt x="680564" y="342395"/>
                    <a:pt x="682567" y="338194"/>
                  </a:cubicBezTo>
                  <a:cubicBezTo>
                    <a:pt x="683168" y="336093"/>
                    <a:pt x="683569" y="333861"/>
                    <a:pt x="684170" y="331761"/>
                  </a:cubicBezTo>
                  <a:lnTo>
                    <a:pt x="679362" y="331761"/>
                  </a:lnTo>
                  <a:lnTo>
                    <a:pt x="679362" y="323883"/>
                  </a:lnTo>
                  <a:cubicBezTo>
                    <a:pt x="684771" y="320207"/>
                    <a:pt x="689980" y="316400"/>
                    <a:pt x="695389" y="312724"/>
                  </a:cubicBezTo>
                  <a:cubicBezTo>
                    <a:pt x="692785" y="310098"/>
                    <a:pt x="689980" y="307473"/>
                    <a:pt x="687375" y="304847"/>
                  </a:cubicBezTo>
                  <a:lnTo>
                    <a:pt x="682567" y="309573"/>
                  </a:lnTo>
                  <a:lnTo>
                    <a:pt x="674754" y="309573"/>
                  </a:lnTo>
                  <a:lnTo>
                    <a:pt x="674754" y="284104"/>
                  </a:lnTo>
                  <a:lnTo>
                    <a:pt x="688978" y="280953"/>
                  </a:lnTo>
                  <a:lnTo>
                    <a:pt x="696992" y="279377"/>
                  </a:lnTo>
                  <a:lnTo>
                    <a:pt x="687375" y="276227"/>
                  </a:lnTo>
                  <a:lnTo>
                    <a:pt x="687375" y="265067"/>
                  </a:lnTo>
                  <a:lnTo>
                    <a:pt x="693786" y="265067"/>
                  </a:lnTo>
                  <a:lnTo>
                    <a:pt x="693786" y="268349"/>
                  </a:lnTo>
                  <a:cubicBezTo>
                    <a:pt x="696391" y="266249"/>
                    <a:pt x="698995" y="264017"/>
                    <a:pt x="701600" y="261916"/>
                  </a:cubicBezTo>
                  <a:lnTo>
                    <a:pt x="698595" y="255615"/>
                  </a:lnTo>
                  <a:lnTo>
                    <a:pt x="693786" y="255615"/>
                  </a:lnTo>
                  <a:lnTo>
                    <a:pt x="693786" y="242880"/>
                  </a:lnTo>
                  <a:lnTo>
                    <a:pt x="677959" y="233427"/>
                  </a:lnTo>
                  <a:cubicBezTo>
                    <a:pt x="678360" y="232377"/>
                    <a:pt x="678961" y="231195"/>
                    <a:pt x="679362" y="230145"/>
                  </a:cubicBezTo>
                  <a:lnTo>
                    <a:pt x="676356" y="226994"/>
                  </a:lnTo>
                  <a:cubicBezTo>
                    <a:pt x="676958" y="220692"/>
                    <a:pt x="677358" y="214259"/>
                    <a:pt x="677959" y="207958"/>
                  </a:cubicBezTo>
                  <a:cubicBezTo>
                    <a:pt x="678360" y="202706"/>
                    <a:pt x="678961" y="197323"/>
                    <a:pt x="679362" y="192072"/>
                  </a:cubicBezTo>
                  <a:lnTo>
                    <a:pt x="701600" y="160301"/>
                  </a:lnTo>
                  <a:cubicBezTo>
                    <a:pt x="699997" y="158200"/>
                    <a:pt x="698595" y="156100"/>
                    <a:pt x="696992" y="153999"/>
                  </a:cubicBezTo>
                  <a:lnTo>
                    <a:pt x="696992" y="152424"/>
                  </a:lnTo>
                  <a:cubicBezTo>
                    <a:pt x="693786" y="150323"/>
                    <a:pt x="690581" y="148091"/>
                    <a:pt x="687375" y="145990"/>
                  </a:cubicBezTo>
                  <a:lnTo>
                    <a:pt x="692184" y="141264"/>
                  </a:lnTo>
                  <a:lnTo>
                    <a:pt x="696992" y="134962"/>
                  </a:lnTo>
                  <a:lnTo>
                    <a:pt x="701600" y="134962"/>
                  </a:lnTo>
                  <a:cubicBezTo>
                    <a:pt x="702201" y="132862"/>
                    <a:pt x="702601" y="130630"/>
                    <a:pt x="703202" y="128529"/>
                  </a:cubicBezTo>
                  <a:cubicBezTo>
                    <a:pt x="704204" y="127479"/>
                    <a:pt x="705406" y="126429"/>
                    <a:pt x="706408" y="125379"/>
                  </a:cubicBezTo>
                  <a:lnTo>
                    <a:pt x="706408" y="122228"/>
                  </a:lnTo>
                  <a:lnTo>
                    <a:pt x="723838" y="114350"/>
                  </a:lnTo>
                  <a:cubicBezTo>
                    <a:pt x="722836" y="112250"/>
                    <a:pt x="721634" y="110018"/>
                    <a:pt x="720632" y="107917"/>
                  </a:cubicBezTo>
                  <a:lnTo>
                    <a:pt x="725440" y="104767"/>
                  </a:lnTo>
                  <a:cubicBezTo>
                    <a:pt x="726041" y="99515"/>
                    <a:pt x="726442" y="94132"/>
                    <a:pt x="727043" y="88881"/>
                  </a:cubicBezTo>
                  <a:cubicBezTo>
                    <a:pt x="728045" y="88356"/>
                    <a:pt x="729247" y="87831"/>
                    <a:pt x="730249" y="87306"/>
                  </a:cubicBezTo>
                  <a:cubicBezTo>
                    <a:pt x="728646" y="83104"/>
                    <a:pt x="727043" y="78772"/>
                    <a:pt x="725440" y="74571"/>
                  </a:cubicBezTo>
                  <a:lnTo>
                    <a:pt x="758898" y="96889"/>
                  </a:lnTo>
                  <a:cubicBezTo>
                    <a:pt x="760500" y="94789"/>
                    <a:pt x="761903" y="92557"/>
                    <a:pt x="763505" y="90456"/>
                  </a:cubicBezTo>
                  <a:cubicBezTo>
                    <a:pt x="767312" y="93607"/>
                    <a:pt x="770918" y="96889"/>
                    <a:pt x="774725" y="100040"/>
                  </a:cubicBezTo>
                  <a:cubicBezTo>
                    <a:pt x="777329" y="97940"/>
                    <a:pt x="779934" y="95708"/>
                    <a:pt x="782538" y="93607"/>
                  </a:cubicBezTo>
                  <a:cubicBezTo>
                    <a:pt x="784742" y="94658"/>
                    <a:pt x="786745" y="95839"/>
                    <a:pt x="788949" y="96889"/>
                  </a:cubicBezTo>
                  <a:lnTo>
                    <a:pt x="798565" y="104767"/>
                  </a:lnTo>
                  <a:lnTo>
                    <a:pt x="804776" y="104767"/>
                  </a:lnTo>
                  <a:cubicBezTo>
                    <a:pt x="807380" y="102666"/>
                    <a:pt x="810185" y="100565"/>
                    <a:pt x="812790" y="98465"/>
                  </a:cubicBezTo>
                  <a:cubicBezTo>
                    <a:pt x="811187" y="95839"/>
                    <a:pt x="809584" y="93082"/>
                    <a:pt x="807982" y="90456"/>
                  </a:cubicBezTo>
                  <a:cubicBezTo>
                    <a:pt x="809584" y="85205"/>
                    <a:pt x="811187" y="79822"/>
                    <a:pt x="812790" y="74571"/>
                  </a:cubicBezTo>
                  <a:lnTo>
                    <a:pt x="822406" y="76146"/>
                  </a:lnTo>
                  <a:lnTo>
                    <a:pt x="822406" y="66694"/>
                  </a:lnTo>
                  <a:cubicBezTo>
                    <a:pt x="821805" y="66168"/>
                    <a:pt x="821404" y="65643"/>
                    <a:pt x="820803" y="65118"/>
                  </a:cubicBezTo>
                  <a:cubicBezTo>
                    <a:pt x="821404" y="64068"/>
                    <a:pt x="821805" y="63018"/>
                    <a:pt x="822406" y="61967"/>
                  </a:cubicBezTo>
                  <a:cubicBezTo>
                    <a:pt x="823007" y="63018"/>
                    <a:pt x="823408" y="64068"/>
                    <a:pt x="824009" y="65118"/>
                  </a:cubicBezTo>
                  <a:cubicBezTo>
                    <a:pt x="828817" y="60917"/>
                    <a:pt x="833425" y="56585"/>
                    <a:pt x="838233" y="52383"/>
                  </a:cubicBezTo>
                  <a:lnTo>
                    <a:pt x="850855" y="52383"/>
                  </a:lnTo>
                  <a:lnTo>
                    <a:pt x="850855" y="50808"/>
                  </a:lnTo>
                  <a:cubicBezTo>
                    <a:pt x="853059" y="52909"/>
                    <a:pt x="855062" y="55009"/>
                    <a:pt x="857266" y="57110"/>
                  </a:cubicBezTo>
                  <a:lnTo>
                    <a:pt x="868285" y="52383"/>
                  </a:lnTo>
                  <a:cubicBezTo>
                    <a:pt x="867684" y="50808"/>
                    <a:pt x="867283" y="49232"/>
                    <a:pt x="866682" y="47657"/>
                  </a:cubicBezTo>
                  <a:lnTo>
                    <a:pt x="874696" y="42799"/>
                  </a:lnTo>
                  <a:lnTo>
                    <a:pt x="874696" y="47657"/>
                  </a:lnTo>
                  <a:lnTo>
                    <a:pt x="879504" y="47657"/>
                  </a:lnTo>
                  <a:cubicBezTo>
                    <a:pt x="881708" y="46082"/>
                    <a:pt x="883711" y="44375"/>
                    <a:pt x="885915" y="42799"/>
                  </a:cubicBezTo>
                  <a:lnTo>
                    <a:pt x="890523" y="42799"/>
                  </a:lnTo>
                  <a:cubicBezTo>
                    <a:pt x="892726" y="40699"/>
                    <a:pt x="894730" y="38598"/>
                    <a:pt x="896934" y="36498"/>
                  </a:cubicBezTo>
                  <a:cubicBezTo>
                    <a:pt x="897935" y="37548"/>
                    <a:pt x="899137" y="38598"/>
                    <a:pt x="900139" y="39649"/>
                  </a:cubicBezTo>
                  <a:cubicBezTo>
                    <a:pt x="901141" y="39123"/>
                    <a:pt x="902343" y="38598"/>
                    <a:pt x="903345" y="38073"/>
                  </a:cubicBezTo>
                  <a:lnTo>
                    <a:pt x="909555" y="38073"/>
                  </a:lnTo>
                  <a:lnTo>
                    <a:pt x="909555" y="30196"/>
                  </a:lnTo>
                  <a:cubicBezTo>
                    <a:pt x="908553" y="27045"/>
                    <a:pt x="907552" y="23763"/>
                    <a:pt x="906550" y="20612"/>
                  </a:cubicBezTo>
                  <a:cubicBezTo>
                    <a:pt x="909756" y="17986"/>
                    <a:pt x="912761" y="15361"/>
                    <a:pt x="915966" y="12735"/>
                  </a:cubicBezTo>
                  <a:lnTo>
                    <a:pt x="923980" y="12735"/>
                  </a:lnTo>
                  <a:cubicBezTo>
                    <a:pt x="924982" y="12210"/>
                    <a:pt x="926184" y="11685"/>
                    <a:pt x="927185" y="11159"/>
                  </a:cubicBezTo>
                  <a:cubicBezTo>
                    <a:pt x="927586" y="12210"/>
                    <a:pt x="928187" y="13260"/>
                    <a:pt x="928588" y="14310"/>
                  </a:cubicBezTo>
                  <a:cubicBezTo>
                    <a:pt x="929589" y="16411"/>
                    <a:pt x="930791" y="18511"/>
                    <a:pt x="931793" y="20612"/>
                  </a:cubicBezTo>
                  <a:lnTo>
                    <a:pt x="936601" y="14310"/>
                  </a:lnTo>
                  <a:cubicBezTo>
                    <a:pt x="937202" y="13260"/>
                    <a:pt x="937603" y="12210"/>
                    <a:pt x="938204" y="11159"/>
                  </a:cubicBezTo>
                  <a:cubicBezTo>
                    <a:pt x="937202" y="8534"/>
                    <a:pt x="936000" y="5777"/>
                    <a:pt x="934999" y="3151"/>
                  </a:cubicBezTo>
                  <a:lnTo>
                    <a:pt x="954031" y="1576"/>
                  </a:lnTo>
                  <a:cubicBezTo>
                    <a:pt x="955033" y="2626"/>
                    <a:pt x="956235" y="3676"/>
                    <a:pt x="957237" y="4726"/>
                  </a:cubicBezTo>
                  <a:cubicBezTo>
                    <a:pt x="963648" y="7352"/>
                    <a:pt x="969858" y="10109"/>
                    <a:pt x="976269" y="12735"/>
                  </a:cubicBezTo>
                  <a:cubicBezTo>
                    <a:pt x="975668" y="14835"/>
                    <a:pt x="975268" y="16936"/>
                    <a:pt x="974666" y="19037"/>
                  </a:cubicBezTo>
                  <a:lnTo>
                    <a:pt x="966853" y="19037"/>
                  </a:lnTo>
                  <a:lnTo>
                    <a:pt x="962045" y="20612"/>
                  </a:lnTo>
                  <a:cubicBezTo>
                    <a:pt x="961444" y="21662"/>
                    <a:pt x="961043" y="22713"/>
                    <a:pt x="960442" y="23763"/>
                  </a:cubicBezTo>
                  <a:lnTo>
                    <a:pt x="963648" y="23763"/>
                  </a:lnTo>
                  <a:cubicBezTo>
                    <a:pt x="967855" y="26389"/>
                    <a:pt x="972062" y="29146"/>
                    <a:pt x="976269" y="31771"/>
                  </a:cubicBezTo>
                  <a:lnTo>
                    <a:pt x="981077" y="28621"/>
                  </a:lnTo>
                  <a:cubicBezTo>
                    <a:pt x="981678" y="29146"/>
                    <a:pt x="982079" y="29671"/>
                    <a:pt x="982680" y="30196"/>
                  </a:cubicBezTo>
                  <a:cubicBezTo>
                    <a:pt x="983682" y="29671"/>
                    <a:pt x="984884" y="29146"/>
                    <a:pt x="985886" y="28621"/>
                  </a:cubicBezTo>
                  <a:cubicBezTo>
                    <a:pt x="986887" y="23369"/>
                    <a:pt x="988089" y="17986"/>
                    <a:pt x="989091" y="12735"/>
                  </a:cubicBezTo>
                  <a:cubicBezTo>
                    <a:pt x="990093" y="10109"/>
                    <a:pt x="991095" y="7352"/>
                    <a:pt x="992096" y="4726"/>
                  </a:cubicBezTo>
                  <a:cubicBezTo>
                    <a:pt x="993098" y="6302"/>
                    <a:pt x="994300" y="8009"/>
                    <a:pt x="995302" y="9584"/>
                  </a:cubicBezTo>
                  <a:cubicBezTo>
                    <a:pt x="997506" y="6433"/>
                    <a:pt x="999509" y="3151"/>
                    <a:pt x="1001713" y="0"/>
                  </a:cubicBezTo>
                  <a:close/>
                </a:path>
              </a:pathLst>
            </a:custGeom>
            <a:blipFill>
              <a:blip r:embed="rId22"/>
              <a:stretch>
                <a:fillRect/>
              </a:stretch>
            </a:blipFill>
            <a:ln>
              <a:solidFill>
                <a:srgbClr val="FFFFFF"/>
              </a:solidFill>
            </a:ln>
          </p:spPr>
          <p:txBody>
            <a:bodyPr vert="horz" wrap="square" lIns="243624" tIns="121812" rIns="243624" bIns="121812" numCol="1" anchor="t" anchorCtr="0" compatLnSpc="1">
              <a:prstTxWarp prst="textNoShape">
                <a:avLst/>
              </a:prstTxWarp>
            </a:bodyPr>
            <a:lstStyle/>
            <a:p>
              <a:pPr defTabSz="2435744">
                <a:buClrTx/>
                <a:defRPr/>
              </a:pPr>
              <a:endParaRPr lang="en-US" sz="3796">
                <a:latin typeface="Verdana"/>
              </a:endParaRPr>
            </a:p>
          </p:txBody>
        </p:sp>
        <p:sp>
          <p:nvSpPr>
            <p:cNvPr id="29" name="Freeform 76">
              <a:extLst>
                <a:ext uri="{FF2B5EF4-FFF2-40B4-BE49-F238E27FC236}">
                  <a16:creationId xmlns:a16="http://schemas.microsoft.com/office/drawing/2014/main" id="{E3A9B51F-BDBE-4322-8538-FBA0B3B8EA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0996" y="1948151"/>
              <a:ext cx="1481701" cy="1309228"/>
            </a:xfrm>
            <a:custGeom>
              <a:avLst/>
              <a:gdLst>
                <a:gd name="T0" fmla="*/ 976 w 1026"/>
                <a:gd name="T1" fmla="*/ 412 h 918"/>
                <a:gd name="T2" fmla="*/ 1001 w 1026"/>
                <a:gd name="T3" fmla="*/ 363 h 918"/>
                <a:gd name="T4" fmla="*/ 989 w 1026"/>
                <a:gd name="T5" fmla="*/ 329 h 918"/>
                <a:gd name="T6" fmla="*/ 1012 w 1026"/>
                <a:gd name="T7" fmla="*/ 295 h 918"/>
                <a:gd name="T8" fmla="*/ 981 w 1026"/>
                <a:gd name="T9" fmla="*/ 218 h 918"/>
                <a:gd name="T10" fmla="*/ 891 w 1026"/>
                <a:gd name="T11" fmla="*/ 144 h 918"/>
                <a:gd name="T12" fmla="*/ 850 w 1026"/>
                <a:gd name="T13" fmla="*/ 60 h 918"/>
                <a:gd name="T14" fmla="*/ 831 w 1026"/>
                <a:gd name="T15" fmla="*/ 0 h 918"/>
                <a:gd name="T16" fmla="*/ 772 w 1026"/>
                <a:gd name="T17" fmla="*/ 26 h 918"/>
                <a:gd name="T18" fmla="*/ 619 w 1026"/>
                <a:gd name="T19" fmla="*/ 69 h 918"/>
                <a:gd name="T20" fmla="*/ 568 w 1026"/>
                <a:gd name="T21" fmla="*/ 114 h 918"/>
                <a:gd name="T22" fmla="*/ 529 w 1026"/>
                <a:gd name="T23" fmla="*/ 81 h 918"/>
                <a:gd name="T24" fmla="*/ 480 w 1026"/>
                <a:gd name="T25" fmla="*/ 80 h 918"/>
                <a:gd name="T26" fmla="*/ 440 w 1026"/>
                <a:gd name="T27" fmla="*/ 48 h 918"/>
                <a:gd name="T28" fmla="*/ 416 w 1026"/>
                <a:gd name="T29" fmla="*/ 22 h 918"/>
                <a:gd name="T30" fmla="*/ 343 w 1026"/>
                <a:gd name="T31" fmla="*/ 10 h 918"/>
                <a:gd name="T32" fmla="*/ 299 w 1026"/>
                <a:gd name="T33" fmla="*/ 21 h 918"/>
                <a:gd name="T34" fmla="*/ 264 w 1026"/>
                <a:gd name="T35" fmla="*/ 58 h 918"/>
                <a:gd name="T36" fmla="*/ 209 w 1026"/>
                <a:gd name="T37" fmla="*/ 67 h 918"/>
                <a:gd name="T38" fmla="*/ 166 w 1026"/>
                <a:gd name="T39" fmla="*/ 66 h 918"/>
                <a:gd name="T40" fmla="*/ 128 w 1026"/>
                <a:gd name="T41" fmla="*/ 93 h 918"/>
                <a:gd name="T42" fmla="*/ 70 w 1026"/>
                <a:gd name="T43" fmla="*/ 122 h 918"/>
                <a:gd name="T44" fmla="*/ 27 w 1026"/>
                <a:gd name="T45" fmla="*/ 146 h 918"/>
                <a:gd name="T46" fmla="*/ 0 w 1026"/>
                <a:gd name="T47" fmla="*/ 225 h 918"/>
                <a:gd name="T48" fmla="*/ 51 w 1026"/>
                <a:gd name="T49" fmla="*/ 277 h 918"/>
                <a:gd name="T50" fmla="*/ 90 w 1026"/>
                <a:gd name="T51" fmla="*/ 285 h 918"/>
                <a:gd name="T52" fmla="*/ 110 w 1026"/>
                <a:gd name="T53" fmla="*/ 311 h 918"/>
                <a:gd name="T54" fmla="*/ 130 w 1026"/>
                <a:gd name="T55" fmla="*/ 353 h 918"/>
                <a:gd name="T56" fmla="*/ 169 w 1026"/>
                <a:gd name="T57" fmla="*/ 376 h 918"/>
                <a:gd name="T58" fmla="*/ 174 w 1026"/>
                <a:gd name="T59" fmla="*/ 428 h 918"/>
                <a:gd name="T60" fmla="*/ 145 w 1026"/>
                <a:gd name="T61" fmla="*/ 478 h 918"/>
                <a:gd name="T62" fmla="*/ 132 w 1026"/>
                <a:gd name="T63" fmla="*/ 563 h 918"/>
                <a:gd name="T64" fmla="*/ 57 w 1026"/>
                <a:gd name="T65" fmla="*/ 537 h 918"/>
                <a:gd name="T66" fmla="*/ 58 w 1026"/>
                <a:gd name="T67" fmla="*/ 621 h 918"/>
                <a:gd name="T68" fmla="*/ 75 w 1026"/>
                <a:gd name="T69" fmla="*/ 622 h 918"/>
                <a:gd name="T70" fmla="*/ 109 w 1026"/>
                <a:gd name="T71" fmla="*/ 623 h 918"/>
                <a:gd name="T72" fmla="*/ 115 w 1026"/>
                <a:gd name="T73" fmla="*/ 645 h 918"/>
                <a:gd name="T74" fmla="*/ 138 w 1026"/>
                <a:gd name="T75" fmla="*/ 650 h 918"/>
                <a:gd name="T76" fmla="*/ 172 w 1026"/>
                <a:gd name="T77" fmla="*/ 681 h 918"/>
                <a:gd name="T78" fmla="*/ 197 w 1026"/>
                <a:gd name="T79" fmla="*/ 705 h 918"/>
                <a:gd name="T80" fmla="*/ 222 w 1026"/>
                <a:gd name="T81" fmla="*/ 706 h 918"/>
                <a:gd name="T82" fmla="*/ 256 w 1026"/>
                <a:gd name="T83" fmla="*/ 711 h 918"/>
                <a:gd name="T84" fmla="*/ 274 w 1026"/>
                <a:gd name="T85" fmla="*/ 712 h 918"/>
                <a:gd name="T86" fmla="*/ 299 w 1026"/>
                <a:gd name="T87" fmla="*/ 730 h 918"/>
                <a:gd name="T88" fmla="*/ 336 w 1026"/>
                <a:gd name="T89" fmla="*/ 710 h 918"/>
                <a:gd name="T90" fmla="*/ 361 w 1026"/>
                <a:gd name="T91" fmla="*/ 724 h 918"/>
                <a:gd name="T92" fmla="*/ 413 w 1026"/>
                <a:gd name="T93" fmla="*/ 798 h 918"/>
                <a:gd name="T94" fmla="*/ 447 w 1026"/>
                <a:gd name="T95" fmla="*/ 868 h 918"/>
                <a:gd name="T96" fmla="*/ 502 w 1026"/>
                <a:gd name="T97" fmla="*/ 873 h 918"/>
                <a:gd name="T98" fmla="*/ 550 w 1026"/>
                <a:gd name="T99" fmla="*/ 885 h 918"/>
                <a:gd name="T100" fmla="*/ 594 w 1026"/>
                <a:gd name="T101" fmla="*/ 858 h 918"/>
                <a:gd name="T102" fmla="*/ 580 w 1026"/>
                <a:gd name="T103" fmla="*/ 803 h 918"/>
                <a:gd name="T104" fmla="*/ 633 w 1026"/>
                <a:gd name="T105" fmla="*/ 791 h 918"/>
                <a:gd name="T106" fmla="*/ 687 w 1026"/>
                <a:gd name="T107" fmla="*/ 806 h 918"/>
                <a:gd name="T108" fmla="*/ 721 w 1026"/>
                <a:gd name="T109" fmla="*/ 770 h 918"/>
                <a:gd name="T110" fmla="*/ 758 w 1026"/>
                <a:gd name="T111" fmla="*/ 738 h 918"/>
                <a:gd name="T112" fmla="*/ 777 w 1026"/>
                <a:gd name="T113" fmla="*/ 719 h 918"/>
                <a:gd name="T114" fmla="*/ 778 w 1026"/>
                <a:gd name="T115" fmla="*/ 702 h 918"/>
                <a:gd name="T116" fmla="*/ 803 w 1026"/>
                <a:gd name="T117" fmla="*/ 683 h 918"/>
                <a:gd name="T118" fmla="*/ 833 w 1026"/>
                <a:gd name="T119" fmla="*/ 647 h 918"/>
                <a:gd name="T120" fmla="*/ 842 w 1026"/>
                <a:gd name="T121" fmla="*/ 602 h 918"/>
                <a:gd name="T122" fmla="*/ 951 w 1026"/>
                <a:gd name="T123" fmla="*/ 587 h 918"/>
                <a:gd name="T124" fmla="*/ 958 w 1026"/>
                <a:gd name="T125" fmla="*/ 536 h 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26" h="918">
                  <a:moveTo>
                    <a:pt x="946" y="459"/>
                  </a:moveTo>
                  <a:lnTo>
                    <a:pt x="948" y="447"/>
                  </a:lnTo>
                  <a:lnTo>
                    <a:pt x="960" y="448"/>
                  </a:lnTo>
                  <a:lnTo>
                    <a:pt x="971" y="441"/>
                  </a:lnTo>
                  <a:lnTo>
                    <a:pt x="974" y="436"/>
                  </a:lnTo>
                  <a:lnTo>
                    <a:pt x="974" y="434"/>
                  </a:lnTo>
                  <a:lnTo>
                    <a:pt x="960" y="434"/>
                  </a:lnTo>
                  <a:lnTo>
                    <a:pt x="972" y="424"/>
                  </a:lnTo>
                  <a:lnTo>
                    <a:pt x="972" y="423"/>
                  </a:lnTo>
                  <a:lnTo>
                    <a:pt x="981" y="424"/>
                  </a:lnTo>
                  <a:lnTo>
                    <a:pt x="976" y="412"/>
                  </a:lnTo>
                  <a:lnTo>
                    <a:pt x="978" y="412"/>
                  </a:lnTo>
                  <a:lnTo>
                    <a:pt x="980" y="404"/>
                  </a:lnTo>
                  <a:lnTo>
                    <a:pt x="988" y="404"/>
                  </a:lnTo>
                  <a:lnTo>
                    <a:pt x="990" y="398"/>
                  </a:lnTo>
                  <a:lnTo>
                    <a:pt x="995" y="395"/>
                  </a:lnTo>
                  <a:lnTo>
                    <a:pt x="993" y="389"/>
                  </a:lnTo>
                  <a:lnTo>
                    <a:pt x="996" y="386"/>
                  </a:lnTo>
                  <a:lnTo>
                    <a:pt x="1008" y="382"/>
                  </a:lnTo>
                  <a:lnTo>
                    <a:pt x="1007" y="377"/>
                  </a:lnTo>
                  <a:lnTo>
                    <a:pt x="1001" y="371"/>
                  </a:lnTo>
                  <a:lnTo>
                    <a:pt x="1001" y="363"/>
                  </a:lnTo>
                  <a:lnTo>
                    <a:pt x="998" y="363"/>
                  </a:lnTo>
                  <a:lnTo>
                    <a:pt x="996" y="361"/>
                  </a:lnTo>
                  <a:lnTo>
                    <a:pt x="1002" y="359"/>
                  </a:lnTo>
                  <a:lnTo>
                    <a:pt x="1002" y="353"/>
                  </a:lnTo>
                  <a:lnTo>
                    <a:pt x="996" y="355"/>
                  </a:lnTo>
                  <a:lnTo>
                    <a:pt x="993" y="355"/>
                  </a:lnTo>
                  <a:lnTo>
                    <a:pt x="988" y="357"/>
                  </a:lnTo>
                  <a:lnTo>
                    <a:pt x="984" y="353"/>
                  </a:lnTo>
                  <a:lnTo>
                    <a:pt x="981" y="346"/>
                  </a:lnTo>
                  <a:lnTo>
                    <a:pt x="987" y="333"/>
                  </a:lnTo>
                  <a:lnTo>
                    <a:pt x="989" y="329"/>
                  </a:lnTo>
                  <a:lnTo>
                    <a:pt x="992" y="335"/>
                  </a:lnTo>
                  <a:lnTo>
                    <a:pt x="996" y="335"/>
                  </a:lnTo>
                  <a:lnTo>
                    <a:pt x="1000" y="334"/>
                  </a:lnTo>
                  <a:lnTo>
                    <a:pt x="1000" y="329"/>
                  </a:lnTo>
                  <a:lnTo>
                    <a:pt x="1005" y="327"/>
                  </a:lnTo>
                  <a:lnTo>
                    <a:pt x="1008" y="321"/>
                  </a:lnTo>
                  <a:lnTo>
                    <a:pt x="1013" y="321"/>
                  </a:lnTo>
                  <a:lnTo>
                    <a:pt x="1014" y="319"/>
                  </a:lnTo>
                  <a:lnTo>
                    <a:pt x="1000" y="308"/>
                  </a:lnTo>
                  <a:lnTo>
                    <a:pt x="1004" y="296"/>
                  </a:lnTo>
                  <a:lnTo>
                    <a:pt x="1012" y="295"/>
                  </a:lnTo>
                  <a:lnTo>
                    <a:pt x="1020" y="296"/>
                  </a:lnTo>
                  <a:lnTo>
                    <a:pt x="1026" y="292"/>
                  </a:lnTo>
                  <a:lnTo>
                    <a:pt x="1007" y="266"/>
                  </a:lnTo>
                  <a:lnTo>
                    <a:pt x="1004" y="261"/>
                  </a:lnTo>
                  <a:lnTo>
                    <a:pt x="1004" y="254"/>
                  </a:lnTo>
                  <a:lnTo>
                    <a:pt x="1011" y="250"/>
                  </a:lnTo>
                  <a:lnTo>
                    <a:pt x="998" y="233"/>
                  </a:lnTo>
                  <a:lnTo>
                    <a:pt x="996" y="236"/>
                  </a:lnTo>
                  <a:lnTo>
                    <a:pt x="990" y="229"/>
                  </a:lnTo>
                  <a:lnTo>
                    <a:pt x="986" y="227"/>
                  </a:lnTo>
                  <a:lnTo>
                    <a:pt x="981" y="218"/>
                  </a:lnTo>
                  <a:lnTo>
                    <a:pt x="978" y="213"/>
                  </a:lnTo>
                  <a:lnTo>
                    <a:pt x="974" y="201"/>
                  </a:lnTo>
                  <a:lnTo>
                    <a:pt x="963" y="194"/>
                  </a:lnTo>
                  <a:lnTo>
                    <a:pt x="950" y="190"/>
                  </a:lnTo>
                  <a:lnTo>
                    <a:pt x="936" y="182"/>
                  </a:lnTo>
                  <a:lnTo>
                    <a:pt x="932" y="178"/>
                  </a:lnTo>
                  <a:lnTo>
                    <a:pt x="918" y="181"/>
                  </a:lnTo>
                  <a:lnTo>
                    <a:pt x="915" y="171"/>
                  </a:lnTo>
                  <a:lnTo>
                    <a:pt x="908" y="164"/>
                  </a:lnTo>
                  <a:lnTo>
                    <a:pt x="903" y="154"/>
                  </a:lnTo>
                  <a:lnTo>
                    <a:pt x="891" y="144"/>
                  </a:lnTo>
                  <a:lnTo>
                    <a:pt x="883" y="132"/>
                  </a:lnTo>
                  <a:lnTo>
                    <a:pt x="884" y="127"/>
                  </a:lnTo>
                  <a:lnTo>
                    <a:pt x="874" y="115"/>
                  </a:lnTo>
                  <a:lnTo>
                    <a:pt x="878" y="103"/>
                  </a:lnTo>
                  <a:lnTo>
                    <a:pt x="878" y="79"/>
                  </a:lnTo>
                  <a:lnTo>
                    <a:pt x="883" y="74"/>
                  </a:lnTo>
                  <a:lnTo>
                    <a:pt x="881" y="69"/>
                  </a:lnTo>
                  <a:lnTo>
                    <a:pt x="873" y="67"/>
                  </a:lnTo>
                  <a:lnTo>
                    <a:pt x="861" y="69"/>
                  </a:lnTo>
                  <a:lnTo>
                    <a:pt x="856" y="61"/>
                  </a:lnTo>
                  <a:lnTo>
                    <a:pt x="850" y="60"/>
                  </a:lnTo>
                  <a:lnTo>
                    <a:pt x="844" y="57"/>
                  </a:lnTo>
                  <a:lnTo>
                    <a:pt x="839" y="50"/>
                  </a:lnTo>
                  <a:lnTo>
                    <a:pt x="837" y="49"/>
                  </a:lnTo>
                  <a:lnTo>
                    <a:pt x="833" y="48"/>
                  </a:lnTo>
                  <a:lnTo>
                    <a:pt x="829" y="40"/>
                  </a:lnTo>
                  <a:lnTo>
                    <a:pt x="827" y="36"/>
                  </a:lnTo>
                  <a:lnTo>
                    <a:pt x="827" y="13"/>
                  </a:lnTo>
                  <a:lnTo>
                    <a:pt x="832" y="12"/>
                  </a:lnTo>
                  <a:lnTo>
                    <a:pt x="833" y="6"/>
                  </a:lnTo>
                  <a:lnTo>
                    <a:pt x="836" y="0"/>
                  </a:lnTo>
                  <a:lnTo>
                    <a:pt x="831" y="0"/>
                  </a:lnTo>
                  <a:lnTo>
                    <a:pt x="829" y="2"/>
                  </a:lnTo>
                  <a:lnTo>
                    <a:pt x="817" y="7"/>
                  </a:lnTo>
                  <a:lnTo>
                    <a:pt x="813" y="10"/>
                  </a:lnTo>
                  <a:lnTo>
                    <a:pt x="806" y="13"/>
                  </a:lnTo>
                  <a:lnTo>
                    <a:pt x="800" y="12"/>
                  </a:lnTo>
                  <a:lnTo>
                    <a:pt x="790" y="9"/>
                  </a:lnTo>
                  <a:lnTo>
                    <a:pt x="785" y="9"/>
                  </a:lnTo>
                  <a:lnTo>
                    <a:pt x="781" y="12"/>
                  </a:lnTo>
                  <a:lnTo>
                    <a:pt x="778" y="15"/>
                  </a:lnTo>
                  <a:lnTo>
                    <a:pt x="775" y="25"/>
                  </a:lnTo>
                  <a:lnTo>
                    <a:pt x="772" y="26"/>
                  </a:lnTo>
                  <a:lnTo>
                    <a:pt x="734" y="45"/>
                  </a:lnTo>
                  <a:lnTo>
                    <a:pt x="711" y="48"/>
                  </a:lnTo>
                  <a:lnTo>
                    <a:pt x="712" y="50"/>
                  </a:lnTo>
                  <a:lnTo>
                    <a:pt x="693" y="54"/>
                  </a:lnTo>
                  <a:lnTo>
                    <a:pt x="679" y="51"/>
                  </a:lnTo>
                  <a:lnTo>
                    <a:pt x="660" y="51"/>
                  </a:lnTo>
                  <a:lnTo>
                    <a:pt x="652" y="52"/>
                  </a:lnTo>
                  <a:lnTo>
                    <a:pt x="637" y="60"/>
                  </a:lnTo>
                  <a:lnTo>
                    <a:pt x="632" y="62"/>
                  </a:lnTo>
                  <a:lnTo>
                    <a:pt x="626" y="69"/>
                  </a:lnTo>
                  <a:lnTo>
                    <a:pt x="619" y="69"/>
                  </a:lnTo>
                  <a:lnTo>
                    <a:pt x="616" y="72"/>
                  </a:lnTo>
                  <a:lnTo>
                    <a:pt x="607" y="74"/>
                  </a:lnTo>
                  <a:lnTo>
                    <a:pt x="604" y="79"/>
                  </a:lnTo>
                  <a:lnTo>
                    <a:pt x="600" y="81"/>
                  </a:lnTo>
                  <a:lnTo>
                    <a:pt x="601" y="84"/>
                  </a:lnTo>
                  <a:lnTo>
                    <a:pt x="591" y="86"/>
                  </a:lnTo>
                  <a:lnTo>
                    <a:pt x="585" y="90"/>
                  </a:lnTo>
                  <a:lnTo>
                    <a:pt x="580" y="92"/>
                  </a:lnTo>
                  <a:lnTo>
                    <a:pt x="578" y="104"/>
                  </a:lnTo>
                  <a:lnTo>
                    <a:pt x="573" y="111"/>
                  </a:lnTo>
                  <a:lnTo>
                    <a:pt x="568" y="114"/>
                  </a:lnTo>
                  <a:lnTo>
                    <a:pt x="566" y="112"/>
                  </a:lnTo>
                  <a:lnTo>
                    <a:pt x="558" y="110"/>
                  </a:lnTo>
                  <a:lnTo>
                    <a:pt x="556" y="112"/>
                  </a:lnTo>
                  <a:lnTo>
                    <a:pt x="541" y="99"/>
                  </a:lnTo>
                  <a:lnTo>
                    <a:pt x="547" y="93"/>
                  </a:lnTo>
                  <a:lnTo>
                    <a:pt x="544" y="87"/>
                  </a:lnTo>
                  <a:lnTo>
                    <a:pt x="549" y="87"/>
                  </a:lnTo>
                  <a:lnTo>
                    <a:pt x="548" y="81"/>
                  </a:lnTo>
                  <a:lnTo>
                    <a:pt x="542" y="81"/>
                  </a:lnTo>
                  <a:lnTo>
                    <a:pt x="538" y="84"/>
                  </a:lnTo>
                  <a:lnTo>
                    <a:pt x="529" y="81"/>
                  </a:lnTo>
                  <a:lnTo>
                    <a:pt x="529" y="78"/>
                  </a:lnTo>
                  <a:lnTo>
                    <a:pt x="520" y="75"/>
                  </a:lnTo>
                  <a:lnTo>
                    <a:pt x="517" y="69"/>
                  </a:lnTo>
                  <a:lnTo>
                    <a:pt x="513" y="69"/>
                  </a:lnTo>
                  <a:lnTo>
                    <a:pt x="502" y="69"/>
                  </a:lnTo>
                  <a:lnTo>
                    <a:pt x="500" y="61"/>
                  </a:lnTo>
                  <a:lnTo>
                    <a:pt x="498" y="62"/>
                  </a:lnTo>
                  <a:lnTo>
                    <a:pt x="491" y="72"/>
                  </a:lnTo>
                  <a:lnTo>
                    <a:pt x="481" y="75"/>
                  </a:lnTo>
                  <a:lnTo>
                    <a:pt x="483" y="79"/>
                  </a:lnTo>
                  <a:lnTo>
                    <a:pt x="480" y="80"/>
                  </a:lnTo>
                  <a:lnTo>
                    <a:pt x="477" y="81"/>
                  </a:lnTo>
                  <a:lnTo>
                    <a:pt x="456" y="79"/>
                  </a:lnTo>
                  <a:lnTo>
                    <a:pt x="457" y="75"/>
                  </a:lnTo>
                  <a:lnTo>
                    <a:pt x="453" y="75"/>
                  </a:lnTo>
                  <a:lnTo>
                    <a:pt x="450" y="68"/>
                  </a:lnTo>
                  <a:lnTo>
                    <a:pt x="451" y="64"/>
                  </a:lnTo>
                  <a:lnTo>
                    <a:pt x="449" y="64"/>
                  </a:lnTo>
                  <a:lnTo>
                    <a:pt x="451" y="58"/>
                  </a:lnTo>
                  <a:lnTo>
                    <a:pt x="452" y="57"/>
                  </a:lnTo>
                  <a:lnTo>
                    <a:pt x="444" y="49"/>
                  </a:lnTo>
                  <a:lnTo>
                    <a:pt x="440" y="48"/>
                  </a:lnTo>
                  <a:lnTo>
                    <a:pt x="437" y="45"/>
                  </a:lnTo>
                  <a:lnTo>
                    <a:pt x="435" y="42"/>
                  </a:lnTo>
                  <a:lnTo>
                    <a:pt x="429" y="33"/>
                  </a:lnTo>
                  <a:lnTo>
                    <a:pt x="427" y="28"/>
                  </a:lnTo>
                  <a:lnTo>
                    <a:pt x="431" y="27"/>
                  </a:lnTo>
                  <a:lnTo>
                    <a:pt x="433" y="26"/>
                  </a:lnTo>
                  <a:lnTo>
                    <a:pt x="432" y="24"/>
                  </a:lnTo>
                  <a:lnTo>
                    <a:pt x="429" y="25"/>
                  </a:lnTo>
                  <a:lnTo>
                    <a:pt x="426" y="19"/>
                  </a:lnTo>
                  <a:lnTo>
                    <a:pt x="419" y="26"/>
                  </a:lnTo>
                  <a:lnTo>
                    <a:pt x="416" y="22"/>
                  </a:lnTo>
                  <a:lnTo>
                    <a:pt x="414" y="13"/>
                  </a:lnTo>
                  <a:lnTo>
                    <a:pt x="405" y="9"/>
                  </a:lnTo>
                  <a:lnTo>
                    <a:pt x="399" y="9"/>
                  </a:lnTo>
                  <a:lnTo>
                    <a:pt x="390" y="4"/>
                  </a:lnTo>
                  <a:lnTo>
                    <a:pt x="385" y="6"/>
                  </a:lnTo>
                  <a:lnTo>
                    <a:pt x="384" y="3"/>
                  </a:lnTo>
                  <a:lnTo>
                    <a:pt x="374" y="4"/>
                  </a:lnTo>
                  <a:lnTo>
                    <a:pt x="362" y="7"/>
                  </a:lnTo>
                  <a:lnTo>
                    <a:pt x="355" y="8"/>
                  </a:lnTo>
                  <a:lnTo>
                    <a:pt x="348" y="10"/>
                  </a:lnTo>
                  <a:lnTo>
                    <a:pt x="343" y="10"/>
                  </a:lnTo>
                  <a:lnTo>
                    <a:pt x="342" y="13"/>
                  </a:lnTo>
                  <a:lnTo>
                    <a:pt x="337" y="9"/>
                  </a:lnTo>
                  <a:lnTo>
                    <a:pt x="333" y="10"/>
                  </a:lnTo>
                  <a:lnTo>
                    <a:pt x="332" y="9"/>
                  </a:lnTo>
                  <a:lnTo>
                    <a:pt x="327" y="8"/>
                  </a:lnTo>
                  <a:lnTo>
                    <a:pt x="321" y="16"/>
                  </a:lnTo>
                  <a:lnTo>
                    <a:pt x="318" y="13"/>
                  </a:lnTo>
                  <a:lnTo>
                    <a:pt x="311" y="15"/>
                  </a:lnTo>
                  <a:lnTo>
                    <a:pt x="309" y="10"/>
                  </a:lnTo>
                  <a:lnTo>
                    <a:pt x="296" y="20"/>
                  </a:lnTo>
                  <a:lnTo>
                    <a:pt x="299" y="21"/>
                  </a:lnTo>
                  <a:lnTo>
                    <a:pt x="301" y="21"/>
                  </a:lnTo>
                  <a:lnTo>
                    <a:pt x="300" y="28"/>
                  </a:lnTo>
                  <a:lnTo>
                    <a:pt x="286" y="43"/>
                  </a:lnTo>
                  <a:lnTo>
                    <a:pt x="280" y="49"/>
                  </a:lnTo>
                  <a:lnTo>
                    <a:pt x="259" y="49"/>
                  </a:lnTo>
                  <a:lnTo>
                    <a:pt x="254" y="51"/>
                  </a:lnTo>
                  <a:lnTo>
                    <a:pt x="253" y="52"/>
                  </a:lnTo>
                  <a:lnTo>
                    <a:pt x="262" y="55"/>
                  </a:lnTo>
                  <a:lnTo>
                    <a:pt x="262" y="52"/>
                  </a:lnTo>
                  <a:lnTo>
                    <a:pt x="265" y="54"/>
                  </a:lnTo>
                  <a:lnTo>
                    <a:pt x="264" y="58"/>
                  </a:lnTo>
                  <a:lnTo>
                    <a:pt x="260" y="58"/>
                  </a:lnTo>
                  <a:lnTo>
                    <a:pt x="259" y="63"/>
                  </a:lnTo>
                  <a:lnTo>
                    <a:pt x="254" y="62"/>
                  </a:lnTo>
                  <a:lnTo>
                    <a:pt x="253" y="69"/>
                  </a:lnTo>
                  <a:lnTo>
                    <a:pt x="251" y="70"/>
                  </a:lnTo>
                  <a:lnTo>
                    <a:pt x="244" y="66"/>
                  </a:lnTo>
                  <a:lnTo>
                    <a:pt x="245" y="63"/>
                  </a:lnTo>
                  <a:lnTo>
                    <a:pt x="233" y="61"/>
                  </a:lnTo>
                  <a:lnTo>
                    <a:pt x="227" y="66"/>
                  </a:lnTo>
                  <a:lnTo>
                    <a:pt x="222" y="64"/>
                  </a:lnTo>
                  <a:lnTo>
                    <a:pt x="209" y="67"/>
                  </a:lnTo>
                  <a:lnTo>
                    <a:pt x="215" y="74"/>
                  </a:lnTo>
                  <a:lnTo>
                    <a:pt x="212" y="80"/>
                  </a:lnTo>
                  <a:lnTo>
                    <a:pt x="205" y="75"/>
                  </a:lnTo>
                  <a:lnTo>
                    <a:pt x="203" y="78"/>
                  </a:lnTo>
                  <a:lnTo>
                    <a:pt x="191" y="70"/>
                  </a:lnTo>
                  <a:lnTo>
                    <a:pt x="192" y="68"/>
                  </a:lnTo>
                  <a:lnTo>
                    <a:pt x="185" y="67"/>
                  </a:lnTo>
                  <a:lnTo>
                    <a:pt x="180" y="58"/>
                  </a:lnTo>
                  <a:lnTo>
                    <a:pt x="175" y="64"/>
                  </a:lnTo>
                  <a:lnTo>
                    <a:pt x="172" y="66"/>
                  </a:lnTo>
                  <a:lnTo>
                    <a:pt x="166" y="66"/>
                  </a:lnTo>
                  <a:lnTo>
                    <a:pt x="166" y="69"/>
                  </a:lnTo>
                  <a:lnTo>
                    <a:pt x="168" y="72"/>
                  </a:lnTo>
                  <a:lnTo>
                    <a:pt x="167" y="78"/>
                  </a:lnTo>
                  <a:lnTo>
                    <a:pt x="150" y="66"/>
                  </a:lnTo>
                  <a:lnTo>
                    <a:pt x="146" y="68"/>
                  </a:lnTo>
                  <a:lnTo>
                    <a:pt x="146" y="69"/>
                  </a:lnTo>
                  <a:lnTo>
                    <a:pt x="139" y="80"/>
                  </a:lnTo>
                  <a:lnTo>
                    <a:pt x="150" y="86"/>
                  </a:lnTo>
                  <a:lnTo>
                    <a:pt x="140" y="93"/>
                  </a:lnTo>
                  <a:lnTo>
                    <a:pt x="131" y="91"/>
                  </a:lnTo>
                  <a:lnTo>
                    <a:pt x="128" y="93"/>
                  </a:lnTo>
                  <a:lnTo>
                    <a:pt x="127" y="106"/>
                  </a:lnTo>
                  <a:lnTo>
                    <a:pt x="121" y="105"/>
                  </a:lnTo>
                  <a:lnTo>
                    <a:pt x="119" y="109"/>
                  </a:lnTo>
                  <a:lnTo>
                    <a:pt x="107" y="105"/>
                  </a:lnTo>
                  <a:lnTo>
                    <a:pt x="107" y="109"/>
                  </a:lnTo>
                  <a:lnTo>
                    <a:pt x="92" y="103"/>
                  </a:lnTo>
                  <a:lnTo>
                    <a:pt x="85" y="110"/>
                  </a:lnTo>
                  <a:lnTo>
                    <a:pt x="79" y="116"/>
                  </a:lnTo>
                  <a:lnTo>
                    <a:pt x="76" y="116"/>
                  </a:lnTo>
                  <a:lnTo>
                    <a:pt x="67" y="120"/>
                  </a:lnTo>
                  <a:lnTo>
                    <a:pt x="70" y="122"/>
                  </a:lnTo>
                  <a:lnTo>
                    <a:pt x="61" y="133"/>
                  </a:lnTo>
                  <a:lnTo>
                    <a:pt x="59" y="140"/>
                  </a:lnTo>
                  <a:lnTo>
                    <a:pt x="55" y="139"/>
                  </a:lnTo>
                  <a:lnTo>
                    <a:pt x="55" y="132"/>
                  </a:lnTo>
                  <a:lnTo>
                    <a:pt x="48" y="129"/>
                  </a:lnTo>
                  <a:lnTo>
                    <a:pt x="47" y="133"/>
                  </a:lnTo>
                  <a:lnTo>
                    <a:pt x="45" y="130"/>
                  </a:lnTo>
                  <a:lnTo>
                    <a:pt x="37" y="132"/>
                  </a:lnTo>
                  <a:lnTo>
                    <a:pt x="33" y="129"/>
                  </a:lnTo>
                  <a:lnTo>
                    <a:pt x="37" y="142"/>
                  </a:lnTo>
                  <a:lnTo>
                    <a:pt x="27" y="146"/>
                  </a:lnTo>
                  <a:lnTo>
                    <a:pt x="29" y="154"/>
                  </a:lnTo>
                  <a:lnTo>
                    <a:pt x="25" y="172"/>
                  </a:lnTo>
                  <a:lnTo>
                    <a:pt x="31" y="174"/>
                  </a:lnTo>
                  <a:lnTo>
                    <a:pt x="31" y="178"/>
                  </a:lnTo>
                  <a:lnTo>
                    <a:pt x="34" y="180"/>
                  </a:lnTo>
                  <a:lnTo>
                    <a:pt x="34" y="183"/>
                  </a:lnTo>
                  <a:lnTo>
                    <a:pt x="25" y="189"/>
                  </a:lnTo>
                  <a:lnTo>
                    <a:pt x="24" y="193"/>
                  </a:lnTo>
                  <a:lnTo>
                    <a:pt x="15" y="202"/>
                  </a:lnTo>
                  <a:lnTo>
                    <a:pt x="5" y="218"/>
                  </a:lnTo>
                  <a:lnTo>
                    <a:pt x="0" y="225"/>
                  </a:lnTo>
                  <a:lnTo>
                    <a:pt x="4" y="238"/>
                  </a:lnTo>
                  <a:lnTo>
                    <a:pt x="1" y="242"/>
                  </a:lnTo>
                  <a:lnTo>
                    <a:pt x="6" y="244"/>
                  </a:lnTo>
                  <a:lnTo>
                    <a:pt x="11" y="250"/>
                  </a:lnTo>
                  <a:lnTo>
                    <a:pt x="17" y="249"/>
                  </a:lnTo>
                  <a:lnTo>
                    <a:pt x="25" y="263"/>
                  </a:lnTo>
                  <a:lnTo>
                    <a:pt x="28" y="266"/>
                  </a:lnTo>
                  <a:lnTo>
                    <a:pt x="36" y="273"/>
                  </a:lnTo>
                  <a:lnTo>
                    <a:pt x="39" y="271"/>
                  </a:lnTo>
                  <a:lnTo>
                    <a:pt x="45" y="274"/>
                  </a:lnTo>
                  <a:lnTo>
                    <a:pt x="51" y="277"/>
                  </a:lnTo>
                  <a:lnTo>
                    <a:pt x="55" y="271"/>
                  </a:lnTo>
                  <a:lnTo>
                    <a:pt x="66" y="273"/>
                  </a:lnTo>
                  <a:lnTo>
                    <a:pt x="65" y="274"/>
                  </a:lnTo>
                  <a:lnTo>
                    <a:pt x="63" y="275"/>
                  </a:lnTo>
                  <a:lnTo>
                    <a:pt x="63" y="278"/>
                  </a:lnTo>
                  <a:lnTo>
                    <a:pt x="60" y="279"/>
                  </a:lnTo>
                  <a:lnTo>
                    <a:pt x="67" y="285"/>
                  </a:lnTo>
                  <a:lnTo>
                    <a:pt x="72" y="285"/>
                  </a:lnTo>
                  <a:lnTo>
                    <a:pt x="78" y="286"/>
                  </a:lnTo>
                  <a:lnTo>
                    <a:pt x="83" y="289"/>
                  </a:lnTo>
                  <a:lnTo>
                    <a:pt x="90" y="285"/>
                  </a:lnTo>
                  <a:lnTo>
                    <a:pt x="97" y="287"/>
                  </a:lnTo>
                  <a:lnTo>
                    <a:pt x="98" y="291"/>
                  </a:lnTo>
                  <a:lnTo>
                    <a:pt x="108" y="293"/>
                  </a:lnTo>
                  <a:lnTo>
                    <a:pt x="108" y="297"/>
                  </a:lnTo>
                  <a:lnTo>
                    <a:pt x="113" y="298"/>
                  </a:lnTo>
                  <a:lnTo>
                    <a:pt x="115" y="299"/>
                  </a:lnTo>
                  <a:lnTo>
                    <a:pt x="113" y="303"/>
                  </a:lnTo>
                  <a:lnTo>
                    <a:pt x="114" y="308"/>
                  </a:lnTo>
                  <a:lnTo>
                    <a:pt x="115" y="310"/>
                  </a:lnTo>
                  <a:lnTo>
                    <a:pt x="113" y="311"/>
                  </a:lnTo>
                  <a:lnTo>
                    <a:pt x="110" y="311"/>
                  </a:lnTo>
                  <a:lnTo>
                    <a:pt x="109" y="314"/>
                  </a:lnTo>
                  <a:lnTo>
                    <a:pt x="109" y="316"/>
                  </a:lnTo>
                  <a:lnTo>
                    <a:pt x="112" y="319"/>
                  </a:lnTo>
                  <a:lnTo>
                    <a:pt x="110" y="322"/>
                  </a:lnTo>
                  <a:lnTo>
                    <a:pt x="113" y="327"/>
                  </a:lnTo>
                  <a:lnTo>
                    <a:pt x="109" y="333"/>
                  </a:lnTo>
                  <a:lnTo>
                    <a:pt x="112" y="335"/>
                  </a:lnTo>
                  <a:lnTo>
                    <a:pt x="112" y="339"/>
                  </a:lnTo>
                  <a:lnTo>
                    <a:pt x="116" y="344"/>
                  </a:lnTo>
                  <a:lnTo>
                    <a:pt x="127" y="345"/>
                  </a:lnTo>
                  <a:lnTo>
                    <a:pt x="130" y="353"/>
                  </a:lnTo>
                  <a:lnTo>
                    <a:pt x="122" y="355"/>
                  </a:lnTo>
                  <a:lnTo>
                    <a:pt x="126" y="357"/>
                  </a:lnTo>
                  <a:lnTo>
                    <a:pt x="122" y="364"/>
                  </a:lnTo>
                  <a:lnTo>
                    <a:pt x="128" y="368"/>
                  </a:lnTo>
                  <a:lnTo>
                    <a:pt x="139" y="368"/>
                  </a:lnTo>
                  <a:lnTo>
                    <a:pt x="150" y="370"/>
                  </a:lnTo>
                  <a:lnTo>
                    <a:pt x="154" y="377"/>
                  </a:lnTo>
                  <a:lnTo>
                    <a:pt x="155" y="377"/>
                  </a:lnTo>
                  <a:lnTo>
                    <a:pt x="167" y="377"/>
                  </a:lnTo>
                  <a:lnTo>
                    <a:pt x="169" y="377"/>
                  </a:lnTo>
                  <a:lnTo>
                    <a:pt x="169" y="376"/>
                  </a:lnTo>
                  <a:lnTo>
                    <a:pt x="180" y="375"/>
                  </a:lnTo>
                  <a:lnTo>
                    <a:pt x="180" y="374"/>
                  </a:lnTo>
                  <a:lnTo>
                    <a:pt x="182" y="374"/>
                  </a:lnTo>
                  <a:lnTo>
                    <a:pt x="182" y="377"/>
                  </a:lnTo>
                  <a:lnTo>
                    <a:pt x="180" y="379"/>
                  </a:lnTo>
                  <a:lnTo>
                    <a:pt x="180" y="382"/>
                  </a:lnTo>
                  <a:lnTo>
                    <a:pt x="188" y="394"/>
                  </a:lnTo>
                  <a:lnTo>
                    <a:pt x="193" y="409"/>
                  </a:lnTo>
                  <a:lnTo>
                    <a:pt x="199" y="422"/>
                  </a:lnTo>
                  <a:lnTo>
                    <a:pt x="196" y="425"/>
                  </a:lnTo>
                  <a:lnTo>
                    <a:pt x="174" y="428"/>
                  </a:lnTo>
                  <a:lnTo>
                    <a:pt x="174" y="431"/>
                  </a:lnTo>
                  <a:lnTo>
                    <a:pt x="181" y="434"/>
                  </a:lnTo>
                  <a:lnTo>
                    <a:pt x="181" y="443"/>
                  </a:lnTo>
                  <a:lnTo>
                    <a:pt x="199" y="449"/>
                  </a:lnTo>
                  <a:lnTo>
                    <a:pt x="200" y="453"/>
                  </a:lnTo>
                  <a:lnTo>
                    <a:pt x="198" y="465"/>
                  </a:lnTo>
                  <a:lnTo>
                    <a:pt x="192" y="463"/>
                  </a:lnTo>
                  <a:lnTo>
                    <a:pt x="192" y="465"/>
                  </a:lnTo>
                  <a:lnTo>
                    <a:pt x="151" y="454"/>
                  </a:lnTo>
                  <a:lnTo>
                    <a:pt x="150" y="460"/>
                  </a:lnTo>
                  <a:lnTo>
                    <a:pt x="145" y="478"/>
                  </a:lnTo>
                  <a:lnTo>
                    <a:pt x="155" y="481"/>
                  </a:lnTo>
                  <a:lnTo>
                    <a:pt x="157" y="482"/>
                  </a:lnTo>
                  <a:lnTo>
                    <a:pt x="161" y="482"/>
                  </a:lnTo>
                  <a:lnTo>
                    <a:pt x="156" y="502"/>
                  </a:lnTo>
                  <a:lnTo>
                    <a:pt x="164" y="506"/>
                  </a:lnTo>
                  <a:lnTo>
                    <a:pt x="148" y="527"/>
                  </a:lnTo>
                  <a:lnTo>
                    <a:pt x="139" y="536"/>
                  </a:lnTo>
                  <a:lnTo>
                    <a:pt x="134" y="543"/>
                  </a:lnTo>
                  <a:lnTo>
                    <a:pt x="137" y="555"/>
                  </a:lnTo>
                  <a:lnTo>
                    <a:pt x="133" y="558"/>
                  </a:lnTo>
                  <a:lnTo>
                    <a:pt x="132" y="563"/>
                  </a:lnTo>
                  <a:lnTo>
                    <a:pt x="127" y="561"/>
                  </a:lnTo>
                  <a:lnTo>
                    <a:pt x="128" y="558"/>
                  </a:lnTo>
                  <a:lnTo>
                    <a:pt x="121" y="554"/>
                  </a:lnTo>
                  <a:lnTo>
                    <a:pt x="114" y="554"/>
                  </a:lnTo>
                  <a:lnTo>
                    <a:pt x="98" y="554"/>
                  </a:lnTo>
                  <a:lnTo>
                    <a:pt x="84" y="551"/>
                  </a:lnTo>
                  <a:lnTo>
                    <a:pt x="77" y="551"/>
                  </a:lnTo>
                  <a:lnTo>
                    <a:pt x="73" y="551"/>
                  </a:lnTo>
                  <a:lnTo>
                    <a:pt x="70" y="548"/>
                  </a:lnTo>
                  <a:lnTo>
                    <a:pt x="71" y="544"/>
                  </a:lnTo>
                  <a:lnTo>
                    <a:pt x="57" y="537"/>
                  </a:lnTo>
                  <a:lnTo>
                    <a:pt x="53" y="540"/>
                  </a:lnTo>
                  <a:lnTo>
                    <a:pt x="52" y="543"/>
                  </a:lnTo>
                  <a:lnTo>
                    <a:pt x="53" y="544"/>
                  </a:lnTo>
                  <a:lnTo>
                    <a:pt x="49" y="552"/>
                  </a:lnTo>
                  <a:lnTo>
                    <a:pt x="48" y="551"/>
                  </a:lnTo>
                  <a:lnTo>
                    <a:pt x="45" y="558"/>
                  </a:lnTo>
                  <a:lnTo>
                    <a:pt x="40" y="578"/>
                  </a:lnTo>
                  <a:lnTo>
                    <a:pt x="45" y="598"/>
                  </a:lnTo>
                  <a:lnTo>
                    <a:pt x="47" y="606"/>
                  </a:lnTo>
                  <a:lnTo>
                    <a:pt x="51" y="623"/>
                  </a:lnTo>
                  <a:lnTo>
                    <a:pt x="58" y="621"/>
                  </a:lnTo>
                  <a:lnTo>
                    <a:pt x="60" y="618"/>
                  </a:lnTo>
                  <a:lnTo>
                    <a:pt x="52" y="611"/>
                  </a:lnTo>
                  <a:lnTo>
                    <a:pt x="64" y="611"/>
                  </a:lnTo>
                  <a:lnTo>
                    <a:pt x="69" y="615"/>
                  </a:lnTo>
                  <a:lnTo>
                    <a:pt x="66" y="617"/>
                  </a:lnTo>
                  <a:lnTo>
                    <a:pt x="67" y="620"/>
                  </a:lnTo>
                  <a:lnTo>
                    <a:pt x="71" y="617"/>
                  </a:lnTo>
                  <a:lnTo>
                    <a:pt x="72" y="620"/>
                  </a:lnTo>
                  <a:lnTo>
                    <a:pt x="70" y="623"/>
                  </a:lnTo>
                  <a:lnTo>
                    <a:pt x="71" y="627"/>
                  </a:lnTo>
                  <a:lnTo>
                    <a:pt x="75" y="622"/>
                  </a:lnTo>
                  <a:lnTo>
                    <a:pt x="79" y="620"/>
                  </a:lnTo>
                  <a:lnTo>
                    <a:pt x="84" y="617"/>
                  </a:lnTo>
                  <a:lnTo>
                    <a:pt x="88" y="620"/>
                  </a:lnTo>
                  <a:lnTo>
                    <a:pt x="88" y="622"/>
                  </a:lnTo>
                  <a:lnTo>
                    <a:pt x="92" y="623"/>
                  </a:lnTo>
                  <a:lnTo>
                    <a:pt x="96" y="618"/>
                  </a:lnTo>
                  <a:lnTo>
                    <a:pt x="101" y="620"/>
                  </a:lnTo>
                  <a:lnTo>
                    <a:pt x="104" y="617"/>
                  </a:lnTo>
                  <a:lnTo>
                    <a:pt x="110" y="622"/>
                  </a:lnTo>
                  <a:lnTo>
                    <a:pt x="112" y="624"/>
                  </a:lnTo>
                  <a:lnTo>
                    <a:pt x="109" y="623"/>
                  </a:lnTo>
                  <a:lnTo>
                    <a:pt x="106" y="624"/>
                  </a:lnTo>
                  <a:lnTo>
                    <a:pt x="106" y="633"/>
                  </a:lnTo>
                  <a:lnTo>
                    <a:pt x="110" y="630"/>
                  </a:lnTo>
                  <a:lnTo>
                    <a:pt x="116" y="634"/>
                  </a:lnTo>
                  <a:lnTo>
                    <a:pt x="118" y="635"/>
                  </a:lnTo>
                  <a:lnTo>
                    <a:pt x="112" y="635"/>
                  </a:lnTo>
                  <a:lnTo>
                    <a:pt x="112" y="639"/>
                  </a:lnTo>
                  <a:lnTo>
                    <a:pt x="108" y="639"/>
                  </a:lnTo>
                  <a:lnTo>
                    <a:pt x="106" y="640"/>
                  </a:lnTo>
                  <a:lnTo>
                    <a:pt x="107" y="644"/>
                  </a:lnTo>
                  <a:lnTo>
                    <a:pt x="115" y="645"/>
                  </a:lnTo>
                  <a:lnTo>
                    <a:pt x="118" y="647"/>
                  </a:lnTo>
                  <a:lnTo>
                    <a:pt x="120" y="641"/>
                  </a:lnTo>
                  <a:lnTo>
                    <a:pt x="124" y="642"/>
                  </a:lnTo>
                  <a:lnTo>
                    <a:pt x="127" y="641"/>
                  </a:lnTo>
                  <a:lnTo>
                    <a:pt x="127" y="645"/>
                  </a:lnTo>
                  <a:lnTo>
                    <a:pt x="131" y="645"/>
                  </a:lnTo>
                  <a:lnTo>
                    <a:pt x="131" y="650"/>
                  </a:lnTo>
                  <a:lnTo>
                    <a:pt x="133" y="652"/>
                  </a:lnTo>
                  <a:lnTo>
                    <a:pt x="134" y="650"/>
                  </a:lnTo>
                  <a:lnTo>
                    <a:pt x="134" y="652"/>
                  </a:lnTo>
                  <a:lnTo>
                    <a:pt x="138" y="650"/>
                  </a:lnTo>
                  <a:lnTo>
                    <a:pt x="140" y="653"/>
                  </a:lnTo>
                  <a:lnTo>
                    <a:pt x="143" y="651"/>
                  </a:lnTo>
                  <a:lnTo>
                    <a:pt x="144" y="658"/>
                  </a:lnTo>
                  <a:lnTo>
                    <a:pt x="142" y="660"/>
                  </a:lnTo>
                  <a:lnTo>
                    <a:pt x="150" y="666"/>
                  </a:lnTo>
                  <a:lnTo>
                    <a:pt x="155" y="670"/>
                  </a:lnTo>
                  <a:lnTo>
                    <a:pt x="152" y="671"/>
                  </a:lnTo>
                  <a:lnTo>
                    <a:pt x="156" y="675"/>
                  </a:lnTo>
                  <a:lnTo>
                    <a:pt x="162" y="676"/>
                  </a:lnTo>
                  <a:lnTo>
                    <a:pt x="168" y="682"/>
                  </a:lnTo>
                  <a:lnTo>
                    <a:pt x="172" y="681"/>
                  </a:lnTo>
                  <a:lnTo>
                    <a:pt x="173" y="682"/>
                  </a:lnTo>
                  <a:lnTo>
                    <a:pt x="173" y="687"/>
                  </a:lnTo>
                  <a:lnTo>
                    <a:pt x="176" y="689"/>
                  </a:lnTo>
                  <a:lnTo>
                    <a:pt x="184" y="689"/>
                  </a:lnTo>
                  <a:lnTo>
                    <a:pt x="184" y="694"/>
                  </a:lnTo>
                  <a:lnTo>
                    <a:pt x="187" y="695"/>
                  </a:lnTo>
                  <a:lnTo>
                    <a:pt x="187" y="696"/>
                  </a:lnTo>
                  <a:lnTo>
                    <a:pt x="191" y="696"/>
                  </a:lnTo>
                  <a:lnTo>
                    <a:pt x="191" y="701"/>
                  </a:lnTo>
                  <a:lnTo>
                    <a:pt x="194" y="701"/>
                  </a:lnTo>
                  <a:lnTo>
                    <a:pt x="197" y="705"/>
                  </a:lnTo>
                  <a:lnTo>
                    <a:pt x="199" y="705"/>
                  </a:lnTo>
                  <a:lnTo>
                    <a:pt x="199" y="708"/>
                  </a:lnTo>
                  <a:lnTo>
                    <a:pt x="203" y="706"/>
                  </a:lnTo>
                  <a:lnTo>
                    <a:pt x="204" y="706"/>
                  </a:lnTo>
                  <a:lnTo>
                    <a:pt x="206" y="702"/>
                  </a:lnTo>
                  <a:lnTo>
                    <a:pt x="208" y="705"/>
                  </a:lnTo>
                  <a:lnTo>
                    <a:pt x="214" y="707"/>
                  </a:lnTo>
                  <a:lnTo>
                    <a:pt x="214" y="704"/>
                  </a:lnTo>
                  <a:lnTo>
                    <a:pt x="216" y="704"/>
                  </a:lnTo>
                  <a:lnTo>
                    <a:pt x="217" y="706"/>
                  </a:lnTo>
                  <a:lnTo>
                    <a:pt x="222" y="706"/>
                  </a:lnTo>
                  <a:lnTo>
                    <a:pt x="228" y="708"/>
                  </a:lnTo>
                  <a:lnTo>
                    <a:pt x="230" y="702"/>
                  </a:lnTo>
                  <a:lnTo>
                    <a:pt x="234" y="701"/>
                  </a:lnTo>
                  <a:lnTo>
                    <a:pt x="235" y="705"/>
                  </a:lnTo>
                  <a:lnTo>
                    <a:pt x="245" y="704"/>
                  </a:lnTo>
                  <a:lnTo>
                    <a:pt x="244" y="707"/>
                  </a:lnTo>
                  <a:lnTo>
                    <a:pt x="245" y="711"/>
                  </a:lnTo>
                  <a:lnTo>
                    <a:pt x="248" y="711"/>
                  </a:lnTo>
                  <a:lnTo>
                    <a:pt x="251" y="708"/>
                  </a:lnTo>
                  <a:lnTo>
                    <a:pt x="254" y="707"/>
                  </a:lnTo>
                  <a:lnTo>
                    <a:pt x="256" y="711"/>
                  </a:lnTo>
                  <a:lnTo>
                    <a:pt x="258" y="708"/>
                  </a:lnTo>
                  <a:lnTo>
                    <a:pt x="262" y="708"/>
                  </a:lnTo>
                  <a:lnTo>
                    <a:pt x="266" y="712"/>
                  </a:lnTo>
                  <a:lnTo>
                    <a:pt x="264" y="716"/>
                  </a:lnTo>
                  <a:lnTo>
                    <a:pt x="266" y="718"/>
                  </a:lnTo>
                  <a:lnTo>
                    <a:pt x="264" y="719"/>
                  </a:lnTo>
                  <a:lnTo>
                    <a:pt x="264" y="722"/>
                  </a:lnTo>
                  <a:lnTo>
                    <a:pt x="269" y="720"/>
                  </a:lnTo>
                  <a:lnTo>
                    <a:pt x="271" y="719"/>
                  </a:lnTo>
                  <a:lnTo>
                    <a:pt x="271" y="716"/>
                  </a:lnTo>
                  <a:lnTo>
                    <a:pt x="274" y="712"/>
                  </a:lnTo>
                  <a:lnTo>
                    <a:pt x="278" y="712"/>
                  </a:lnTo>
                  <a:lnTo>
                    <a:pt x="280" y="719"/>
                  </a:lnTo>
                  <a:lnTo>
                    <a:pt x="284" y="720"/>
                  </a:lnTo>
                  <a:lnTo>
                    <a:pt x="287" y="717"/>
                  </a:lnTo>
                  <a:lnTo>
                    <a:pt x="292" y="719"/>
                  </a:lnTo>
                  <a:lnTo>
                    <a:pt x="294" y="717"/>
                  </a:lnTo>
                  <a:lnTo>
                    <a:pt x="296" y="718"/>
                  </a:lnTo>
                  <a:lnTo>
                    <a:pt x="295" y="720"/>
                  </a:lnTo>
                  <a:lnTo>
                    <a:pt x="295" y="722"/>
                  </a:lnTo>
                  <a:lnTo>
                    <a:pt x="296" y="724"/>
                  </a:lnTo>
                  <a:lnTo>
                    <a:pt x="299" y="730"/>
                  </a:lnTo>
                  <a:lnTo>
                    <a:pt x="303" y="729"/>
                  </a:lnTo>
                  <a:lnTo>
                    <a:pt x="302" y="724"/>
                  </a:lnTo>
                  <a:lnTo>
                    <a:pt x="306" y="724"/>
                  </a:lnTo>
                  <a:lnTo>
                    <a:pt x="308" y="720"/>
                  </a:lnTo>
                  <a:lnTo>
                    <a:pt x="317" y="720"/>
                  </a:lnTo>
                  <a:lnTo>
                    <a:pt x="315" y="716"/>
                  </a:lnTo>
                  <a:lnTo>
                    <a:pt x="324" y="713"/>
                  </a:lnTo>
                  <a:lnTo>
                    <a:pt x="325" y="707"/>
                  </a:lnTo>
                  <a:lnTo>
                    <a:pt x="330" y="708"/>
                  </a:lnTo>
                  <a:lnTo>
                    <a:pt x="333" y="708"/>
                  </a:lnTo>
                  <a:lnTo>
                    <a:pt x="336" y="710"/>
                  </a:lnTo>
                  <a:lnTo>
                    <a:pt x="341" y="707"/>
                  </a:lnTo>
                  <a:lnTo>
                    <a:pt x="342" y="708"/>
                  </a:lnTo>
                  <a:lnTo>
                    <a:pt x="344" y="706"/>
                  </a:lnTo>
                  <a:lnTo>
                    <a:pt x="341" y="705"/>
                  </a:lnTo>
                  <a:lnTo>
                    <a:pt x="343" y="700"/>
                  </a:lnTo>
                  <a:lnTo>
                    <a:pt x="345" y="702"/>
                  </a:lnTo>
                  <a:lnTo>
                    <a:pt x="359" y="710"/>
                  </a:lnTo>
                  <a:lnTo>
                    <a:pt x="355" y="714"/>
                  </a:lnTo>
                  <a:lnTo>
                    <a:pt x="362" y="719"/>
                  </a:lnTo>
                  <a:lnTo>
                    <a:pt x="363" y="722"/>
                  </a:lnTo>
                  <a:lnTo>
                    <a:pt x="361" y="724"/>
                  </a:lnTo>
                  <a:lnTo>
                    <a:pt x="377" y="736"/>
                  </a:lnTo>
                  <a:lnTo>
                    <a:pt x="366" y="749"/>
                  </a:lnTo>
                  <a:lnTo>
                    <a:pt x="375" y="755"/>
                  </a:lnTo>
                  <a:lnTo>
                    <a:pt x="365" y="765"/>
                  </a:lnTo>
                  <a:lnTo>
                    <a:pt x="375" y="770"/>
                  </a:lnTo>
                  <a:lnTo>
                    <a:pt x="379" y="770"/>
                  </a:lnTo>
                  <a:lnTo>
                    <a:pt x="386" y="773"/>
                  </a:lnTo>
                  <a:lnTo>
                    <a:pt x="383" y="786"/>
                  </a:lnTo>
                  <a:lnTo>
                    <a:pt x="402" y="786"/>
                  </a:lnTo>
                  <a:lnTo>
                    <a:pt x="403" y="788"/>
                  </a:lnTo>
                  <a:lnTo>
                    <a:pt x="413" y="798"/>
                  </a:lnTo>
                  <a:lnTo>
                    <a:pt x="410" y="800"/>
                  </a:lnTo>
                  <a:lnTo>
                    <a:pt x="413" y="806"/>
                  </a:lnTo>
                  <a:lnTo>
                    <a:pt x="407" y="807"/>
                  </a:lnTo>
                  <a:lnTo>
                    <a:pt x="414" y="815"/>
                  </a:lnTo>
                  <a:lnTo>
                    <a:pt x="408" y="827"/>
                  </a:lnTo>
                  <a:lnTo>
                    <a:pt x="445" y="855"/>
                  </a:lnTo>
                  <a:lnTo>
                    <a:pt x="447" y="856"/>
                  </a:lnTo>
                  <a:lnTo>
                    <a:pt x="447" y="855"/>
                  </a:lnTo>
                  <a:lnTo>
                    <a:pt x="452" y="858"/>
                  </a:lnTo>
                  <a:lnTo>
                    <a:pt x="447" y="862"/>
                  </a:lnTo>
                  <a:lnTo>
                    <a:pt x="447" y="868"/>
                  </a:lnTo>
                  <a:lnTo>
                    <a:pt x="443" y="876"/>
                  </a:lnTo>
                  <a:lnTo>
                    <a:pt x="463" y="892"/>
                  </a:lnTo>
                  <a:lnTo>
                    <a:pt x="449" y="912"/>
                  </a:lnTo>
                  <a:lnTo>
                    <a:pt x="456" y="918"/>
                  </a:lnTo>
                  <a:lnTo>
                    <a:pt x="465" y="907"/>
                  </a:lnTo>
                  <a:lnTo>
                    <a:pt x="475" y="915"/>
                  </a:lnTo>
                  <a:lnTo>
                    <a:pt x="474" y="917"/>
                  </a:lnTo>
                  <a:lnTo>
                    <a:pt x="475" y="918"/>
                  </a:lnTo>
                  <a:lnTo>
                    <a:pt x="487" y="903"/>
                  </a:lnTo>
                  <a:lnTo>
                    <a:pt x="483" y="900"/>
                  </a:lnTo>
                  <a:lnTo>
                    <a:pt x="502" y="873"/>
                  </a:lnTo>
                  <a:lnTo>
                    <a:pt x="495" y="870"/>
                  </a:lnTo>
                  <a:lnTo>
                    <a:pt x="497" y="869"/>
                  </a:lnTo>
                  <a:lnTo>
                    <a:pt x="505" y="870"/>
                  </a:lnTo>
                  <a:lnTo>
                    <a:pt x="516" y="856"/>
                  </a:lnTo>
                  <a:lnTo>
                    <a:pt x="520" y="859"/>
                  </a:lnTo>
                  <a:lnTo>
                    <a:pt x="541" y="875"/>
                  </a:lnTo>
                  <a:lnTo>
                    <a:pt x="541" y="879"/>
                  </a:lnTo>
                  <a:lnTo>
                    <a:pt x="546" y="879"/>
                  </a:lnTo>
                  <a:lnTo>
                    <a:pt x="547" y="882"/>
                  </a:lnTo>
                  <a:lnTo>
                    <a:pt x="549" y="882"/>
                  </a:lnTo>
                  <a:lnTo>
                    <a:pt x="550" y="885"/>
                  </a:lnTo>
                  <a:lnTo>
                    <a:pt x="571" y="882"/>
                  </a:lnTo>
                  <a:lnTo>
                    <a:pt x="570" y="879"/>
                  </a:lnTo>
                  <a:lnTo>
                    <a:pt x="577" y="877"/>
                  </a:lnTo>
                  <a:lnTo>
                    <a:pt x="576" y="874"/>
                  </a:lnTo>
                  <a:lnTo>
                    <a:pt x="585" y="873"/>
                  </a:lnTo>
                  <a:lnTo>
                    <a:pt x="586" y="875"/>
                  </a:lnTo>
                  <a:lnTo>
                    <a:pt x="597" y="874"/>
                  </a:lnTo>
                  <a:lnTo>
                    <a:pt x="596" y="864"/>
                  </a:lnTo>
                  <a:lnTo>
                    <a:pt x="594" y="863"/>
                  </a:lnTo>
                  <a:lnTo>
                    <a:pt x="591" y="859"/>
                  </a:lnTo>
                  <a:lnTo>
                    <a:pt x="594" y="858"/>
                  </a:lnTo>
                  <a:lnTo>
                    <a:pt x="591" y="856"/>
                  </a:lnTo>
                  <a:lnTo>
                    <a:pt x="591" y="855"/>
                  </a:lnTo>
                  <a:lnTo>
                    <a:pt x="590" y="851"/>
                  </a:lnTo>
                  <a:lnTo>
                    <a:pt x="591" y="846"/>
                  </a:lnTo>
                  <a:lnTo>
                    <a:pt x="590" y="842"/>
                  </a:lnTo>
                  <a:lnTo>
                    <a:pt x="595" y="842"/>
                  </a:lnTo>
                  <a:lnTo>
                    <a:pt x="595" y="838"/>
                  </a:lnTo>
                  <a:lnTo>
                    <a:pt x="589" y="821"/>
                  </a:lnTo>
                  <a:lnTo>
                    <a:pt x="588" y="807"/>
                  </a:lnTo>
                  <a:lnTo>
                    <a:pt x="582" y="806"/>
                  </a:lnTo>
                  <a:lnTo>
                    <a:pt x="580" y="803"/>
                  </a:lnTo>
                  <a:lnTo>
                    <a:pt x="585" y="797"/>
                  </a:lnTo>
                  <a:lnTo>
                    <a:pt x="590" y="789"/>
                  </a:lnTo>
                  <a:lnTo>
                    <a:pt x="604" y="792"/>
                  </a:lnTo>
                  <a:lnTo>
                    <a:pt x="613" y="790"/>
                  </a:lnTo>
                  <a:lnTo>
                    <a:pt x="610" y="796"/>
                  </a:lnTo>
                  <a:lnTo>
                    <a:pt x="614" y="797"/>
                  </a:lnTo>
                  <a:lnTo>
                    <a:pt x="613" y="800"/>
                  </a:lnTo>
                  <a:lnTo>
                    <a:pt x="621" y="802"/>
                  </a:lnTo>
                  <a:lnTo>
                    <a:pt x="622" y="804"/>
                  </a:lnTo>
                  <a:lnTo>
                    <a:pt x="628" y="803"/>
                  </a:lnTo>
                  <a:lnTo>
                    <a:pt x="633" y="791"/>
                  </a:lnTo>
                  <a:lnTo>
                    <a:pt x="655" y="792"/>
                  </a:lnTo>
                  <a:lnTo>
                    <a:pt x="655" y="794"/>
                  </a:lnTo>
                  <a:lnTo>
                    <a:pt x="662" y="795"/>
                  </a:lnTo>
                  <a:lnTo>
                    <a:pt x="663" y="792"/>
                  </a:lnTo>
                  <a:lnTo>
                    <a:pt x="670" y="795"/>
                  </a:lnTo>
                  <a:lnTo>
                    <a:pt x="679" y="806"/>
                  </a:lnTo>
                  <a:lnTo>
                    <a:pt x="682" y="808"/>
                  </a:lnTo>
                  <a:lnTo>
                    <a:pt x="690" y="814"/>
                  </a:lnTo>
                  <a:lnTo>
                    <a:pt x="692" y="813"/>
                  </a:lnTo>
                  <a:lnTo>
                    <a:pt x="693" y="807"/>
                  </a:lnTo>
                  <a:lnTo>
                    <a:pt x="687" y="806"/>
                  </a:lnTo>
                  <a:lnTo>
                    <a:pt x="687" y="803"/>
                  </a:lnTo>
                  <a:lnTo>
                    <a:pt x="679" y="797"/>
                  </a:lnTo>
                  <a:lnTo>
                    <a:pt x="678" y="797"/>
                  </a:lnTo>
                  <a:lnTo>
                    <a:pt x="679" y="795"/>
                  </a:lnTo>
                  <a:lnTo>
                    <a:pt x="682" y="790"/>
                  </a:lnTo>
                  <a:lnTo>
                    <a:pt x="686" y="790"/>
                  </a:lnTo>
                  <a:lnTo>
                    <a:pt x="687" y="783"/>
                  </a:lnTo>
                  <a:lnTo>
                    <a:pt x="699" y="784"/>
                  </a:lnTo>
                  <a:lnTo>
                    <a:pt x="704" y="783"/>
                  </a:lnTo>
                  <a:lnTo>
                    <a:pt x="711" y="766"/>
                  </a:lnTo>
                  <a:lnTo>
                    <a:pt x="721" y="770"/>
                  </a:lnTo>
                  <a:lnTo>
                    <a:pt x="727" y="771"/>
                  </a:lnTo>
                  <a:lnTo>
                    <a:pt x="724" y="776"/>
                  </a:lnTo>
                  <a:lnTo>
                    <a:pt x="728" y="776"/>
                  </a:lnTo>
                  <a:lnTo>
                    <a:pt x="729" y="778"/>
                  </a:lnTo>
                  <a:lnTo>
                    <a:pt x="740" y="784"/>
                  </a:lnTo>
                  <a:lnTo>
                    <a:pt x="741" y="767"/>
                  </a:lnTo>
                  <a:lnTo>
                    <a:pt x="740" y="753"/>
                  </a:lnTo>
                  <a:lnTo>
                    <a:pt x="747" y="748"/>
                  </a:lnTo>
                  <a:lnTo>
                    <a:pt x="751" y="738"/>
                  </a:lnTo>
                  <a:lnTo>
                    <a:pt x="755" y="740"/>
                  </a:lnTo>
                  <a:lnTo>
                    <a:pt x="758" y="738"/>
                  </a:lnTo>
                  <a:lnTo>
                    <a:pt x="764" y="740"/>
                  </a:lnTo>
                  <a:lnTo>
                    <a:pt x="765" y="732"/>
                  </a:lnTo>
                  <a:lnTo>
                    <a:pt x="773" y="732"/>
                  </a:lnTo>
                  <a:lnTo>
                    <a:pt x="775" y="735"/>
                  </a:lnTo>
                  <a:lnTo>
                    <a:pt x="778" y="732"/>
                  </a:lnTo>
                  <a:lnTo>
                    <a:pt x="783" y="732"/>
                  </a:lnTo>
                  <a:lnTo>
                    <a:pt x="785" y="728"/>
                  </a:lnTo>
                  <a:lnTo>
                    <a:pt x="784" y="726"/>
                  </a:lnTo>
                  <a:lnTo>
                    <a:pt x="785" y="724"/>
                  </a:lnTo>
                  <a:lnTo>
                    <a:pt x="779" y="725"/>
                  </a:lnTo>
                  <a:lnTo>
                    <a:pt x="777" y="719"/>
                  </a:lnTo>
                  <a:lnTo>
                    <a:pt x="781" y="718"/>
                  </a:lnTo>
                  <a:lnTo>
                    <a:pt x="781" y="716"/>
                  </a:lnTo>
                  <a:lnTo>
                    <a:pt x="778" y="716"/>
                  </a:lnTo>
                  <a:lnTo>
                    <a:pt x="776" y="712"/>
                  </a:lnTo>
                  <a:lnTo>
                    <a:pt x="778" y="711"/>
                  </a:lnTo>
                  <a:lnTo>
                    <a:pt x="775" y="711"/>
                  </a:lnTo>
                  <a:lnTo>
                    <a:pt x="772" y="710"/>
                  </a:lnTo>
                  <a:lnTo>
                    <a:pt x="776" y="705"/>
                  </a:lnTo>
                  <a:lnTo>
                    <a:pt x="779" y="705"/>
                  </a:lnTo>
                  <a:lnTo>
                    <a:pt x="782" y="704"/>
                  </a:lnTo>
                  <a:lnTo>
                    <a:pt x="778" y="702"/>
                  </a:lnTo>
                  <a:lnTo>
                    <a:pt x="779" y="700"/>
                  </a:lnTo>
                  <a:lnTo>
                    <a:pt x="787" y="698"/>
                  </a:lnTo>
                  <a:lnTo>
                    <a:pt x="788" y="695"/>
                  </a:lnTo>
                  <a:lnTo>
                    <a:pt x="789" y="694"/>
                  </a:lnTo>
                  <a:lnTo>
                    <a:pt x="791" y="695"/>
                  </a:lnTo>
                  <a:lnTo>
                    <a:pt x="794" y="696"/>
                  </a:lnTo>
                  <a:lnTo>
                    <a:pt x="794" y="699"/>
                  </a:lnTo>
                  <a:lnTo>
                    <a:pt x="797" y="698"/>
                  </a:lnTo>
                  <a:lnTo>
                    <a:pt x="797" y="695"/>
                  </a:lnTo>
                  <a:lnTo>
                    <a:pt x="799" y="683"/>
                  </a:lnTo>
                  <a:lnTo>
                    <a:pt x="803" y="683"/>
                  </a:lnTo>
                  <a:lnTo>
                    <a:pt x="801" y="672"/>
                  </a:lnTo>
                  <a:lnTo>
                    <a:pt x="809" y="670"/>
                  </a:lnTo>
                  <a:lnTo>
                    <a:pt x="812" y="665"/>
                  </a:lnTo>
                  <a:lnTo>
                    <a:pt x="830" y="669"/>
                  </a:lnTo>
                  <a:lnTo>
                    <a:pt x="835" y="665"/>
                  </a:lnTo>
                  <a:lnTo>
                    <a:pt x="837" y="665"/>
                  </a:lnTo>
                  <a:lnTo>
                    <a:pt x="838" y="663"/>
                  </a:lnTo>
                  <a:lnTo>
                    <a:pt x="839" y="662"/>
                  </a:lnTo>
                  <a:lnTo>
                    <a:pt x="841" y="657"/>
                  </a:lnTo>
                  <a:lnTo>
                    <a:pt x="838" y="651"/>
                  </a:lnTo>
                  <a:lnTo>
                    <a:pt x="833" y="647"/>
                  </a:lnTo>
                  <a:lnTo>
                    <a:pt x="837" y="646"/>
                  </a:lnTo>
                  <a:lnTo>
                    <a:pt x="853" y="642"/>
                  </a:lnTo>
                  <a:lnTo>
                    <a:pt x="865" y="635"/>
                  </a:lnTo>
                  <a:lnTo>
                    <a:pt x="861" y="630"/>
                  </a:lnTo>
                  <a:lnTo>
                    <a:pt x="859" y="632"/>
                  </a:lnTo>
                  <a:lnTo>
                    <a:pt x="853" y="626"/>
                  </a:lnTo>
                  <a:lnTo>
                    <a:pt x="855" y="624"/>
                  </a:lnTo>
                  <a:lnTo>
                    <a:pt x="859" y="627"/>
                  </a:lnTo>
                  <a:lnTo>
                    <a:pt x="855" y="616"/>
                  </a:lnTo>
                  <a:lnTo>
                    <a:pt x="838" y="608"/>
                  </a:lnTo>
                  <a:lnTo>
                    <a:pt x="842" y="602"/>
                  </a:lnTo>
                  <a:lnTo>
                    <a:pt x="854" y="592"/>
                  </a:lnTo>
                  <a:lnTo>
                    <a:pt x="856" y="587"/>
                  </a:lnTo>
                  <a:lnTo>
                    <a:pt x="860" y="585"/>
                  </a:lnTo>
                  <a:lnTo>
                    <a:pt x="877" y="584"/>
                  </a:lnTo>
                  <a:lnTo>
                    <a:pt x="904" y="590"/>
                  </a:lnTo>
                  <a:lnTo>
                    <a:pt x="933" y="598"/>
                  </a:lnTo>
                  <a:lnTo>
                    <a:pt x="933" y="597"/>
                  </a:lnTo>
                  <a:lnTo>
                    <a:pt x="941" y="597"/>
                  </a:lnTo>
                  <a:lnTo>
                    <a:pt x="941" y="598"/>
                  </a:lnTo>
                  <a:lnTo>
                    <a:pt x="947" y="599"/>
                  </a:lnTo>
                  <a:lnTo>
                    <a:pt x="951" y="587"/>
                  </a:lnTo>
                  <a:lnTo>
                    <a:pt x="956" y="581"/>
                  </a:lnTo>
                  <a:lnTo>
                    <a:pt x="954" y="578"/>
                  </a:lnTo>
                  <a:lnTo>
                    <a:pt x="964" y="574"/>
                  </a:lnTo>
                  <a:lnTo>
                    <a:pt x="964" y="573"/>
                  </a:lnTo>
                  <a:lnTo>
                    <a:pt x="969" y="572"/>
                  </a:lnTo>
                  <a:lnTo>
                    <a:pt x="965" y="567"/>
                  </a:lnTo>
                  <a:lnTo>
                    <a:pt x="969" y="563"/>
                  </a:lnTo>
                  <a:lnTo>
                    <a:pt x="983" y="560"/>
                  </a:lnTo>
                  <a:lnTo>
                    <a:pt x="980" y="550"/>
                  </a:lnTo>
                  <a:lnTo>
                    <a:pt x="959" y="546"/>
                  </a:lnTo>
                  <a:lnTo>
                    <a:pt x="958" y="536"/>
                  </a:lnTo>
                  <a:lnTo>
                    <a:pt x="964" y="503"/>
                  </a:lnTo>
                  <a:lnTo>
                    <a:pt x="958" y="496"/>
                  </a:lnTo>
                  <a:lnTo>
                    <a:pt x="964" y="503"/>
                  </a:lnTo>
                  <a:lnTo>
                    <a:pt x="958" y="496"/>
                  </a:lnTo>
                  <a:lnTo>
                    <a:pt x="959" y="488"/>
                  </a:lnTo>
                  <a:lnTo>
                    <a:pt x="957" y="488"/>
                  </a:lnTo>
                  <a:lnTo>
                    <a:pt x="957" y="483"/>
                  </a:lnTo>
                  <a:lnTo>
                    <a:pt x="947" y="483"/>
                  </a:lnTo>
                  <a:lnTo>
                    <a:pt x="950" y="463"/>
                  </a:lnTo>
                  <a:lnTo>
                    <a:pt x="946" y="459"/>
                  </a:lnTo>
                  <a:close/>
                </a:path>
              </a:pathLst>
            </a:custGeom>
            <a:blipFill>
              <a:blip r:embed="rId23"/>
              <a:stretch>
                <a:fillRect/>
              </a:stretch>
            </a:blipFill>
            <a:ln>
              <a:solidFill>
                <a:srgbClr val="FFFFFF"/>
              </a:solidFill>
            </a:ln>
          </p:spPr>
          <p:txBody>
            <a:bodyPr vert="horz" wrap="square" lIns="243624" tIns="121812" rIns="243624" bIns="121812" numCol="1" anchor="t" anchorCtr="0" compatLnSpc="1">
              <a:prstTxWarp prst="textNoShape">
                <a:avLst/>
              </a:prstTxWarp>
            </a:bodyPr>
            <a:lstStyle/>
            <a:p>
              <a:pPr defTabSz="2435744">
                <a:buClrTx/>
                <a:defRPr/>
              </a:pPr>
              <a:endParaRPr lang="en-US" sz="3796">
                <a:latin typeface="Verdana"/>
              </a:endParaRPr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73A215A7-8660-4F4D-9F4F-051EB36A2A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340" y="1816940"/>
              <a:ext cx="1275189" cy="1314932"/>
            </a:xfrm>
            <a:custGeom>
              <a:avLst/>
              <a:gdLst>
                <a:gd name="T0" fmla="*/ 389 w 883"/>
                <a:gd name="T1" fmla="*/ 734 h 922"/>
                <a:gd name="T2" fmla="*/ 427 w 883"/>
                <a:gd name="T3" fmla="*/ 724 h 922"/>
                <a:gd name="T4" fmla="*/ 474 w 883"/>
                <a:gd name="T5" fmla="*/ 720 h 922"/>
                <a:gd name="T6" fmla="*/ 521 w 883"/>
                <a:gd name="T7" fmla="*/ 707 h 922"/>
                <a:gd name="T8" fmla="*/ 569 w 883"/>
                <a:gd name="T9" fmla="*/ 688 h 922"/>
                <a:gd name="T10" fmla="*/ 549 w 883"/>
                <a:gd name="T11" fmla="*/ 677 h 922"/>
                <a:gd name="T12" fmla="*/ 538 w 883"/>
                <a:gd name="T13" fmla="*/ 648 h 922"/>
                <a:gd name="T14" fmla="*/ 557 w 883"/>
                <a:gd name="T15" fmla="*/ 626 h 922"/>
                <a:gd name="T16" fmla="*/ 564 w 883"/>
                <a:gd name="T17" fmla="*/ 604 h 922"/>
                <a:gd name="T18" fmla="*/ 562 w 883"/>
                <a:gd name="T19" fmla="*/ 562 h 922"/>
                <a:gd name="T20" fmla="*/ 588 w 883"/>
                <a:gd name="T21" fmla="*/ 522 h 922"/>
                <a:gd name="T22" fmla="*/ 613 w 883"/>
                <a:gd name="T23" fmla="*/ 532 h 922"/>
                <a:gd name="T24" fmla="*/ 660 w 883"/>
                <a:gd name="T25" fmla="*/ 545 h 922"/>
                <a:gd name="T26" fmla="*/ 683 w 883"/>
                <a:gd name="T27" fmla="*/ 514 h 922"/>
                <a:gd name="T28" fmla="*/ 710 w 883"/>
                <a:gd name="T29" fmla="*/ 497 h 922"/>
                <a:gd name="T30" fmla="*/ 733 w 883"/>
                <a:gd name="T31" fmla="*/ 493 h 922"/>
                <a:gd name="T32" fmla="*/ 755 w 883"/>
                <a:gd name="T33" fmla="*/ 436 h 922"/>
                <a:gd name="T34" fmla="*/ 778 w 883"/>
                <a:gd name="T35" fmla="*/ 425 h 922"/>
                <a:gd name="T36" fmla="*/ 779 w 883"/>
                <a:gd name="T37" fmla="*/ 395 h 922"/>
                <a:gd name="T38" fmla="*/ 805 w 883"/>
                <a:gd name="T39" fmla="*/ 388 h 922"/>
                <a:gd name="T40" fmla="*/ 842 w 883"/>
                <a:gd name="T41" fmla="*/ 383 h 922"/>
                <a:gd name="T42" fmla="*/ 866 w 883"/>
                <a:gd name="T43" fmla="*/ 370 h 922"/>
                <a:gd name="T44" fmla="*/ 883 w 883"/>
                <a:gd name="T45" fmla="*/ 339 h 922"/>
                <a:gd name="T46" fmla="*/ 843 w 883"/>
                <a:gd name="T47" fmla="*/ 294 h 922"/>
                <a:gd name="T48" fmla="*/ 800 w 883"/>
                <a:gd name="T49" fmla="*/ 210 h 922"/>
                <a:gd name="T50" fmla="*/ 794 w 883"/>
                <a:gd name="T51" fmla="*/ 173 h 922"/>
                <a:gd name="T52" fmla="*/ 766 w 883"/>
                <a:gd name="T53" fmla="*/ 152 h 922"/>
                <a:gd name="T54" fmla="*/ 704 w 883"/>
                <a:gd name="T55" fmla="*/ 138 h 922"/>
                <a:gd name="T56" fmla="*/ 637 w 883"/>
                <a:gd name="T57" fmla="*/ 118 h 922"/>
                <a:gd name="T58" fmla="*/ 616 w 883"/>
                <a:gd name="T59" fmla="*/ 71 h 922"/>
                <a:gd name="T60" fmla="*/ 593 w 883"/>
                <a:gd name="T61" fmla="*/ 45 h 922"/>
                <a:gd name="T62" fmla="*/ 534 w 883"/>
                <a:gd name="T63" fmla="*/ 27 h 922"/>
                <a:gd name="T64" fmla="*/ 493 w 883"/>
                <a:gd name="T65" fmla="*/ 17 h 922"/>
                <a:gd name="T66" fmla="*/ 479 w 883"/>
                <a:gd name="T67" fmla="*/ 3 h 922"/>
                <a:gd name="T68" fmla="*/ 460 w 883"/>
                <a:gd name="T69" fmla="*/ 34 h 922"/>
                <a:gd name="T70" fmla="*/ 338 w 883"/>
                <a:gd name="T71" fmla="*/ 130 h 922"/>
                <a:gd name="T72" fmla="*/ 250 w 883"/>
                <a:gd name="T73" fmla="*/ 222 h 922"/>
                <a:gd name="T74" fmla="*/ 159 w 883"/>
                <a:gd name="T75" fmla="*/ 323 h 922"/>
                <a:gd name="T76" fmla="*/ 81 w 883"/>
                <a:gd name="T77" fmla="*/ 429 h 922"/>
                <a:gd name="T78" fmla="*/ 23 w 883"/>
                <a:gd name="T79" fmla="*/ 501 h 922"/>
                <a:gd name="T80" fmla="*/ 19 w 883"/>
                <a:gd name="T81" fmla="*/ 559 h 922"/>
                <a:gd name="T82" fmla="*/ 23 w 883"/>
                <a:gd name="T83" fmla="*/ 674 h 922"/>
                <a:gd name="T84" fmla="*/ 21 w 883"/>
                <a:gd name="T85" fmla="*/ 701 h 922"/>
                <a:gd name="T86" fmla="*/ 31 w 883"/>
                <a:gd name="T87" fmla="*/ 712 h 922"/>
                <a:gd name="T88" fmla="*/ 56 w 883"/>
                <a:gd name="T89" fmla="*/ 727 h 922"/>
                <a:gd name="T90" fmla="*/ 74 w 883"/>
                <a:gd name="T91" fmla="*/ 749 h 922"/>
                <a:gd name="T92" fmla="*/ 79 w 883"/>
                <a:gd name="T93" fmla="*/ 780 h 922"/>
                <a:gd name="T94" fmla="*/ 86 w 883"/>
                <a:gd name="T95" fmla="*/ 804 h 922"/>
                <a:gd name="T96" fmla="*/ 93 w 883"/>
                <a:gd name="T97" fmla="*/ 842 h 922"/>
                <a:gd name="T98" fmla="*/ 121 w 883"/>
                <a:gd name="T99" fmla="*/ 860 h 922"/>
                <a:gd name="T100" fmla="*/ 149 w 883"/>
                <a:gd name="T101" fmla="*/ 856 h 922"/>
                <a:gd name="T102" fmla="*/ 177 w 883"/>
                <a:gd name="T103" fmla="*/ 902 h 922"/>
                <a:gd name="T104" fmla="*/ 212 w 883"/>
                <a:gd name="T105" fmla="*/ 901 h 922"/>
                <a:gd name="T106" fmla="*/ 238 w 883"/>
                <a:gd name="T107" fmla="*/ 912 h 922"/>
                <a:gd name="T108" fmla="*/ 280 w 883"/>
                <a:gd name="T109" fmla="*/ 918 h 922"/>
                <a:gd name="T110" fmla="*/ 293 w 883"/>
                <a:gd name="T111" fmla="*/ 881 h 922"/>
                <a:gd name="T112" fmla="*/ 303 w 883"/>
                <a:gd name="T113" fmla="*/ 848 h 922"/>
                <a:gd name="T114" fmla="*/ 297 w 883"/>
                <a:gd name="T115" fmla="*/ 804 h 922"/>
                <a:gd name="T116" fmla="*/ 324 w 883"/>
                <a:gd name="T117" fmla="*/ 774 h 922"/>
                <a:gd name="T118" fmla="*/ 339 w 883"/>
                <a:gd name="T119" fmla="*/ 739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83" h="922">
                  <a:moveTo>
                    <a:pt x="359" y="732"/>
                  </a:moveTo>
                  <a:lnTo>
                    <a:pt x="362" y="730"/>
                  </a:lnTo>
                  <a:lnTo>
                    <a:pt x="363" y="731"/>
                  </a:lnTo>
                  <a:lnTo>
                    <a:pt x="365" y="733"/>
                  </a:lnTo>
                  <a:lnTo>
                    <a:pt x="366" y="736"/>
                  </a:lnTo>
                  <a:lnTo>
                    <a:pt x="369" y="737"/>
                  </a:lnTo>
                  <a:lnTo>
                    <a:pt x="370" y="734"/>
                  </a:lnTo>
                  <a:lnTo>
                    <a:pt x="374" y="734"/>
                  </a:lnTo>
                  <a:lnTo>
                    <a:pt x="376" y="733"/>
                  </a:lnTo>
                  <a:lnTo>
                    <a:pt x="378" y="733"/>
                  </a:lnTo>
                  <a:lnTo>
                    <a:pt x="381" y="734"/>
                  </a:lnTo>
                  <a:lnTo>
                    <a:pt x="389" y="734"/>
                  </a:lnTo>
                  <a:lnTo>
                    <a:pt x="393" y="736"/>
                  </a:lnTo>
                  <a:lnTo>
                    <a:pt x="400" y="740"/>
                  </a:lnTo>
                  <a:lnTo>
                    <a:pt x="402" y="736"/>
                  </a:lnTo>
                  <a:lnTo>
                    <a:pt x="404" y="734"/>
                  </a:lnTo>
                  <a:lnTo>
                    <a:pt x="407" y="732"/>
                  </a:lnTo>
                  <a:lnTo>
                    <a:pt x="408" y="730"/>
                  </a:lnTo>
                  <a:lnTo>
                    <a:pt x="411" y="728"/>
                  </a:lnTo>
                  <a:lnTo>
                    <a:pt x="416" y="725"/>
                  </a:lnTo>
                  <a:lnTo>
                    <a:pt x="417" y="726"/>
                  </a:lnTo>
                  <a:lnTo>
                    <a:pt x="422" y="721"/>
                  </a:lnTo>
                  <a:lnTo>
                    <a:pt x="424" y="721"/>
                  </a:lnTo>
                  <a:lnTo>
                    <a:pt x="427" y="724"/>
                  </a:lnTo>
                  <a:lnTo>
                    <a:pt x="430" y="725"/>
                  </a:lnTo>
                  <a:lnTo>
                    <a:pt x="432" y="725"/>
                  </a:lnTo>
                  <a:lnTo>
                    <a:pt x="435" y="727"/>
                  </a:lnTo>
                  <a:lnTo>
                    <a:pt x="435" y="731"/>
                  </a:lnTo>
                  <a:lnTo>
                    <a:pt x="437" y="732"/>
                  </a:lnTo>
                  <a:lnTo>
                    <a:pt x="439" y="728"/>
                  </a:lnTo>
                  <a:lnTo>
                    <a:pt x="444" y="725"/>
                  </a:lnTo>
                  <a:lnTo>
                    <a:pt x="449" y="716"/>
                  </a:lnTo>
                  <a:lnTo>
                    <a:pt x="456" y="718"/>
                  </a:lnTo>
                  <a:lnTo>
                    <a:pt x="457" y="716"/>
                  </a:lnTo>
                  <a:lnTo>
                    <a:pt x="468" y="721"/>
                  </a:lnTo>
                  <a:lnTo>
                    <a:pt x="474" y="720"/>
                  </a:lnTo>
                  <a:lnTo>
                    <a:pt x="475" y="721"/>
                  </a:lnTo>
                  <a:lnTo>
                    <a:pt x="479" y="726"/>
                  </a:lnTo>
                  <a:lnTo>
                    <a:pt x="484" y="726"/>
                  </a:lnTo>
                  <a:lnTo>
                    <a:pt x="483" y="722"/>
                  </a:lnTo>
                  <a:lnTo>
                    <a:pt x="485" y="719"/>
                  </a:lnTo>
                  <a:lnTo>
                    <a:pt x="489" y="719"/>
                  </a:lnTo>
                  <a:lnTo>
                    <a:pt x="492" y="721"/>
                  </a:lnTo>
                  <a:lnTo>
                    <a:pt x="496" y="718"/>
                  </a:lnTo>
                  <a:lnTo>
                    <a:pt x="496" y="716"/>
                  </a:lnTo>
                  <a:lnTo>
                    <a:pt x="502" y="719"/>
                  </a:lnTo>
                  <a:lnTo>
                    <a:pt x="504" y="718"/>
                  </a:lnTo>
                  <a:lnTo>
                    <a:pt x="521" y="707"/>
                  </a:lnTo>
                  <a:lnTo>
                    <a:pt x="527" y="707"/>
                  </a:lnTo>
                  <a:lnTo>
                    <a:pt x="537" y="701"/>
                  </a:lnTo>
                  <a:lnTo>
                    <a:pt x="543" y="701"/>
                  </a:lnTo>
                  <a:lnTo>
                    <a:pt x="544" y="698"/>
                  </a:lnTo>
                  <a:lnTo>
                    <a:pt x="552" y="697"/>
                  </a:lnTo>
                  <a:lnTo>
                    <a:pt x="555" y="701"/>
                  </a:lnTo>
                  <a:lnTo>
                    <a:pt x="563" y="707"/>
                  </a:lnTo>
                  <a:lnTo>
                    <a:pt x="568" y="704"/>
                  </a:lnTo>
                  <a:lnTo>
                    <a:pt x="569" y="700"/>
                  </a:lnTo>
                  <a:lnTo>
                    <a:pt x="568" y="696"/>
                  </a:lnTo>
                  <a:lnTo>
                    <a:pt x="569" y="692"/>
                  </a:lnTo>
                  <a:lnTo>
                    <a:pt x="569" y="688"/>
                  </a:lnTo>
                  <a:lnTo>
                    <a:pt x="571" y="685"/>
                  </a:lnTo>
                  <a:lnTo>
                    <a:pt x="570" y="685"/>
                  </a:lnTo>
                  <a:lnTo>
                    <a:pt x="570" y="684"/>
                  </a:lnTo>
                  <a:lnTo>
                    <a:pt x="573" y="684"/>
                  </a:lnTo>
                  <a:lnTo>
                    <a:pt x="573" y="682"/>
                  </a:lnTo>
                  <a:lnTo>
                    <a:pt x="571" y="682"/>
                  </a:lnTo>
                  <a:lnTo>
                    <a:pt x="573" y="677"/>
                  </a:lnTo>
                  <a:lnTo>
                    <a:pt x="569" y="677"/>
                  </a:lnTo>
                  <a:lnTo>
                    <a:pt x="567" y="677"/>
                  </a:lnTo>
                  <a:lnTo>
                    <a:pt x="558" y="678"/>
                  </a:lnTo>
                  <a:lnTo>
                    <a:pt x="553" y="678"/>
                  </a:lnTo>
                  <a:lnTo>
                    <a:pt x="549" y="677"/>
                  </a:lnTo>
                  <a:lnTo>
                    <a:pt x="541" y="676"/>
                  </a:lnTo>
                  <a:lnTo>
                    <a:pt x="540" y="674"/>
                  </a:lnTo>
                  <a:lnTo>
                    <a:pt x="538" y="671"/>
                  </a:lnTo>
                  <a:lnTo>
                    <a:pt x="539" y="672"/>
                  </a:lnTo>
                  <a:lnTo>
                    <a:pt x="540" y="666"/>
                  </a:lnTo>
                  <a:lnTo>
                    <a:pt x="543" y="666"/>
                  </a:lnTo>
                  <a:lnTo>
                    <a:pt x="543" y="658"/>
                  </a:lnTo>
                  <a:lnTo>
                    <a:pt x="545" y="658"/>
                  </a:lnTo>
                  <a:lnTo>
                    <a:pt x="546" y="653"/>
                  </a:lnTo>
                  <a:lnTo>
                    <a:pt x="545" y="653"/>
                  </a:lnTo>
                  <a:lnTo>
                    <a:pt x="545" y="650"/>
                  </a:lnTo>
                  <a:lnTo>
                    <a:pt x="538" y="648"/>
                  </a:lnTo>
                  <a:lnTo>
                    <a:pt x="528" y="655"/>
                  </a:lnTo>
                  <a:lnTo>
                    <a:pt x="526" y="650"/>
                  </a:lnTo>
                  <a:lnTo>
                    <a:pt x="526" y="644"/>
                  </a:lnTo>
                  <a:lnTo>
                    <a:pt x="526" y="636"/>
                  </a:lnTo>
                  <a:lnTo>
                    <a:pt x="539" y="638"/>
                  </a:lnTo>
                  <a:lnTo>
                    <a:pt x="544" y="634"/>
                  </a:lnTo>
                  <a:lnTo>
                    <a:pt x="547" y="637"/>
                  </a:lnTo>
                  <a:lnTo>
                    <a:pt x="551" y="638"/>
                  </a:lnTo>
                  <a:lnTo>
                    <a:pt x="553" y="634"/>
                  </a:lnTo>
                  <a:lnTo>
                    <a:pt x="556" y="630"/>
                  </a:lnTo>
                  <a:lnTo>
                    <a:pt x="556" y="629"/>
                  </a:lnTo>
                  <a:lnTo>
                    <a:pt x="557" y="626"/>
                  </a:lnTo>
                  <a:lnTo>
                    <a:pt x="558" y="625"/>
                  </a:lnTo>
                  <a:lnTo>
                    <a:pt x="556" y="624"/>
                  </a:lnTo>
                  <a:lnTo>
                    <a:pt x="556" y="619"/>
                  </a:lnTo>
                  <a:lnTo>
                    <a:pt x="555" y="618"/>
                  </a:lnTo>
                  <a:lnTo>
                    <a:pt x="557" y="617"/>
                  </a:lnTo>
                  <a:lnTo>
                    <a:pt x="558" y="618"/>
                  </a:lnTo>
                  <a:lnTo>
                    <a:pt x="558" y="616"/>
                  </a:lnTo>
                  <a:lnTo>
                    <a:pt x="561" y="614"/>
                  </a:lnTo>
                  <a:lnTo>
                    <a:pt x="561" y="613"/>
                  </a:lnTo>
                  <a:lnTo>
                    <a:pt x="564" y="610"/>
                  </a:lnTo>
                  <a:lnTo>
                    <a:pt x="569" y="605"/>
                  </a:lnTo>
                  <a:lnTo>
                    <a:pt x="564" y="604"/>
                  </a:lnTo>
                  <a:lnTo>
                    <a:pt x="565" y="603"/>
                  </a:lnTo>
                  <a:lnTo>
                    <a:pt x="559" y="600"/>
                  </a:lnTo>
                  <a:lnTo>
                    <a:pt x="553" y="599"/>
                  </a:lnTo>
                  <a:lnTo>
                    <a:pt x="555" y="595"/>
                  </a:lnTo>
                  <a:lnTo>
                    <a:pt x="553" y="593"/>
                  </a:lnTo>
                  <a:lnTo>
                    <a:pt x="550" y="591"/>
                  </a:lnTo>
                  <a:lnTo>
                    <a:pt x="549" y="582"/>
                  </a:lnTo>
                  <a:lnTo>
                    <a:pt x="549" y="580"/>
                  </a:lnTo>
                  <a:lnTo>
                    <a:pt x="552" y="576"/>
                  </a:lnTo>
                  <a:lnTo>
                    <a:pt x="561" y="575"/>
                  </a:lnTo>
                  <a:lnTo>
                    <a:pt x="563" y="562"/>
                  </a:lnTo>
                  <a:lnTo>
                    <a:pt x="562" y="562"/>
                  </a:lnTo>
                  <a:lnTo>
                    <a:pt x="558" y="551"/>
                  </a:lnTo>
                  <a:lnTo>
                    <a:pt x="562" y="547"/>
                  </a:lnTo>
                  <a:lnTo>
                    <a:pt x="570" y="546"/>
                  </a:lnTo>
                  <a:lnTo>
                    <a:pt x="573" y="546"/>
                  </a:lnTo>
                  <a:lnTo>
                    <a:pt x="569" y="532"/>
                  </a:lnTo>
                  <a:lnTo>
                    <a:pt x="575" y="525"/>
                  </a:lnTo>
                  <a:lnTo>
                    <a:pt x="576" y="525"/>
                  </a:lnTo>
                  <a:lnTo>
                    <a:pt x="579" y="526"/>
                  </a:lnTo>
                  <a:lnTo>
                    <a:pt x="579" y="522"/>
                  </a:lnTo>
                  <a:lnTo>
                    <a:pt x="583" y="523"/>
                  </a:lnTo>
                  <a:lnTo>
                    <a:pt x="581" y="521"/>
                  </a:lnTo>
                  <a:lnTo>
                    <a:pt x="588" y="522"/>
                  </a:lnTo>
                  <a:lnTo>
                    <a:pt x="592" y="523"/>
                  </a:lnTo>
                  <a:lnTo>
                    <a:pt x="591" y="526"/>
                  </a:lnTo>
                  <a:lnTo>
                    <a:pt x="595" y="528"/>
                  </a:lnTo>
                  <a:lnTo>
                    <a:pt x="597" y="529"/>
                  </a:lnTo>
                  <a:lnTo>
                    <a:pt x="594" y="531"/>
                  </a:lnTo>
                  <a:lnTo>
                    <a:pt x="593" y="531"/>
                  </a:lnTo>
                  <a:lnTo>
                    <a:pt x="592" y="532"/>
                  </a:lnTo>
                  <a:lnTo>
                    <a:pt x="594" y="534"/>
                  </a:lnTo>
                  <a:lnTo>
                    <a:pt x="593" y="535"/>
                  </a:lnTo>
                  <a:lnTo>
                    <a:pt x="595" y="539"/>
                  </a:lnTo>
                  <a:lnTo>
                    <a:pt x="603" y="537"/>
                  </a:lnTo>
                  <a:lnTo>
                    <a:pt x="613" y="532"/>
                  </a:lnTo>
                  <a:lnTo>
                    <a:pt x="613" y="535"/>
                  </a:lnTo>
                  <a:lnTo>
                    <a:pt x="627" y="545"/>
                  </a:lnTo>
                  <a:lnTo>
                    <a:pt x="628" y="544"/>
                  </a:lnTo>
                  <a:lnTo>
                    <a:pt x="632" y="550"/>
                  </a:lnTo>
                  <a:lnTo>
                    <a:pt x="634" y="547"/>
                  </a:lnTo>
                  <a:lnTo>
                    <a:pt x="637" y="549"/>
                  </a:lnTo>
                  <a:lnTo>
                    <a:pt x="638" y="546"/>
                  </a:lnTo>
                  <a:lnTo>
                    <a:pt x="646" y="551"/>
                  </a:lnTo>
                  <a:lnTo>
                    <a:pt x="648" y="550"/>
                  </a:lnTo>
                  <a:lnTo>
                    <a:pt x="652" y="552"/>
                  </a:lnTo>
                  <a:lnTo>
                    <a:pt x="659" y="550"/>
                  </a:lnTo>
                  <a:lnTo>
                    <a:pt x="660" y="545"/>
                  </a:lnTo>
                  <a:lnTo>
                    <a:pt x="659" y="544"/>
                  </a:lnTo>
                  <a:lnTo>
                    <a:pt x="659" y="534"/>
                  </a:lnTo>
                  <a:lnTo>
                    <a:pt x="660" y="533"/>
                  </a:lnTo>
                  <a:lnTo>
                    <a:pt x="660" y="529"/>
                  </a:lnTo>
                  <a:lnTo>
                    <a:pt x="661" y="526"/>
                  </a:lnTo>
                  <a:lnTo>
                    <a:pt x="658" y="515"/>
                  </a:lnTo>
                  <a:lnTo>
                    <a:pt x="661" y="514"/>
                  </a:lnTo>
                  <a:lnTo>
                    <a:pt x="661" y="515"/>
                  </a:lnTo>
                  <a:lnTo>
                    <a:pt x="672" y="515"/>
                  </a:lnTo>
                  <a:lnTo>
                    <a:pt x="672" y="514"/>
                  </a:lnTo>
                  <a:lnTo>
                    <a:pt x="673" y="514"/>
                  </a:lnTo>
                  <a:lnTo>
                    <a:pt x="683" y="514"/>
                  </a:lnTo>
                  <a:lnTo>
                    <a:pt x="684" y="508"/>
                  </a:lnTo>
                  <a:lnTo>
                    <a:pt x="689" y="507"/>
                  </a:lnTo>
                  <a:lnTo>
                    <a:pt x="694" y="504"/>
                  </a:lnTo>
                  <a:lnTo>
                    <a:pt x="695" y="510"/>
                  </a:lnTo>
                  <a:lnTo>
                    <a:pt x="697" y="510"/>
                  </a:lnTo>
                  <a:lnTo>
                    <a:pt x="695" y="502"/>
                  </a:lnTo>
                  <a:lnTo>
                    <a:pt x="703" y="501"/>
                  </a:lnTo>
                  <a:lnTo>
                    <a:pt x="704" y="502"/>
                  </a:lnTo>
                  <a:lnTo>
                    <a:pt x="706" y="498"/>
                  </a:lnTo>
                  <a:lnTo>
                    <a:pt x="707" y="499"/>
                  </a:lnTo>
                  <a:lnTo>
                    <a:pt x="708" y="497"/>
                  </a:lnTo>
                  <a:lnTo>
                    <a:pt x="710" y="497"/>
                  </a:lnTo>
                  <a:lnTo>
                    <a:pt x="712" y="499"/>
                  </a:lnTo>
                  <a:lnTo>
                    <a:pt x="716" y="502"/>
                  </a:lnTo>
                  <a:lnTo>
                    <a:pt x="716" y="496"/>
                  </a:lnTo>
                  <a:lnTo>
                    <a:pt x="720" y="493"/>
                  </a:lnTo>
                  <a:lnTo>
                    <a:pt x="724" y="496"/>
                  </a:lnTo>
                  <a:lnTo>
                    <a:pt x="728" y="497"/>
                  </a:lnTo>
                  <a:lnTo>
                    <a:pt x="728" y="496"/>
                  </a:lnTo>
                  <a:lnTo>
                    <a:pt x="728" y="495"/>
                  </a:lnTo>
                  <a:lnTo>
                    <a:pt x="726" y="492"/>
                  </a:lnTo>
                  <a:lnTo>
                    <a:pt x="731" y="493"/>
                  </a:lnTo>
                  <a:lnTo>
                    <a:pt x="731" y="495"/>
                  </a:lnTo>
                  <a:lnTo>
                    <a:pt x="733" y="493"/>
                  </a:lnTo>
                  <a:lnTo>
                    <a:pt x="734" y="491"/>
                  </a:lnTo>
                  <a:lnTo>
                    <a:pt x="734" y="490"/>
                  </a:lnTo>
                  <a:lnTo>
                    <a:pt x="738" y="481"/>
                  </a:lnTo>
                  <a:lnTo>
                    <a:pt x="742" y="481"/>
                  </a:lnTo>
                  <a:lnTo>
                    <a:pt x="744" y="480"/>
                  </a:lnTo>
                  <a:lnTo>
                    <a:pt x="744" y="478"/>
                  </a:lnTo>
                  <a:lnTo>
                    <a:pt x="744" y="471"/>
                  </a:lnTo>
                  <a:lnTo>
                    <a:pt x="746" y="472"/>
                  </a:lnTo>
                  <a:lnTo>
                    <a:pt x="746" y="469"/>
                  </a:lnTo>
                  <a:lnTo>
                    <a:pt x="748" y="462"/>
                  </a:lnTo>
                  <a:lnTo>
                    <a:pt x="748" y="454"/>
                  </a:lnTo>
                  <a:lnTo>
                    <a:pt x="755" y="436"/>
                  </a:lnTo>
                  <a:lnTo>
                    <a:pt x="758" y="437"/>
                  </a:lnTo>
                  <a:lnTo>
                    <a:pt x="760" y="438"/>
                  </a:lnTo>
                  <a:lnTo>
                    <a:pt x="762" y="438"/>
                  </a:lnTo>
                  <a:lnTo>
                    <a:pt x="766" y="444"/>
                  </a:lnTo>
                  <a:lnTo>
                    <a:pt x="769" y="449"/>
                  </a:lnTo>
                  <a:lnTo>
                    <a:pt x="772" y="447"/>
                  </a:lnTo>
                  <a:lnTo>
                    <a:pt x="770" y="445"/>
                  </a:lnTo>
                  <a:lnTo>
                    <a:pt x="778" y="437"/>
                  </a:lnTo>
                  <a:lnTo>
                    <a:pt x="779" y="438"/>
                  </a:lnTo>
                  <a:lnTo>
                    <a:pt x="785" y="433"/>
                  </a:lnTo>
                  <a:lnTo>
                    <a:pt x="780" y="426"/>
                  </a:lnTo>
                  <a:lnTo>
                    <a:pt x="778" y="425"/>
                  </a:lnTo>
                  <a:lnTo>
                    <a:pt x="775" y="423"/>
                  </a:lnTo>
                  <a:lnTo>
                    <a:pt x="772" y="420"/>
                  </a:lnTo>
                  <a:lnTo>
                    <a:pt x="773" y="417"/>
                  </a:lnTo>
                  <a:lnTo>
                    <a:pt x="775" y="417"/>
                  </a:lnTo>
                  <a:lnTo>
                    <a:pt x="776" y="413"/>
                  </a:lnTo>
                  <a:lnTo>
                    <a:pt x="776" y="408"/>
                  </a:lnTo>
                  <a:lnTo>
                    <a:pt x="774" y="406"/>
                  </a:lnTo>
                  <a:lnTo>
                    <a:pt x="774" y="394"/>
                  </a:lnTo>
                  <a:lnTo>
                    <a:pt x="775" y="394"/>
                  </a:lnTo>
                  <a:lnTo>
                    <a:pt x="775" y="393"/>
                  </a:lnTo>
                  <a:lnTo>
                    <a:pt x="776" y="393"/>
                  </a:lnTo>
                  <a:lnTo>
                    <a:pt x="779" y="395"/>
                  </a:lnTo>
                  <a:lnTo>
                    <a:pt x="785" y="397"/>
                  </a:lnTo>
                  <a:lnTo>
                    <a:pt x="787" y="396"/>
                  </a:lnTo>
                  <a:lnTo>
                    <a:pt x="790" y="397"/>
                  </a:lnTo>
                  <a:lnTo>
                    <a:pt x="791" y="399"/>
                  </a:lnTo>
                  <a:lnTo>
                    <a:pt x="793" y="397"/>
                  </a:lnTo>
                  <a:lnTo>
                    <a:pt x="793" y="391"/>
                  </a:lnTo>
                  <a:lnTo>
                    <a:pt x="796" y="391"/>
                  </a:lnTo>
                  <a:lnTo>
                    <a:pt x="796" y="389"/>
                  </a:lnTo>
                  <a:lnTo>
                    <a:pt x="798" y="389"/>
                  </a:lnTo>
                  <a:lnTo>
                    <a:pt x="803" y="390"/>
                  </a:lnTo>
                  <a:lnTo>
                    <a:pt x="804" y="389"/>
                  </a:lnTo>
                  <a:lnTo>
                    <a:pt x="805" y="388"/>
                  </a:lnTo>
                  <a:lnTo>
                    <a:pt x="821" y="394"/>
                  </a:lnTo>
                  <a:lnTo>
                    <a:pt x="827" y="394"/>
                  </a:lnTo>
                  <a:lnTo>
                    <a:pt x="827" y="389"/>
                  </a:lnTo>
                  <a:lnTo>
                    <a:pt x="829" y="389"/>
                  </a:lnTo>
                  <a:lnTo>
                    <a:pt x="829" y="388"/>
                  </a:lnTo>
                  <a:lnTo>
                    <a:pt x="832" y="388"/>
                  </a:lnTo>
                  <a:lnTo>
                    <a:pt x="834" y="391"/>
                  </a:lnTo>
                  <a:lnTo>
                    <a:pt x="839" y="393"/>
                  </a:lnTo>
                  <a:lnTo>
                    <a:pt x="840" y="390"/>
                  </a:lnTo>
                  <a:lnTo>
                    <a:pt x="841" y="388"/>
                  </a:lnTo>
                  <a:lnTo>
                    <a:pt x="841" y="385"/>
                  </a:lnTo>
                  <a:lnTo>
                    <a:pt x="842" y="383"/>
                  </a:lnTo>
                  <a:lnTo>
                    <a:pt x="843" y="382"/>
                  </a:lnTo>
                  <a:lnTo>
                    <a:pt x="841" y="381"/>
                  </a:lnTo>
                  <a:lnTo>
                    <a:pt x="842" y="379"/>
                  </a:lnTo>
                  <a:lnTo>
                    <a:pt x="846" y="381"/>
                  </a:lnTo>
                  <a:lnTo>
                    <a:pt x="848" y="378"/>
                  </a:lnTo>
                  <a:lnTo>
                    <a:pt x="854" y="377"/>
                  </a:lnTo>
                  <a:lnTo>
                    <a:pt x="854" y="375"/>
                  </a:lnTo>
                  <a:lnTo>
                    <a:pt x="860" y="376"/>
                  </a:lnTo>
                  <a:lnTo>
                    <a:pt x="863" y="375"/>
                  </a:lnTo>
                  <a:lnTo>
                    <a:pt x="865" y="375"/>
                  </a:lnTo>
                  <a:lnTo>
                    <a:pt x="867" y="372"/>
                  </a:lnTo>
                  <a:lnTo>
                    <a:pt x="866" y="370"/>
                  </a:lnTo>
                  <a:lnTo>
                    <a:pt x="867" y="369"/>
                  </a:lnTo>
                  <a:lnTo>
                    <a:pt x="869" y="365"/>
                  </a:lnTo>
                  <a:lnTo>
                    <a:pt x="871" y="359"/>
                  </a:lnTo>
                  <a:lnTo>
                    <a:pt x="869" y="354"/>
                  </a:lnTo>
                  <a:lnTo>
                    <a:pt x="867" y="352"/>
                  </a:lnTo>
                  <a:lnTo>
                    <a:pt x="869" y="348"/>
                  </a:lnTo>
                  <a:lnTo>
                    <a:pt x="871" y="345"/>
                  </a:lnTo>
                  <a:lnTo>
                    <a:pt x="871" y="342"/>
                  </a:lnTo>
                  <a:lnTo>
                    <a:pt x="873" y="342"/>
                  </a:lnTo>
                  <a:lnTo>
                    <a:pt x="875" y="340"/>
                  </a:lnTo>
                  <a:lnTo>
                    <a:pt x="879" y="341"/>
                  </a:lnTo>
                  <a:lnTo>
                    <a:pt x="883" y="339"/>
                  </a:lnTo>
                  <a:lnTo>
                    <a:pt x="881" y="336"/>
                  </a:lnTo>
                  <a:lnTo>
                    <a:pt x="877" y="335"/>
                  </a:lnTo>
                  <a:lnTo>
                    <a:pt x="875" y="331"/>
                  </a:lnTo>
                  <a:lnTo>
                    <a:pt x="878" y="324"/>
                  </a:lnTo>
                  <a:lnTo>
                    <a:pt x="875" y="317"/>
                  </a:lnTo>
                  <a:lnTo>
                    <a:pt x="866" y="315"/>
                  </a:lnTo>
                  <a:lnTo>
                    <a:pt x="863" y="312"/>
                  </a:lnTo>
                  <a:lnTo>
                    <a:pt x="860" y="310"/>
                  </a:lnTo>
                  <a:lnTo>
                    <a:pt x="858" y="309"/>
                  </a:lnTo>
                  <a:lnTo>
                    <a:pt x="846" y="299"/>
                  </a:lnTo>
                  <a:lnTo>
                    <a:pt x="845" y="295"/>
                  </a:lnTo>
                  <a:lnTo>
                    <a:pt x="843" y="294"/>
                  </a:lnTo>
                  <a:lnTo>
                    <a:pt x="814" y="254"/>
                  </a:lnTo>
                  <a:lnTo>
                    <a:pt x="811" y="248"/>
                  </a:lnTo>
                  <a:lnTo>
                    <a:pt x="814" y="234"/>
                  </a:lnTo>
                  <a:lnTo>
                    <a:pt x="811" y="232"/>
                  </a:lnTo>
                  <a:lnTo>
                    <a:pt x="811" y="231"/>
                  </a:lnTo>
                  <a:lnTo>
                    <a:pt x="812" y="228"/>
                  </a:lnTo>
                  <a:lnTo>
                    <a:pt x="815" y="228"/>
                  </a:lnTo>
                  <a:lnTo>
                    <a:pt x="816" y="224"/>
                  </a:lnTo>
                  <a:lnTo>
                    <a:pt x="814" y="221"/>
                  </a:lnTo>
                  <a:lnTo>
                    <a:pt x="806" y="218"/>
                  </a:lnTo>
                  <a:lnTo>
                    <a:pt x="802" y="214"/>
                  </a:lnTo>
                  <a:lnTo>
                    <a:pt x="800" y="210"/>
                  </a:lnTo>
                  <a:lnTo>
                    <a:pt x="800" y="207"/>
                  </a:lnTo>
                  <a:lnTo>
                    <a:pt x="802" y="204"/>
                  </a:lnTo>
                  <a:lnTo>
                    <a:pt x="805" y="203"/>
                  </a:lnTo>
                  <a:lnTo>
                    <a:pt x="804" y="200"/>
                  </a:lnTo>
                  <a:lnTo>
                    <a:pt x="805" y="197"/>
                  </a:lnTo>
                  <a:lnTo>
                    <a:pt x="809" y="191"/>
                  </a:lnTo>
                  <a:lnTo>
                    <a:pt x="814" y="192"/>
                  </a:lnTo>
                  <a:lnTo>
                    <a:pt x="812" y="189"/>
                  </a:lnTo>
                  <a:lnTo>
                    <a:pt x="812" y="177"/>
                  </a:lnTo>
                  <a:lnTo>
                    <a:pt x="803" y="172"/>
                  </a:lnTo>
                  <a:lnTo>
                    <a:pt x="799" y="171"/>
                  </a:lnTo>
                  <a:lnTo>
                    <a:pt x="794" y="173"/>
                  </a:lnTo>
                  <a:lnTo>
                    <a:pt x="788" y="176"/>
                  </a:lnTo>
                  <a:lnTo>
                    <a:pt x="785" y="176"/>
                  </a:lnTo>
                  <a:lnTo>
                    <a:pt x="784" y="173"/>
                  </a:lnTo>
                  <a:lnTo>
                    <a:pt x="770" y="170"/>
                  </a:lnTo>
                  <a:lnTo>
                    <a:pt x="766" y="167"/>
                  </a:lnTo>
                  <a:lnTo>
                    <a:pt x="764" y="164"/>
                  </a:lnTo>
                  <a:lnTo>
                    <a:pt x="766" y="161"/>
                  </a:lnTo>
                  <a:lnTo>
                    <a:pt x="764" y="160"/>
                  </a:lnTo>
                  <a:lnTo>
                    <a:pt x="766" y="158"/>
                  </a:lnTo>
                  <a:lnTo>
                    <a:pt x="766" y="155"/>
                  </a:lnTo>
                  <a:lnTo>
                    <a:pt x="767" y="154"/>
                  </a:lnTo>
                  <a:lnTo>
                    <a:pt x="766" y="152"/>
                  </a:lnTo>
                  <a:lnTo>
                    <a:pt x="766" y="143"/>
                  </a:lnTo>
                  <a:lnTo>
                    <a:pt x="758" y="144"/>
                  </a:lnTo>
                  <a:lnTo>
                    <a:pt x="752" y="142"/>
                  </a:lnTo>
                  <a:lnTo>
                    <a:pt x="748" y="141"/>
                  </a:lnTo>
                  <a:lnTo>
                    <a:pt x="730" y="124"/>
                  </a:lnTo>
                  <a:lnTo>
                    <a:pt x="726" y="130"/>
                  </a:lnTo>
                  <a:lnTo>
                    <a:pt x="728" y="134"/>
                  </a:lnTo>
                  <a:lnTo>
                    <a:pt x="727" y="146"/>
                  </a:lnTo>
                  <a:lnTo>
                    <a:pt x="720" y="144"/>
                  </a:lnTo>
                  <a:lnTo>
                    <a:pt x="712" y="146"/>
                  </a:lnTo>
                  <a:lnTo>
                    <a:pt x="712" y="138"/>
                  </a:lnTo>
                  <a:lnTo>
                    <a:pt x="704" y="138"/>
                  </a:lnTo>
                  <a:lnTo>
                    <a:pt x="703" y="142"/>
                  </a:lnTo>
                  <a:lnTo>
                    <a:pt x="698" y="143"/>
                  </a:lnTo>
                  <a:lnTo>
                    <a:pt x="688" y="143"/>
                  </a:lnTo>
                  <a:lnTo>
                    <a:pt x="686" y="144"/>
                  </a:lnTo>
                  <a:lnTo>
                    <a:pt x="682" y="146"/>
                  </a:lnTo>
                  <a:lnTo>
                    <a:pt x="677" y="148"/>
                  </a:lnTo>
                  <a:lnTo>
                    <a:pt x="658" y="147"/>
                  </a:lnTo>
                  <a:lnTo>
                    <a:pt x="658" y="140"/>
                  </a:lnTo>
                  <a:lnTo>
                    <a:pt x="659" y="132"/>
                  </a:lnTo>
                  <a:lnTo>
                    <a:pt x="655" y="126"/>
                  </a:lnTo>
                  <a:lnTo>
                    <a:pt x="643" y="119"/>
                  </a:lnTo>
                  <a:lnTo>
                    <a:pt x="637" y="118"/>
                  </a:lnTo>
                  <a:lnTo>
                    <a:pt x="634" y="114"/>
                  </a:lnTo>
                  <a:lnTo>
                    <a:pt x="630" y="116"/>
                  </a:lnTo>
                  <a:lnTo>
                    <a:pt x="621" y="112"/>
                  </a:lnTo>
                  <a:lnTo>
                    <a:pt x="621" y="105"/>
                  </a:lnTo>
                  <a:lnTo>
                    <a:pt x="621" y="92"/>
                  </a:lnTo>
                  <a:lnTo>
                    <a:pt x="617" y="90"/>
                  </a:lnTo>
                  <a:lnTo>
                    <a:pt x="621" y="87"/>
                  </a:lnTo>
                  <a:lnTo>
                    <a:pt x="621" y="82"/>
                  </a:lnTo>
                  <a:lnTo>
                    <a:pt x="618" y="80"/>
                  </a:lnTo>
                  <a:lnTo>
                    <a:pt x="618" y="75"/>
                  </a:lnTo>
                  <a:lnTo>
                    <a:pt x="619" y="74"/>
                  </a:lnTo>
                  <a:lnTo>
                    <a:pt x="616" y="71"/>
                  </a:lnTo>
                  <a:lnTo>
                    <a:pt x="617" y="75"/>
                  </a:lnTo>
                  <a:lnTo>
                    <a:pt x="613" y="76"/>
                  </a:lnTo>
                  <a:lnTo>
                    <a:pt x="610" y="76"/>
                  </a:lnTo>
                  <a:lnTo>
                    <a:pt x="609" y="75"/>
                  </a:lnTo>
                  <a:lnTo>
                    <a:pt x="606" y="75"/>
                  </a:lnTo>
                  <a:lnTo>
                    <a:pt x="606" y="69"/>
                  </a:lnTo>
                  <a:lnTo>
                    <a:pt x="609" y="66"/>
                  </a:lnTo>
                  <a:lnTo>
                    <a:pt x="606" y="63"/>
                  </a:lnTo>
                  <a:lnTo>
                    <a:pt x="604" y="53"/>
                  </a:lnTo>
                  <a:lnTo>
                    <a:pt x="600" y="50"/>
                  </a:lnTo>
                  <a:lnTo>
                    <a:pt x="599" y="46"/>
                  </a:lnTo>
                  <a:lnTo>
                    <a:pt x="593" y="45"/>
                  </a:lnTo>
                  <a:lnTo>
                    <a:pt x="589" y="46"/>
                  </a:lnTo>
                  <a:lnTo>
                    <a:pt x="586" y="47"/>
                  </a:lnTo>
                  <a:lnTo>
                    <a:pt x="579" y="52"/>
                  </a:lnTo>
                  <a:lnTo>
                    <a:pt x="574" y="52"/>
                  </a:lnTo>
                  <a:lnTo>
                    <a:pt x="561" y="42"/>
                  </a:lnTo>
                  <a:lnTo>
                    <a:pt x="557" y="35"/>
                  </a:lnTo>
                  <a:lnTo>
                    <a:pt x="562" y="30"/>
                  </a:lnTo>
                  <a:lnTo>
                    <a:pt x="557" y="27"/>
                  </a:lnTo>
                  <a:lnTo>
                    <a:pt x="552" y="20"/>
                  </a:lnTo>
                  <a:lnTo>
                    <a:pt x="545" y="24"/>
                  </a:lnTo>
                  <a:lnTo>
                    <a:pt x="533" y="23"/>
                  </a:lnTo>
                  <a:lnTo>
                    <a:pt x="534" y="27"/>
                  </a:lnTo>
                  <a:lnTo>
                    <a:pt x="529" y="36"/>
                  </a:lnTo>
                  <a:lnTo>
                    <a:pt x="523" y="36"/>
                  </a:lnTo>
                  <a:lnTo>
                    <a:pt x="507" y="32"/>
                  </a:lnTo>
                  <a:lnTo>
                    <a:pt x="504" y="32"/>
                  </a:lnTo>
                  <a:lnTo>
                    <a:pt x="501" y="29"/>
                  </a:lnTo>
                  <a:lnTo>
                    <a:pt x="502" y="27"/>
                  </a:lnTo>
                  <a:lnTo>
                    <a:pt x="498" y="28"/>
                  </a:lnTo>
                  <a:lnTo>
                    <a:pt x="498" y="24"/>
                  </a:lnTo>
                  <a:lnTo>
                    <a:pt x="495" y="20"/>
                  </a:lnTo>
                  <a:lnTo>
                    <a:pt x="496" y="18"/>
                  </a:lnTo>
                  <a:lnTo>
                    <a:pt x="495" y="16"/>
                  </a:lnTo>
                  <a:lnTo>
                    <a:pt x="493" y="17"/>
                  </a:lnTo>
                  <a:lnTo>
                    <a:pt x="491" y="15"/>
                  </a:lnTo>
                  <a:lnTo>
                    <a:pt x="490" y="17"/>
                  </a:lnTo>
                  <a:lnTo>
                    <a:pt x="489" y="15"/>
                  </a:lnTo>
                  <a:lnTo>
                    <a:pt x="486" y="20"/>
                  </a:lnTo>
                  <a:lnTo>
                    <a:pt x="486" y="14"/>
                  </a:lnTo>
                  <a:lnTo>
                    <a:pt x="485" y="12"/>
                  </a:lnTo>
                  <a:lnTo>
                    <a:pt x="486" y="11"/>
                  </a:lnTo>
                  <a:lnTo>
                    <a:pt x="485" y="10"/>
                  </a:lnTo>
                  <a:lnTo>
                    <a:pt x="483" y="9"/>
                  </a:lnTo>
                  <a:lnTo>
                    <a:pt x="484" y="8"/>
                  </a:lnTo>
                  <a:lnTo>
                    <a:pt x="481" y="3"/>
                  </a:lnTo>
                  <a:lnTo>
                    <a:pt x="479" y="3"/>
                  </a:lnTo>
                  <a:lnTo>
                    <a:pt x="478" y="0"/>
                  </a:lnTo>
                  <a:lnTo>
                    <a:pt x="477" y="3"/>
                  </a:lnTo>
                  <a:lnTo>
                    <a:pt x="474" y="2"/>
                  </a:lnTo>
                  <a:lnTo>
                    <a:pt x="474" y="3"/>
                  </a:lnTo>
                  <a:lnTo>
                    <a:pt x="471" y="0"/>
                  </a:lnTo>
                  <a:lnTo>
                    <a:pt x="468" y="0"/>
                  </a:lnTo>
                  <a:lnTo>
                    <a:pt x="469" y="3"/>
                  </a:lnTo>
                  <a:lnTo>
                    <a:pt x="465" y="8"/>
                  </a:lnTo>
                  <a:lnTo>
                    <a:pt x="462" y="5"/>
                  </a:lnTo>
                  <a:lnTo>
                    <a:pt x="460" y="15"/>
                  </a:lnTo>
                  <a:lnTo>
                    <a:pt x="462" y="21"/>
                  </a:lnTo>
                  <a:lnTo>
                    <a:pt x="460" y="34"/>
                  </a:lnTo>
                  <a:lnTo>
                    <a:pt x="460" y="42"/>
                  </a:lnTo>
                  <a:lnTo>
                    <a:pt x="453" y="70"/>
                  </a:lnTo>
                  <a:lnTo>
                    <a:pt x="442" y="94"/>
                  </a:lnTo>
                  <a:lnTo>
                    <a:pt x="442" y="98"/>
                  </a:lnTo>
                  <a:lnTo>
                    <a:pt x="432" y="102"/>
                  </a:lnTo>
                  <a:lnTo>
                    <a:pt x="430" y="113"/>
                  </a:lnTo>
                  <a:lnTo>
                    <a:pt x="412" y="112"/>
                  </a:lnTo>
                  <a:lnTo>
                    <a:pt x="381" y="117"/>
                  </a:lnTo>
                  <a:lnTo>
                    <a:pt x="368" y="117"/>
                  </a:lnTo>
                  <a:lnTo>
                    <a:pt x="360" y="119"/>
                  </a:lnTo>
                  <a:lnTo>
                    <a:pt x="345" y="124"/>
                  </a:lnTo>
                  <a:lnTo>
                    <a:pt x="338" y="130"/>
                  </a:lnTo>
                  <a:lnTo>
                    <a:pt x="333" y="142"/>
                  </a:lnTo>
                  <a:lnTo>
                    <a:pt x="332" y="152"/>
                  </a:lnTo>
                  <a:lnTo>
                    <a:pt x="328" y="153"/>
                  </a:lnTo>
                  <a:lnTo>
                    <a:pt x="316" y="158"/>
                  </a:lnTo>
                  <a:lnTo>
                    <a:pt x="314" y="165"/>
                  </a:lnTo>
                  <a:lnTo>
                    <a:pt x="308" y="167"/>
                  </a:lnTo>
                  <a:lnTo>
                    <a:pt x="298" y="183"/>
                  </a:lnTo>
                  <a:lnTo>
                    <a:pt x="286" y="191"/>
                  </a:lnTo>
                  <a:lnTo>
                    <a:pt x="272" y="201"/>
                  </a:lnTo>
                  <a:lnTo>
                    <a:pt x="263" y="206"/>
                  </a:lnTo>
                  <a:lnTo>
                    <a:pt x="254" y="218"/>
                  </a:lnTo>
                  <a:lnTo>
                    <a:pt x="250" y="222"/>
                  </a:lnTo>
                  <a:lnTo>
                    <a:pt x="234" y="234"/>
                  </a:lnTo>
                  <a:lnTo>
                    <a:pt x="214" y="256"/>
                  </a:lnTo>
                  <a:lnTo>
                    <a:pt x="208" y="258"/>
                  </a:lnTo>
                  <a:lnTo>
                    <a:pt x="207" y="262"/>
                  </a:lnTo>
                  <a:lnTo>
                    <a:pt x="202" y="262"/>
                  </a:lnTo>
                  <a:lnTo>
                    <a:pt x="202" y="268"/>
                  </a:lnTo>
                  <a:lnTo>
                    <a:pt x="197" y="272"/>
                  </a:lnTo>
                  <a:lnTo>
                    <a:pt x="189" y="283"/>
                  </a:lnTo>
                  <a:lnTo>
                    <a:pt x="182" y="287"/>
                  </a:lnTo>
                  <a:lnTo>
                    <a:pt x="182" y="295"/>
                  </a:lnTo>
                  <a:lnTo>
                    <a:pt x="170" y="310"/>
                  </a:lnTo>
                  <a:lnTo>
                    <a:pt x="159" y="323"/>
                  </a:lnTo>
                  <a:lnTo>
                    <a:pt x="151" y="330"/>
                  </a:lnTo>
                  <a:lnTo>
                    <a:pt x="148" y="337"/>
                  </a:lnTo>
                  <a:lnTo>
                    <a:pt x="142" y="345"/>
                  </a:lnTo>
                  <a:lnTo>
                    <a:pt x="124" y="366"/>
                  </a:lnTo>
                  <a:lnTo>
                    <a:pt x="113" y="384"/>
                  </a:lnTo>
                  <a:lnTo>
                    <a:pt x="112" y="385"/>
                  </a:lnTo>
                  <a:lnTo>
                    <a:pt x="104" y="387"/>
                  </a:lnTo>
                  <a:lnTo>
                    <a:pt x="100" y="400"/>
                  </a:lnTo>
                  <a:lnTo>
                    <a:pt x="101" y="403"/>
                  </a:lnTo>
                  <a:lnTo>
                    <a:pt x="92" y="408"/>
                  </a:lnTo>
                  <a:lnTo>
                    <a:pt x="81" y="421"/>
                  </a:lnTo>
                  <a:lnTo>
                    <a:pt x="81" y="429"/>
                  </a:lnTo>
                  <a:lnTo>
                    <a:pt x="73" y="433"/>
                  </a:lnTo>
                  <a:lnTo>
                    <a:pt x="67" y="444"/>
                  </a:lnTo>
                  <a:lnTo>
                    <a:pt x="65" y="448"/>
                  </a:lnTo>
                  <a:lnTo>
                    <a:pt x="57" y="456"/>
                  </a:lnTo>
                  <a:lnTo>
                    <a:pt x="52" y="456"/>
                  </a:lnTo>
                  <a:lnTo>
                    <a:pt x="46" y="465"/>
                  </a:lnTo>
                  <a:lnTo>
                    <a:pt x="45" y="469"/>
                  </a:lnTo>
                  <a:lnTo>
                    <a:pt x="45" y="474"/>
                  </a:lnTo>
                  <a:lnTo>
                    <a:pt x="37" y="484"/>
                  </a:lnTo>
                  <a:lnTo>
                    <a:pt x="34" y="486"/>
                  </a:lnTo>
                  <a:lnTo>
                    <a:pt x="27" y="495"/>
                  </a:lnTo>
                  <a:lnTo>
                    <a:pt x="23" y="501"/>
                  </a:lnTo>
                  <a:lnTo>
                    <a:pt x="20" y="504"/>
                  </a:lnTo>
                  <a:lnTo>
                    <a:pt x="14" y="515"/>
                  </a:lnTo>
                  <a:lnTo>
                    <a:pt x="11" y="520"/>
                  </a:lnTo>
                  <a:lnTo>
                    <a:pt x="10" y="525"/>
                  </a:lnTo>
                  <a:lnTo>
                    <a:pt x="7" y="529"/>
                  </a:lnTo>
                  <a:lnTo>
                    <a:pt x="0" y="534"/>
                  </a:lnTo>
                  <a:lnTo>
                    <a:pt x="1" y="537"/>
                  </a:lnTo>
                  <a:lnTo>
                    <a:pt x="3" y="545"/>
                  </a:lnTo>
                  <a:lnTo>
                    <a:pt x="9" y="550"/>
                  </a:lnTo>
                  <a:lnTo>
                    <a:pt x="17" y="551"/>
                  </a:lnTo>
                  <a:lnTo>
                    <a:pt x="19" y="555"/>
                  </a:lnTo>
                  <a:lnTo>
                    <a:pt x="19" y="559"/>
                  </a:lnTo>
                  <a:lnTo>
                    <a:pt x="22" y="577"/>
                  </a:lnTo>
                  <a:lnTo>
                    <a:pt x="25" y="588"/>
                  </a:lnTo>
                  <a:lnTo>
                    <a:pt x="28" y="597"/>
                  </a:lnTo>
                  <a:lnTo>
                    <a:pt x="33" y="616"/>
                  </a:lnTo>
                  <a:lnTo>
                    <a:pt x="32" y="626"/>
                  </a:lnTo>
                  <a:lnTo>
                    <a:pt x="32" y="629"/>
                  </a:lnTo>
                  <a:lnTo>
                    <a:pt x="33" y="630"/>
                  </a:lnTo>
                  <a:lnTo>
                    <a:pt x="34" y="636"/>
                  </a:lnTo>
                  <a:lnTo>
                    <a:pt x="32" y="644"/>
                  </a:lnTo>
                  <a:lnTo>
                    <a:pt x="31" y="670"/>
                  </a:lnTo>
                  <a:lnTo>
                    <a:pt x="25" y="672"/>
                  </a:lnTo>
                  <a:lnTo>
                    <a:pt x="23" y="674"/>
                  </a:lnTo>
                  <a:lnTo>
                    <a:pt x="23" y="679"/>
                  </a:lnTo>
                  <a:lnTo>
                    <a:pt x="25" y="682"/>
                  </a:lnTo>
                  <a:lnTo>
                    <a:pt x="27" y="682"/>
                  </a:lnTo>
                  <a:lnTo>
                    <a:pt x="33" y="684"/>
                  </a:lnTo>
                  <a:lnTo>
                    <a:pt x="31" y="686"/>
                  </a:lnTo>
                  <a:lnTo>
                    <a:pt x="29" y="686"/>
                  </a:lnTo>
                  <a:lnTo>
                    <a:pt x="29" y="689"/>
                  </a:lnTo>
                  <a:lnTo>
                    <a:pt x="28" y="689"/>
                  </a:lnTo>
                  <a:lnTo>
                    <a:pt x="28" y="692"/>
                  </a:lnTo>
                  <a:lnTo>
                    <a:pt x="26" y="694"/>
                  </a:lnTo>
                  <a:lnTo>
                    <a:pt x="23" y="700"/>
                  </a:lnTo>
                  <a:lnTo>
                    <a:pt x="21" y="701"/>
                  </a:lnTo>
                  <a:lnTo>
                    <a:pt x="21" y="704"/>
                  </a:lnTo>
                  <a:lnTo>
                    <a:pt x="22" y="706"/>
                  </a:lnTo>
                  <a:lnTo>
                    <a:pt x="23" y="708"/>
                  </a:lnTo>
                  <a:lnTo>
                    <a:pt x="26" y="707"/>
                  </a:lnTo>
                  <a:lnTo>
                    <a:pt x="26" y="703"/>
                  </a:lnTo>
                  <a:lnTo>
                    <a:pt x="27" y="703"/>
                  </a:lnTo>
                  <a:lnTo>
                    <a:pt x="28" y="701"/>
                  </a:lnTo>
                  <a:lnTo>
                    <a:pt x="33" y="700"/>
                  </a:lnTo>
                  <a:lnTo>
                    <a:pt x="35" y="701"/>
                  </a:lnTo>
                  <a:lnTo>
                    <a:pt x="37" y="700"/>
                  </a:lnTo>
                  <a:lnTo>
                    <a:pt x="32" y="707"/>
                  </a:lnTo>
                  <a:lnTo>
                    <a:pt x="31" y="712"/>
                  </a:lnTo>
                  <a:lnTo>
                    <a:pt x="33" y="713"/>
                  </a:lnTo>
                  <a:lnTo>
                    <a:pt x="34" y="714"/>
                  </a:lnTo>
                  <a:lnTo>
                    <a:pt x="43" y="713"/>
                  </a:lnTo>
                  <a:lnTo>
                    <a:pt x="41" y="714"/>
                  </a:lnTo>
                  <a:lnTo>
                    <a:pt x="45" y="713"/>
                  </a:lnTo>
                  <a:lnTo>
                    <a:pt x="47" y="712"/>
                  </a:lnTo>
                  <a:lnTo>
                    <a:pt x="47" y="721"/>
                  </a:lnTo>
                  <a:lnTo>
                    <a:pt x="52" y="724"/>
                  </a:lnTo>
                  <a:lnTo>
                    <a:pt x="52" y="726"/>
                  </a:lnTo>
                  <a:lnTo>
                    <a:pt x="55" y="725"/>
                  </a:lnTo>
                  <a:lnTo>
                    <a:pt x="55" y="728"/>
                  </a:lnTo>
                  <a:lnTo>
                    <a:pt x="56" y="727"/>
                  </a:lnTo>
                  <a:lnTo>
                    <a:pt x="59" y="731"/>
                  </a:lnTo>
                  <a:lnTo>
                    <a:pt x="61" y="734"/>
                  </a:lnTo>
                  <a:lnTo>
                    <a:pt x="63" y="734"/>
                  </a:lnTo>
                  <a:lnTo>
                    <a:pt x="67" y="732"/>
                  </a:lnTo>
                  <a:lnTo>
                    <a:pt x="68" y="734"/>
                  </a:lnTo>
                  <a:lnTo>
                    <a:pt x="69" y="733"/>
                  </a:lnTo>
                  <a:lnTo>
                    <a:pt x="68" y="738"/>
                  </a:lnTo>
                  <a:lnTo>
                    <a:pt x="74" y="742"/>
                  </a:lnTo>
                  <a:lnTo>
                    <a:pt x="77" y="740"/>
                  </a:lnTo>
                  <a:lnTo>
                    <a:pt x="80" y="742"/>
                  </a:lnTo>
                  <a:lnTo>
                    <a:pt x="76" y="749"/>
                  </a:lnTo>
                  <a:lnTo>
                    <a:pt x="74" y="749"/>
                  </a:lnTo>
                  <a:lnTo>
                    <a:pt x="71" y="751"/>
                  </a:lnTo>
                  <a:lnTo>
                    <a:pt x="73" y="754"/>
                  </a:lnTo>
                  <a:lnTo>
                    <a:pt x="70" y="756"/>
                  </a:lnTo>
                  <a:lnTo>
                    <a:pt x="74" y="762"/>
                  </a:lnTo>
                  <a:lnTo>
                    <a:pt x="71" y="768"/>
                  </a:lnTo>
                  <a:lnTo>
                    <a:pt x="74" y="769"/>
                  </a:lnTo>
                  <a:lnTo>
                    <a:pt x="75" y="769"/>
                  </a:lnTo>
                  <a:lnTo>
                    <a:pt x="76" y="769"/>
                  </a:lnTo>
                  <a:lnTo>
                    <a:pt x="74" y="772"/>
                  </a:lnTo>
                  <a:lnTo>
                    <a:pt x="77" y="778"/>
                  </a:lnTo>
                  <a:lnTo>
                    <a:pt x="80" y="779"/>
                  </a:lnTo>
                  <a:lnTo>
                    <a:pt x="79" y="780"/>
                  </a:lnTo>
                  <a:lnTo>
                    <a:pt x="79" y="782"/>
                  </a:lnTo>
                  <a:lnTo>
                    <a:pt x="79" y="784"/>
                  </a:lnTo>
                  <a:lnTo>
                    <a:pt x="73" y="786"/>
                  </a:lnTo>
                  <a:lnTo>
                    <a:pt x="75" y="787"/>
                  </a:lnTo>
                  <a:lnTo>
                    <a:pt x="81" y="785"/>
                  </a:lnTo>
                  <a:lnTo>
                    <a:pt x="82" y="787"/>
                  </a:lnTo>
                  <a:lnTo>
                    <a:pt x="86" y="792"/>
                  </a:lnTo>
                  <a:lnTo>
                    <a:pt x="87" y="794"/>
                  </a:lnTo>
                  <a:lnTo>
                    <a:pt x="87" y="796"/>
                  </a:lnTo>
                  <a:lnTo>
                    <a:pt x="87" y="798"/>
                  </a:lnTo>
                  <a:lnTo>
                    <a:pt x="88" y="802"/>
                  </a:lnTo>
                  <a:lnTo>
                    <a:pt x="86" y="804"/>
                  </a:lnTo>
                  <a:lnTo>
                    <a:pt x="82" y="802"/>
                  </a:lnTo>
                  <a:lnTo>
                    <a:pt x="81" y="802"/>
                  </a:lnTo>
                  <a:lnTo>
                    <a:pt x="80" y="804"/>
                  </a:lnTo>
                  <a:lnTo>
                    <a:pt x="76" y="806"/>
                  </a:lnTo>
                  <a:lnTo>
                    <a:pt x="73" y="809"/>
                  </a:lnTo>
                  <a:lnTo>
                    <a:pt x="73" y="815"/>
                  </a:lnTo>
                  <a:lnTo>
                    <a:pt x="75" y="821"/>
                  </a:lnTo>
                  <a:lnTo>
                    <a:pt x="77" y="824"/>
                  </a:lnTo>
                  <a:lnTo>
                    <a:pt x="79" y="830"/>
                  </a:lnTo>
                  <a:lnTo>
                    <a:pt x="81" y="833"/>
                  </a:lnTo>
                  <a:lnTo>
                    <a:pt x="91" y="840"/>
                  </a:lnTo>
                  <a:lnTo>
                    <a:pt x="93" y="842"/>
                  </a:lnTo>
                  <a:lnTo>
                    <a:pt x="95" y="842"/>
                  </a:lnTo>
                  <a:lnTo>
                    <a:pt x="97" y="844"/>
                  </a:lnTo>
                  <a:lnTo>
                    <a:pt x="100" y="846"/>
                  </a:lnTo>
                  <a:lnTo>
                    <a:pt x="103" y="846"/>
                  </a:lnTo>
                  <a:lnTo>
                    <a:pt x="104" y="847"/>
                  </a:lnTo>
                  <a:lnTo>
                    <a:pt x="105" y="859"/>
                  </a:lnTo>
                  <a:lnTo>
                    <a:pt x="107" y="864"/>
                  </a:lnTo>
                  <a:lnTo>
                    <a:pt x="112" y="868"/>
                  </a:lnTo>
                  <a:lnTo>
                    <a:pt x="113" y="869"/>
                  </a:lnTo>
                  <a:lnTo>
                    <a:pt x="117" y="865"/>
                  </a:lnTo>
                  <a:lnTo>
                    <a:pt x="118" y="862"/>
                  </a:lnTo>
                  <a:lnTo>
                    <a:pt x="121" y="860"/>
                  </a:lnTo>
                  <a:lnTo>
                    <a:pt x="123" y="860"/>
                  </a:lnTo>
                  <a:lnTo>
                    <a:pt x="127" y="858"/>
                  </a:lnTo>
                  <a:lnTo>
                    <a:pt x="129" y="858"/>
                  </a:lnTo>
                  <a:lnTo>
                    <a:pt x="133" y="860"/>
                  </a:lnTo>
                  <a:lnTo>
                    <a:pt x="134" y="857"/>
                  </a:lnTo>
                  <a:lnTo>
                    <a:pt x="136" y="857"/>
                  </a:lnTo>
                  <a:lnTo>
                    <a:pt x="137" y="857"/>
                  </a:lnTo>
                  <a:lnTo>
                    <a:pt x="140" y="857"/>
                  </a:lnTo>
                  <a:lnTo>
                    <a:pt x="141" y="853"/>
                  </a:lnTo>
                  <a:lnTo>
                    <a:pt x="145" y="853"/>
                  </a:lnTo>
                  <a:lnTo>
                    <a:pt x="147" y="854"/>
                  </a:lnTo>
                  <a:lnTo>
                    <a:pt x="149" y="856"/>
                  </a:lnTo>
                  <a:lnTo>
                    <a:pt x="154" y="858"/>
                  </a:lnTo>
                  <a:lnTo>
                    <a:pt x="155" y="858"/>
                  </a:lnTo>
                  <a:lnTo>
                    <a:pt x="157" y="862"/>
                  </a:lnTo>
                  <a:lnTo>
                    <a:pt x="155" y="864"/>
                  </a:lnTo>
                  <a:lnTo>
                    <a:pt x="157" y="866"/>
                  </a:lnTo>
                  <a:lnTo>
                    <a:pt x="161" y="868"/>
                  </a:lnTo>
                  <a:lnTo>
                    <a:pt x="167" y="875"/>
                  </a:lnTo>
                  <a:lnTo>
                    <a:pt x="170" y="880"/>
                  </a:lnTo>
                  <a:lnTo>
                    <a:pt x="171" y="887"/>
                  </a:lnTo>
                  <a:lnTo>
                    <a:pt x="173" y="893"/>
                  </a:lnTo>
                  <a:lnTo>
                    <a:pt x="175" y="896"/>
                  </a:lnTo>
                  <a:lnTo>
                    <a:pt x="177" y="902"/>
                  </a:lnTo>
                  <a:lnTo>
                    <a:pt x="182" y="901"/>
                  </a:lnTo>
                  <a:lnTo>
                    <a:pt x="185" y="900"/>
                  </a:lnTo>
                  <a:lnTo>
                    <a:pt x="190" y="902"/>
                  </a:lnTo>
                  <a:lnTo>
                    <a:pt x="194" y="900"/>
                  </a:lnTo>
                  <a:lnTo>
                    <a:pt x="196" y="901"/>
                  </a:lnTo>
                  <a:lnTo>
                    <a:pt x="199" y="901"/>
                  </a:lnTo>
                  <a:lnTo>
                    <a:pt x="200" y="899"/>
                  </a:lnTo>
                  <a:lnTo>
                    <a:pt x="202" y="899"/>
                  </a:lnTo>
                  <a:lnTo>
                    <a:pt x="202" y="895"/>
                  </a:lnTo>
                  <a:lnTo>
                    <a:pt x="205" y="894"/>
                  </a:lnTo>
                  <a:lnTo>
                    <a:pt x="208" y="899"/>
                  </a:lnTo>
                  <a:lnTo>
                    <a:pt x="212" y="901"/>
                  </a:lnTo>
                  <a:lnTo>
                    <a:pt x="214" y="902"/>
                  </a:lnTo>
                  <a:lnTo>
                    <a:pt x="214" y="905"/>
                  </a:lnTo>
                  <a:lnTo>
                    <a:pt x="221" y="904"/>
                  </a:lnTo>
                  <a:lnTo>
                    <a:pt x="222" y="902"/>
                  </a:lnTo>
                  <a:lnTo>
                    <a:pt x="226" y="900"/>
                  </a:lnTo>
                  <a:lnTo>
                    <a:pt x="227" y="896"/>
                  </a:lnTo>
                  <a:lnTo>
                    <a:pt x="232" y="901"/>
                  </a:lnTo>
                  <a:lnTo>
                    <a:pt x="232" y="906"/>
                  </a:lnTo>
                  <a:lnTo>
                    <a:pt x="233" y="908"/>
                  </a:lnTo>
                  <a:lnTo>
                    <a:pt x="234" y="911"/>
                  </a:lnTo>
                  <a:lnTo>
                    <a:pt x="236" y="910"/>
                  </a:lnTo>
                  <a:lnTo>
                    <a:pt x="238" y="912"/>
                  </a:lnTo>
                  <a:lnTo>
                    <a:pt x="239" y="914"/>
                  </a:lnTo>
                  <a:lnTo>
                    <a:pt x="244" y="913"/>
                  </a:lnTo>
                  <a:lnTo>
                    <a:pt x="250" y="918"/>
                  </a:lnTo>
                  <a:lnTo>
                    <a:pt x="257" y="918"/>
                  </a:lnTo>
                  <a:lnTo>
                    <a:pt x="262" y="919"/>
                  </a:lnTo>
                  <a:lnTo>
                    <a:pt x="262" y="922"/>
                  </a:lnTo>
                  <a:lnTo>
                    <a:pt x="266" y="920"/>
                  </a:lnTo>
                  <a:lnTo>
                    <a:pt x="269" y="919"/>
                  </a:lnTo>
                  <a:lnTo>
                    <a:pt x="272" y="918"/>
                  </a:lnTo>
                  <a:lnTo>
                    <a:pt x="273" y="916"/>
                  </a:lnTo>
                  <a:lnTo>
                    <a:pt x="276" y="913"/>
                  </a:lnTo>
                  <a:lnTo>
                    <a:pt x="280" y="918"/>
                  </a:lnTo>
                  <a:lnTo>
                    <a:pt x="285" y="919"/>
                  </a:lnTo>
                  <a:lnTo>
                    <a:pt x="287" y="918"/>
                  </a:lnTo>
                  <a:lnTo>
                    <a:pt x="287" y="913"/>
                  </a:lnTo>
                  <a:lnTo>
                    <a:pt x="286" y="911"/>
                  </a:lnTo>
                  <a:lnTo>
                    <a:pt x="288" y="911"/>
                  </a:lnTo>
                  <a:lnTo>
                    <a:pt x="290" y="908"/>
                  </a:lnTo>
                  <a:lnTo>
                    <a:pt x="288" y="907"/>
                  </a:lnTo>
                  <a:lnTo>
                    <a:pt x="293" y="896"/>
                  </a:lnTo>
                  <a:lnTo>
                    <a:pt x="297" y="893"/>
                  </a:lnTo>
                  <a:lnTo>
                    <a:pt x="297" y="889"/>
                  </a:lnTo>
                  <a:lnTo>
                    <a:pt x="293" y="886"/>
                  </a:lnTo>
                  <a:lnTo>
                    <a:pt x="293" y="881"/>
                  </a:lnTo>
                  <a:lnTo>
                    <a:pt x="291" y="876"/>
                  </a:lnTo>
                  <a:lnTo>
                    <a:pt x="290" y="874"/>
                  </a:lnTo>
                  <a:lnTo>
                    <a:pt x="288" y="872"/>
                  </a:lnTo>
                  <a:lnTo>
                    <a:pt x="293" y="869"/>
                  </a:lnTo>
                  <a:lnTo>
                    <a:pt x="294" y="864"/>
                  </a:lnTo>
                  <a:lnTo>
                    <a:pt x="294" y="863"/>
                  </a:lnTo>
                  <a:lnTo>
                    <a:pt x="296" y="860"/>
                  </a:lnTo>
                  <a:lnTo>
                    <a:pt x="293" y="857"/>
                  </a:lnTo>
                  <a:lnTo>
                    <a:pt x="296" y="851"/>
                  </a:lnTo>
                  <a:lnTo>
                    <a:pt x="298" y="848"/>
                  </a:lnTo>
                  <a:lnTo>
                    <a:pt x="302" y="848"/>
                  </a:lnTo>
                  <a:lnTo>
                    <a:pt x="303" y="848"/>
                  </a:lnTo>
                  <a:lnTo>
                    <a:pt x="305" y="847"/>
                  </a:lnTo>
                  <a:lnTo>
                    <a:pt x="306" y="844"/>
                  </a:lnTo>
                  <a:lnTo>
                    <a:pt x="303" y="842"/>
                  </a:lnTo>
                  <a:lnTo>
                    <a:pt x="300" y="844"/>
                  </a:lnTo>
                  <a:lnTo>
                    <a:pt x="297" y="841"/>
                  </a:lnTo>
                  <a:lnTo>
                    <a:pt x="294" y="838"/>
                  </a:lnTo>
                  <a:lnTo>
                    <a:pt x="292" y="830"/>
                  </a:lnTo>
                  <a:lnTo>
                    <a:pt x="294" y="823"/>
                  </a:lnTo>
                  <a:lnTo>
                    <a:pt x="298" y="814"/>
                  </a:lnTo>
                  <a:lnTo>
                    <a:pt x="299" y="809"/>
                  </a:lnTo>
                  <a:lnTo>
                    <a:pt x="298" y="808"/>
                  </a:lnTo>
                  <a:lnTo>
                    <a:pt x="297" y="804"/>
                  </a:lnTo>
                  <a:lnTo>
                    <a:pt x="293" y="803"/>
                  </a:lnTo>
                  <a:lnTo>
                    <a:pt x="293" y="799"/>
                  </a:lnTo>
                  <a:lnTo>
                    <a:pt x="299" y="793"/>
                  </a:lnTo>
                  <a:lnTo>
                    <a:pt x="304" y="787"/>
                  </a:lnTo>
                  <a:lnTo>
                    <a:pt x="305" y="787"/>
                  </a:lnTo>
                  <a:lnTo>
                    <a:pt x="311" y="781"/>
                  </a:lnTo>
                  <a:lnTo>
                    <a:pt x="310" y="776"/>
                  </a:lnTo>
                  <a:lnTo>
                    <a:pt x="314" y="774"/>
                  </a:lnTo>
                  <a:lnTo>
                    <a:pt x="315" y="773"/>
                  </a:lnTo>
                  <a:lnTo>
                    <a:pt x="320" y="776"/>
                  </a:lnTo>
                  <a:lnTo>
                    <a:pt x="322" y="775"/>
                  </a:lnTo>
                  <a:lnTo>
                    <a:pt x="324" y="774"/>
                  </a:lnTo>
                  <a:lnTo>
                    <a:pt x="327" y="769"/>
                  </a:lnTo>
                  <a:lnTo>
                    <a:pt x="327" y="768"/>
                  </a:lnTo>
                  <a:lnTo>
                    <a:pt x="328" y="767"/>
                  </a:lnTo>
                  <a:lnTo>
                    <a:pt x="328" y="763"/>
                  </a:lnTo>
                  <a:lnTo>
                    <a:pt x="330" y="755"/>
                  </a:lnTo>
                  <a:lnTo>
                    <a:pt x="328" y="751"/>
                  </a:lnTo>
                  <a:lnTo>
                    <a:pt x="330" y="748"/>
                  </a:lnTo>
                  <a:lnTo>
                    <a:pt x="330" y="745"/>
                  </a:lnTo>
                  <a:lnTo>
                    <a:pt x="333" y="742"/>
                  </a:lnTo>
                  <a:lnTo>
                    <a:pt x="335" y="739"/>
                  </a:lnTo>
                  <a:lnTo>
                    <a:pt x="338" y="740"/>
                  </a:lnTo>
                  <a:lnTo>
                    <a:pt x="339" y="739"/>
                  </a:lnTo>
                  <a:lnTo>
                    <a:pt x="341" y="743"/>
                  </a:lnTo>
                  <a:lnTo>
                    <a:pt x="347" y="739"/>
                  </a:lnTo>
                  <a:lnTo>
                    <a:pt x="347" y="736"/>
                  </a:lnTo>
                  <a:lnTo>
                    <a:pt x="352" y="732"/>
                  </a:lnTo>
                  <a:lnTo>
                    <a:pt x="353" y="728"/>
                  </a:lnTo>
                  <a:lnTo>
                    <a:pt x="356" y="727"/>
                  </a:lnTo>
                  <a:lnTo>
                    <a:pt x="359" y="732"/>
                  </a:lnTo>
                  <a:close/>
                </a:path>
              </a:pathLst>
            </a:custGeom>
            <a:blipFill>
              <a:blip r:embed="rId24"/>
              <a:stretch>
                <a:fillRect/>
              </a:stretch>
            </a:blipFill>
            <a:ln>
              <a:solidFill>
                <a:srgbClr val="FFFFFF"/>
              </a:solidFill>
            </a:ln>
          </p:spPr>
          <p:txBody>
            <a:bodyPr vert="horz" wrap="square" lIns="243624" tIns="121812" rIns="243624" bIns="121812" numCol="1" anchor="t" anchorCtr="0" compatLnSpc="1">
              <a:prstTxWarp prst="textNoShape">
                <a:avLst/>
              </a:prstTxWarp>
            </a:bodyPr>
            <a:lstStyle/>
            <a:p>
              <a:pPr defTabSz="2435744">
                <a:buClrTx/>
                <a:defRPr/>
              </a:pPr>
              <a:endParaRPr lang="en-US" sz="3796">
                <a:latin typeface="Verdana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809400F2-A791-4A48-A7AA-78335CA02383}"/>
              </a:ext>
            </a:extLst>
          </p:cNvPr>
          <p:cNvSpPr txBox="1"/>
          <p:nvPr/>
        </p:nvSpPr>
        <p:spPr>
          <a:xfrm>
            <a:off x="1885041" y="9061326"/>
            <a:ext cx="60984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Ускладенення процесу збору документів</a:t>
            </a:r>
          </a:p>
          <a:p>
            <a:endParaRPr lang="uk-UA" sz="2800" dirty="0"/>
          </a:p>
          <a:p>
            <a:endParaRPr lang="uk-UA" sz="28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EEEA173-AF72-43C6-9D5E-D21448653372}"/>
              </a:ext>
            </a:extLst>
          </p:cNvPr>
          <p:cNvSpPr txBox="1"/>
          <p:nvPr/>
        </p:nvSpPr>
        <p:spPr>
          <a:xfrm>
            <a:off x="1380214" y="650612"/>
            <a:ext cx="128356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ШИРОКА ГЕОГРАФІЯ ПОШКОДЖЕНЬ</a:t>
            </a:r>
          </a:p>
        </p:txBody>
      </p:sp>
      <p:cxnSp>
        <p:nvCxnSpPr>
          <p:cNvPr id="44" name="Пряма сполучна лінія 43">
            <a:extLst>
              <a:ext uri="{FF2B5EF4-FFF2-40B4-BE49-F238E27FC236}">
                <a16:creationId xmlns:a16="http://schemas.microsoft.com/office/drawing/2014/main" id="{C30B79EE-2E64-48A3-947A-60E3B0B2FF48}"/>
              </a:ext>
            </a:extLst>
          </p:cNvPr>
          <p:cNvCxnSpPr>
            <a:cxnSpLocks/>
          </p:cNvCxnSpPr>
          <p:nvPr/>
        </p:nvCxnSpPr>
        <p:spPr>
          <a:xfrm>
            <a:off x="0" y="8870805"/>
            <a:ext cx="7650480" cy="0"/>
          </a:xfrm>
          <a:prstGeom prst="line">
            <a:avLst/>
          </a:prstGeom>
          <a:ln w="76200">
            <a:solidFill>
              <a:srgbClr val="FFC3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 сполучна лінія 45">
            <a:extLst>
              <a:ext uri="{FF2B5EF4-FFF2-40B4-BE49-F238E27FC236}">
                <a16:creationId xmlns:a16="http://schemas.microsoft.com/office/drawing/2014/main" id="{773AFBBC-88C4-47BF-850D-DA2FC2DFF2B9}"/>
              </a:ext>
            </a:extLst>
          </p:cNvPr>
          <p:cNvCxnSpPr>
            <a:cxnSpLocks/>
          </p:cNvCxnSpPr>
          <p:nvPr/>
        </p:nvCxnSpPr>
        <p:spPr>
          <a:xfrm>
            <a:off x="0" y="11644485"/>
            <a:ext cx="7650480" cy="0"/>
          </a:xfrm>
          <a:prstGeom prst="line">
            <a:avLst/>
          </a:prstGeom>
          <a:ln w="76200">
            <a:solidFill>
              <a:srgbClr val="FFC3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 сполучна лінія 46">
            <a:extLst>
              <a:ext uri="{FF2B5EF4-FFF2-40B4-BE49-F238E27FC236}">
                <a16:creationId xmlns:a16="http://schemas.microsoft.com/office/drawing/2014/main" id="{2495110C-8D91-4047-80E8-0BD23AC66FF6}"/>
              </a:ext>
            </a:extLst>
          </p:cNvPr>
          <p:cNvCxnSpPr>
            <a:cxnSpLocks/>
          </p:cNvCxnSpPr>
          <p:nvPr/>
        </p:nvCxnSpPr>
        <p:spPr>
          <a:xfrm>
            <a:off x="7650480" y="8836824"/>
            <a:ext cx="0" cy="2807661"/>
          </a:xfrm>
          <a:prstGeom prst="line">
            <a:avLst/>
          </a:prstGeom>
          <a:ln w="76200">
            <a:solidFill>
              <a:srgbClr val="FFC3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9203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A596990-7B93-4A3B-85B1-9A2D0742B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9532" y="0"/>
            <a:ext cx="11244468" cy="13716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9072AE0-744B-4F77-A53E-66B053878C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938"/>
          <a:stretch/>
        </p:blipFill>
        <p:spPr>
          <a:xfrm>
            <a:off x="8759688" y="0"/>
            <a:ext cx="4379844" cy="13716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79A4178-714C-4D96-9EBC-288CCEF1AE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938"/>
          <a:stretch/>
        </p:blipFill>
        <p:spPr>
          <a:xfrm>
            <a:off x="0" y="0"/>
            <a:ext cx="4379844" cy="13716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5DC1EA8-18F2-4D2A-B0EC-A8E9966059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938"/>
          <a:stretch/>
        </p:blipFill>
        <p:spPr>
          <a:xfrm>
            <a:off x="4379844" y="0"/>
            <a:ext cx="4379844" cy="13716000"/>
          </a:xfrm>
          <a:prstGeom prst="rect">
            <a:avLst/>
          </a:prstGeom>
        </p:spPr>
      </p:pic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E0ADE76A-F551-481E-9F13-EB205CA3A39D}"/>
              </a:ext>
            </a:extLst>
          </p:cNvPr>
          <p:cNvSpPr/>
          <p:nvPr/>
        </p:nvSpPr>
        <p:spPr>
          <a:xfrm>
            <a:off x="0" y="0"/>
            <a:ext cx="13139532" cy="1371600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5D72EC-51CD-4F31-8CB9-63FC3F4BAB92}"/>
              </a:ext>
            </a:extLst>
          </p:cNvPr>
          <p:cNvSpPr txBox="1"/>
          <p:nvPr/>
        </p:nvSpPr>
        <p:spPr>
          <a:xfrm>
            <a:off x="1411357" y="2027582"/>
            <a:ext cx="11244468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Визначити стандартний набір документів для кожної з категорій майна </a:t>
            </a:r>
            <a:endParaRPr lang="en-US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uk-UA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uk-UA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Визначити осіб, які мають надати необхідну інформацію</a:t>
            </a:r>
          </a:p>
          <a:p>
            <a:endParaRPr lang="uk-UA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uk-UA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Зробити тестовий збір документів на невелику кількість майна</a:t>
            </a:r>
          </a:p>
          <a:p>
            <a:endParaRPr lang="uk-UA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uk-UA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Створити інструменти для відслідковування надання інформації </a:t>
            </a:r>
          </a:p>
          <a:p>
            <a:endParaRPr lang="en-US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uk-UA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Проведення регулярних статус </a:t>
            </a:r>
            <a:r>
              <a:rPr lang="en-US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update</a:t>
            </a:r>
            <a:r>
              <a:rPr lang="uk-UA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endParaRPr lang="uk-UA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uk-UA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Встановлення реалістичних дедлайнів</a:t>
            </a:r>
            <a:endParaRPr lang="uk-UA" dirty="0">
              <a:solidFill>
                <a:schemeClr val="bg1"/>
              </a:solidFill>
            </a:endParaRPr>
          </a:p>
        </p:txBody>
      </p:sp>
      <p:cxnSp>
        <p:nvCxnSpPr>
          <p:cNvPr id="14" name="Пряма сполучна лінія 13">
            <a:extLst>
              <a:ext uri="{FF2B5EF4-FFF2-40B4-BE49-F238E27FC236}">
                <a16:creationId xmlns:a16="http://schemas.microsoft.com/office/drawing/2014/main" id="{07D6D04B-EF58-4912-A1ED-62AE64085B0D}"/>
              </a:ext>
            </a:extLst>
          </p:cNvPr>
          <p:cNvCxnSpPr/>
          <p:nvPr/>
        </p:nvCxnSpPr>
        <p:spPr>
          <a:xfrm>
            <a:off x="13142882" y="0"/>
            <a:ext cx="0" cy="13716000"/>
          </a:xfrm>
          <a:prstGeom prst="line">
            <a:avLst/>
          </a:prstGeom>
          <a:ln w="76200">
            <a:solidFill>
              <a:srgbClr val="FFC3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Блок-схема: вузол 14">
            <a:extLst>
              <a:ext uri="{FF2B5EF4-FFF2-40B4-BE49-F238E27FC236}">
                <a16:creationId xmlns:a16="http://schemas.microsoft.com/office/drawing/2014/main" id="{04711D48-90E7-4DFB-96AB-1D4CE6156962}"/>
              </a:ext>
            </a:extLst>
          </p:cNvPr>
          <p:cNvSpPr/>
          <p:nvPr/>
        </p:nvSpPr>
        <p:spPr>
          <a:xfrm>
            <a:off x="1110343" y="2351314"/>
            <a:ext cx="72000" cy="72000"/>
          </a:xfrm>
          <a:prstGeom prst="flowChartConnec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Блок-схема: вузол 15">
            <a:extLst>
              <a:ext uri="{FF2B5EF4-FFF2-40B4-BE49-F238E27FC236}">
                <a16:creationId xmlns:a16="http://schemas.microsoft.com/office/drawing/2014/main" id="{89EC3BC5-D101-4584-8BB5-7C8C1E240372}"/>
              </a:ext>
            </a:extLst>
          </p:cNvPr>
          <p:cNvSpPr/>
          <p:nvPr/>
        </p:nvSpPr>
        <p:spPr>
          <a:xfrm>
            <a:off x="927650" y="2279314"/>
            <a:ext cx="216000" cy="21600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bg1"/>
              </a:solidFill>
            </a:endParaRPr>
          </a:p>
        </p:txBody>
      </p:sp>
      <p:sp>
        <p:nvSpPr>
          <p:cNvPr id="17" name="Блок-схема: вузол 16">
            <a:extLst>
              <a:ext uri="{FF2B5EF4-FFF2-40B4-BE49-F238E27FC236}">
                <a16:creationId xmlns:a16="http://schemas.microsoft.com/office/drawing/2014/main" id="{7E955702-C223-4693-8032-C23A5DFE28DD}"/>
              </a:ext>
            </a:extLst>
          </p:cNvPr>
          <p:cNvSpPr/>
          <p:nvPr/>
        </p:nvSpPr>
        <p:spPr>
          <a:xfrm>
            <a:off x="927650" y="10748400"/>
            <a:ext cx="216000" cy="21600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bg1"/>
              </a:solidFill>
            </a:endParaRPr>
          </a:p>
        </p:txBody>
      </p:sp>
      <p:sp>
        <p:nvSpPr>
          <p:cNvPr id="18" name="Блок-схема: вузол 17">
            <a:extLst>
              <a:ext uri="{FF2B5EF4-FFF2-40B4-BE49-F238E27FC236}">
                <a16:creationId xmlns:a16="http://schemas.microsoft.com/office/drawing/2014/main" id="{BFA560C7-C3AC-4885-83F0-8366ECEE4B11}"/>
              </a:ext>
            </a:extLst>
          </p:cNvPr>
          <p:cNvSpPr/>
          <p:nvPr/>
        </p:nvSpPr>
        <p:spPr>
          <a:xfrm>
            <a:off x="927650" y="9615599"/>
            <a:ext cx="216000" cy="21600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bg1"/>
              </a:solidFill>
            </a:endParaRPr>
          </a:p>
        </p:txBody>
      </p:sp>
      <p:sp>
        <p:nvSpPr>
          <p:cNvPr id="19" name="Блок-схема: вузол 18">
            <a:extLst>
              <a:ext uri="{FF2B5EF4-FFF2-40B4-BE49-F238E27FC236}">
                <a16:creationId xmlns:a16="http://schemas.microsoft.com/office/drawing/2014/main" id="{BCC808E6-B9D9-4F83-AC45-8939D1A3C401}"/>
              </a:ext>
            </a:extLst>
          </p:cNvPr>
          <p:cNvSpPr/>
          <p:nvPr/>
        </p:nvSpPr>
        <p:spPr>
          <a:xfrm>
            <a:off x="927650" y="7811575"/>
            <a:ext cx="216000" cy="21600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bg1"/>
              </a:solidFill>
            </a:endParaRPr>
          </a:p>
        </p:txBody>
      </p:sp>
      <p:sp>
        <p:nvSpPr>
          <p:cNvPr id="20" name="Блок-схема: вузол 19">
            <a:extLst>
              <a:ext uri="{FF2B5EF4-FFF2-40B4-BE49-F238E27FC236}">
                <a16:creationId xmlns:a16="http://schemas.microsoft.com/office/drawing/2014/main" id="{1163B187-F6AE-425C-A161-530BA69EACFF}"/>
              </a:ext>
            </a:extLst>
          </p:cNvPr>
          <p:cNvSpPr/>
          <p:nvPr/>
        </p:nvSpPr>
        <p:spPr>
          <a:xfrm>
            <a:off x="927650" y="4110171"/>
            <a:ext cx="216000" cy="21600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bg1"/>
              </a:solidFill>
            </a:endParaRPr>
          </a:p>
        </p:txBody>
      </p:sp>
      <p:sp>
        <p:nvSpPr>
          <p:cNvPr id="21" name="Блок-схема: вузол 20">
            <a:extLst>
              <a:ext uri="{FF2B5EF4-FFF2-40B4-BE49-F238E27FC236}">
                <a16:creationId xmlns:a16="http://schemas.microsoft.com/office/drawing/2014/main" id="{9C8BAD27-4B13-4017-BBAE-77CA7ACF1C0F}"/>
              </a:ext>
            </a:extLst>
          </p:cNvPr>
          <p:cNvSpPr/>
          <p:nvPr/>
        </p:nvSpPr>
        <p:spPr>
          <a:xfrm>
            <a:off x="927650" y="5899551"/>
            <a:ext cx="216000" cy="21600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668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06"/>
        </a:solidFill>
        <a:effectLst/>
      </p:bgPr>
    </p:bg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E24181-D266-42AC-ADD5-085E2E35BC00}"/>
              </a:ext>
            </a:extLst>
          </p:cNvPr>
          <p:cNvSpPr txBox="1"/>
          <p:nvPr/>
        </p:nvSpPr>
        <p:spPr>
          <a:xfrm>
            <a:off x="5996610" y="4929808"/>
            <a:ext cx="128479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ДЯКУЮ ЗА УВАГУ!</a:t>
            </a:r>
          </a:p>
        </p:txBody>
      </p:sp>
      <p:pic>
        <p:nvPicPr>
          <p:cNvPr id="4" name="Google Shape;22;p1">
            <a:extLst>
              <a:ext uri="{FF2B5EF4-FFF2-40B4-BE49-F238E27FC236}">
                <a16:creationId xmlns:a16="http://schemas.microsoft.com/office/drawing/2014/main" id="{EBFF3DED-FABF-43CA-BDC6-8B08A1E016E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342283" y="11648661"/>
            <a:ext cx="4212722" cy="14322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964260B-E5F2-4FAA-8083-1532C583ABAF}"/>
              </a:ext>
            </a:extLst>
          </p:cNvPr>
          <p:cNvSpPr txBox="1"/>
          <p:nvPr/>
        </p:nvSpPr>
        <p:spPr>
          <a:xfrm>
            <a:off x="1009713" y="501895"/>
            <a:ext cx="17247704" cy="1995141"/>
          </a:xfrm>
          <a:prstGeom prst="rect">
            <a:avLst/>
          </a:prstGeom>
        </p:spPr>
        <p:txBody>
          <a:bodyPr vert="horz" lIns="182880" tIns="91440" rIns="182880" bIns="91440" rtlCol="0" anchor="ctr">
            <a:normAutofit/>
          </a:bodyPr>
          <a:lstStyle/>
          <a:p>
            <a:pPr defTabSz="1828708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uk-UA" sz="4800" b="1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Робота</a:t>
            </a:r>
            <a:r>
              <a:rPr lang="ru-RU" sz="4800" b="1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 налагодження базової станції, яка перебувала під постійними обстрілами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3E27C0-CB76-465E-8754-84CB0989A9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4" t="10650" b="4189"/>
          <a:stretch/>
        </p:blipFill>
        <p:spPr>
          <a:xfrm>
            <a:off x="1009713" y="4492176"/>
            <a:ext cx="18874139" cy="7969846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67125E7-14B4-4C62-8441-F4594DCEE16F}"/>
              </a:ext>
            </a:extLst>
          </p:cNvPr>
          <p:cNvSpPr txBox="1"/>
          <p:nvPr/>
        </p:nvSpPr>
        <p:spPr>
          <a:xfrm>
            <a:off x="1219200" y="2497036"/>
            <a:ext cx="82097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02.09.2022 р. </a:t>
            </a:r>
            <a:endParaRPr lang="en-US" sz="3600" b="1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3600" b="1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село Луч, Херсонська обл.</a:t>
            </a:r>
            <a:endParaRPr lang="uk-UA" sz="3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6" name="Пряма сполучна лінія 5">
            <a:extLst>
              <a:ext uri="{FF2B5EF4-FFF2-40B4-BE49-F238E27FC236}">
                <a16:creationId xmlns:a16="http://schemas.microsoft.com/office/drawing/2014/main" id="{83CC8FD6-61B3-4565-9C22-B2C18265DDA7}"/>
              </a:ext>
            </a:extLst>
          </p:cNvPr>
          <p:cNvCxnSpPr/>
          <p:nvPr/>
        </p:nvCxnSpPr>
        <p:spPr>
          <a:xfrm>
            <a:off x="0" y="501895"/>
            <a:ext cx="15568246" cy="0"/>
          </a:xfrm>
          <a:prstGeom prst="line">
            <a:avLst/>
          </a:prstGeom>
          <a:ln w="76200">
            <a:solidFill>
              <a:srgbClr val="FFC3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 сполучна лінія 7">
            <a:extLst>
              <a:ext uri="{FF2B5EF4-FFF2-40B4-BE49-F238E27FC236}">
                <a16:creationId xmlns:a16="http://schemas.microsoft.com/office/drawing/2014/main" id="{0AADEB84-0718-4140-AE85-E75345C54336}"/>
              </a:ext>
            </a:extLst>
          </p:cNvPr>
          <p:cNvCxnSpPr/>
          <p:nvPr/>
        </p:nvCxnSpPr>
        <p:spPr>
          <a:xfrm>
            <a:off x="0" y="3960203"/>
            <a:ext cx="15568246" cy="0"/>
          </a:xfrm>
          <a:prstGeom prst="line">
            <a:avLst/>
          </a:prstGeom>
          <a:ln w="76200">
            <a:solidFill>
              <a:srgbClr val="FFC3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 сполучна лінія 8">
            <a:extLst>
              <a:ext uri="{FF2B5EF4-FFF2-40B4-BE49-F238E27FC236}">
                <a16:creationId xmlns:a16="http://schemas.microsoft.com/office/drawing/2014/main" id="{15AC19E1-FF0E-459B-956A-12A10767740A}"/>
              </a:ext>
            </a:extLst>
          </p:cNvPr>
          <p:cNvCxnSpPr>
            <a:cxnSpLocks/>
          </p:cNvCxnSpPr>
          <p:nvPr/>
        </p:nvCxnSpPr>
        <p:spPr>
          <a:xfrm>
            <a:off x="15568246" y="501895"/>
            <a:ext cx="0" cy="3458308"/>
          </a:xfrm>
          <a:prstGeom prst="line">
            <a:avLst/>
          </a:prstGeom>
          <a:ln w="76200">
            <a:solidFill>
              <a:srgbClr val="FFC3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58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864E72A-4421-437A-8E48-36CAE7EF0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6326" y="1757640"/>
            <a:ext cx="9155644" cy="2436673"/>
          </a:xfrm>
        </p:spPr>
        <p:txBody>
          <a:bodyPr vert="horz" lIns="182880" tIns="91440" rIns="182880" bIns="91440" rtlCol="0" anchor="t">
            <a:normAutofit fontScale="90000"/>
          </a:bodyPr>
          <a:lstStyle/>
          <a:p>
            <a:pPr>
              <a:spcBef>
                <a:spcPct val="20000"/>
              </a:spcBef>
            </a:pPr>
            <a:r>
              <a:rPr lang="uk-UA" sz="5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</a:t>
            </a:r>
            <a:r>
              <a:rPr lang="ru-RU" sz="5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оботи з ремонту базової станції спільно з саперами після деокупації </a:t>
            </a:r>
            <a:br>
              <a:rPr lang="ru-RU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dirty="0">
              <a:ea typeface="Tahoma"/>
              <a:cs typeface="Tahoma"/>
            </a:endParaRPr>
          </a:p>
          <a:p>
            <a:endParaRPr lang="en-US" dirty="0">
              <a:ea typeface="Tahoma"/>
              <a:cs typeface="Tahoma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3C8D4AC-4222-4146-BD21-F622FAEB31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23" b="1169"/>
          <a:stretch/>
        </p:blipFill>
        <p:spPr>
          <a:xfrm>
            <a:off x="702022" y="882564"/>
            <a:ext cx="12789712" cy="10983463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BB880A-2648-4DAA-A595-65F44B1B00B3}"/>
              </a:ext>
            </a:extLst>
          </p:cNvPr>
          <p:cNvSpPr txBox="1"/>
          <p:nvPr/>
        </p:nvSpPr>
        <p:spPr>
          <a:xfrm>
            <a:off x="14749671" y="4407141"/>
            <a:ext cx="49099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19.11.2022 р. село Кобзарці, </a:t>
            </a:r>
            <a:endParaRPr lang="en-US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Миколаївськ</a:t>
            </a:r>
            <a:r>
              <a:rPr lang="uk-UA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 обл.</a:t>
            </a:r>
          </a:p>
        </p:txBody>
      </p:sp>
      <p:cxnSp>
        <p:nvCxnSpPr>
          <p:cNvPr id="4" name="Пряма сполучна лінія 3">
            <a:extLst>
              <a:ext uri="{FF2B5EF4-FFF2-40B4-BE49-F238E27FC236}">
                <a16:creationId xmlns:a16="http://schemas.microsoft.com/office/drawing/2014/main" id="{8079B790-AF01-4745-BCFD-815FEAA70D6F}"/>
              </a:ext>
            </a:extLst>
          </p:cNvPr>
          <p:cNvCxnSpPr/>
          <p:nvPr/>
        </p:nvCxnSpPr>
        <p:spPr>
          <a:xfrm flipH="1">
            <a:off x="14504504" y="1510748"/>
            <a:ext cx="9879496" cy="0"/>
          </a:xfrm>
          <a:prstGeom prst="line">
            <a:avLst/>
          </a:prstGeom>
          <a:ln w="76200">
            <a:solidFill>
              <a:srgbClr val="FFC3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 сполучна лінія 6">
            <a:extLst>
              <a:ext uri="{FF2B5EF4-FFF2-40B4-BE49-F238E27FC236}">
                <a16:creationId xmlns:a16="http://schemas.microsoft.com/office/drawing/2014/main" id="{59032D98-E92E-4D70-A670-5ADE0E7679CB}"/>
              </a:ext>
            </a:extLst>
          </p:cNvPr>
          <p:cNvCxnSpPr/>
          <p:nvPr/>
        </p:nvCxnSpPr>
        <p:spPr>
          <a:xfrm flipH="1">
            <a:off x="14526327" y="6374296"/>
            <a:ext cx="9879496" cy="0"/>
          </a:xfrm>
          <a:prstGeom prst="line">
            <a:avLst/>
          </a:prstGeom>
          <a:ln w="76200">
            <a:solidFill>
              <a:srgbClr val="FFC3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 сполучна лінія 7">
            <a:extLst>
              <a:ext uri="{FF2B5EF4-FFF2-40B4-BE49-F238E27FC236}">
                <a16:creationId xmlns:a16="http://schemas.microsoft.com/office/drawing/2014/main" id="{F6B4936C-BEFA-47ED-9B57-49619C418BB7}"/>
              </a:ext>
            </a:extLst>
          </p:cNvPr>
          <p:cNvCxnSpPr/>
          <p:nvPr/>
        </p:nvCxnSpPr>
        <p:spPr>
          <a:xfrm>
            <a:off x="14526327" y="1510748"/>
            <a:ext cx="0" cy="4863548"/>
          </a:xfrm>
          <a:prstGeom prst="line">
            <a:avLst/>
          </a:prstGeom>
          <a:ln w="76200">
            <a:solidFill>
              <a:srgbClr val="FFC3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966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93C9FF-6F66-4277-B71B-DAF0C94D8B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000" r="2969"/>
          <a:stretch/>
        </p:blipFill>
        <p:spPr>
          <a:xfrm>
            <a:off x="0" y="0"/>
            <a:ext cx="24384000" cy="13685520"/>
          </a:xfrm>
          <a:prstGeom prst="rect">
            <a:avLst/>
          </a:prstGeom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36986017-0C85-4600-A733-9FEC1CE2721F}"/>
              </a:ext>
            </a:extLst>
          </p:cNvPr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EE798F-140C-4F96-8E6A-F09CB2428F8F}"/>
              </a:ext>
            </a:extLst>
          </p:cNvPr>
          <p:cNvSpPr txBox="1"/>
          <p:nvPr/>
        </p:nvSpPr>
        <p:spPr>
          <a:xfrm>
            <a:off x="1315212" y="1050537"/>
            <a:ext cx="8185580" cy="4062651"/>
          </a:xfrm>
          <a:prstGeom prst="rect">
            <a:avLst/>
          </a:prstGeom>
          <a:noFill/>
        </p:spPr>
        <p:txBody>
          <a:bodyPr wrap="square" lIns="182880" tIns="91440" rIns="182880" bIns="91440" rtlCol="0" anchor="t">
            <a:spAutoFit/>
          </a:bodyPr>
          <a:lstStyle/>
          <a:p>
            <a:r>
              <a:rPr lang="uk-UA" sz="1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~900</a:t>
            </a:r>
            <a:r>
              <a:rPr lang="uk-UA" sz="17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uk-UA" sz="14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uk-UA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базових станцій</a:t>
            </a:r>
          </a:p>
          <a:p>
            <a:endParaRPr lang="uk-UA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4133A0-92F1-4E88-9C14-22667AF50298}"/>
              </a:ext>
            </a:extLst>
          </p:cNvPr>
          <p:cNvSpPr txBox="1"/>
          <p:nvPr/>
        </p:nvSpPr>
        <p:spPr>
          <a:xfrm>
            <a:off x="1315212" y="5704295"/>
            <a:ext cx="9443171" cy="3570208"/>
          </a:xfrm>
          <a:prstGeom prst="rect">
            <a:avLst/>
          </a:prstGeom>
          <a:noFill/>
        </p:spPr>
        <p:txBody>
          <a:bodyPr wrap="square" lIns="182880" tIns="91440" rIns="182880" bIns="91440" rtlCol="0" anchor="t">
            <a:spAutoFit/>
          </a:bodyPr>
          <a:lstStyle/>
          <a:p>
            <a:r>
              <a:rPr lang="uk-UA" sz="9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60% </a:t>
            </a:r>
            <a:r>
              <a:rPr lang="uk-UA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окуповані</a:t>
            </a:r>
            <a:r>
              <a:rPr lang="uk-UA" sz="9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 </a:t>
            </a:r>
          </a:p>
          <a:p>
            <a:r>
              <a:rPr lang="uk-UA" sz="9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40% </a:t>
            </a:r>
            <a:r>
              <a:rPr lang="uk-UA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пошкоджені</a:t>
            </a:r>
          </a:p>
          <a:p>
            <a:endParaRPr lang="uk-UA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B174BC-1A2F-40E7-AB10-B9E53AEEA15A}"/>
              </a:ext>
            </a:extLst>
          </p:cNvPr>
          <p:cNvSpPr txBox="1"/>
          <p:nvPr/>
        </p:nvSpPr>
        <p:spPr>
          <a:xfrm>
            <a:off x="1589531" y="10215795"/>
            <a:ext cx="9443171" cy="1661993"/>
          </a:xfrm>
          <a:prstGeom prst="rect">
            <a:avLst/>
          </a:prstGeom>
          <a:noFill/>
        </p:spPr>
        <p:txBody>
          <a:bodyPr wrap="square" lIns="182880" tIns="91440" rIns="182880" bIns="91440" rtlCol="0" anchor="t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r>
              <a: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областей</a:t>
            </a:r>
          </a:p>
        </p:txBody>
      </p:sp>
      <p:cxnSp>
        <p:nvCxnSpPr>
          <p:cNvPr id="16" name="Пряма сполучна лінія 15">
            <a:extLst>
              <a:ext uri="{FF2B5EF4-FFF2-40B4-BE49-F238E27FC236}">
                <a16:creationId xmlns:a16="http://schemas.microsoft.com/office/drawing/2014/main" id="{EAC70C6E-C56F-40B4-90ED-212A63EBB643}"/>
              </a:ext>
            </a:extLst>
          </p:cNvPr>
          <p:cNvCxnSpPr/>
          <p:nvPr/>
        </p:nvCxnSpPr>
        <p:spPr>
          <a:xfrm>
            <a:off x="0" y="1547446"/>
            <a:ext cx="7995138" cy="0"/>
          </a:xfrm>
          <a:prstGeom prst="line">
            <a:avLst/>
          </a:prstGeom>
          <a:ln w="76200">
            <a:solidFill>
              <a:srgbClr val="FFC3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 сполучна лінія 16">
            <a:extLst>
              <a:ext uri="{FF2B5EF4-FFF2-40B4-BE49-F238E27FC236}">
                <a16:creationId xmlns:a16="http://schemas.microsoft.com/office/drawing/2014/main" id="{0A2F7549-3B61-4FB1-9182-01824E1D9DE8}"/>
              </a:ext>
            </a:extLst>
          </p:cNvPr>
          <p:cNvCxnSpPr/>
          <p:nvPr/>
        </p:nvCxnSpPr>
        <p:spPr>
          <a:xfrm>
            <a:off x="0" y="4913896"/>
            <a:ext cx="7995138" cy="0"/>
          </a:xfrm>
          <a:prstGeom prst="line">
            <a:avLst/>
          </a:prstGeom>
          <a:ln w="76200">
            <a:solidFill>
              <a:srgbClr val="FFC3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 сполучна лінія 18">
            <a:extLst>
              <a:ext uri="{FF2B5EF4-FFF2-40B4-BE49-F238E27FC236}">
                <a16:creationId xmlns:a16="http://schemas.microsoft.com/office/drawing/2014/main" id="{E42F8B44-7229-4CE7-A34C-9F40EBD61DFA}"/>
              </a:ext>
            </a:extLst>
          </p:cNvPr>
          <p:cNvCxnSpPr>
            <a:cxnSpLocks/>
          </p:cNvCxnSpPr>
          <p:nvPr/>
        </p:nvCxnSpPr>
        <p:spPr>
          <a:xfrm flipH="1">
            <a:off x="7971691" y="1547446"/>
            <a:ext cx="23447" cy="3366450"/>
          </a:xfrm>
          <a:prstGeom prst="line">
            <a:avLst/>
          </a:prstGeom>
          <a:ln w="76200">
            <a:solidFill>
              <a:srgbClr val="FFC3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6358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93A63A2-049A-4798-A51B-B2EFEE6B02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8699" y="541386"/>
            <a:ext cx="7899257" cy="592037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8D1094F-618D-47DD-AE57-E21AC7214A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" b="8796"/>
          <a:stretch/>
        </p:blipFill>
        <p:spPr>
          <a:xfrm>
            <a:off x="14818698" y="7774984"/>
            <a:ext cx="7899257" cy="539963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55B2AEA-6D86-4861-8BF5-6F0B4A8DA88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27" b="22787"/>
          <a:stretch/>
        </p:blipFill>
        <p:spPr>
          <a:xfrm>
            <a:off x="1254356" y="1676400"/>
            <a:ext cx="12169701" cy="10363200"/>
          </a:xfrm>
          <a:prstGeom prst="rect">
            <a:avLst/>
          </a:prstGeom>
        </p:spPr>
      </p:pic>
      <p:cxnSp>
        <p:nvCxnSpPr>
          <p:cNvPr id="13" name="Пряма сполучна лінія 12">
            <a:extLst>
              <a:ext uri="{FF2B5EF4-FFF2-40B4-BE49-F238E27FC236}">
                <a16:creationId xmlns:a16="http://schemas.microsoft.com/office/drawing/2014/main" id="{85B09141-3C92-4658-99C3-15A539EB8C71}"/>
              </a:ext>
            </a:extLst>
          </p:cNvPr>
          <p:cNvCxnSpPr/>
          <p:nvPr/>
        </p:nvCxnSpPr>
        <p:spPr>
          <a:xfrm>
            <a:off x="0" y="797169"/>
            <a:ext cx="14020800" cy="0"/>
          </a:xfrm>
          <a:prstGeom prst="line">
            <a:avLst/>
          </a:prstGeom>
          <a:ln w="76200">
            <a:solidFill>
              <a:srgbClr val="FFC3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 сполучна лінія 13">
            <a:extLst>
              <a:ext uri="{FF2B5EF4-FFF2-40B4-BE49-F238E27FC236}">
                <a16:creationId xmlns:a16="http://schemas.microsoft.com/office/drawing/2014/main" id="{E7C789A0-05C4-4B85-B2B6-22166DDB237A}"/>
              </a:ext>
            </a:extLst>
          </p:cNvPr>
          <p:cNvCxnSpPr/>
          <p:nvPr/>
        </p:nvCxnSpPr>
        <p:spPr>
          <a:xfrm>
            <a:off x="0" y="12918831"/>
            <a:ext cx="14020800" cy="0"/>
          </a:xfrm>
          <a:prstGeom prst="line">
            <a:avLst/>
          </a:prstGeom>
          <a:ln w="76200">
            <a:solidFill>
              <a:srgbClr val="FFC3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 сполучна лінія 14">
            <a:extLst>
              <a:ext uri="{FF2B5EF4-FFF2-40B4-BE49-F238E27FC236}">
                <a16:creationId xmlns:a16="http://schemas.microsoft.com/office/drawing/2014/main" id="{6E386B5F-BCB7-48FE-B570-3238D51283FC}"/>
              </a:ext>
            </a:extLst>
          </p:cNvPr>
          <p:cNvCxnSpPr>
            <a:cxnSpLocks/>
          </p:cNvCxnSpPr>
          <p:nvPr/>
        </p:nvCxnSpPr>
        <p:spPr>
          <a:xfrm flipV="1">
            <a:off x="14020800" y="797169"/>
            <a:ext cx="0" cy="12121662"/>
          </a:xfrm>
          <a:prstGeom prst="line">
            <a:avLst/>
          </a:prstGeom>
          <a:ln w="76200">
            <a:solidFill>
              <a:srgbClr val="FFC3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 сполучна лінія 17">
            <a:extLst>
              <a:ext uri="{FF2B5EF4-FFF2-40B4-BE49-F238E27FC236}">
                <a16:creationId xmlns:a16="http://schemas.microsoft.com/office/drawing/2014/main" id="{D5BCEFD0-45E6-436E-B969-888E3E6BF780}"/>
              </a:ext>
            </a:extLst>
          </p:cNvPr>
          <p:cNvCxnSpPr>
            <a:cxnSpLocks/>
          </p:cNvCxnSpPr>
          <p:nvPr/>
        </p:nvCxnSpPr>
        <p:spPr>
          <a:xfrm>
            <a:off x="14020800" y="7139354"/>
            <a:ext cx="10363200" cy="0"/>
          </a:xfrm>
          <a:prstGeom prst="line">
            <a:avLst/>
          </a:prstGeom>
          <a:ln w="76200">
            <a:solidFill>
              <a:srgbClr val="FFC3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655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57F381-273B-4496-A4CD-A8349FB7E4BB}"/>
              </a:ext>
            </a:extLst>
          </p:cNvPr>
          <p:cNvSpPr txBox="1"/>
          <p:nvPr/>
        </p:nvSpPr>
        <p:spPr>
          <a:xfrm>
            <a:off x="8199120" y="1016375"/>
            <a:ext cx="12923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БАЗОВА СТАНЦІЯ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AC8AC42-283B-4ADC-A623-7EDC7E3DF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399" y="3812856"/>
            <a:ext cx="5846207" cy="876931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05F953D-35E1-4FEA-A2E9-F973309B78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190"/>
          <a:stretch/>
        </p:blipFill>
        <p:spPr>
          <a:xfrm>
            <a:off x="16861393" y="3812855"/>
            <a:ext cx="5846207" cy="8769311"/>
          </a:xfrm>
          <a:prstGeom prst="rect">
            <a:avLst/>
          </a:prstGeom>
        </p:spPr>
      </p:pic>
      <p:cxnSp>
        <p:nvCxnSpPr>
          <p:cNvPr id="9" name="Пряма сполучна лінія 8">
            <a:extLst>
              <a:ext uri="{FF2B5EF4-FFF2-40B4-BE49-F238E27FC236}">
                <a16:creationId xmlns:a16="http://schemas.microsoft.com/office/drawing/2014/main" id="{46651432-C461-46F7-9614-61616412CF21}"/>
              </a:ext>
            </a:extLst>
          </p:cNvPr>
          <p:cNvCxnSpPr/>
          <p:nvPr/>
        </p:nvCxnSpPr>
        <p:spPr>
          <a:xfrm>
            <a:off x="7827406" y="0"/>
            <a:ext cx="0" cy="2032038"/>
          </a:xfrm>
          <a:prstGeom prst="line">
            <a:avLst/>
          </a:prstGeom>
          <a:ln w="76200">
            <a:solidFill>
              <a:srgbClr val="FFC3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 сполучна лінія 13">
            <a:extLst>
              <a:ext uri="{FF2B5EF4-FFF2-40B4-BE49-F238E27FC236}">
                <a16:creationId xmlns:a16="http://schemas.microsoft.com/office/drawing/2014/main" id="{9A9D3C3B-044C-44E0-879D-095A2400AB4F}"/>
              </a:ext>
            </a:extLst>
          </p:cNvPr>
          <p:cNvCxnSpPr/>
          <p:nvPr/>
        </p:nvCxnSpPr>
        <p:spPr>
          <a:xfrm>
            <a:off x="15721726" y="356"/>
            <a:ext cx="0" cy="2032038"/>
          </a:xfrm>
          <a:prstGeom prst="line">
            <a:avLst/>
          </a:prstGeom>
          <a:ln w="76200">
            <a:solidFill>
              <a:srgbClr val="FFC3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 сполучна лінія 12">
            <a:extLst>
              <a:ext uri="{FF2B5EF4-FFF2-40B4-BE49-F238E27FC236}">
                <a16:creationId xmlns:a16="http://schemas.microsoft.com/office/drawing/2014/main" id="{389802B3-097D-434E-BC2F-1B52496B05BF}"/>
              </a:ext>
            </a:extLst>
          </p:cNvPr>
          <p:cNvCxnSpPr>
            <a:cxnSpLocks/>
          </p:cNvCxnSpPr>
          <p:nvPr/>
        </p:nvCxnSpPr>
        <p:spPr>
          <a:xfrm>
            <a:off x="7827406" y="2032038"/>
            <a:ext cx="7894320" cy="0"/>
          </a:xfrm>
          <a:prstGeom prst="line">
            <a:avLst/>
          </a:prstGeom>
          <a:ln w="76200">
            <a:solidFill>
              <a:srgbClr val="FFC3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228152D-125A-4C00-802D-2F6CDA131C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4158" b="-2105"/>
          <a:stretch/>
        </p:blipFill>
        <p:spPr>
          <a:xfrm>
            <a:off x="8432354" y="3381868"/>
            <a:ext cx="7289372" cy="999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179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E2ABE046-76FC-41C2-9184-4D8582BAEE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/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65151AE-7C64-413D-9814-CE1ECB2D18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362"/>
          <a:stretch/>
        </p:blipFill>
        <p:spPr>
          <a:xfrm>
            <a:off x="14677293" y="0"/>
            <a:ext cx="9706708" cy="137160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3714D099-B923-4F5B-A564-C8F68DC5B8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5" t="1198" r="72973" b="6994"/>
          <a:stretch/>
        </p:blipFill>
        <p:spPr>
          <a:xfrm>
            <a:off x="0" y="0"/>
            <a:ext cx="14677293" cy="13716000"/>
          </a:xfrm>
          <a:prstGeom prst="rect">
            <a:avLst/>
          </a:prstGeom>
        </p:spPr>
      </p:pic>
      <p:sp>
        <p:nvSpPr>
          <p:cNvPr id="32" name="Прямокутник 31">
            <a:extLst>
              <a:ext uri="{FF2B5EF4-FFF2-40B4-BE49-F238E27FC236}">
                <a16:creationId xmlns:a16="http://schemas.microsoft.com/office/drawing/2014/main" id="{F9AF4C97-CACB-44BE-8F00-B3DD04938A83}"/>
              </a:ext>
            </a:extLst>
          </p:cNvPr>
          <p:cNvSpPr/>
          <p:nvPr/>
        </p:nvSpPr>
        <p:spPr>
          <a:xfrm>
            <a:off x="2269080" y="7222435"/>
            <a:ext cx="10813874" cy="241808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Довести факт обмеження права власника володіти та розпоряджатися майном, що знаходиться на тимчасово окупованій території</a:t>
            </a:r>
          </a:p>
          <a:p>
            <a:pPr algn="ctr"/>
            <a:endParaRPr lang="uk-UA" dirty="0"/>
          </a:p>
        </p:txBody>
      </p:sp>
      <p:sp>
        <p:nvSpPr>
          <p:cNvPr id="33" name="Прямокутник 32">
            <a:extLst>
              <a:ext uri="{FF2B5EF4-FFF2-40B4-BE49-F238E27FC236}">
                <a16:creationId xmlns:a16="http://schemas.microsoft.com/office/drawing/2014/main" id="{E449EF20-698F-40D0-8F83-D682AF9600B5}"/>
              </a:ext>
            </a:extLst>
          </p:cNvPr>
          <p:cNvSpPr/>
          <p:nvPr/>
        </p:nvSpPr>
        <p:spPr>
          <a:xfrm>
            <a:off x="2269080" y="4164275"/>
            <a:ext cx="10626305" cy="2054992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Довести факт повного знищення або часткового пошкодження майна</a:t>
            </a:r>
          </a:p>
          <a:p>
            <a:pPr algn="ctr"/>
            <a:endParaRPr lang="uk-UA" dirty="0"/>
          </a:p>
        </p:txBody>
      </p:sp>
      <p:sp>
        <p:nvSpPr>
          <p:cNvPr id="34" name="Прямокутник 33">
            <a:extLst>
              <a:ext uri="{FF2B5EF4-FFF2-40B4-BE49-F238E27FC236}">
                <a16:creationId xmlns:a16="http://schemas.microsoft.com/office/drawing/2014/main" id="{0E37C4C2-E53E-49D7-8DDA-97A0046551DE}"/>
              </a:ext>
            </a:extLst>
          </p:cNvPr>
          <p:cNvSpPr/>
          <p:nvPr/>
        </p:nvSpPr>
        <p:spPr>
          <a:xfrm>
            <a:off x="2269080" y="1445395"/>
            <a:ext cx="10626305" cy="2054992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Підтвердити право власності на майно на момент початку повномасштабного вторгнення</a:t>
            </a:r>
          </a:p>
          <a:p>
            <a:pPr algn="ctr"/>
            <a:endParaRPr lang="uk-UA" dirty="0"/>
          </a:p>
        </p:txBody>
      </p:sp>
      <p:sp>
        <p:nvSpPr>
          <p:cNvPr id="35" name="Прямокутник 34">
            <a:extLst>
              <a:ext uri="{FF2B5EF4-FFF2-40B4-BE49-F238E27FC236}">
                <a16:creationId xmlns:a16="http://schemas.microsoft.com/office/drawing/2014/main" id="{4F4147DB-8869-4815-9928-20BAB408060B}"/>
              </a:ext>
            </a:extLst>
          </p:cNvPr>
          <p:cNvSpPr/>
          <p:nvPr/>
        </p:nvSpPr>
        <p:spPr>
          <a:xfrm>
            <a:off x="2269079" y="10643683"/>
            <a:ext cx="10626304" cy="2054992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Підтвердити незалежною оцінкою або експертизою вартість майна </a:t>
            </a:r>
          </a:p>
          <a:p>
            <a:pPr algn="ctr"/>
            <a:endParaRPr lang="uk-UA" dirty="0"/>
          </a:p>
        </p:txBody>
      </p:sp>
      <p:cxnSp>
        <p:nvCxnSpPr>
          <p:cNvPr id="44" name="Пряма сполучна лінія 43">
            <a:extLst>
              <a:ext uri="{FF2B5EF4-FFF2-40B4-BE49-F238E27FC236}">
                <a16:creationId xmlns:a16="http://schemas.microsoft.com/office/drawing/2014/main" id="{7FEDDF03-9107-4C03-B798-699ABD0E796F}"/>
              </a:ext>
            </a:extLst>
          </p:cNvPr>
          <p:cNvCxnSpPr/>
          <p:nvPr/>
        </p:nvCxnSpPr>
        <p:spPr>
          <a:xfrm>
            <a:off x="14677293" y="0"/>
            <a:ext cx="0" cy="13716000"/>
          </a:xfrm>
          <a:prstGeom prst="line">
            <a:avLst/>
          </a:prstGeom>
          <a:ln w="76200">
            <a:solidFill>
              <a:srgbClr val="FFC3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4984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147AC4A-B9AA-45C3-9FDC-A6FE0B1B9E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92" t="8083" b="2942"/>
          <a:stretch/>
        </p:blipFill>
        <p:spPr>
          <a:xfrm>
            <a:off x="0" y="0"/>
            <a:ext cx="8417560" cy="13716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108C59-3432-4C63-B5E4-109A8266A143}"/>
              </a:ext>
            </a:extLst>
          </p:cNvPr>
          <p:cNvSpPr txBox="1"/>
          <p:nvPr/>
        </p:nvSpPr>
        <p:spPr>
          <a:xfrm>
            <a:off x="8808135" y="315755"/>
            <a:ext cx="125671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ВЕЛИКА КІЛЬКІСТЬ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14F69B-026D-4351-8109-0ED3CE5E790C}"/>
              </a:ext>
            </a:extLst>
          </p:cNvPr>
          <p:cNvSpPr txBox="1"/>
          <p:nvPr/>
        </p:nvSpPr>
        <p:spPr>
          <a:xfrm>
            <a:off x="14123378" y="1762305"/>
            <a:ext cx="96983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ПОШКОДЖЕНОГО МАЙНА</a:t>
            </a:r>
            <a:endParaRPr lang="uk-UA" sz="5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4B777D-1764-4339-913F-9A73BC834DA3}"/>
              </a:ext>
            </a:extLst>
          </p:cNvPr>
          <p:cNvSpPr txBox="1"/>
          <p:nvPr/>
        </p:nvSpPr>
        <p:spPr>
          <a:xfrm>
            <a:off x="8470314" y="5787672"/>
            <a:ext cx="5746652" cy="4597158"/>
          </a:xfrm>
          <a:prstGeom prst="rect">
            <a:avLst/>
          </a:prstGeom>
        </p:spPr>
        <p:txBody>
          <a:bodyPr vert="horz" lIns="182880" tIns="91440" rIns="182880" bIns="91440" rtlCol="0" anchor="t">
            <a:normAutofit lnSpcReduction="10000"/>
          </a:bodyPr>
          <a:lstStyle/>
          <a:p>
            <a:pPr defTabSz="1828708">
              <a:spcBef>
                <a:spcPct val="20000"/>
              </a:spcBef>
              <a:buFont typeface="Arial" panose="020B0604020202020204" pitchFamily="34" charset="0"/>
            </a:pPr>
            <a:r>
              <a:rPr lang="ru-RU" sz="19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900</a:t>
            </a:r>
            <a:r>
              <a:rPr lang="ru-RU" sz="5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en-US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1828708">
              <a:spcBef>
                <a:spcPct val="20000"/>
              </a:spcBef>
              <a:buFont typeface="Arial" panose="020B0604020202020204" pitchFamily="34" charset="0"/>
            </a:pPr>
            <a:r>
              <a:rPr lang="uk-UA" sz="5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базових</a:t>
            </a:r>
            <a:r>
              <a:rPr lang="ru-RU" sz="5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uk-UA" sz="5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станцій</a:t>
            </a:r>
            <a:r>
              <a:rPr lang="ru-RU" sz="5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          </a:t>
            </a:r>
            <a:endParaRPr lang="ru-RU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1828708">
              <a:spcBef>
                <a:spcPct val="20000"/>
              </a:spcBef>
              <a:buFont typeface="Arial" panose="020B0604020202020204" pitchFamily="34" charset="0"/>
            </a:pPr>
            <a:endParaRPr lang="ru-RU" sz="5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A53401-3C27-45D9-97F7-E18D2C6992C9}"/>
              </a:ext>
            </a:extLst>
          </p:cNvPr>
          <p:cNvSpPr txBox="1"/>
          <p:nvPr/>
        </p:nvSpPr>
        <p:spPr>
          <a:xfrm>
            <a:off x="14123378" y="6634519"/>
            <a:ext cx="9683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/>
              <a:t>X</a:t>
            </a:r>
            <a:endParaRPr lang="uk-UA" sz="88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431A37-9D13-4B80-B4CA-7A67F1AFD242}"/>
              </a:ext>
            </a:extLst>
          </p:cNvPr>
          <p:cNvSpPr txBox="1"/>
          <p:nvPr/>
        </p:nvSpPr>
        <p:spPr>
          <a:xfrm>
            <a:off x="15966442" y="4059230"/>
            <a:ext cx="8082278" cy="830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договір оренди та акти</a:t>
            </a:r>
          </a:p>
          <a:p>
            <a:endParaRPr 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uk-U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робочий проект на базову станцію</a:t>
            </a:r>
          </a:p>
          <a:p>
            <a:endParaRPr 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uk-U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 робочої комісії або декларація про готовність об’єкта до експлуатації</a:t>
            </a:r>
          </a:p>
          <a:p>
            <a:endParaRPr 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uk-U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фотографії базової станції до моменту її пошкодження</a:t>
            </a:r>
            <a:endParaRPr 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uk-U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дозвіл на експлуатацію РЕЗ</a:t>
            </a:r>
            <a:endParaRPr lang="en-US" dirty="0"/>
          </a:p>
          <a:p>
            <a:endParaRPr lang="uk-UA" dirty="0"/>
          </a:p>
        </p:txBody>
      </p:sp>
      <p:cxnSp>
        <p:nvCxnSpPr>
          <p:cNvPr id="10" name="Пряма сполучна лінія 9">
            <a:extLst>
              <a:ext uri="{FF2B5EF4-FFF2-40B4-BE49-F238E27FC236}">
                <a16:creationId xmlns:a16="http://schemas.microsoft.com/office/drawing/2014/main" id="{BE138C12-3301-496B-86BF-E3067F305920}"/>
              </a:ext>
            </a:extLst>
          </p:cNvPr>
          <p:cNvCxnSpPr/>
          <p:nvPr/>
        </p:nvCxnSpPr>
        <p:spPr>
          <a:xfrm flipH="1">
            <a:off x="15727680" y="3627120"/>
            <a:ext cx="8656320" cy="0"/>
          </a:xfrm>
          <a:prstGeom prst="line">
            <a:avLst/>
          </a:prstGeom>
          <a:ln w="76200">
            <a:solidFill>
              <a:srgbClr val="FFC3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 сполучна лінія 10">
            <a:extLst>
              <a:ext uri="{FF2B5EF4-FFF2-40B4-BE49-F238E27FC236}">
                <a16:creationId xmlns:a16="http://schemas.microsoft.com/office/drawing/2014/main" id="{3712A68C-6829-4EC2-80A2-CED640CE96F3}"/>
              </a:ext>
            </a:extLst>
          </p:cNvPr>
          <p:cNvCxnSpPr/>
          <p:nvPr/>
        </p:nvCxnSpPr>
        <p:spPr>
          <a:xfrm flipH="1">
            <a:off x="15727680" y="12460637"/>
            <a:ext cx="8656320" cy="0"/>
          </a:xfrm>
          <a:prstGeom prst="line">
            <a:avLst/>
          </a:prstGeom>
          <a:ln w="76200">
            <a:solidFill>
              <a:srgbClr val="FFC3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 сполучна лінія 12">
            <a:extLst>
              <a:ext uri="{FF2B5EF4-FFF2-40B4-BE49-F238E27FC236}">
                <a16:creationId xmlns:a16="http://schemas.microsoft.com/office/drawing/2014/main" id="{22BAD970-25D1-485B-AE36-59374F0C299B}"/>
              </a:ext>
            </a:extLst>
          </p:cNvPr>
          <p:cNvCxnSpPr>
            <a:cxnSpLocks/>
          </p:cNvCxnSpPr>
          <p:nvPr/>
        </p:nvCxnSpPr>
        <p:spPr>
          <a:xfrm>
            <a:off x="15727680" y="3647479"/>
            <a:ext cx="0" cy="8813158"/>
          </a:xfrm>
          <a:prstGeom prst="line">
            <a:avLst/>
          </a:prstGeom>
          <a:ln w="76200">
            <a:solidFill>
              <a:srgbClr val="FFC3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142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9B03392-06DB-4AE3-B22C-DDE3895701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320"/>
          <a:stretch/>
        </p:blipFill>
        <p:spPr>
          <a:xfrm>
            <a:off x="8917305" y="3284220"/>
            <a:ext cx="6549390" cy="9525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3A6A0A-4F44-40C6-95A9-006816D96A12}"/>
              </a:ext>
            </a:extLst>
          </p:cNvPr>
          <p:cNvSpPr txBox="1"/>
          <p:nvPr/>
        </p:nvSpPr>
        <p:spPr>
          <a:xfrm>
            <a:off x="499404" y="468461"/>
            <a:ext cx="21945600" cy="2286000"/>
          </a:xfrm>
          <a:prstGeom prst="rect">
            <a:avLst/>
          </a:prstGeom>
        </p:spPr>
        <p:txBody>
          <a:bodyPr vert="horz" lIns="182880" tIns="91440" rIns="182880" bIns="91440" rtlCol="0" anchor="ctr">
            <a:normAutofit fontScale="92500"/>
          </a:bodyPr>
          <a:lstStyle/>
          <a:p>
            <a:pPr defTabSz="1828708">
              <a:spcBef>
                <a:spcPct val="0"/>
              </a:spcBef>
              <a:spcAft>
                <a:spcPts val="1200"/>
              </a:spcAft>
            </a:pPr>
            <a:r>
              <a:rPr lang="ru-RU" sz="8200" b="1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ВІДНОВЛЕННЯ ЗА ПЕРШОЇ МОЖЛИВОСТІ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A4C995-FFDD-4248-B1CE-95259A60B098}"/>
              </a:ext>
            </a:extLst>
          </p:cNvPr>
          <p:cNvSpPr txBox="1"/>
          <p:nvPr/>
        </p:nvSpPr>
        <p:spPr>
          <a:xfrm>
            <a:off x="16642080" y="9175551"/>
            <a:ext cx="61264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Створення інвентаризаційних описів робочими комісіями</a:t>
            </a:r>
            <a:endParaRPr 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uk-UA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36F358-D99D-42F7-B974-FE97D2A1D482}"/>
              </a:ext>
            </a:extLst>
          </p:cNvPr>
          <p:cNvSpPr txBox="1"/>
          <p:nvPr/>
        </p:nvSpPr>
        <p:spPr>
          <a:xfrm>
            <a:off x="16642080" y="6767486"/>
            <a:ext cx="6126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Складання доповідних записок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F1EA4D-A4F5-418B-B3F6-B75722A4F662}"/>
              </a:ext>
            </a:extLst>
          </p:cNvPr>
          <p:cNvSpPr txBox="1"/>
          <p:nvPr/>
        </p:nvSpPr>
        <p:spPr>
          <a:xfrm>
            <a:off x="16642080" y="4359421"/>
            <a:ext cx="6126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Фотофіксація пошкоджень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4F2C81-13F7-42F8-8A4F-191032B0D4A6}"/>
              </a:ext>
            </a:extLst>
          </p:cNvPr>
          <p:cNvSpPr txBox="1"/>
          <p:nvPr/>
        </p:nvSpPr>
        <p:spPr>
          <a:xfrm>
            <a:off x="1210628" y="6074988"/>
            <a:ext cx="633126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 початку відновлення важливо</a:t>
            </a:r>
          </a:p>
          <a:p>
            <a:pPr algn="ctr"/>
            <a:endParaRPr lang="uk-UA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FEB8027C-0B04-4FB1-AA6E-5A170AED9D2B}"/>
              </a:ext>
            </a:extLst>
          </p:cNvPr>
          <p:cNvSpPr/>
          <p:nvPr/>
        </p:nvSpPr>
        <p:spPr>
          <a:xfrm>
            <a:off x="8182708" y="2835276"/>
            <a:ext cx="7924800" cy="10331448"/>
          </a:xfrm>
          <a:prstGeom prst="rect">
            <a:avLst/>
          </a:prstGeom>
          <a:noFill/>
          <a:ln w="76200">
            <a:solidFill>
              <a:srgbClr val="FFC3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6559542"/>
      </p:ext>
    </p:extLst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White">
      <a:dk1>
        <a:srgbClr val="24282B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191</Words>
  <Application>Microsoft Office PowerPoint</Application>
  <PresentationFormat>Довільний</PresentationFormat>
  <Paragraphs>52</Paragraphs>
  <Slides>12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8" baseType="lpstr">
      <vt:lpstr>Calibri</vt:lpstr>
      <vt:lpstr>Helvetica Neue</vt:lpstr>
      <vt:lpstr>Arial</vt:lpstr>
      <vt:lpstr>Tahoma</vt:lpstr>
      <vt:lpstr>Verdana</vt:lpstr>
      <vt:lpstr>White</vt:lpstr>
      <vt:lpstr>Презентація PowerPoint</vt:lpstr>
      <vt:lpstr>Презентація PowerPoint</vt:lpstr>
      <vt:lpstr>Роботи з ремонту базової станції спільно з саперами після деокупації  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Arthur</dc:creator>
  <cp:lastModifiedBy>Alona Karpenko</cp:lastModifiedBy>
  <cp:revision>38</cp:revision>
  <dcterms:modified xsi:type="dcterms:W3CDTF">2023-11-20T15:25:47Z</dcterms:modified>
</cp:coreProperties>
</file>