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670675" cy="9929800"/>
  <p:embeddedFontLst>
    <p:embeddedFont>
      <p:font typeface="Roboto"/>
      <p:regular r:id="rId27"/>
      <p:bold r:id="rId28"/>
      <p:italic r:id="rId29"/>
      <p:boldItalic r:id="rId30"/>
    </p:embeddedFont>
    <p:embeddedFont>
      <p:font typeface="Arial Black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gSily2p2HmVBwIbMg4uhYCdFjA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Black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90626" cy="4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8505" y="0"/>
            <a:ext cx="2890626" cy="4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0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0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11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2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3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3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4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4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5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5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16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6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7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7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8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18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8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9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9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20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410" name="Google Shape;410;p20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21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417" name="Google Shape;417;p21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3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t/>
            </a:r>
            <a:endParaRPr b="0" i="0" sz="28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4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t/>
            </a:r>
            <a:endParaRPr b="0" i="0" sz="28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4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5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t/>
            </a:r>
            <a:endParaRPr b="0" i="0" sz="28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5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6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7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8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9:notes"/>
          <p:cNvSpPr/>
          <p:nvPr>
            <p:ph idx="2" type="sldImg"/>
          </p:nvPr>
        </p:nvSpPr>
        <p:spPr>
          <a:xfrm>
            <a:off x="357188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9:notes"/>
          <p:cNvSpPr txBox="1"/>
          <p:nvPr>
            <p:ph idx="1" type="body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:notes"/>
          <p:cNvSpPr txBox="1"/>
          <p:nvPr>
            <p:ph idx="12" type="sldNum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Cover MIH">
  <p:cSld name="Light Cover MIH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23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latin typeface="Roboto"/>
                <a:ea typeface="Roboto"/>
                <a:cs typeface="Roboto"/>
                <a:sym typeface="Roboto"/>
              </a:rPr>
              <a:t>м</a:t>
            </a:r>
            <a:endParaRPr/>
          </a:p>
        </p:txBody>
      </p:sp>
      <p:grpSp>
        <p:nvGrpSpPr>
          <p:cNvPr id="15" name="Google Shape;15;p23"/>
          <p:cNvGrpSpPr/>
          <p:nvPr/>
        </p:nvGrpSpPr>
        <p:grpSpPr>
          <a:xfrm>
            <a:off x="-18848" y="355917"/>
            <a:ext cx="3292475" cy="6190933"/>
            <a:chOff x="163513" y="355917"/>
            <a:chExt cx="3292475" cy="6190933"/>
          </a:xfrm>
        </p:grpSpPr>
        <p:sp>
          <p:nvSpPr>
            <p:cNvPr id="16" name="Google Shape;16;p23"/>
            <p:cNvSpPr/>
            <p:nvPr/>
          </p:nvSpPr>
          <p:spPr>
            <a:xfrm>
              <a:off x="176171" y="355917"/>
              <a:ext cx="1802996" cy="2292034"/>
            </a:xfrm>
            <a:custGeom>
              <a:rect b="b" l="l" r="r" t="t"/>
              <a:pathLst>
                <a:path extrusionOk="0" h="10000" w="9088">
                  <a:moveTo>
                    <a:pt x="1580" y="7209"/>
                  </a:moveTo>
                  <a:cubicBezTo>
                    <a:pt x="1744" y="7209"/>
                    <a:pt x="1936" y="7162"/>
                    <a:pt x="2100" y="7115"/>
                  </a:cubicBezTo>
                  <a:cubicBezTo>
                    <a:pt x="2292" y="7066"/>
                    <a:pt x="2456" y="6972"/>
                    <a:pt x="2648" y="6807"/>
                  </a:cubicBezTo>
                  <a:lnTo>
                    <a:pt x="4675" y="5057"/>
                  </a:lnTo>
                  <a:lnTo>
                    <a:pt x="4675" y="10000"/>
                  </a:lnTo>
                  <a:lnTo>
                    <a:pt x="9084" y="7824"/>
                  </a:lnTo>
                  <a:lnTo>
                    <a:pt x="9084" y="2170"/>
                  </a:lnTo>
                  <a:cubicBezTo>
                    <a:pt x="9138" y="1603"/>
                    <a:pt x="8727" y="1153"/>
                    <a:pt x="8152" y="988"/>
                  </a:cubicBezTo>
                  <a:cubicBezTo>
                    <a:pt x="8152" y="988"/>
                    <a:pt x="5961" y="184"/>
                    <a:pt x="5633" y="89"/>
                  </a:cubicBezTo>
                  <a:cubicBezTo>
                    <a:pt x="5332" y="-5"/>
                    <a:pt x="5031" y="-29"/>
                    <a:pt x="4729" y="42"/>
                  </a:cubicBezTo>
                  <a:cubicBezTo>
                    <a:pt x="4346" y="89"/>
                    <a:pt x="4154" y="279"/>
                    <a:pt x="3990" y="349"/>
                  </a:cubicBezTo>
                  <a:cubicBezTo>
                    <a:pt x="3908" y="444"/>
                    <a:pt x="383" y="3392"/>
                    <a:pt x="1" y="3723"/>
                  </a:cubicBezTo>
                  <a:cubicBezTo>
                    <a:pt x="1" y="6420"/>
                    <a:pt x="0" y="7209"/>
                    <a:pt x="0" y="7209"/>
                  </a:cubicBezTo>
                  <a:lnTo>
                    <a:pt x="1580" y="7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17;p23"/>
            <p:cNvSpPr/>
            <p:nvPr/>
          </p:nvSpPr>
          <p:spPr>
            <a:xfrm>
              <a:off x="163513" y="2441575"/>
              <a:ext cx="3292475" cy="4105275"/>
            </a:xfrm>
            <a:custGeom>
              <a:rect b="b" l="l" r="r" t="t"/>
              <a:pathLst>
                <a:path extrusionOk="0" h="757" w="606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" name="Google Shape;18;p23"/>
          <p:cNvSpPr txBox="1"/>
          <p:nvPr>
            <p:ph type="title"/>
          </p:nvPr>
        </p:nvSpPr>
        <p:spPr>
          <a:xfrm>
            <a:off x="4765804" y="2781300"/>
            <a:ext cx="518477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"/>
              <a:buNone/>
              <a:defRPr b="1" sz="32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" name="Google Shape;19;p23"/>
          <p:cNvGrpSpPr/>
          <p:nvPr/>
        </p:nvGrpSpPr>
        <p:grpSpPr>
          <a:xfrm>
            <a:off x="4764088" y="1640530"/>
            <a:ext cx="2296682" cy="381711"/>
            <a:chOff x="2044700" y="1449387"/>
            <a:chExt cx="3481388" cy="581026"/>
          </a:xfrm>
        </p:grpSpPr>
        <p:grpSp>
          <p:nvGrpSpPr>
            <p:cNvPr id="20" name="Google Shape;20;p23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3265488" y="1582738"/>
                <a:ext cx="247650" cy="309563"/>
              </a:xfrm>
              <a:custGeom>
                <a:rect b="b" l="l" r="r" t="t"/>
                <a:pathLst>
                  <a:path extrusionOk="0" h="195" w="156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" name="Google Shape;23;p23"/>
              <p:cNvSpPr/>
              <p:nvPr/>
            </p:nvSpPr>
            <p:spPr>
              <a:xfrm>
                <a:off x="2843213" y="1582738"/>
                <a:ext cx="354013" cy="309563"/>
              </a:xfrm>
              <a:custGeom>
                <a:rect b="b" l="l" r="r" t="t"/>
                <a:pathLst>
                  <a:path extrusionOk="0" h="195" w="223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3548063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4649788" y="1582738"/>
                <a:ext cx="249238" cy="309563"/>
              </a:xfrm>
              <a:custGeom>
                <a:rect b="b" l="l" r="r" t="t"/>
                <a:pathLst>
                  <a:path extrusionOk="0" h="195" w="157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" name="Google Shape;26;p23"/>
              <p:cNvSpPr/>
              <p:nvPr/>
            </p:nvSpPr>
            <p:spPr>
              <a:xfrm>
                <a:off x="5257800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3984625" y="1582738"/>
                <a:ext cx="276225" cy="309563"/>
              </a:xfrm>
              <a:custGeom>
                <a:rect b="b" l="l" r="r" t="t"/>
                <a:pathLst>
                  <a:path extrusionOk="0" h="195" w="174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4287838" y="1582738"/>
                <a:ext cx="333375" cy="309563"/>
              </a:xfrm>
              <a:custGeom>
                <a:rect b="b" l="l" r="r" t="t"/>
                <a:pathLst>
                  <a:path extrusionOk="0" h="195" w="210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" name="Google Shape;29;p23"/>
              <p:cNvSpPr/>
              <p:nvPr/>
            </p:nvSpPr>
            <p:spPr>
              <a:xfrm>
                <a:off x="4941888" y="1582738"/>
                <a:ext cx="295275" cy="312738"/>
              </a:xfrm>
              <a:custGeom>
                <a:rect b="b" l="l" r="r" t="t"/>
                <a:pathLst>
                  <a:path extrusionOk="0" h="131" w="125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0" name="Google Shape;30;p23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</p:grpSpPr>
          <p:sp>
            <p:nvSpPr>
              <p:cNvPr id="31" name="Google Shape;31;p23"/>
              <p:cNvSpPr/>
              <p:nvPr/>
            </p:nvSpPr>
            <p:spPr>
              <a:xfrm>
                <a:off x="2182813" y="1449387"/>
                <a:ext cx="366713" cy="214313"/>
              </a:xfrm>
              <a:custGeom>
                <a:rect b="b" l="l" r="r" t="t"/>
                <a:pathLst>
                  <a:path extrusionOk="0" h="90" w="156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2" name="Google Shape;32;p23"/>
              <p:cNvSpPr/>
              <p:nvPr/>
            </p:nvSpPr>
            <p:spPr>
              <a:xfrm>
                <a:off x="2044700" y="1644650"/>
                <a:ext cx="303213" cy="384175"/>
              </a:xfrm>
              <a:custGeom>
                <a:rect b="b" l="l" r="r" t="t"/>
                <a:pathLst>
                  <a:path extrusionOk="0" h="161" w="128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3" name="Google Shape;33;p23"/>
              <p:cNvSpPr/>
              <p:nvPr/>
            </p:nvSpPr>
            <p:spPr>
              <a:xfrm>
                <a:off x="2379663" y="1644650"/>
                <a:ext cx="307975" cy="385763"/>
              </a:xfrm>
              <a:custGeom>
                <a:rect b="b" l="l" r="r" t="t"/>
                <a:pathLst>
                  <a:path extrusionOk="0" h="162" w="130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4764088" y="5594818"/>
            <a:ext cx="44783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800"/>
              <a:buNone/>
              <a:defRPr sz="1800">
                <a:solidFill>
                  <a:srgbClr val="32323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der with Image light">
  <p:cSld name="Devider with Image light"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/>
          <p:nvPr/>
        </p:nvSpPr>
        <p:spPr>
          <a:xfrm>
            <a:off x="3303588" y="309245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32"/>
          <p:cNvSpPr/>
          <p:nvPr>
            <p:ph idx="2" type="pic"/>
          </p:nvPr>
        </p:nvSpPr>
        <p:spPr>
          <a:xfrm>
            <a:off x="1" y="0"/>
            <a:ext cx="54483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2"/>
          <p:cNvSpPr txBox="1"/>
          <p:nvPr>
            <p:ph type="title"/>
          </p:nvPr>
        </p:nvSpPr>
        <p:spPr>
          <a:xfrm>
            <a:off x="6096000" y="3061174"/>
            <a:ext cx="4740275" cy="735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Roboto"/>
              <a:buNone/>
              <a:defRPr sz="32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" name="Google Shape;144;p32"/>
          <p:cNvCxnSpPr/>
          <p:nvPr/>
        </p:nvCxnSpPr>
        <p:spPr>
          <a:xfrm rot="10800000">
            <a:off x="1148865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5" name="Google Shape;145;p32"/>
          <p:cNvGrpSpPr/>
          <p:nvPr/>
        </p:nvGrpSpPr>
        <p:grpSpPr>
          <a:xfrm>
            <a:off x="11721581" y="552423"/>
            <a:ext cx="247813" cy="217998"/>
            <a:chOff x="8716963" y="1482725"/>
            <a:chExt cx="762000" cy="687388"/>
          </a:xfrm>
        </p:grpSpPr>
        <p:sp>
          <p:nvSpPr>
            <p:cNvPr id="146" name="Google Shape;146;p32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32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32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9" name="Google Shape;149;p32"/>
          <p:cNvSpPr txBox="1"/>
          <p:nvPr/>
        </p:nvSpPr>
        <p:spPr>
          <a:xfrm rot="-5400000">
            <a:off x="911163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sp>
        <p:nvSpPr>
          <p:cNvPr id="150" name="Google Shape;150;p32"/>
          <p:cNvSpPr txBox="1"/>
          <p:nvPr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Dark Cover">
  <p:cSld name="Grey Dark Cover">
    <p:bg>
      <p:bgPr>
        <a:solidFill>
          <a:srgbClr val="3F3F49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3F3F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latin typeface="Roboto"/>
                <a:ea typeface="Roboto"/>
                <a:cs typeface="Roboto"/>
                <a:sym typeface="Roboto"/>
              </a:rPr>
              <a:t>м</a:t>
            </a:r>
            <a:endParaRPr/>
          </a:p>
        </p:txBody>
      </p:sp>
      <p:grpSp>
        <p:nvGrpSpPr>
          <p:cNvPr id="156" name="Google Shape;156;p34"/>
          <p:cNvGrpSpPr/>
          <p:nvPr/>
        </p:nvGrpSpPr>
        <p:grpSpPr>
          <a:xfrm>
            <a:off x="-6768" y="355917"/>
            <a:ext cx="3308385" cy="6190933"/>
            <a:chOff x="147603" y="355917"/>
            <a:chExt cx="3308385" cy="6190933"/>
          </a:xfrm>
        </p:grpSpPr>
        <p:sp>
          <p:nvSpPr>
            <p:cNvPr id="157" name="Google Shape;157;p34"/>
            <p:cNvSpPr/>
            <p:nvPr/>
          </p:nvSpPr>
          <p:spPr>
            <a:xfrm>
              <a:off x="147603" y="355917"/>
              <a:ext cx="1831564" cy="2292034"/>
            </a:xfrm>
            <a:custGeom>
              <a:rect b="b" l="l" r="r" t="t"/>
              <a:pathLst>
                <a:path extrusionOk="0" h="10000" w="9232">
                  <a:moveTo>
                    <a:pt x="1724" y="7209"/>
                  </a:moveTo>
                  <a:cubicBezTo>
                    <a:pt x="1888" y="7209"/>
                    <a:pt x="2080" y="7162"/>
                    <a:pt x="2244" y="7115"/>
                  </a:cubicBezTo>
                  <a:cubicBezTo>
                    <a:pt x="2436" y="7066"/>
                    <a:pt x="2600" y="6972"/>
                    <a:pt x="2792" y="6807"/>
                  </a:cubicBezTo>
                  <a:lnTo>
                    <a:pt x="4819" y="5057"/>
                  </a:lnTo>
                  <a:lnTo>
                    <a:pt x="4819" y="10000"/>
                  </a:lnTo>
                  <a:lnTo>
                    <a:pt x="9228" y="7824"/>
                  </a:lnTo>
                  <a:lnTo>
                    <a:pt x="9228" y="2170"/>
                  </a:lnTo>
                  <a:cubicBezTo>
                    <a:pt x="9282" y="1603"/>
                    <a:pt x="8871" y="1153"/>
                    <a:pt x="8296" y="988"/>
                  </a:cubicBezTo>
                  <a:cubicBezTo>
                    <a:pt x="8296" y="988"/>
                    <a:pt x="6105" y="184"/>
                    <a:pt x="5777" y="89"/>
                  </a:cubicBezTo>
                  <a:cubicBezTo>
                    <a:pt x="5476" y="-5"/>
                    <a:pt x="5175" y="-29"/>
                    <a:pt x="4873" y="42"/>
                  </a:cubicBezTo>
                  <a:cubicBezTo>
                    <a:pt x="4490" y="89"/>
                    <a:pt x="4298" y="279"/>
                    <a:pt x="4134" y="349"/>
                  </a:cubicBezTo>
                  <a:cubicBezTo>
                    <a:pt x="4052" y="444"/>
                    <a:pt x="383" y="3516"/>
                    <a:pt x="0" y="3847"/>
                  </a:cubicBezTo>
                  <a:cubicBezTo>
                    <a:pt x="0" y="6544"/>
                    <a:pt x="77" y="7176"/>
                    <a:pt x="77" y="7176"/>
                  </a:cubicBezTo>
                  <a:cubicBezTo>
                    <a:pt x="908" y="7176"/>
                    <a:pt x="893" y="7209"/>
                    <a:pt x="1724" y="7209"/>
                  </a:cubicBezTo>
                  <a:close/>
                </a:path>
              </a:pathLst>
            </a:custGeom>
            <a:solidFill>
              <a:srgbClr val="5353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34"/>
            <p:cNvSpPr/>
            <p:nvPr/>
          </p:nvSpPr>
          <p:spPr>
            <a:xfrm>
              <a:off x="163513" y="2441575"/>
              <a:ext cx="3292475" cy="4105275"/>
            </a:xfrm>
            <a:custGeom>
              <a:rect b="b" l="l" r="r" t="t"/>
              <a:pathLst>
                <a:path extrusionOk="0" h="757" w="606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solidFill>
              <a:srgbClr val="5353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9" name="Google Shape;159;p34"/>
          <p:cNvSpPr txBox="1"/>
          <p:nvPr>
            <p:ph type="title"/>
          </p:nvPr>
        </p:nvSpPr>
        <p:spPr>
          <a:xfrm>
            <a:off x="4764088" y="2781300"/>
            <a:ext cx="518477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0" name="Google Shape;160;p34"/>
          <p:cNvGrpSpPr/>
          <p:nvPr/>
        </p:nvGrpSpPr>
        <p:grpSpPr>
          <a:xfrm>
            <a:off x="4762372" y="1197000"/>
            <a:ext cx="2287135" cy="381711"/>
            <a:chOff x="2044700" y="1449387"/>
            <a:chExt cx="3481388" cy="581026"/>
          </a:xfrm>
        </p:grpSpPr>
        <p:grpSp>
          <p:nvGrpSpPr>
            <p:cNvPr id="161" name="Google Shape;161;p34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</p:grpSpPr>
          <p:sp>
            <p:nvSpPr>
              <p:cNvPr id="162" name="Google Shape;162;p34"/>
              <p:cNvSpPr/>
              <p:nvPr/>
            </p:nvSpPr>
            <p:spPr>
              <a:xfrm>
                <a:off x="3265488" y="1582738"/>
                <a:ext cx="247650" cy="309563"/>
              </a:xfrm>
              <a:custGeom>
                <a:rect b="b" l="l" r="r" t="t"/>
                <a:pathLst>
                  <a:path extrusionOk="0" h="195" w="156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3" name="Google Shape;163;p34"/>
              <p:cNvSpPr/>
              <p:nvPr/>
            </p:nvSpPr>
            <p:spPr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4" name="Google Shape;164;p34"/>
              <p:cNvSpPr/>
              <p:nvPr/>
            </p:nvSpPr>
            <p:spPr>
              <a:xfrm>
                <a:off x="2843213" y="1582738"/>
                <a:ext cx="354013" cy="309563"/>
              </a:xfrm>
              <a:custGeom>
                <a:rect b="b" l="l" r="r" t="t"/>
                <a:pathLst>
                  <a:path extrusionOk="0" h="195" w="223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5" name="Google Shape;165;p34"/>
              <p:cNvSpPr/>
              <p:nvPr/>
            </p:nvSpPr>
            <p:spPr>
              <a:xfrm>
                <a:off x="3548063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6" name="Google Shape;166;p34"/>
              <p:cNvSpPr/>
              <p:nvPr/>
            </p:nvSpPr>
            <p:spPr>
              <a:xfrm>
                <a:off x="4649788" y="1582738"/>
                <a:ext cx="249238" cy="309563"/>
              </a:xfrm>
              <a:custGeom>
                <a:rect b="b" l="l" r="r" t="t"/>
                <a:pathLst>
                  <a:path extrusionOk="0" h="195" w="157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7" name="Google Shape;167;p34"/>
              <p:cNvSpPr/>
              <p:nvPr/>
            </p:nvSpPr>
            <p:spPr>
              <a:xfrm>
                <a:off x="5257800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8" name="Google Shape;168;p34"/>
              <p:cNvSpPr/>
              <p:nvPr/>
            </p:nvSpPr>
            <p:spPr>
              <a:xfrm>
                <a:off x="3984625" y="1582738"/>
                <a:ext cx="276225" cy="309563"/>
              </a:xfrm>
              <a:custGeom>
                <a:rect b="b" l="l" r="r" t="t"/>
                <a:pathLst>
                  <a:path extrusionOk="0" h="195" w="174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69" name="Google Shape;169;p34"/>
              <p:cNvSpPr/>
              <p:nvPr/>
            </p:nvSpPr>
            <p:spPr>
              <a:xfrm>
                <a:off x="4287838" y="1582738"/>
                <a:ext cx="333375" cy="309563"/>
              </a:xfrm>
              <a:custGeom>
                <a:rect b="b" l="l" r="r" t="t"/>
                <a:pathLst>
                  <a:path extrusionOk="0" h="195" w="210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0" name="Google Shape;170;p34"/>
              <p:cNvSpPr/>
              <p:nvPr/>
            </p:nvSpPr>
            <p:spPr>
              <a:xfrm>
                <a:off x="4941888" y="1582738"/>
                <a:ext cx="295275" cy="312738"/>
              </a:xfrm>
              <a:custGeom>
                <a:rect b="b" l="l" r="r" t="t"/>
                <a:pathLst>
                  <a:path extrusionOk="0" h="131" w="125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71" name="Google Shape;171;p34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</p:grpSpPr>
          <p:sp>
            <p:nvSpPr>
              <p:cNvPr id="172" name="Google Shape;172;p34"/>
              <p:cNvSpPr/>
              <p:nvPr/>
            </p:nvSpPr>
            <p:spPr>
              <a:xfrm>
                <a:off x="2182813" y="1449387"/>
                <a:ext cx="366713" cy="214313"/>
              </a:xfrm>
              <a:custGeom>
                <a:rect b="b" l="l" r="r" t="t"/>
                <a:pathLst>
                  <a:path extrusionOk="0" h="90" w="156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3" name="Google Shape;173;p34"/>
              <p:cNvSpPr/>
              <p:nvPr/>
            </p:nvSpPr>
            <p:spPr>
              <a:xfrm>
                <a:off x="2044700" y="1644650"/>
                <a:ext cx="303213" cy="384175"/>
              </a:xfrm>
              <a:custGeom>
                <a:rect b="b" l="l" r="r" t="t"/>
                <a:pathLst>
                  <a:path extrusionOk="0" h="161" w="128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4" name="Google Shape;174;p34"/>
              <p:cNvSpPr/>
              <p:nvPr/>
            </p:nvSpPr>
            <p:spPr>
              <a:xfrm>
                <a:off x="2379663" y="1644650"/>
                <a:ext cx="307975" cy="385763"/>
              </a:xfrm>
              <a:custGeom>
                <a:rect b="b" l="l" r="r" t="t"/>
                <a:pathLst>
                  <a:path extrusionOk="0" h="162" w="130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75" name="Google Shape;175;p34"/>
          <p:cNvSpPr txBox="1"/>
          <p:nvPr>
            <p:ph idx="1" type="body"/>
          </p:nvPr>
        </p:nvSpPr>
        <p:spPr>
          <a:xfrm>
            <a:off x="4762372" y="5594818"/>
            <a:ext cx="44783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963"/>
              </a:buClr>
              <a:buSzPts val="1800"/>
              <a:buNone/>
              <a:defRPr sz="1800">
                <a:solidFill>
                  <a:srgbClr val="4E59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eft SideBar">
  <p:cSld name="Basic Left SideBar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1235075" y="44912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1249469" y="1484113"/>
            <a:ext cx="339883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 sz="10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700"/>
              <a:buNone/>
              <a:defRPr sz="7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35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80" name="Google Shape;180;p35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35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FAFBA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400">
              <a:solidFill>
                <a:srgbClr val="AFAFB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183" name="Google Shape;183;p35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eft SideBar">
  <p:cSld name="1_Basic Left SideBa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type="title"/>
          </p:nvPr>
        </p:nvSpPr>
        <p:spPr>
          <a:xfrm>
            <a:off x="704094" y="44912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6"/>
          <p:cNvSpPr txBox="1"/>
          <p:nvPr>
            <p:ph idx="1" type="body"/>
          </p:nvPr>
        </p:nvSpPr>
        <p:spPr>
          <a:xfrm>
            <a:off x="718488" y="1484113"/>
            <a:ext cx="339883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 sz="10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700"/>
              <a:buNone/>
              <a:defRPr sz="7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36"/>
          <p:cNvSpPr txBox="1"/>
          <p:nvPr/>
        </p:nvSpPr>
        <p:spPr>
          <a:xfrm rot="-5400000">
            <a:off x="9138413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90" name="Google Shape;190;p36"/>
          <p:cNvCxnSpPr/>
          <p:nvPr/>
        </p:nvCxnSpPr>
        <p:spPr>
          <a:xfrm rot="10800000">
            <a:off x="11568113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1" name="Google Shape;191;p36"/>
          <p:cNvSpPr txBox="1"/>
          <p:nvPr/>
        </p:nvSpPr>
        <p:spPr>
          <a:xfrm>
            <a:off x="11515427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FAFBA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400">
              <a:solidFill>
                <a:srgbClr val="AFAFB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2" name="Google Shape;192;p36"/>
          <p:cNvGrpSpPr/>
          <p:nvPr/>
        </p:nvGrpSpPr>
        <p:grpSpPr>
          <a:xfrm>
            <a:off x="11748358" y="552423"/>
            <a:ext cx="247813" cy="217998"/>
            <a:chOff x="8716963" y="1482725"/>
            <a:chExt cx="762000" cy="687388"/>
          </a:xfrm>
        </p:grpSpPr>
        <p:sp>
          <p:nvSpPr>
            <p:cNvPr id="193" name="Google Shape;193;p36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36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36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ayout Light">
  <p:cSld name="1_Basic Layout Ligh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"/>
          <p:cNvSpPr txBox="1"/>
          <p:nvPr>
            <p:ph type="title"/>
          </p:nvPr>
        </p:nvSpPr>
        <p:spPr>
          <a:xfrm>
            <a:off x="1230312" y="468965"/>
            <a:ext cx="7199312" cy="799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1" type="body"/>
          </p:nvPr>
        </p:nvSpPr>
        <p:spPr>
          <a:xfrm>
            <a:off x="1244706" y="1484113"/>
            <a:ext cx="323045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 sz="10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700"/>
              <a:buNone/>
              <a:defRPr sz="7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7"/>
          <p:cNvSpPr/>
          <p:nvPr>
            <p:ph idx="2" type="chart"/>
          </p:nvPr>
        </p:nvSpPr>
        <p:spPr>
          <a:xfrm>
            <a:off x="4764088" y="1857753"/>
            <a:ext cx="3276600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0" name="Google Shape;200;p37"/>
          <p:cNvSpPr/>
          <p:nvPr>
            <p:ph idx="3" type="chart"/>
          </p:nvPr>
        </p:nvSpPr>
        <p:spPr>
          <a:xfrm>
            <a:off x="8328025" y="1876487"/>
            <a:ext cx="3240088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1" name="Google Shape;201;p37"/>
          <p:cNvSpPr/>
          <p:nvPr>
            <p:ph idx="4" type="chart"/>
          </p:nvPr>
        </p:nvSpPr>
        <p:spPr>
          <a:xfrm>
            <a:off x="4764088" y="4450080"/>
            <a:ext cx="3276600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2" name="Google Shape;202;p37"/>
          <p:cNvSpPr/>
          <p:nvPr>
            <p:ph idx="5" type="chart"/>
          </p:nvPr>
        </p:nvSpPr>
        <p:spPr>
          <a:xfrm>
            <a:off x="8328025" y="4468814"/>
            <a:ext cx="3240088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6" type="body"/>
          </p:nvPr>
        </p:nvSpPr>
        <p:spPr>
          <a:xfrm>
            <a:off x="4764088" y="1483519"/>
            <a:ext cx="32766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None/>
              <a:defRPr sz="14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7" type="body"/>
          </p:nvPr>
        </p:nvSpPr>
        <p:spPr>
          <a:xfrm>
            <a:off x="8342313" y="1502253"/>
            <a:ext cx="3240088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None/>
              <a:defRPr sz="14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8" type="body"/>
          </p:nvPr>
        </p:nvSpPr>
        <p:spPr>
          <a:xfrm>
            <a:off x="4764088" y="4084449"/>
            <a:ext cx="32766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None/>
              <a:defRPr sz="14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9" type="body"/>
          </p:nvPr>
        </p:nvSpPr>
        <p:spPr>
          <a:xfrm>
            <a:off x="8342313" y="4103183"/>
            <a:ext cx="3240088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None/>
              <a:defRPr sz="1400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07" name="Google Shape;207;p37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208" name="Google Shape;208;p37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1" name="Google Shape;211;p37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212" name="Google Shape;212;p37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3" name="Google Shape;213;p37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AEAE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Разделитель с фото">
  <p:cSld name="2_Разделитель с фото">
    <p:bg>
      <p:bgPr>
        <a:solidFill>
          <a:schemeClr val="dk2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1235076" y="500001"/>
            <a:ext cx="7180836" cy="681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1235076" y="1484313"/>
            <a:ext cx="3240088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p38"/>
          <p:cNvSpPr txBox="1"/>
          <p:nvPr>
            <p:ph idx="2" type="body"/>
          </p:nvPr>
        </p:nvSpPr>
        <p:spPr>
          <a:xfrm>
            <a:off x="4764088" y="1484313"/>
            <a:ext cx="3276600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38"/>
          <p:cNvSpPr txBox="1"/>
          <p:nvPr>
            <p:ph idx="3" type="body"/>
          </p:nvPr>
        </p:nvSpPr>
        <p:spPr>
          <a:xfrm>
            <a:off x="8328024" y="1484313"/>
            <a:ext cx="3240089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D6D6DB"/>
              </a:buClr>
              <a:buSzPts val="16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None/>
              <a:defRPr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38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220" name="Google Shape;220;p38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1" name="Google Shape;221;p38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AEAE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2" name="Google Shape;222;p38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223" name="Google Shape;223;p38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228" name="Google Shape;228;p39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39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0" name="Google Shape;230;p39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231" name="Google Shape;231;p39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39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39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EAEB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der with Image light">
  <p:cSld name="Devider with Image light">
    <p:bg>
      <p:bgPr>
        <a:solidFill>
          <a:schemeClr val="dk2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/>
          <p:nvPr/>
        </p:nvSpPr>
        <p:spPr>
          <a:xfrm>
            <a:off x="3303588" y="309245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40"/>
          <p:cNvSpPr/>
          <p:nvPr>
            <p:ph idx="2" type="pic"/>
          </p:nvPr>
        </p:nvSpPr>
        <p:spPr>
          <a:xfrm>
            <a:off x="1" y="0"/>
            <a:ext cx="54483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40"/>
          <p:cNvSpPr txBox="1"/>
          <p:nvPr>
            <p:ph type="title"/>
          </p:nvPr>
        </p:nvSpPr>
        <p:spPr>
          <a:xfrm>
            <a:off x="6096000" y="3061174"/>
            <a:ext cx="4740275" cy="735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8" name="Google Shape;238;p40"/>
          <p:cNvCxnSpPr/>
          <p:nvPr/>
        </p:nvCxnSpPr>
        <p:spPr>
          <a:xfrm rot="10800000">
            <a:off x="1148865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3535C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39" name="Google Shape;239;p40"/>
          <p:cNvGrpSpPr/>
          <p:nvPr/>
        </p:nvGrpSpPr>
        <p:grpSpPr>
          <a:xfrm>
            <a:off x="11721581" y="552423"/>
            <a:ext cx="247813" cy="217998"/>
            <a:chOff x="8716963" y="1482725"/>
            <a:chExt cx="762000" cy="687388"/>
          </a:xfrm>
        </p:grpSpPr>
        <p:sp>
          <p:nvSpPr>
            <p:cNvPr id="240" name="Google Shape;240;p40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AFAF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AFAF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AFAF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43" name="Google Shape;243;p40"/>
          <p:cNvSpPr txBox="1"/>
          <p:nvPr/>
        </p:nvSpPr>
        <p:spPr>
          <a:xfrm rot="-5400000">
            <a:off x="911163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AEB9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sp>
        <p:nvSpPr>
          <p:cNvPr id="244" name="Google Shape;244;p40"/>
          <p:cNvSpPr txBox="1"/>
          <p:nvPr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AEAEB9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AEAE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eft SideBar">
  <p:cSld name="Basic Left SideBa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1249470" y="1484113"/>
            <a:ext cx="3225694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8" name="Google Shape;38;p24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39" name="Google Shape;39;p24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" name="Google Shape;42;p24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" name="Google Shape;44;p24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4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Dark Cover MIH">
  <p:cSld name="Grey Dark Cover MIH">
    <p:bg>
      <p:bgPr>
        <a:solidFill>
          <a:srgbClr val="3F3F49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3F3F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latin typeface="Roboto"/>
                <a:ea typeface="Roboto"/>
                <a:cs typeface="Roboto"/>
                <a:sym typeface="Roboto"/>
              </a:rPr>
              <a:t>м</a:t>
            </a:r>
            <a:endParaRPr/>
          </a:p>
        </p:txBody>
      </p:sp>
      <p:grpSp>
        <p:nvGrpSpPr>
          <p:cNvPr id="47" name="Google Shape;47;p25"/>
          <p:cNvGrpSpPr/>
          <p:nvPr/>
        </p:nvGrpSpPr>
        <p:grpSpPr>
          <a:xfrm>
            <a:off x="-6768" y="355917"/>
            <a:ext cx="3308385" cy="6190933"/>
            <a:chOff x="147603" y="355917"/>
            <a:chExt cx="3308385" cy="6190933"/>
          </a:xfrm>
        </p:grpSpPr>
        <p:sp>
          <p:nvSpPr>
            <p:cNvPr id="48" name="Google Shape;48;p25"/>
            <p:cNvSpPr/>
            <p:nvPr/>
          </p:nvSpPr>
          <p:spPr>
            <a:xfrm>
              <a:off x="147603" y="355917"/>
              <a:ext cx="1831564" cy="2292034"/>
            </a:xfrm>
            <a:custGeom>
              <a:rect b="b" l="l" r="r" t="t"/>
              <a:pathLst>
                <a:path extrusionOk="0" h="10000" w="9232">
                  <a:moveTo>
                    <a:pt x="1724" y="7209"/>
                  </a:moveTo>
                  <a:cubicBezTo>
                    <a:pt x="1888" y="7209"/>
                    <a:pt x="2080" y="7162"/>
                    <a:pt x="2244" y="7115"/>
                  </a:cubicBezTo>
                  <a:cubicBezTo>
                    <a:pt x="2436" y="7066"/>
                    <a:pt x="2600" y="6972"/>
                    <a:pt x="2792" y="6807"/>
                  </a:cubicBezTo>
                  <a:lnTo>
                    <a:pt x="4819" y="5057"/>
                  </a:lnTo>
                  <a:lnTo>
                    <a:pt x="4819" y="10000"/>
                  </a:lnTo>
                  <a:lnTo>
                    <a:pt x="9228" y="7824"/>
                  </a:lnTo>
                  <a:lnTo>
                    <a:pt x="9228" y="2170"/>
                  </a:lnTo>
                  <a:cubicBezTo>
                    <a:pt x="9282" y="1603"/>
                    <a:pt x="8871" y="1153"/>
                    <a:pt x="8296" y="988"/>
                  </a:cubicBezTo>
                  <a:cubicBezTo>
                    <a:pt x="8296" y="988"/>
                    <a:pt x="6105" y="184"/>
                    <a:pt x="5777" y="89"/>
                  </a:cubicBezTo>
                  <a:cubicBezTo>
                    <a:pt x="5476" y="-5"/>
                    <a:pt x="5175" y="-29"/>
                    <a:pt x="4873" y="42"/>
                  </a:cubicBezTo>
                  <a:cubicBezTo>
                    <a:pt x="4490" y="89"/>
                    <a:pt x="4298" y="279"/>
                    <a:pt x="4134" y="349"/>
                  </a:cubicBezTo>
                  <a:cubicBezTo>
                    <a:pt x="4052" y="444"/>
                    <a:pt x="383" y="3516"/>
                    <a:pt x="0" y="3847"/>
                  </a:cubicBezTo>
                  <a:cubicBezTo>
                    <a:pt x="0" y="6544"/>
                    <a:pt x="77" y="7176"/>
                    <a:pt x="77" y="7176"/>
                  </a:cubicBezTo>
                  <a:cubicBezTo>
                    <a:pt x="908" y="7176"/>
                    <a:pt x="893" y="7209"/>
                    <a:pt x="1724" y="7209"/>
                  </a:cubicBezTo>
                  <a:close/>
                </a:path>
              </a:pathLst>
            </a:custGeom>
            <a:solidFill>
              <a:srgbClr val="5353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" name="Google Shape;49;p25"/>
            <p:cNvSpPr/>
            <p:nvPr/>
          </p:nvSpPr>
          <p:spPr>
            <a:xfrm>
              <a:off x="163513" y="2441575"/>
              <a:ext cx="3292475" cy="4105275"/>
            </a:xfrm>
            <a:custGeom>
              <a:rect b="b" l="l" r="r" t="t"/>
              <a:pathLst>
                <a:path extrusionOk="0" h="757" w="606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solidFill>
              <a:srgbClr val="53535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0" name="Google Shape;50;p25"/>
          <p:cNvSpPr txBox="1"/>
          <p:nvPr>
            <p:ph type="title"/>
          </p:nvPr>
        </p:nvSpPr>
        <p:spPr>
          <a:xfrm>
            <a:off x="4764088" y="2603500"/>
            <a:ext cx="518477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" name="Google Shape;51;p25"/>
          <p:cNvGrpSpPr/>
          <p:nvPr/>
        </p:nvGrpSpPr>
        <p:grpSpPr>
          <a:xfrm>
            <a:off x="4762372" y="1611821"/>
            <a:ext cx="2287135" cy="381711"/>
            <a:chOff x="2044700" y="1449387"/>
            <a:chExt cx="3481388" cy="581026"/>
          </a:xfrm>
        </p:grpSpPr>
        <p:grpSp>
          <p:nvGrpSpPr>
            <p:cNvPr id="52" name="Google Shape;52;p25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</p:grpSpPr>
          <p:sp>
            <p:nvSpPr>
              <p:cNvPr id="53" name="Google Shape;53;p25"/>
              <p:cNvSpPr/>
              <p:nvPr/>
            </p:nvSpPr>
            <p:spPr>
              <a:xfrm>
                <a:off x="3265488" y="1582738"/>
                <a:ext cx="247650" cy="309563"/>
              </a:xfrm>
              <a:custGeom>
                <a:rect b="b" l="l" r="r" t="t"/>
                <a:pathLst>
                  <a:path extrusionOk="0" h="195" w="156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" name="Google Shape;54;p25"/>
              <p:cNvSpPr/>
              <p:nvPr/>
            </p:nvSpPr>
            <p:spPr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" name="Google Shape;55;p25"/>
              <p:cNvSpPr/>
              <p:nvPr/>
            </p:nvSpPr>
            <p:spPr>
              <a:xfrm>
                <a:off x="2843213" y="1582738"/>
                <a:ext cx="354013" cy="309563"/>
              </a:xfrm>
              <a:custGeom>
                <a:rect b="b" l="l" r="r" t="t"/>
                <a:pathLst>
                  <a:path extrusionOk="0" h="195" w="223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" name="Google Shape;56;p25"/>
              <p:cNvSpPr/>
              <p:nvPr/>
            </p:nvSpPr>
            <p:spPr>
              <a:xfrm>
                <a:off x="3548063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" name="Google Shape;57;p25"/>
              <p:cNvSpPr/>
              <p:nvPr/>
            </p:nvSpPr>
            <p:spPr>
              <a:xfrm>
                <a:off x="4649788" y="1582738"/>
                <a:ext cx="249238" cy="309563"/>
              </a:xfrm>
              <a:custGeom>
                <a:rect b="b" l="l" r="r" t="t"/>
                <a:pathLst>
                  <a:path extrusionOk="0" h="195" w="157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" name="Google Shape;58;p25"/>
              <p:cNvSpPr/>
              <p:nvPr/>
            </p:nvSpPr>
            <p:spPr>
              <a:xfrm>
                <a:off x="5257800" y="1582738"/>
                <a:ext cx="268288" cy="309563"/>
              </a:xfrm>
              <a:custGeom>
                <a:rect b="b" l="l" r="r" t="t"/>
                <a:pathLst>
                  <a:path extrusionOk="0" h="195" w="169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" name="Google Shape;59;p25"/>
              <p:cNvSpPr/>
              <p:nvPr/>
            </p:nvSpPr>
            <p:spPr>
              <a:xfrm>
                <a:off x="3984625" y="1582738"/>
                <a:ext cx="276225" cy="309563"/>
              </a:xfrm>
              <a:custGeom>
                <a:rect b="b" l="l" r="r" t="t"/>
                <a:pathLst>
                  <a:path extrusionOk="0" h="195" w="174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0" name="Google Shape;60;p25"/>
              <p:cNvSpPr/>
              <p:nvPr/>
            </p:nvSpPr>
            <p:spPr>
              <a:xfrm>
                <a:off x="4287838" y="1582738"/>
                <a:ext cx="333375" cy="309563"/>
              </a:xfrm>
              <a:custGeom>
                <a:rect b="b" l="l" r="r" t="t"/>
                <a:pathLst>
                  <a:path extrusionOk="0" h="195" w="210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" name="Google Shape;61;p25"/>
              <p:cNvSpPr/>
              <p:nvPr/>
            </p:nvSpPr>
            <p:spPr>
              <a:xfrm>
                <a:off x="4941888" y="1582738"/>
                <a:ext cx="295275" cy="312738"/>
              </a:xfrm>
              <a:custGeom>
                <a:rect b="b" l="l" r="r" t="t"/>
                <a:pathLst>
                  <a:path extrusionOk="0" h="131" w="125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2" name="Google Shape;62;p25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</p:grpSpPr>
          <p:sp>
            <p:nvSpPr>
              <p:cNvPr id="63" name="Google Shape;63;p25"/>
              <p:cNvSpPr/>
              <p:nvPr/>
            </p:nvSpPr>
            <p:spPr>
              <a:xfrm>
                <a:off x="2182813" y="1449387"/>
                <a:ext cx="366713" cy="214313"/>
              </a:xfrm>
              <a:custGeom>
                <a:rect b="b" l="l" r="r" t="t"/>
                <a:pathLst>
                  <a:path extrusionOk="0" h="90" w="156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" name="Google Shape;64;p25"/>
              <p:cNvSpPr/>
              <p:nvPr/>
            </p:nvSpPr>
            <p:spPr>
              <a:xfrm>
                <a:off x="2044700" y="1644650"/>
                <a:ext cx="303213" cy="384175"/>
              </a:xfrm>
              <a:custGeom>
                <a:rect b="b" l="l" r="r" t="t"/>
                <a:pathLst>
                  <a:path extrusionOk="0" h="161" w="128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5" name="Google Shape;65;p25"/>
              <p:cNvSpPr/>
              <p:nvPr/>
            </p:nvSpPr>
            <p:spPr>
              <a:xfrm>
                <a:off x="2379663" y="1644650"/>
                <a:ext cx="307975" cy="385763"/>
              </a:xfrm>
              <a:custGeom>
                <a:rect b="b" l="l" r="r" t="t"/>
                <a:pathLst>
                  <a:path extrusionOk="0" h="162" w="130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66" name="Google Shape;66;p25"/>
          <p:cNvSpPr txBox="1"/>
          <p:nvPr>
            <p:ph idx="1" type="body"/>
          </p:nvPr>
        </p:nvSpPr>
        <p:spPr>
          <a:xfrm>
            <a:off x="4762372" y="5594818"/>
            <a:ext cx="44783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963"/>
              </a:buClr>
              <a:buSzPts val="1800"/>
              <a:buNone/>
              <a:defRPr sz="1800">
                <a:solidFill>
                  <a:srgbClr val="4E59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eft SideBar">
  <p:cSld name="1_Basic Left SideBa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1249469" y="1484113"/>
            <a:ext cx="339883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 sz="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70" name="Google Shape;70;p26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71" name="Google Shape;71;p26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26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4" name="Google Shape;74;p26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75" name="Google Shape;75;p26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26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4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Right SideBar">
  <p:cSld name="Basic Right SideBa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/>
          <p:nvPr>
            <p:ph type="title"/>
          </p:nvPr>
        </p:nvSpPr>
        <p:spPr>
          <a:xfrm>
            <a:off x="716718" y="445663"/>
            <a:ext cx="7199312" cy="82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" type="body"/>
          </p:nvPr>
        </p:nvSpPr>
        <p:spPr>
          <a:xfrm>
            <a:off x="731112" y="1484113"/>
            <a:ext cx="339883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 sz="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0" name="Google Shape;80;p27"/>
          <p:cNvCxnSpPr/>
          <p:nvPr/>
        </p:nvCxnSpPr>
        <p:spPr>
          <a:xfrm rot="10800000">
            <a:off x="1148865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1" name="Google Shape;81;p27"/>
          <p:cNvGrpSpPr/>
          <p:nvPr/>
        </p:nvGrpSpPr>
        <p:grpSpPr>
          <a:xfrm>
            <a:off x="11721581" y="552423"/>
            <a:ext cx="247813" cy="217998"/>
            <a:chOff x="8716963" y="1482725"/>
            <a:chExt cx="762000" cy="687388"/>
          </a:xfrm>
        </p:grpSpPr>
        <p:sp>
          <p:nvSpPr>
            <p:cNvPr id="82" name="Google Shape;82;p27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27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27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5" name="Google Shape;85;p27"/>
          <p:cNvSpPr txBox="1"/>
          <p:nvPr/>
        </p:nvSpPr>
        <p:spPr>
          <a:xfrm rot="-5400000">
            <a:off x="911163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sp>
        <p:nvSpPr>
          <p:cNvPr id="86" name="Google Shape;86;p27"/>
          <p:cNvSpPr txBox="1"/>
          <p:nvPr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ayout Light">
  <p:cSld name="1_Basic Layout Ligh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>
            <p:ph type="title"/>
          </p:nvPr>
        </p:nvSpPr>
        <p:spPr>
          <a:xfrm>
            <a:off x="1230312" y="468965"/>
            <a:ext cx="7199312" cy="799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" type="body"/>
          </p:nvPr>
        </p:nvSpPr>
        <p:spPr>
          <a:xfrm>
            <a:off x="1244706" y="1484113"/>
            <a:ext cx="3230457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8"/>
          <p:cNvSpPr/>
          <p:nvPr>
            <p:ph idx="2" type="chart"/>
          </p:nvPr>
        </p:nvSpPr>
        <p:spPr>
          <a:xfrm>
            <a:off x="4764088" y="1857753"/>
            <a:ext cx="3276600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1" name="Google Shape;91;p28"/>
          <p:cNvSpPr/>
          <p:nvPr>
            <p:ph idx="3" type="chart"/>
          </p:nvPr>
        </p:nvSpPr>
        <p:spPr>
          <a:xfrm>
            <a:off x="8328025" y="1876487"/>
            <a:ext cx="3240088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2" name="Google Shape;92;p28"/>
          <p:cNvSpPr/>
          <p:nvPr>
            <p:ph idx="4" type="chart"/>
          </p:nvPr>
        </p:nvSpPr>
        <p:spPr>
          <a:xfrm>
            <a:off x="4764088" y="4450080"/>
            <a:ext cx="3276600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3" name="Google Shape;93;p28"/>
          <p:cNvSpPr/>
          <p:nvPr>
            <p:ph idx="5" type="chart"/>
          </p:nvPr>
        </p:nvSpPr>
        <p:spPr>
          <a:xfrm>
            <a:off x="8328025" y="4468814"/>
            <a:ext cx="3240088" cy="172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p28"/>
          <p:cNvSpPr txBox="1"/>
          <p:nvPr>
            <p:ph idx="6" type="body"/>
          </p:nvPr>
        </p:nvSpPr>
        <p:spPr>
          <a:xfrm>
            <a:off x="4764088" y="1483519"/>
            <a:ext cx="32766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7" type="body"/>
          </p:nvPr>
        </p:nvSpPr>
        <p:spPr>
          <a:xfrm>
            <a:off x="8342313" y="1502253"/>
            <a:ext cx="3240088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8" type="body"/>
          </p:nvPr>
        </p:nvSpPr>
        <p:spPr>
          <a:xfrm>
            <a:off x="4764088" y="4084449"/>
            <a:ext cx="3276600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9" type="body"/>
          </p:nvPr>
        </p:nvSpPr>
        <p:spPr>
          <a:xfrm>
            <a:off x="8342313" y="4103183"/>
            <a:ext cx="3240088" cy="433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98" name="Google Shape;98;p28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99" name="Google Shape;99;p28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28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28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2" name="Google Shape;102;p28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03" name="Google Shape;103;p28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28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Разделитель с фото">
  <p:cSld name="2_Разделитель с фото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type="title"/>
          </p:nvPr>
        </p:nvSpPr>
        <p:spPr>
          <a:xfrm>
            <a:off x="1224977" y="552423"/>
            <a:ext cx="7180836" cy="715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>
            <a:off x="1235076" y="1484313"/>
            <a:ext cx="3240088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2" type="body"/>
          </p:nvPr>
        </p:nvSpPr>
        <p:spPr>
          <a:xfrm>
            <a:off x="4764088" y="1484313"/>
            <a:ext cx="3276600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3" type="body"/>
          </p:nvPr>
        </p:nvSpPr>
        <p:spPr>
          <a:xfrm>
            <a:off x="8328024" y="1484313"/>
            <a:ext cx="3240089" cy="4752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10" name="Google Shape;110;p29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111" name="Google Shape;111;p29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29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29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4" name="Google Shape;114;p29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15" name="Google Shape;115;p29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29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30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119" name="Google Shape;119;p30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30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30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2" name="Google Shape;122;p30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23" name="Google Shape;123;p30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30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llery">
  <p:cSld name="Galler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31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</p:grpSpPr>
        <p:sp>
          <p:nvSpPr>
            <p:cNvPr id="127" name="Google Shape;127;p31"/>
            <p:cNvSpPr/>
            <p:nvPr/>
          </p:nvSpPr>
          <p:spPr>
            <a:xfrm>
              <a:off x="8880475" y="1482725"/>
              <a:ext cx="438150" cy="257175"/>
            </a:xfrm>
            <a:custGeom>
              <a:rect b="b" l="l" r="r" t="t"/>
              <a:pathLst>
                <a:path extrusionOk="0" h="67" w="115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31"/>
            <p:cNvSpPr/>
            <p:nvPr/>
          </p:nvSpPr>
          <p:spPr>
            <a:xfrm>
              <a:off x="8716963" y="1716088"/>
              <a:ext cx="365125" cy="450850"/>
            </a:xfrm>
            <a:custGeom>
              <a:rect b="b" l="l" r="r" t="t"/>
              <a:pathLst>
                <a:path extrusionOk="0" h="118" w="96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31"/>
            <p:cNvSpPr/>
            <p:nvPr/>
          </p:nvSpPr>
          <p:spPr>
            <a:xfrm>
              <a:off x="9117013" y="1716088"/>
              <a:ext cx="361950" cy="454025"/>
            </a:xfrm>
            <a:custGeom>
              <a:rect b="b" l="l" r="r" t="t"/>
              <a:pathLst>
                <a:path extrusionOk="0" h="119" w="95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solidFill>
              <a:srgbClr val="C2C2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0" name="Google Shape;130;p31"/>
          <p:cNvSpPr txBox="1"/>
          <p:nvPr/>
        </p:nvSpPr>
        <p:spPr>
          <a:xfrm rot="-5400000">
            <a:off x="-2377976" y="3305007"/>
            <a:ext cx="5467875" cy="24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2C2CB"/>
              </a:buClr>
              <a:buSzPts val="700"/>
              <a:buFont typeface="Roboto"/>
              <a:buNone/>
            </a:pPr>
            <a:r>
              <a:rPr b="1" i="0" lang="uk-UA" sz="700" u="none" cap="none" strike="noStrike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METINVESTHOLDING.COM</a:t>
            </a:r>
            <a:endParaRPr/>
          </a:p>
        </p:txBody>
      </p:sp>
      <p:cxnSp>
        <p:nvCxnSpPr>
          <p:cNvPr id="131" name="Google Shape;131;p31"/>
          <p:cNvCxnSpPr/>
          <p:nvPr/>
        </p:nvCxnSpPr>
        <p:spPr>
          <a:xfrm rot="10800000">
            <a:off x="675611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C2C2CB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31"/>
          <p:cNvSpPr txBox="1"/>
          <p:nvPr/>
        </p:nvSpPr>
        <p:spPr>
          <a:xfrm>
            <a:off x="-962" y="6162938"/>
            <a:ext cx="7033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400">
                <a:solidFill>
                  <a:srgbClr val="C2C2C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1" sz="1600">
              <a:solidFill>
                <a:srgbClr val="C2C2C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31"/>
          <p:cNvSpPr/>
          <p:nvPr>
            <p:ph idx="2" type="pic"/>
          </p:nvPr>
        </p:nvSpPr>
        <p:spPr>
          <a:xfrm>
            <a:off x="1235075" y="1484313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31"/>
          <p:cNvSpPr/>
          <p:nvPr>
            <p:ph idx="3" type="pic"/>
          </p:nvPr>
        </p:nvSpPr>
        <p:spPr>
          <a:xfrm>
            <a:off x="4764088" y="1484313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31"/>
          <p:cNvSpPr/>
          <p:nvPr>
            <p:ph idx="4" type="pic"/>
          </p:nvPr>
        </p:nvSpPr>
        <p:spPr>
          <a:xfrm>
            <a:off x="8328025" y="1484313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31"/>
          <p:cNvSpPr/>
          <p:nvPr>
            <p:ph idx="5" type="pic"/>
          </p:nvPr>
        </p:nvSpPr>
        <p:spPr>
          <a:xfrm>
            <a:off x="1235075" y="3860800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1"/>
          <p:cNvSpPr/>
          <p:nvPr>
            <p:ph idx="6" type="pic"/>
          </p:nvPr>
        </p:nvSpPr>
        <p:spPr>
          <a:xfrm>
            <a:off x="4764088" y="3860800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31"/>
          <p:cNvSpPr/>
          <p:nvPr>
            <p:ph idx="7" type="pic"/>
          </p:nvPr>
        </p:nvSpPr>
        <p:spPr>
          <a:xfrm>
            <a:off x="8328025" y="3860800"/>
            <a:ext cx="3240400" cy="18227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31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sz="2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idx="1" type="body"/>
          </p:nvPr>
        </p:nvSpPr>
        <p:spPr>
          <a:xfrm>
            <a:off x="1235076" y="1484314"/>
            <a:ext cx="3240087" cy="47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type="title"/>
          </p:nvPr>
        </p:nvSpPr>
        <p:spPr>
          <a:xfrm>
            <a:off x="1235075" y="549275"/>
            <a:ext cx="6218237" cy="684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  <a:defRPr b="1" i="0" sz="2600" u="none" cap="none" strike="noStrike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orient="horz" pos="482">
          <p15:clr>
            <a:srgbClr val="FDE53C"/>
          </p15:clr>
        </p15:guide>
        <p15:guide id="3" orient="horz" pos="935">
          <p15:clr>
            <a:srgbClr val="000000"/>
          </p15:clr>
        </p15:guide>
        <p15:guide id="4" orient="horz" pos="1071">
          <p15:clr>
            <a:srgbClr val="FBAE40"/>
          </p15:clr>
        </p15:guide>
        <p15:guide id="5" orient="horz" pos="1208">
          <p15:clr>
            <a:srgbClr val="FBAE40"/>
          </p15:clr>
        </p15:guide>
        <p15:guide id="6" orient="horz" pos="1344">
          <p15:clr>
            <a:srgbClr val="FBAE40"/>
          </p15:clr>
        </p15:guide>
        <p15:guide id="7" orient="horz" pos="1480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024">
          <p15:clr>
            <a:srgbClr val="FBAE40"/>
          </p15:clr>
        </p15:guide>
        <p15:guide id="10" orient="horz" pos="2296">
          <p15:clr>
            <a:srgbClr val="FBAE40"/>
          </p15:clr>
        </p15:guide>
        <p15:guide id="11" orient="horz" pos="2568">
          <p15:clr>
            <a:srgbClr val="FBAE40"/>
          </p15:clr>
        </p15:guide>
        <p15:guide id="12" orient="horz" pos="2704">
          <p15:clr>
            <a:srgbClr val="FBAE40"/>
          </p15:clr>
        </p15:guide>
        <p15:guide id="13" orient="horz" pos="2976">
          <p15:clr>
            <a:srgbClr val="FBAE40"/>
          </p15:clr>
        </p15:guide>
        <p15:guide id="14" orient="horz" pos="346">
          <p15:clr>
            <a:srgbClr val="000000"/>
          </p15:clr>
        </p15:guide>
        <p15:guide id="15" orient="horz" pos="777">
          <p15:clr>
            <a:srgbClr val="000000"/>
          </p15:clr>
        </p15:guide>
        <p15:guide id="16" orient="horz" pos="1616">
          <p15:clr>
            <a:srgbClr val="FBAE40"/>
          </p15:clr>
        </p15:guide>
        <p15:guide id="17" orient="horz" pos="1752">
          <p15:clr>
            <a:srgbClr val="FBAE40"/>
          </p15:clr>
        </p15:guide>
        <p15:guide id="18" orient="horz" pos="1888">
          <p15:clr>
            <a:srgbClr val="FBAE40"/>
          </p15:clr>
        </p15:guide>
        <p15:guide id="19" orient="horz" pos="2432">
          <p15:clr>
            <a:srgbClr val="FBAE40"/>
          </p15:clr>
        </p15:guide>
        <p15:guide id="20" orient="horz" pos="2840">
          <p15:clr>
            <a:srgbClr val="FBAE40"/>
          </p15:clr>
        </p15:guide>
        <p15:guide id="21" orient="horz" pos="3112">
          <p15:clr>
            <a:srgbClr val="FBAE40"/>
          </p15:clr>
        </p15:guide>
        <p15:guide id="22" orient="horz" pos="3249">
          <p15:clr>
            <a:srgbClr val="FBAE40"/>
          </p15:clr>
        </p15:guide>
        <p15:guide id="23" orient="horz" pos="3385">
          <p15:clr>
            <a:srgbClr val="FBAE40"/>
          </p15:clr>
        </p15:guide>
        <p15:guide id="24" orient="horz" pos="3521">
          <p15:clr>
            <a:srgbClr val="FBAE40"/>
          </p15:clr>
        </p15:guide>
        <p15:guide id="25" orient="horz" pos="3657">
          <p15:clr>
            <a:srgbClr val="FBAE40"/>
          </p15:clr>
        </p15:guide>
        <p15:guide id="26" orient="horz" pos="3793">
          <p15:clr>
            <a:srgbClr val="FBAE40"/>
          </p15:clr>
        </p15:guide>
        <p15:guide id="27" orient="horz" pos="3929">
          <p15:clr>
            <a:srgbClr val="000000"/>
          </p15:clr>
        </p15:guide>
        <p15:guide id="28" pos="438">
          <p15:clr>
            <a:srgbClr val="F26B43"/>
          </p15:clr>
        </p15:guide>
        <p15:guide id="29" orient="horz" pos="618">
          <p15:clr>
            <a:srgbClr val="FDE53C"/>
          </p15:clr>
        </p15:guide>
        <p15:guide id="30" pos="7680">
          <p15:clr>
            <a:srgbClr val="FBAE40"/>
          </p15:clr>
        </p15:guide>
        <p15:guide id="31" pos="778">
          <p15:clr>
            <a:srgbClr val="000000"/>
          </p15:clr>
        </p15:guide>
        <p15:guide id="32" pos="1164">
          <p15:clr>
            <a:srgbClr val="9FCC3B"/>
          </p15:clr>
        </p15:guide>
        <p15:guide id="33" pos="1345">
          <p15:clr>
            <a:srgbClr val="9FCC3B"/>
          </p15:clr>
        </p15:guide>
        <p15:guide id="34" pos="1708">
          <p15:clr>
            <a:srgbClr val="9FCC3B"/>
          </p15:clr>
        </p15:guide>
        <p15:guide id="35" pos="1890">
          <p15:clr>
            <a:srgbClr val="9FCC3B"/>
          </p15:clr>
        </p15:guide>
        <p15:guide id="36" pos="2230">
          <p15:clr>
            <a:srgbClr val="9FCC3B"/>
          </p15:clr>
        </p15:guide>
        <p15:guide id="37" pos="2434">
          <p15:clr>
            <a:srgbClr val="9FCC3B"/>
          </p15:clr>
        </p15:guide>
        <p15:guide id="38" pos="2819">
          <p15:clr>
            <a:srgbClr val="9FCC3B"/>
          </p15:clr>
        </p15:guide>
        <p15:guide id="39" pos="3364">
          <p15:clr>
            <a:srgbClr val="9FCC3B"/>
          </p15:clr>
        </p15:guide>
        <p15:guide id="40" pos="3552">
          <p15:clr>
            <a:srgbClr val="9FCC3B"/>
          </p15:clr>
        </p15:guide>
        <p15:guide id="41" pos="3001">
          <p15:clr>
            <a:srgbClr val="9FCC3B"/>
          </p15:clr>
        </p15:guide>
        <p15:guide id="42" pos="3936">
          <p15:clr>
            <a:srgbClr val="9FCC3B"/>
          </p15:clr>
        </p15:guide>
        <p15:guide id="43" pos="4112">
          <p15:clr>
            <a:srgbClr val="9FCC3B"/>
          </p15:clr>
        </p15:guide>
        <p15:guide id="44" pos="4498">
          <p15:clr>
            <a:srgbClr val="9FCC3B"/>
          </p15:clr>
        </p15:guide>
        <p15:guide id="45" pos="4679">
          <p15:clr>
            <a:srgbClr val="9FCC3B"/>
          </p15:clr>
        </p15:guide>
        <p15:guide id="46" pos="5065">
          <p15:clr>
            <a:srgbClr val="9FCC3B"/>
          </p15:clr>
        </p15:guide>
        <p15:guide id="47" pos="5246">
          <p15:clr>
            <a:srgbClr val="9FCC3B"/>
          </p15:clr>
        </p15:guide>
        <p15:guide id="48" pos="5609">
          <p15:clr>
            <a:srgbClr val="9FCC3B"/>
          </p15:clr>
        </p15:guide>
        <p15:guide id="49" pos="5790">
          <p15:clr>
            <a:srgbClr val="9FCC3B"/>
          </p15:clr>
        </p15:guide>
        <p15:guide id="50" pos="6357">
          <p15:clr>
            <a:srgbClr val="9FCC3B"/>
          </p15:clr>
        </p15:guide>
        <p15:guide id="51" pos="6176">
          <p15:clr>
            <a:srgbClr val="9FCC3B"/>
          </p15:clr>
        </p15:guide>
        <p15:guide id="52" pos="6743">
          <p15:clr>
            <a:srgbClr val="9FCC3B"/>
          </p15:clr>
        </p15:guide>
        <p15:guide id="53" pos="6924">
          <p15:clr>
            <a:srgbClr val="9FCC3B"/>
          </p15:clr>
        </p15:guide>
        <p15:guide id="54" pos="7287">
          <p15:clr>
            <a:srgbClr val="9FCC3B"/>
          </p15:clr>
        </p15:guide>
        <p15:guide id="55" pos="7469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" type="body"/>
          </p:nvPr>
        </p:nvSpPr>
        <p:spPr>
          <a:xfrm>
            <a:off x="1235075" y="1484314"/>
            <a:ext cx="3529013" cy="47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6D6DB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D6D6D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3" name="Google Shape;153;p33"/>
          <p:cNvSpPr txBox="1"/>
          <p:nvPr>
            <p:ph type="title"/>
          </p:nvPr>
        </p:nvSpPr>
        <p:spPr>
          <a:xfrm>
            <a:off x="1235075" y="488314"/>
            <a:ext cx="6218237" cy="745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orient="horz" pos="482">
          <p15:clr>
            <a:srgbClr val="FDE53C"/>
          </p15:clr>
        </p15:guide>
        <p15:guide id="3" orient="horz" pos="935">
          <p15:clr>
            <a:srgbClr val="000000"/>
          </p15:clr>
        </p15:guide>
        <p15:guide id="4" orient="horz" pos="1071">
          <p15:clr>
            <a:srgbClr val="FBAE40"/>
          </p15:clr>
        </p15:guide>
        <p15:guide id="5" orient="horz" pos="1208">
          <p15:clr>
            <a:srgbClr val="FBAE40"/>
          </p15:clr>
        </p15:guide>
        <p15:guide id="6" orient="horz" pos="1344">
          <p15:clr>
            <a:srgbClr val="FBAE40"/>
          </p15:clr>
        </p15:guide>
        <p15:guide id="7" orient="horz" pos="1480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024">
          <p15:clr>
            <a:srgbClr val="FBAE40"/>
          </p15:clr>
        </p15:guide>
        <p15:guide id="10" orient="horz" pos="2296">
          <p15:clr>
            <a:srgbClr val="FBAE40"/>
          </p15:clr>
        </p15:guide>
        <p15:guide id="11" orient="horz" pos="2568">
          <p15:clr>
            <a:srgbClr val="FBAE40"/>
          </p15:clr>
        </p15:guide>
        <p15:guide id="12" orient="horz" pos="2704">
          <p15:clr>
            <a:srgbClr val="FBAE40"/>
          </p15:clr>
        </p15:guide>
        <p15:guide id="13" orient="horz" pos="2976">
          <p15:clr>
            <a:srgbClr val="FBAE40"/>
          </p15:clr>
        </p15:guide>
        <p15:guide id="14" orient="horz" pos="346">
          <p15:clr>
            <a:srgbClr val="000000"/>
          </p15:clr>
        </p15:guide>
        <p15:guide id="15" orient="horz" pos="777">
          <p15:clr>
            <a:srgbClr val="000000"/>
          </p15:clr>
        </p15:guide>
        <p15:guide id="16" orient="horz" pos="1616">
          <p15:clr>
            <a:srgbClr val="FBAE40"/>
          </p15:clr>
        </p15:guide>
        <p15:guide id="17" orient="horz" pos="1752">
          <p15:clr>
            <a:srgbClr val="FBAE40"/>
          </p15:clr>
        </p15:guide>
        <p15:guide id="18" orient="horz" pos="1888">
          <p15:clr>
            <a:srgbClr val="FBAE40"/>
          </p15:clr>
        </p15:guide>
        <p15:guide id="19" orient="horz" pos="2432">
          <p15:clr>
            <a:srgbClr val="FBAE40"/>
          </p15:clr>
        </p15:guide>
        <p15:guide id="20" orient="horz" pos="2840">
          <p15:clr>
            <a:srgbClr val="FBAE40"/>
          </p15:clr>
        </p15:guide>
        <p15:guide id="21" orient="horz" pos="3112">
          <p15:clr>
            <a:srgbClr val="FBAE40"/>
          </p15:clr>
        </p15:guide>
        <p15:guide id="22" orient="horz" pos="3249">
          <p15:clr>
            <a:srgbClr val="FBAE40"/>
          </p15:clr>
        </p15:guide>
        <p15:guide id="23" orient="horz" pos="3385">
          <p15:clr>
            <a:srgbClr val="FBAE40"/>
          </p15:clr>
        </p15:guide>
        <p15:guide id="24" orient="horz" pos="3521">
          <p15:clr>
            <a:srgbClr val="FBAE40"/>
          </p15:clr>
        </p15:guide>
        <p15:guide id="25" orient="horz" pos="3657">
          <p15:clr>
            <a:srgbClr val="FBAE40"/>
          </p15:clr>
        </p15:guide>
        <p15:guide id="26" orient="horz" pos="3793">
          <p15:clr>
            <a:srgbClr val="FBAE40"/>
          </p15:clr>
        </p15:guide>
        <p15:guide id="27" orient="horz" pos="3929">
          <p15:clr>
            <a:srgbClr val="000000"/>
          </p15:clr>
        </p15:guide>
        <p15:guide id="28" pos="438">
          <p15:clr>
            <a:srgbClr val="F26B43"/>
          </p15:clr>
        </p15:guide>
        <p15:guide id="29" orient="horz" pos="618">
          <p15:clr>
            <a:srgbClr val="FDE53C"/>
          </p15:clr>
        </p15:guide>
        <p15:guide id="30" pos="7680">
          <p15:clr>
            <a:srgbClr val="FBAE40"/>
          </p15:clr>
        </p15:guide>
        <p15:guide id="31" pos="778">
          <p15:clr>
            <a:srgbClr val="000000"/>
          </p15:clr>
        </p15:guide>
        <p15:guide id="32" pos="1164">
          <p15:clr>
            <a:srgbClr val="9FCC3B"/>
          </p15:clr>
        </p15:guide>
        <p15:guide id="33" pos="1345">
          <p15:clr>
            <a:srgbClr val="9FCC3B"/>
          </p15:clr>
        </p15:guide>
        <p15:guide id="34" pos="1708">
          <p15:clr>
            <a:srgbClr val="9FCC3B"/>
          </p15:clr>
        </p15:guide>
        <p15:guide id="35" pos="1890">
          <p15:clr>
            <a:srgbClr val="9FCC3B"/>
          </p15:clr>
        </p15:guide>
        <p15:guide id="36" pos="2252">
          <p15:clr>
            <a:srgbClr val="9FCC3B"/>
          </p15:clr>
        </p15:guide>
        <p15:guide id="37" pos="2434">
          <p15:clr>
            <a:srgbClr val="9FCC3B"/>
          </p15:clr>
        </p15:guide>
        <p15:guide id="38" pos="2819">
          <p15:clr>
            <a:srgbClr val="9FCC3B"/>
          </p15:clr>
        </p15:guide>
        <p15:guide id="39" pos="3364">
          <p15:clr>
            <a:srgbClr val="9FCC3B"/>
          </p15:clr>
        </p15:guide>
        <p15:guide id="40" pos="3552">
          <p15:clr>
            <a:srgbClr val="9FCC3B"/>
          </p15:clr>
        </p15:guide>
        <p15:guide id="41" pos="3001">
          <p15:clr>
            <a:srgbClr val="9FCC3B"/>
          </p15:clr>
        </p15:guide>
        <p15:guide id="42" pos="3936">
          <p15:clr>
            <a:srgbClr val="9FCC3B"/>
          </p15:clr>
        </p15:guide>
        <p15:guide id="43" pos="4112">
          <p15:clr>
            <a:srgbClr val="9FCC3B"/>
          </p15:clr>
        </p15:guide>
        <p15:guide id="44" pos="4498">
          <p15:clr>
            <a:srgbClr val="9FCC3B"/>
          </p15:clr>
        </p15:guide>
        <p15:guide id="45" pos="4679">
          <p15:clr>
            <a:srgbClr val="9FCC3B"/>
          </p15:clr>
        </p15:guide>
        <p15:guide id="46" pos="5065">
          <p15:clr>
            <a:srgbClr val="9FCC3B"/>
          </p15:clr>
        </p15:guide>
        <p15:guide id="47" pos="5246">
          <p15:clr>
            <a:srgbClr val="9FCC3B"/>
          </p15:clr>
        </p15:guide>
        <p15:guide id="48" pos="5609">
          <p15:clr>
            <a:srgbClr val="9FCC3B"/>
          </p15:clr>
        </p15:guide>
        <p15:guide id="49" pos="5790">
          <p15:clr>
            <a:srgbClr val="9FCC3B"/>
          </p15:clr>
        </p15:guide>
        <p15:guide id="50" pos="6357">
          <p15:clr>
            <a:srgbClr val="9FCC3B"/>
          </p15:clr>
        </p15:guide>
        <p15:guide id="51" pos="6176">
          <p15:clr>
            <a:srgbClr val="9FCC3B"/>
          </p15:clr>
        </p15:guide>
        <p15:guide id="52" pos="6743">
          <p15:clr>
            <a:srgbClr val="9FCC3B"/>
          </p15:clr>
        </p15:guide>
        <p15:guide id="53" pos="6924">
          <p15:clr>
            <a:srgbClr val="9FCC3B"/>
          </p15:clr>
        </p15:guide>
        <p15:guide id="54" pos="7287">
          <p15:clr>
            <a:srgbClr val="9FCC3B"/>
          </p15:clr>
        </p15:guide>
        <p15:guide id="55" pos="7469">
          <p15:clr>
            <a:srgbClr val="000000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11" Type="http://schemas.openxmlformats.org/officeDocument/2006/relationships/image" Target="../media/image33.jpg"/><Relationship Id="rId10" Type="http://schemas.openxmlformats.org/officeDocument/2006/relationships/image" Target="../media/image26.png"/><Relationship Id="rId12" Type="http://schemas.openxmlformats.org/officeDocument/2006/relationships/image" Target="../media/image28.jpg"/><Relationship Id="rId9" Type="http://schemas.openxmlformats.org/officeDocument/2006/relationships/image" Target="../media/image35.jpg"/><Relationship Id="rId5" Type="http://schemas.openxmlformats.org/officeDocument/2006/relationships/image" Target="../media/image31.jpg"/><Relationship Id="rId6" Type="http://schemas.openxmlformats.org/officeDocument/2006/relationships/image" Target="../media/image19.jpg"/><Relationship Id="rId7" Type="http://schemas.openxmlformats.org/officeDocument/2006/relationships/image" Target="../media/image27.jpg"/><Relationship Id="rId8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"/>
          <p:cNvSpPr txBox="1"/>
          <p:nvPr>
            <p:ph type="title"/>
          </p:nvPr>
        </p:nvSpPr>
        <p:spPr>
          <a:xfrm>
            <a:off x="4765804" y="2781300"/>
            <a:ext cx="518477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Roboto"/>
              <a:buNone/>
            </a:pPr>
            <a:r>
              <a:rPr lang="uk-UA" sz="2200"/>
              <a:t>КАДРОВА СИТУАЦІЯ В INHOUSE. </a:t>
            </a:r>
            <a:br>
              <a:rPr lang="uk-UA" sz="2200"/>
            </a:br>
            <a:r>
              <a:rPr lang="uk-UA" sz="2200"/>
              <a:t>МОТИВАЦІЯ ЮРИДИЧНОГО ПЕРСОНАЛУ</a:t>
            </a:r>
            <a:br>
              <a:rPr lang="uk-UA" sz="2200"/>
            </a:br>
            <a:endParaRPr sz="2200"/>
          </a:p>
        </p:txBody>
      </p:sp>
      <p:sp>
        <p:nvSpPr>
          <p:cNvPr id="251" name="Google Shape;251;p1"/>
          <p:cNvSpPr txBox="1"/>
          <p:nvPr>
            <p:ph idx="1" type="body"/>
          </p:nvPr>
        </p:nvSpPr>
        <p:spPr>
          <a:xfrm>
            <a:off x="4764088" y="5594818"/>
            <a:ext cx="4478337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</a:pPr>
            <a:r>
              <a:rPr lang="uk-UA">
                <a:solidFill>
                  <a:srgbClr val="BFBFBF"/>
                </a:solidFill>
              </a:rPr>
              <a:t>Іван Юрченко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</a:pPr>
            <a:r>
              <a:rPr lang="uk-UA">
                <a:solidFill>
                  <a:srgbClr val="BFBFBF"/>
                </a:solidFill>
              </a:rPr>
              <a:t>МЕТІНВЕСТ</a:t>
            </a:r>
            <a:endParaRPr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</a:pPr>
            <a:r>
              <a:rPr lang="uk-UA"/>
              <a:t>Наші тренди</a:t>
            </a:r>
            <a:endParaRPr/>
          </a:p>
        </p:txBody>
      </p:sp>
      <p:sp>
        <p:nvSpPr>
          <p:cNvPr id="324" name="Google Shape;324;p10"/>
          <p:cNvSpPr txBox="1"/>
          <p:nvPr>
            <p:ph idx="1" type="body"/>
          </p:nvPr>
        </p:nvSpPr>
        <p:spPr>
          <a:xfrm>
            <a:off x="1249470" y="1484113"/>
            <a:ext cx="3225694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Нет описания фото." id="325" name="Google Shape;3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2186" y="17760"/>
            <a:ext cx="8939814" cy="684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"/>
          <p:cNvPicPr preferRelativeResize="0"/>
          <p:nvPr/>
        </p:nvPicPr>
        <p:blipFill rotWithShape="1">
          <a:blip r:embed="rId4">
            <a:alphaModFix/>
          </a:blip>
          <a:srcRect b="0" l="0" r="0" t="19826"/>
          <a:stretch/>
        </p:blipFill>
        <p:spPr>
          <a:xfrm flipH="1">
            <a:off x="0" y="1"/>
            <a:ext cx="6827520" cy="6842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Персональні відчуття</a:t>
            </a:r>
            <a:endParaRPr>
              <a:solidFill>
                <a:srgbClr val="292929"/>
              </a:solidFill>
            </a:endParaRPr>
          </a:p>
        </p:txBody>
      </p:sp>
      <p:pic>
        <p:nvPicPr>
          <p:cNvPr id="333" name="Google Shape;333;p11"/>
          <p:cNvPicPr preferRelativeResize="0"/>
          <p:nvPr/>
        </p:nvPicPr>
        <p:blipFill rotWithShape="1">
          <a:blip r:embed="rId3">
            <a:alphaModFix/>
          </a:blip>
          <a:srcRect b="14953" l="0" r="0" t="0"/>
          <a:stretch/>
        </p:blipFill>
        <p:spPr>
          <a:xfrm>
            <a:off x="5100637" y="479607"/>
            <a:ext cx="6667500" cy="56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Наші тренди: </a:t>
            </a:r>
            <a:r>
              <a:rPr lang="uk-UA">
                <a:solidFill>
                  <a:srgbClr val="FF0000"/>
                </a:solidFill>
              </a:rPr>
              <a:t>remote</a:t>
            </a:r>
            <a:endParaRPr>
              <a:solidFill>
                <a:srgbClr val="292929"/>
              </a:solidFill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1235075" y="1300080"/>
            <a:ext cx="900087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3">
            <a:alphaModFix/>
          </a:blip>
          <a:srcRect b="13809" l="0" r="0" t="0"/>
          <a:stretch/>
        </p:blipFill>
        <p:spPr>
          <a:xfrm>
            <a:off x="5524500" y="874010"/>
            <a:ext cx="6667500" cy="57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2"/>
          <p:cNvSpPr txBox="1"/>
          <p:nvPr/>
        </p:nvSpPr>
        <p:spPr>
          <a:xfrm>
            <a:off x="904875" y="2310878"/>
            <a:ext cx="60960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«Наразі» за кордоном </a:t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«Точно не офіс»</a:t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Київ</a:t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Наші тренди: </a:t>
            </a:r>
            <a:r>
              <a:rPr lang="uk-UA">
                <a:solidFill>
                  <a:srgbClr val="FF0000"/>
                </a:solidFill>
              </a:rPr>
              <a:t>п</a:t>
            </a:r>
            <a:r>
              <a:rPr b="1" lang="uk-UA">
                <a:solidFill>
                  <a:srgbClr val="FF0000"/>
                </a:solidFill>
              </a:rPr>
              <a:t>ерсонал</a:t>
            </a:r>
            <a:endParaRPr>
              <a:solidFill>
                <a:srgbClr val="292929"/>
              </a:solidFill>
            </a:endParaRPr>
          </a:p>
        </p:txBody>
      </p:sp>
      <p:sp>
        <p:nvSpPr>
          <p:cNvPr id="349" name="Google Shape;349;p13"/>
          <p:cNvSpPr txBox="1"/>
          <p:nvPr/>
        </p:nvSpPr>
        <p:spPr>
          <a:xfrm>
            <a:off x="1235075" y="1300080"/>
            <a:ext cx="900087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0" name="Google Shape;350;p13"/>
          <p:cNvPicPr preferRelativeResize="0"/>
          <p:nvPr/>
        </p:nvPicPr>
        <p:blipFill rotWithShape="1">
          <a:blip r:embed="rId3">
            <a:alphaModFix/>
          </a:blip>
          <a:srcRect b="12204" l="0" r="0" t="0"/>
          <a:stretch/>
        </p:blipFill>
        <p:spPr>
          <a:xfrm>
            <a:off x="5226050" y="974907"/>
            <a:ext cx="6667500" cy="575609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3"/>
          <p:cNvSpPr txBox="1"/>
          <p:nvPr/>
        </p:nvSpPr>
        <p:spPr>
          <a:xfrm>
            <a:off x="1065213" y="1593586"/>
            <a:ext cx="358140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Адаптація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Втрата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Пошук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Якість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Адаптація</a:t>
            </a:r>
            <a:br>
              <a:rPr b="1" lang="uk-UA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3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4"/>
          <p:cNvPicPr preferRelativeResize="0"/>
          <p:nvPr/>
        </p:nvPicPr>
        <p:blipFill rotWithShape="1">
          <a:blip r:embed="rId3">
            <a:alphaModFix/>
          </a:blip>
          <a:srcRect b="12830" l="0" r="0" t="0"/>
          <a:stretch/>
        </p:blipFill>
        <p:spPr>
          <a:xfrm>
            <a:off x="3975101" y="479607"/>
            <a:ext cx="8085470" cy="704813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4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Наші тренди: </a:t>
            </a:r>
            <a:r>
              <a:rPr lang="uk-UA">
                <a:solidFill>
                  <a:srgbClr val="FF0000"/>
                </a:solidFill>
              </a:rPr>
              <a:t>високе навантаження </a:t>
            </a:r>
            <a:endParaRPr/>
          </a:p>
        </p:txBody>
      </p:sp>
      <p:sp>
        <p:nvSpPr>
          <p:cNvPr id="359" name="Google Shape;359;p14"/>
          <p:cNvSpPr txBox="1"/>
          <p:nvPr/>
        </p:nvSpPr>
        <p:spPr>
          <a:xfrm>
            <a:off x="1235075" y="1300080"/>
            <a:ext cx="900087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D8D8D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1000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Наші тренди: </a:t>
            </a:r>
            <a:r>
              <a:rPr lang="uk-UA">
                <a:solidFill>
                  <a:srgbClr val="FF0000"/>
                </a:solidFill>
              </a:rPr>
              <a:t>з</a:t>
            </a:r>
            <a:r>
              <a:rPr b="1" lang="uk-UA" sz="2400">
                <a:solidFill>
                  <a:srgbClr val="FF0000"/>
                </a:solidFill>
              </a:rPr>
              <a:t>більшення контролів</a:t>
            </a:r>
            <a:br>
              <a:rPr b="1" lang="uk-UA" sz="2400"/>
            </a:br>
            <a:endParaRPr>
              <a:solidFill>
                <a:srgbClr val="292929"/>
              </a:solidFill>
            </a:endParaRPr>
          </a:p>
        </p:txBody>
      </p:sp>
      <p:pic>
        <p:nvPicPr>
          <p:cNvPr id="366" name="Google Shape;366;p15"/>
          <p:cNvPicPr preferRelativeResize="0"/>
          <p:nvPr/>
        </p:nvPicPr>
        <p:blipFill rotWithShape="1">
          <a:blip r:embed="rId3">
            <a:alphaModFix/>
          </a:blip>
          <a:srcRect b="14381" l="0" r="0" t="0"/>
          <a:stretch/>
        </p:blipFill>
        <p:spPr>
          <a:xfrm>
            <a:off x="5524500" y="669743"/>
            <a:ext cx="6667500" cy="57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azing Planet: January 2013" id="372" name="Google Shape;372;p16"/>
          <p:cNvPicPr preferRelativeResize="0"/>
          <p:nvPr/>
        </p:nvPicPr>
        <p:blipFill rotWithShape="1">
          <a:blip r:embed="rId3">
            <a:alphaModFix/>
          </a:blip>
          <a:srcRect b="5973" l="0" r="0" t="0"/>
          <a:stretch/>
        </p:blipFill>
        <p:spPr>
          <a:xfrm>
            <a:off x="0" y="-1276243"/>
            <a:ext cx="12192000" cy="859771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6"/>
          <p:cNvSpPr txBox="1"/>
          <p:nvPr>
            <p:ph type="title"/>
          </p:nvPr>
        </p:nvSpPr>
        <p:spPr>
          <a:xfrm>
            <a:off x="1235075" y="479607"/>
            <a:ext cx="7849548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</a:pPr>
            <a:r>
              <a:rPr lang="uk-UA"/>
              <a:t>Турбулентність: шлях до «віртуалізації» команди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uk-UA" sz="2800">
                <a:latin typeface="Arial"/>
                <a:ea typeface="Arial"/>
                <a:cs typeface="Arial"/>
                <a:sym typeface="Arial"/>
              </a:rPr>
              <a:t>Нестерпна легкість буття</a:t>
            </a:r>
            <a:endParaRPr/>
          </a:p>
        </p:txBody>
      </p:sp>
      <p:pic>
        <p:nvPicPr>
          <p:cNvPr descr="Нестерпна легкість буття»: Не(?)можлива життєва ідіома | ВСЛ" id="380" name="Google Shape;3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51" y="1058740"/>
            <a:ext cx="9163050" cy="6112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</a:pPr>
            <a:r>
              <a:rPr lang="uk-UA"/>
              <a:t>Комунікація</a:t>
            </a:r>
            <a:endParaRPr/>
          </a:p>
        </p:txBody>
      </p:sp>
      <p:pic>
        <p:nvPicPr>
          <p:cNvPr id="387" name="Google Shape;387;p18"/>
          <p:cNvPicPr preferRelativeResize="0"/>
          <p:nvPr/>
        </p:nvPicPr>
        <p:blipFill rotWithShape="1">
          <a:blip r:embed="rId3">
            <a:alphaModFix/>
          </a:blip>
          <a:srcRect b="13784" l="0" r="0" t="0"/>
          <a:stretch/>
        </p:blipFill>
        <p:spPr>
          <a:xfrm>
            <a:off x="5467009" y="874010"/>
            <a:ext cx="6408970" cy="552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8"/>
          <p:cNvPicPr preferRelativeResize="0"/>
          <p:nvPr/>
        </p:nvPicPr>
        <p:blipFill rotWithShape="1">
          <a:blip r:embed="rId4">
            <a:alphaModFix/>
          </a:blip>
          <a:srcRect b="15827" l="0" r="0" t="0"/>
          <a:stretch/>
        </p:blipFill>
        <p:spPr>
          <a:xfrm>
            <a:off x="1563328" y="2220441"/>
            <a:ext cx="3381638" cy="2846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а зображенні може бути: 11 людей та текст" id="389" name="Google Shape;38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23455" y="207764"/>
            <a:ext cx="8562306" cy="6421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а зображенні може бути: 6 людей та текст" id="390" name="Google Shape;39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0367" y="-1037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12 человек и текст" id="391" name="Google Shape;39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7588" y="-480034"/>
            <a:ext cx="98218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7 человек, байдарка и текст" id="392" name="Google Shape;39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38209" y="228506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а зображенні може бути: 2 людини та люди танцюють" id="393" name="Google Shape;39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60752" y="-87401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video conference&#10;&#10;Description automatically generated" id="394" name="Google Shape;394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7193" y="334994"/>
            <a:ext cx="11428786" cy="6428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На зображенні може бути: 2 людини" id="395" name="Google Shape;395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76650" y="1372367"/>
            <a:ext cx="6148830" cy="4611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озможно, это изображение 10 человек и текст «радо диктант 2023 едност нацональной радюо диктан 023»" id="396" name="Google Shape;396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46606" y="109068"/>
            <a:ext cx="5314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</a:pPr>
            <a:r>
              <a:rPr lang="uk-UA"/>
              <a:t>Справжнє лідерство</a:t>
            </a:r>
            <a:endParaRPr/>
          </a:p>
        </p:txBody>
      </p:sp>
      <p:pic>
        <p:nvPicPr>
          <p:cNvPr id="403" name="Google Shape;403;p19"/>
          <p:cNvPicPr preferRelativeResize="0"/>
          <p:nvPr/>
        </p:nvPicPr>
        <p:blipFill rotWithShape="1">
          <a:blip r:embed="rId3">
            <a:alphaModFix/>
          </a:blip>
          <a:srcRect b="12176" l="0" r="0" t="0"/>
          <a:stretch/>
        </p:blipFill>
        <p:spPr>
          <a:xfrm>
            <a:off x="178082" y="1268413"/>
            <a:ext cx="4074604" cy="357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9"/>
          <p:cNvPicPr preferRelativeResize="0"/>
          <p:nvPr/>
        </p:nvPicPr>
        <p:blipFill rotWithShape="1">
          <a:blip r:embed="rId4">
            <a:alphaModFix/>
          </a:blip>
          <a:srcRect b="13199" l="0" r="0" t="0"/>
          <a:stretch/>
        </p:blipFill>
        <p:spPr>
          <a:xfrm>
            <a:off x="7831364" y="2593317"/>
            <a:ext cx="4360636" cy="378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9"/>
          <p:cNvPicPr preferRelativeResize="0"/>
          <p:nvPr/>
        </p:nvPicPr>
        <p:blipFill rotWithShape="1">
          <a:blip r:embed="rId5">
            <a:alphaModFix/>
          </a:blip>
          <a:srcRect b="13918" l="0" r="0" t="0"/>
          <a:stretch/>
        </p:blipFill>
        <p:spPr>
          <a:xfrm>
            <a:off x="2128597" y="2358318"/>
            <a:ext cx="5412267" cy="465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9"/>
          <p:cNvPicPr preferRelativeResize="0"/>
          <p:nvPr/>
        </p:nvPicPr>
        <p:blipFill rotWithShape="1">
          <a:blip r:embed="rId6">
            <a:alphaModFix/>
          </a:blip>
          <a:srcRect b="17595" l="0" r="0" t="0"/>
          <a:stretch/>
        </p:blipFill>
        <p:spPr>
          <a:xfrm>
            <a:off x="4932169" y="133934"/>
            <a:ext cx="4722320" cy="389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Як там у них?</a:t>
            </a:r>
            <a:endParaRPr>
              <a:solidFill>
                <a:srgbClr val="292929"/>
              </a:solidFill>
            </a:endParaRPr>
          </a:p>
        </p:txBody>
      </p:sp>
      <p:pic>
        <p:nvPicPr>
          <p:cNvPr id="258" name="Google Shape;2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494" y="533743"/>
            <a:ext cx="5156758" cy="579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587" y="5314267"/>
            <a:ext cx="7525800" cy="111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1000" y="1268413"/>
            <a:ext cx="10202699" cy="382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9693" y="1773508"/>
            <a:ext cx="7971307" cy="4663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0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</a:pPr>
            <a:r>
              <a:t/>
            </a:r>
            <a:endParaRPr/>
          </a:p>
        </p:txBody>
      </p:sp>
      <p:pic>
        <p:nvPicPr>
          <p:cNvPr descr="Возможно, это изображение открытый космос" id="413" name="Google Shape;413;p20"/>
          <p:cNvPicPr preferRelativeResize="0"/>
          <p:nvPr/>
        </p:nvPicPr>
        <p:blipFill rotWithShape="1">
          <a:blip r:embed="rId3">
            <a:alphaModFix/>
          </a:blip>
          <a:srcRect b="22959" l="10198" r="7761" t="38019"/>
          <a:stretch/>
        </p:blipFill>
        <p:spPr>
          <a:xfrm>
            <a:off x="1243310" y="1872731"/>
            <a:ext cx="10002293" cy="3175695"/>
          </a:xfrm>
          <a:custGeom>
            <a:rect b="b" l="l" r="r" t="t"/>
            <a:pathLst>
              <a:path extrusionOk="0" h="3175695" w="10002293">
                <a:moveTo>
                  <a:pt x="8042374" y="2482900"/>
                </a:moveTo>
                <a:lnTo>
                  <a:pt x="8042374" y="2703910"/>
                </a:lnTo>
                <a:lnTo>
                  <a:pt x="8214270" y="2703910"/>
                </a:lnTo>
                <a:cubicBezTo>
                  <a:pt x="8272313" y="2703910"/>
                  <a:pt x="8313241" y="2693616"/>
                  <a:pt x="8337054" y="2673028"/>
                </a:cubicBezTo>
                <a:cubicBezTo>
                  <a:pt x="8360866" y="2652440"/>
                  <a:pt x="8372772" y="2624783"/>
                  <a:pt x="8372772" y="2590056"/>
                </a:cubicBezTo>
                <a:cubicBezTo>
                  <a:pt x="8372772" y="2557810"/>
                  <a:pt x="8360989" y="2531890"/>
                  <a:pt x="8337426" y="2512294"/>
                </a:cubicBezTo>
                <a:cubicBezTo>
                  <a:pt x="8313861" y="2492698"/>
                  <a:pt x="8272561" y="2482900"/>
                  <a:pt x="8213526" y="2482900"/>
                </a:cubicBezTo>
                <a:close/>
                <a:moveTo>
                  <a:pt x="2348360" y="2115295"/>
                </a:moveTo>
                <a:lnTo>
                  <a:pt x="2348360" y="2129433"/>
                </a:lnTo>
                <a:cubicBezTo>
                  <a:pt x="2348360" y="2280246"/>
                  <a:pt x="2322811" y="2466033"/>
                  <a:pt x="2271713" y="2686795"/>
                </a:cubicBezTo>
                <a:lnTo>
                  <a:pt x="2619227" y="2686795"/>
                </a:lnTo>
                <a:lnTo>
                  <a:pt x="2619227" y="2115295"/>
                </a:lnTo>
                <a:close/>
                <a:moveTo>
                  <a:pt x="9402812" y="2084041"/>
                </a:moveTo>
                <a:cubicBezTo>
                  <a:pt x="9334847" y="2084041"/>
                  <a:pt x="9280276" y="2108101"/>
                  <a:pt x="9239101" y="2156222"/>
                </a:cubicBezTo>
                <a:cubicBezTo>
                  <a:pt x="9197924" y="2204344"/>
                  <a:pt x="9177336" y="2283967"/>
                  <a:pt x="9177337" y="2395091"/>
                </a:cubicBezTo>
                <a:cubicBezTo>
                  <a:pt x="9177336" y="2505224"/>
                  <a:pt x="9197800" y="2584351"/>
                  <a:pt x="9238729" y="2632472"/>
                </a:cubicBezTo>
                <a:cubicBezTo>
                  <a:pt x="9279655" y="2680594"/>
                  <a:pt x="9335343" y="2704654"/>
                  <a:pt x="9405788" y="2704654"/>
                </a:cubicBezTo>
                <a:cubicBezTo>
                  <a:pt x="9478218" y="2704654"/>
                  <a:pt x="9534276" y="2681089"/>
                  <a:pt x="9573964" y="2633961"/>
                </a:cubicBezTo>
                <a:cubicBezTo>
                  <a:pt x="9613651" y="2586832"/>
                  <a:pt x="9633495" y="2502248"/>
                  <a:pt x="9633495" y="2380209"/>
                </a:cubicBezTo>
                <a:cubicBezTo>
                  <a:pt x="9633495" y="2277517"/>
                  <a:pt x="9612784" y="2202483"/>
                  <a:pt x="9571360" y="2155106"/>
                </a:cubicBezTo>
                <a:cubicBezTo>
                  <a:pt x="9529936" y="2107729"/>
                  <a:pt x="9473753" y="2084041"/>
                  <a:pt x="9402812" y="2084041"/>
                </a:cubicBezTo>
                <a:close/>
                <a:moveTo>
                  <a:pt x="4647754" y="2069158"/>
                </a:moveTo>
                <a:lnTo>
                  <a:pt x="4647754" y="2312492"/>
                </a:lnTo>
                <a:lnTo>
                  <a:pt x="4730353" y="2312492"/>
                </a:lnTo>
                <a:cubicBezTo>
                  <a:pt x="4795342" y="2312492"/>
                  <a:pt x="4840982" y="2301206"/>
                  <a:pt x="4867276" y="2278633"/>
                </a:cubicBezTo>
                <a:cubicBezTo>
                  <a:pt x="4893568" y="2256061"/>
                  <a:pt x="4906714" y="2227164"/>
                  <a:pt x="4906714" y="2191941"/>
                </a:cubicBezTo>
                <a:cubicBezTo>
                  <a:pt x="4906714" y="2157711"/>
                  <a:pt x="4895304" y="2128689"/>
                  <a:pt x="4872485" y="2104877"/>
                </a:cubicBezTo>
                <a:cubicBezTo>
                  <a:pt x="4849664" y="2081064"/>
                  <a:pt x="4806751" y="2069158"/>
                  <a:pt x="4743748" y="2069158"/>
                </a:cubicBezTo>
                <a:close/>
                <a:moveTo>
                  <a:pt x="8042374" y="2068414"/>
                </a:moveTo>
                <a:lnTo>
                  <a:pt x="8042374" y="2275285"/>
                </a:lnTo>
                <a:lnTo>
                  <a:pt x="8188970" y="2275285"/>
                </a:lnTo>
                <a:cubicBezTo>
                  <a:pt x="8241555" y="2275285"/>
                  <a:pt x="8278142" y="2266231"/>
                  <a:pt x="8298730" y="2248124"/>
                </a:cubicBezTo>
                <a:cubicBezTo>
                  <a:pt x="8319318" y="2230016"/>
                  <a:pt x="8329612" y="2203847"/>
                  <a:pt x="8329612" y="2169617"/>
                </a:cubicBezTo>
                <a:cubicBezTo>
                  <a:pt x="8329612" y="2137867"/>
                  <a:pt x="8319318" y="2113062"/>
                  <a:pt x="8298730" y="2095203"/>
                </a:cubicBezTo>
                <a:cubicBezTo>
                  <a:pt x="8278142" y="2077343"/>
                  <a:pt x="8242299" y="2068414"/>
                  <a:pt x="8191202" y="2068414"/>
                </a:cubicBezTo>
                <a:close/>
                <a:moveTo>
                  <a:pt x="7702302" y="1847404"/>
                </a:moveTo>
                <a:lnTo>
                  <a:pt x="8333333" y="1847404"/>
                </a:lnTo>
                <a:cubicBezTo>
                  <a:pt x="8438504" y="1847404"/>
                  <a:pt x="8519244" y="1873449"/>
                  <a:pt x="8575551" y="1925539"/>
                </a:cubicBezTo>
                <a:cubicBezTo>
                  <a:pt x="8631857" y="1977629"/>
                  <a:pt x="8660011" y="2042121"/>
                  <a:pt x="8660011" y="2119015"/>
                </a:cubicBezTo>
                <a:cubicBezTo>
                  <a:pt x="8660011" y="2183508"/>
                  <a:pt x="8639919" y="2238822"/>
                  <a:pt x="8599735" y="2284959"/>
                </a:cubicBezTo>
                <a:cubicBezTo>
                  <a:pt x="8572946" y="2315717"/>
                  <a:pt x="8533754" y="2340025"/>
                  <a:pt x="8482161" y="2357884"/>
                </a:cubicBezTo>
                <a:cubicBezTo>
                  <a:pt x="8560544" y="2376736"/>
                  <a:pt x="8618214" y="2409106"/>
                  <a:pt x="8655174" y="2454995"/>
                </a:cubicBezTo>
                <a:cubicBezTo>
                  <a:pt x="8692132" y="2500884"/>
                  <a:pt x="8710612" y="2558554"/>
                  <a:pt x="8710612" y="2628007"/>
                </a:cubicBezTo>
                <a:cubicBezTo>
                  <a:pt x="8710612" y="2684562"/>
                  <a:pt x="8697465" y="2735412"/>
                  <a:pt x="8671173" y="2780556"/>
                </a:cubicBezTo>
                <a:cubicBezTo>
                  <a:pt x="8644879" y="2825701"/>
                  <a:pt x="8608913" y="2861420"/>
                  <a:pt x="8563272" y="2887713"/>
                </a:cubicBezTo>
                <a:cubicBezTo>
                  <a:pt x="8534995" y="2904084"/>
                  <a:pt x="8492330" y="2915990"/>
                  <a:pt x="8435280" y="2923431"/>
                </a:cubicBezTo>
                <a:cubicBezTo>
                  <a:pt x="8359378" y="2933353"/>
                  <a:pt x="8309024" y="2938314"/>
                  <a:pt x="8284220" y="2938314"/>
                </a:cubicBezTo>
                <a:lnTo>
                  <a:pt x="7702302" y="2938314"/>
                </a:lnTo>
                <a:close/>
                <a:moveTo>
                  <a:pt x="6520011" y="1847404"/>
                </a:moveTo>
                <a:lnTo>
                  <a:pt x="7544692" y="1847404"/>
                </a:lnTo>
                <a:lnTo>
                  <a:pt x="7544692" y="2116783"/>
                </a:lnTo>
                <a:lnTo>
                  <a:pt x="7200900" y="2116783"/>
                </a:lnTo>
                <a:lnTo>
                  <a:pt x="7200900" y="2938314"/>
                </a:lnTo>
                <a:lnTo>
                  <a:pt x="6863804" y="2938314"/>
                </a:lnTo>
                <a:lnTo>
                  <a:pt x="6863804" y="2116783"/>
                </a:lnTo>
                <a:lnTo>
                  <a:pt x="6520011" y="2116783"/>
                </a:lnTo>
                <a:close/>
                <a:moveTo>
                  <a:pt x="4309170" y="1847404"/>
                </a:moveTo>
                <a:lnTo>
                  <a:pt x="4869507" y="1847404"/>
                </a:lnTo>
                <a:cubicBezTo>
                  <a:pt x="4991547" y="1847404"/>
                  <a:pt x="5082951" y="1876425"/>
                  <a:pt x="5143723" y="1934468"/>
                </a:cubicBezTo>
                <a:cubicBezTo>
                  <a:pt x="5204495" y="1992511"/>
                  <a:pt x="5234880" y="2075111"/>
                  <a:pt x="5234880" y="2182267"/>
                </a:cubicBezTo>
                <a:cubicBezTo>
                  <a:pt x="5234880" y="2292400"/>
                  <a:pt x="5201766" y="2378472"/>
                  <a:pt x="5135538" y="2440484"/>
                </a:cubicBezTo>
                <a:cubicBezTo>
                  <a:pt x="5069309" y="2502496"/>
                  <a:pt x="4968230" y="2533502"/>
                  <a:pt x="4832301" y="2533502"/>
                </a:cubicBezTo>
                <a:lnTo>
                  <a:pt x="4647754" y="2533502"/>
                </a:lnTo>
                <a:lnTo>
                  <a:pt x="4647754" y="2938314"/>
                </a:lnTo>
                <a:lnTo>
                  <a:pt x="4309170" y="2938314"/>
                </a:lnTo>
                <a:close/>
                <a:moveTo>
                  <a:pt x="3205014" y="1847404"/>
                </a:moveTo>
                <a:lnTo>
                  <a:pt x="4108400" y="1847404"/>
                </a:lnTo>
                <a:lnTo>
                  <a:pt x="4108400" y="2080320"/>
                </a:lnTo>
                <a:lnTo>
                  <a:pt x="3542854" y="2080320"/>
                </a:lnTo>
                <a:lnTo>
                  <a:pt x="3542854" y="2253705"/>
                </a:lnTo>
                <a:lnTo>
                  <a:pt x="4067473" y="2253705"/>
                </a:lnTo>
                <a:lnTo>
                  <a:pt x="4067473" y="2476203"/>
                </a:lnTo>
                <a:lnTo>
                  <a:pt x="3542854" y="2476203"/>
                </a:lnTo>
                <a:lnTo>
                  <a:pt x="3542854" y="2691259"/>
                </a:lnTo>
                <a:lnTo>
                  <a:pt x="4124772" y="2691259"/>
                </a:lnTo>
                <a:lnTo>
                  <a:pt x="4124772" y="2938314"/>
                </a:lnTo>
                <a:lnTo>
                  <a:pt x="3205014" y="2938314"/>
                </a:lnTo>
                <a:close/>
                <a:moveTo>
                  <a:pt x="2041773" y="1847404"/>
                </a:moveTo>
                <a:lnTo>
                  <a:pt x="2956322" y="1847404"/>
                </a:lnTo>
                <a:lnTo>
                  <a:pt x="2956322" y="2686795"/>
                </a:lnTo>
                <a:lnTo>
                  <a:pt x="3073896" y="2686795"/>
                </a:lnTo>
                <a:lnTo>
                  <a:pt x="3073896" y="3175695"/>
                </a:lnTo>
                <a:lnTo>
                  <a:pt x="2802285" y="3175695"/>
                </a:lnTo>
                <a:lnTo>
                  <a:pt x="2802285" y="2938314"/>
                </a:lnTo>
                <a:lnTo>
                  <a:pt x="2105770" y="2938314"/>
                </a:lnTo>
                <a:lnTo>
                  <a:pt x="2105770" y="3175695"/>
                </a:lnTo>
                <a:lnTo>
                  <a:pt x="1834903" y="3175695"/>
                </a:lnTo>
                <a:lnTo>
                  <a:pt x="1834903" y="2686795"/>
                </a:lnTo>
                <a:lnTo>
                  <a:pt x="1947268" y="2686795"/>
                </a:lnTo>
                <a:cubicBezTo>
                  <a:pt x="2010272" y="2510682"/>
                  <a:pt x="2041773" y="2311996"/>
                  <a:pt x="2041773" y="2090738"/>
                </a:cubicBezTo>
                <a:close/>
                <a:moveTo>
                  <a:pt x="1352253" y="1847404"/>
                </a:moveTo>
                <a:lnTo>
                  <a:pt x="1690093" y="1847404"/>
                </a:lnTo>
                <a:lnTo>
                  <a:pt x="1690093" y="2938314"/>
                </a:lnTo>
                <a:lnTo>
                  <a:pt x="1352253" y="2938314"/>
                </a:lnTo>
                <a:close/>
                <a:moveTo>
                  <a:pt x="175618" y="1847404"/>
                </a:moveTo>
                <a:lnTo>
                  <a:pt x="1112491" y="1847404"/>
                </a:lnTo>
                <a:lnTo>
                  <a:pt x="1112491" y="2938314"/>
                </a:lnTo>
                <a:lnTo>
                  <a:pt x="775395" y="2938314"/>
                </a:lnTo>
                <a:lnTo>
                  <a:pt x="775395" y="2115295"/>
                </a:lnTo>
                <a:lnTo>
                  <a:pt x="511969" y="2115295"/>
                </a:lnTo>
                <a:lnTo>
                  <a:pt x="511969" y="2450902"/>
                </a:lnTo>
                <a:cubicBezTo>
                  <a:pt x="511969" y="2588816"/>
                  <a:pt x="504652" y="2690143"/>
                  <a:pt x="490017" y="2754883"/>
                </a:cubicBezTo>
                <a:cubicBezTo>
                  <a:pt x="475382" y="2819624"/>
                  <a:pt x="441152" y="2867125"/>
                  <a:pt x="387325" y="2897386"/>
                </a:cubicBezTo>
                <a:cubicBezTo>
                  <a:pt x="333499" y="2927648"/>
                  <a:pt x="246559" y="2942779"/>
                  <a:pt x="126504" y="2942779"/>
                </a:cubicBezTo>
                <a:cubicBezTo>
                  <a:pt x="89793" y="2942779"/>
                  <a:pt x="47625" y="2938810"/>
                  <a:pt x="0" y="2930873"/>
                </a:cubicBezTo>
                <a:lnTo>
                  <a:pt x="0" y="2709863"/>
                </a:lnTo>
                <a:lnTo>
                  <a:pt x="50602" y="2709863"/>
                </a:lnTo>
                <a:cubicBezTo>
                  <a:pt x="96243" y="2709863"/>
                  <a:pt x="128489" y="2699817"/>
                  <a:pt x="147340" y="2679725"/>
                </a:cubicBezTo>
                <a:cubicBezTo>
                  <a:pt x="166192" y="2659633"/>
                  <a:pt x="175618" y="2622799"/>
                  <a:pt x="175618" y="2569220"/>
                </a:cubicBezTo>
                <a:close/>
                <a:moveTo>
                  <a:pt x="9403556" y="1828800"/>
                </a:moveTo>
                <a:cubicBezTo>
                  <a:pt x="9585126" y="1828800"/>
                  <a:pt x="9725025" y="1877542"/>
                  <a:pt x="9823251" y="1975024"/>
                </a:cubicBezTo>
                <a:cubicBezTo>
                  <a:pt x="9921478" y="2072507"/>
                  <a:pt x="9970591" y="2209056"/>
                  <a:pt x="9970591" y="2384674"/>
                </a:cubicBezTo>
                <a:cubicBezTo>
                  <a:pt x="9970591" y="2512170"/>
                  <a:pt x="9949136" y="2616721"/>
                  <a:pt x="9906223" y="2698329"/>
                </a:cubicBezTo>
                <a:cubicBezTo>
                  <a:pt x="9863311" y="2779936"/>
                  <a:pt x="9801298" y="2843436"/>
                  <a:pt x="9720188" y="2888829"/>
                </a:cubicBezTo>
                <a:cubicBezTo>
                  <a:pt x="9639075" y="2934221"/>
                  <a:pt x="9537997" y="2956918"/>
                  <a:pt x="9416951" y="2956918"/>
                </a:cubicBezTo>
                <a:cubicBezTo>
                  <a:pt x="9293919" y="2956918"/>
                  <a:pt x="9192096" y="2937322"/>
                  <a:pt x="9111481" y="2898131"/>
                </a:cubicBezTo>
                <a:cubicBezTo>
                  <a:pt x="9030866" y="2858939"/>
                  <a:pt x="8965505" y="2796927"/>
                  <a:pt x="8915400" y="2712095"/>
                </a:cubicBezTo>
                <a:cubicBezTo>
                  <a:pt x="8865294" y="2627263"/>
                  <a:pt x="8840240" y="2521099"/>
                  <a:pt x="8840242" y="2393603"/>
                </a:cubicBezTo>
                <a:cubicBezTo>
                  <a:pt x="8840240" y="2215506"/>
                  <a:pt x="8889850" y="2076847"/>
                  <a:pt x="8989070" y="1977629"/>
                </a:cubicBezTo>
                <a:cubicBezTo>
                  <a:pt x="9088288" y="1878410"/>
                  <a:pt x="9226451" y="1828800"/>
                  <a:pt x="9403556" y="1828800"/>
                </a:cubicBezTo>
                <a:close/>
                <a:moveTo>
                  <a:pt x="5927527" y="1828800"/>
                </a:moveTo>
                <a:cubicBezTo>
                  <a:pt x="6064944" y="1828800"/>
                  <a:pt x="6172969" y="1856582"/>
                  <a:pt x="6251600" y="1912144"/>
                </a:cubicBezTo>
                <a:cubicBezTo>
                  <a:pt x="6330230" y="1967707"/>
                  <a:pt x="6388645" y="2053035"/>
                  <a:pt x="6426845" y="2168129"/>
                </a:cubicBezTo>
                <a:lnTo>
                  <a:pt x="6129189" y="2234357"/>
                </a:lnTo>
                <a:cubicBezTo>
                  <a:pt x="6118771" y="2201119"/>
                  <a:pt x="6107856" y="2176810"/>
                  <a:pt x="6096447" y="2161431"/>
                </a:cubicBezTo>
                <a:cubicBezTo>
                  <a:pt x="6077595" y="2135635"/>
                  <a:pt x="6054526" y="2115791"/>
                  <a:pt x="6027241" y="2101900"/>
                </a:cubicBezTo>
                <a:cubicBezTo>
                  <a:pt x="5999956" y="2088009"/>
                  <a:pt x="5969446" y="2081064"/>
                  <a:pt x="5935712" y="2081064"/>
                </a:cubicBezTo>
                <a:cubicBezTo>
                  <a:pt x="5859313" y="2081064"/>
                  <a:pt x="5800774" y="2111822"/>
                  <a:pt x="5760095" y="2173338"/>
                </a:cubicBezTo>
                <a:cubicBezTo>
                  <a:pt x="5729337" y="2218978"/>
                  <a:pt x="5713958" y="2290664"/>
                  <a:pt x="5713958" y="2388394"/>
                </a:cubicBezTo>
                <a:cubicBezTo>
                  <a:pt x="5713958" y="2509441"/>
                  <a:pt x="5732313" y="2592413"/>
                  <a:pt x="5769025" y="2637309"/>
                </a:cubicBezTo>
                <a:cubicBezTo>
                  <a:pt x="5805735" y="2682206"/>
                  <a:pt x="5857329" y="2704654"/>
                  <a:pt x="5923806" y="2704654"/>
                </a:cubicBezTo>
                <a:cubicBezTo>
                  <a:pt x="5988297" y="2704654"/>
                  <a:pt x="6037039" y="2686547"/>
                  <a:pt x="6070030" y="2650332"/>
                </a:cubicBezTo>
                <a:cubicBezTo>
                  <a:pt x="6103019" y="2614117"/>
                  <a:pt x="6126956" y="2561531"/>
                  <a:pt x="6141839" y="2492574"/>
                </a:cubicBezTo>
                <a:lnTo>
                  <a:pt x="6437263" y="2581871"/>
                </a:lnTo>
                <a:cubicBezTo>
                  <a:pt x="6417419" y="2664718"/>
                  <a:pt x="6386165" y="2733923"/>
                  <a:pt x="6343501" y="2789486"/>
                </a:cubicBezTo>
                <a:cubicBezTo>
                  <a:pt x="6300836" y="2845049"/>
                  <a:pt x="6247879" y="2886968"/>
                  <a:pt x="6184627" y="2915246"/>
                </a:cubicBezTo>
                <a:cubicBezTo>
                  <a:pt x="6121375" y="2943523"/>
                  <a:pt x="6040884" y="2957662"/>
                  <a:pt x="5943154" y="2957662"/>
                </a:cubicBezTo>
                <a:cubicBezTo>
                  <a:pt x="5824587" y="2957662"/>
                  <a:pt x="5727725" y="2940422"/>
                  <a:pt x="5652567" y="2905944"/>
                </a:cubicBezTo>
                <a:cubicBezTo>
                  <a:pt x="5577408" y="2871466"/>
                  <a:pt x="5512544" y="2810818"/>
                  <a:pt x="5457974" y="2724002"/>
                </a:cubicBezTo>
                <a:cubicBezTo>
                  <a:pt x="5403403" y="2637185"/>
                  <a:pt x="5376118" y="2526060"/>
                  <a:pt x="5376118" y="2390627"/>
                </a:cubicBezTo>
                <a:cubicBezTo>
                  <a:pt x="5376118" y="2210049"/>
                  <a:pt x="5424115" y="2071266"/>
                  <a:pt x="5520110" y="1974280"/>
                </a:cubicBezTo>
                <a:cubicBezTo>
                  <a:pt x="5616104" y="1877294"/>
                  <a:pt x="5751909" y="1828800"/>
                  <a:pt x="5927527" y="1828800"/>
                </a:cubicBezTo>
                <a:close/>
                <a:moveTo>
                  <a:pt x="5184875" y="654100"/>
                </a:moveTo>
                <a:lnTo>
                  <a:pt x="5184875" y="875110"/>
                </a:lnTo>
                <a:lnTo>
                  <a:pt x="5356771" y="875110"/>
                </a:lnTo>
                <a:cubicBezTo>
                  <a:pt x="5414814" y="875110"/>
                  <a:pt x="5455741" y="864816"/>
                  <a:pt x="5479555" y="844228"/>
                </a:cubicBezTo>
                <a:cubicBezTo>
                  <a:pt x="5503366" y="823640"/>
                  <a:pt x="5515273" y="795983"/>
                  <a:pt x="5515273" y="761257"/>
                </a:cubicBezTo>
                <a:cubicBezTo>
                  <a:pt x="5515273" y="729010"/>
                  <a:pt x="5503490" y="703089"/>
                  <a:pt x="5479927" y="683494"/>
                </a:cubicBezTo>
                <a:cubicBezTo>
                  <a:pt x="5456362" y="663898"/>
                  <a:pt x="5415062" y="654100"/>
                  <a:pt x="5356027" y="654100"/>
                </a:cubicBezTo>
                <a:close/>
                <a:moveTo>
                  <a:pt x="4142929" y="301377"/>
                </a:moveTo>
                <a:lnTo>
                  <a:pt x="4023122" y="693540"/>
                </a:lnTo>
                <a:lnTo>
                  <a:pt x="4263480" y="693540"/>
                </a:lnTo>
                <a:close/>
                <a:moveTo>
                  <a:pt x="2895154" y="240358"/>
                </a:moveTo>
                <a:lnTo>
                  <a:pt x="2895154" y="483692"/>
                </a:lnTo>
                <a:lnTo>
                  <a:pt x="2977753" y="483692"/>
                </a:lnTo>
                <a:cubicBezTo>
                  <a:pt x="3042742" y="483692"/>
                  <a:pt x="3088382" y="472406"/>
                  <a:pt x="3114676" y="449834"/>
                </a:cubicBezTo>
                <a:cubicBezTo>
                  <a:pt x="3140968" y="427261"/>
                  <a:pt x="3154115" y="398364"/>
                  <a:pt x="3154115" y="363141"/>
                </a:cubicBezTo>
                <a:cubicBezTo>
                  <a:pt x="3154115" y="328911"/>
                  <a:pt x="3142705" y="299889"/>
                  <a:pt x="3119885" y="276077"/>
                </a:cubicBezTo>
                <a:cubicBezTo>
                  <a:pt x="3097063" y="252264"/>
                  <a:pt x="3054152" y="240358"/>
                  <a:pt x="2991148" y="240358"/>
                </a:cubicBezTo>
                <a:close/>
                <a:moveTo>
                  <a:pt x="5184875" y="239614"/>
                </a:moveTo>
                <a:lnTo>
                  <a:pt x="5184875" y="446485"/>
                </a:lnTo>
                <a:lnTo>
                  <a:pt x="5331471" y="446485"/>
                </a:lnTo>
                <a:cubicBezTo>
                  <a:pt x="5384056" y="446485"/>
                  <a:pt x="5420643" y="437431"/>
                  <a:pt x="5441231" y="419324"/>
                </a:cubicBezTo>
                <a:cubicBezTo>
                  <a:pt x="5461819" y="401216"/>
                  <a:pt x="5472113" y="375047"/>
                  <a:pt x="5472113" y="340817"/>
                </a:cubicBezTo>
                <a:cubicBezTo>
                  <a:pt x="5472113" y="309067"/>
                  <a:pt x="5461819" y="284262"/>
                  <a:pt x="5441231" y="266403"/>
                </a:cubicBezTo>
                <a:cubicBezTo>
                  <a:pt x="5420643" y="248543"/>
                  <a:pt x="5384800" y="239614"/>
                  <a:pt x="5333703" y="239614"/>
                </a:cubicBezTo>
                <a:close/>
                <a:moveTo>
                  <a:pt x="7683996" y="18604"/>
                </a:moveTo>
                <a:lnTo>
                  <a:pt x="8021092" y="18604"/>
                </a:lnTo>
                <a:lnTo>
                  <a:pt x="8021092" y="400348"/>
                </a:lnTo>
                <a:lnTo>
                  <a:pt x="8389442" y="400348"/>
                </a:lnTo>
                <a:lnTo>
                  <a:pt x="8389442" y="18604"/>
                </a:lnTo>
                <a:lnTo>
                  <a:pt x="8728026" y="18604"/>
                </a:lnTo>
                <a:lnTo>
                  <a:pt x="8728026" y="1109514"/>
                </a:lnTo>
                <a:lnTo>
                  <a:pt x="8389442" y="1109514"/>
                </a:lnTo>
                <a:lnTo>
                  <a:pt x="8389442" y="668239"/>
                </a:lnTo>
                <a:lnTo>
                  <a:pt x="8021092" y="668239"/>
                </a:lnTo>
                <a:lnTo>
                  <a:pt x="8021092" y="1109514"/>
                </a:lnTo>
                <a:lnTo>
                  <a:pt x="7683996" y="1109514"/>
                </a:lnTo>
                <a:close/>
                <a:moveTo>
                  <a:pt x="4844803" y="18604"/>
                </a:moveTo>
                <a:lnTo>
                  <a:pt x="5475834" y="18604"/>
                </a:lnTo>
                <a:cubicBezTo>
                  <a:pt x="5581005" y="18604"/>
                  <a:pt x="5661745" y="44649"/>
                  <a:pt x="5718052" y="96739"/>
                </a:cubicBezTo>
                <a:cubicBezTo>
                  <a:pt x="5774358" y="148829"/>
                  <a:pt x="5802512" y="213321"/>
                  <a:pt x="5802512" y="290216"/>
                </a:cubicBezTo>
                <a:cubicBezTo>
                  <a:pt x="5802512" y="354708"/>
                  <a:pt x="5782420" y="410022"/>
                  <a:pt x="5742236" y="456159"/>
                </a:cubicBezTo>
                <a:cubicBezTo>
                  <a:pt x="5715447" y="486917"/>
                  <a:pt x="5676255" y="511225"/>
                  <a:pt x="5624662" y="529084"/>
                </a:cubicBezTo>
                <a:cubicBezTo>
                  <a:pt x="5703044" y="547936"/>
                  <a:pt x="5760715" y="580306"/>
                  <a:pt x="5797675" y="626195"/>
                </a:cubicBezTo>
                <a:cubicBezTo>
                  <a:pt x="5834633" y="672084"/>
                  <a:pt x="5853113" y="729755"/>
                  <a:pt x="5853113" y="799208"/>
                </a:cubicBezTo>
                <a:cubicBezTo>
                  <a:pt x="5853113" y="855762"/>
                  <a:pt x="5839966" y="906612"/>
                  <a:pt x="5813674" y="951756"/>
                </a:cubicBezTo>
                <a:cubicBezTo>
                  <a:pt x="5787380" y="996901"/>
                  <a:pt x="5751413" y="1032620"/>
                  <a:pt x="5705773" y="1058913"/>
                </a:cubicBezTo>
                <a:cubicBezTo>
                  <a:pt x="5677496" y="1075284"/>
                  <a:pt x="5634832" y="1087190"/>
                  <a:pt x="5577781" y="1094632"/>
                </a:cubicBezTo>
                <a:cubicBezTo>
                  <a:pt x="5501878" y="1104553"/>
                  <a:pt x="5451525" y="1109514"/>
                  <a:pt x="5426721" y="1109514"/>
                </a:cubicBezTo>
                <a:lnTo>
                  <a:pt x="4844803" y="1109514"/>
                </a:lnTo>
                <a:close/>
                <a:moveTo>
                  <a:pt x="3962847" y="18604"/>
                </a:moveTo>
                <a:lnTo>
                  <a:pt x="4330452" y="18604"/>
                </a:lnTo>
                <a:lnTo>
                  <a:pt x="4740474" y="1109514"/>
                </a:lnTo>
                <a:lnTo>
                  <a:pt x="4387751" y="1109514"/>
                </a:lnTo>
                <a:lnTo>
                  <a:pt x="4334173" y="929432"/>
                </a:lnTo>
                <a:lnTo>
                  <a:pt x="3950196" y="929432"/>
                </a:lnTo>
                <a:lnTo>
                  <a:pt x="3897362" y="1109514"/>
                </a:lnTo>
                <a:lnTo>
                  <a:pt x="3552826" y="1109514"/>
                </a:lnTo>
                <a:close/>
                <a:moveTo>
                  <a:pt x="2556570" y="18604"/>
                </a:moveTo>
                <a:lnTo>
                  <a:pt x="3116907" y="18604"/>
                </a:lnTo>
                <a:cubicBezTo>
                  <a:pt x="3238946" y="18604"/>
                  <a:pt x="3330352" y="47625"/>
                  <a:pt x="3391123" y="105668"/>
                </a:cubicBezTo>
                <a:cubicBezTo>
                  <a:pt x="3451894" y="163711"/>
                  <a:pt x="3482280" y="246311"/>
                  <a:pt x="3482280" y="353467"/>
                </a:cubicBezTo>
                <a:cubicBezTo>
                  <a:pt x="3482280" y="463600"/>
                  <a:pt x="3449166" y="549672"/>
                  <a:pt x="3382938" y="611684"/>
                </a:cubicBezTo>
                <a:cubicBezTo>
                  <a:pt x="3316710" y="673696"/>
                  <a:pt x="3215630" y="704702"/>
                  <a:pt x="3079700" y="704702"/>
                </a:cubicBezTo>
                <a:lnTo>
                  <a:pt x="2895154" y="704702"/>
                </a:lnTo>
                <a:lnTo>
                  <a:pt x="2895154" y="1109514"/>
                </a:lnTo>
                <a:lnTo>
                  <a:pt x="2556570" y="1109514"/>
                </a:lnTo>
                <a:close/>
                <a:moveTo>
                  <a:pt x="1292721" y="18604"/>
                </a:moveTo>
                <a:lnTo>
                  <a:pt x="2336007" y="18604"/>
                </a:lnTo>
                <a:lnTo>
                  <a:pt x="2336007" y="1109514"/>
                </a:lnTo>
                <a:lnTo>
                  <a:pt x="1999655" y="1109514"/>
                </a:lnTo>
                <a:lnTo>
                  <a:pt x="1999655" y="286495"/>
                </a:lnTo>
                <a:lnTo>
                  <a:pt x="1629073" y="286495"/>
                </a:lnTo>
                <a:lnTo>
                  <a:pt x="1629073" y="1109514"/>
                </a:lnTo>
                <a:lnTo>
                  <a:pt x="1292721" y="1109514"/>
                </a:lnTo>
                <a:close/>
                <a:moveTo>
                  <a:pt x="5945535" y="10418"/>
                </a:moveTo>
                <a:cubicBezTo>
                  <a:pt x="6069559" y="10418"/>
                  <a:pt x="6160592" y="16868"/>
                  <a:pt x="6218635" y="29766"/>
                </a:cubicBezTo>
                <a:cubicBezTo>
                  <a:pt x="6276678" y="42665"/>
                  <a:pt x="6318474" y="63873"/>
                  <a:pt x="6344023" y="93390"/>
                </a:cubicBezTo>
                <a:cubicBezTo>
                  <a:pt x="6369571" y="122908"/>
                  <a:pt x="6395244" y="171649"/>
                  <a:pt x="6421041" y="239614"/>
                </a:cubicBezTo>
                <a:cubicBezTo>
                  <a:pt x="6455272" y="331391"/>
                  <a:pt x="6480572" y="386954"/>
                  <a:pt x="6496944" y="406301"/>
                </a:cubicBezTo>
                <a:cubicBezTo>
                  <a:pt x="6513315" y="425649"/>
                  <a:pt x="6536383" y="436067"/>
                  <a:pt x="6566149" y="437555"/>
                </a:cubicBezTo>
                <a:lnTo>
                  <a:pt x="6566149" y="18604"/>
                </a:lnTo>
                <a:lnTo>
                  <a:pt x="6902500" y="18604"/>
                </a:lnTo>
                <a:lnTo>
                  <a:pt x="6902500" y="437555"/>
                </a:lnTo>
                <a:cubicBezTo>
                  <a:pt x="6931769" y="436067"/>
                  <a:pt x="6954590" y="425649"/>
                  <a:pt x="6970961" y="406301"/>
                </a:cubicBezTo>
                <a:cubicBezTo>
                  <a:pt x="6987332" y="386954"/>
                  <a:pt x="7012881" y="331391"/>
                  <a:pt x="7047608" y="239614"/>
                </a:cubicBezTo>
                <a:cubicBezTo>
                  <a:pt x="7072908" y="171649"/>
                  <a:pt x="7098457" y="122908"/>
                  <a:pt x="7124254" y="93390"/>
                </a:cubicBezTo>
                <a:cubicBezTo>
                  <a:pt x="7150050" y="63873"/>
                  <a:pt x="7191970" y="42665"/>
                  <a:pt x="7250014" y="29766"/>
                </a:cubicBezTo>
                <a:cubicBezTo>
                  <a:pt x="7308056" y="16868"/>
                  <a:pt x="7399090" y="10418"/>
                  <a:pt x="7523113" y="10418"/>
                </a:cubicBezTo>
                <a:lnTo>
                  <a:pt x="7523113" y="241102"/>
                </a:lnTo>
                <a:lnTo>
                  <a:pt x="7505998" y="241102"/>
                </a:lnTo>
                <a:cubicBezTo>
                  <a:pt x="7448451" y="241102"/>
                  <a:pt x="7405786" y="252016"/>
                  <a:pt x="7378006" y="273844"/>
                </a:cubicBezTo>
                <a:cubicBezTo>
                  <a:pt x="7350224" y="295672"/>
                  <a:pt x="7327404" y="331019"/>
                  <a:pt x="7309545" y="379884"/>
                </a:cubicBezTo>
                <a:cubicBezTo>
                  <a:pt x="7291686" y="428750"/>
                  <a:pt x="7272462" y="465212"/>
                  <a:pt x="7251874" y="489273"/>
                </a:cubicBezTo>
                <a:cubicBezTo>
                  <a:pt x="7231286" y="513334"/>
                  <a:pt x="7203380" y="532557"/>
                  <a:pt x="7168158" y="546944"/>
                </a:cubicBezTo>
                <a:cubicBezTo>
                  <a:pt x="7216279" y="562819"/>
                  <a:pt x="7258447" y="590228"/>
                  <a:pt x="7294662" y="629172"/>
                </a:cubicBezTo>
                <a:cubicBezTo>
                  <a:pt x="7330876" y="668115"/>
                  <a:pt x="7369324" y="728762"/>
                  <a:pt x="7410004" y="811114"/>
                </a:cubicBezTo>
                <a:lnTo>
                  <a:pt x="7558088" y="1109514"/>
                </a:lnTo>
                <a:lnTo>
                  <a:pt x="7178576" y="1109514"/>
                </a:lnTo>
                <a:lnTo>
                  <a:pt x="7047608" y="827485"/>
                </a:lnTo>
                <a:cubicBezTo>
                  <a:pt x="7016354" y="761008"/>
                  <a:pt x="6992045" y="719461"/>
                  <a:pt x="6974682" y="702841"/>
                </a:cubicBezTo>
                <a:cubicBezTo>
                  <a:pt x="6957318" y="686222"/>
                  <a:pt x="6933258" y="677913"/>
                  <a:pt x="6902500" y="677913"/>
                </a:cubicBezTo>
                <a:lnTo>
                  <a:pt x="6902500" y="1109514"/>
                </a:lnTo>
                <a:lnTo>
                  <a:pt x="6566149" y="1109514"/>
                </a:lnTo>
                <a:lnTo>
                  <a:pt x="6566149" y="677913"/>
                </a:lnTo>
                <a:cubicBezTo>
                  <a:pt x="6534895" y="677913"/>
                  <a:pt x="6510586" y="686222"/>
                  <a:pt x="6493223" y="702841"/>
                </a:cubicBezTo>
                <a:cubicBezTo>
                  <a:pt x="6475859" y="719461"/>
                  <a:pt x="6451799" y="761008"/>
                  <a:pt x="6421041" y="827485"/>
                </a:cubicBezTo>
                <a:lnTo>
                  <a:pt x="6290072" y="1109514"/>
                </a:lnTo>
                <a:lnTo>
                  <a:pt x="5910561" y="1109514"/>
                </a:lnTo>
                <a:lnTo>
                  <a:pt x="6058645" y="811114"/>
                </a:lnTo>
                <a:cubicBezTo>
                  <a:pt x="6099324" y="728266"/>
                  <a:pt x="6137896" y="667371"/>
                  <a:pt x="6174359" y="628427"/>
                </a:cubicBezTo>
                <a:cubicBezTo>
                  <a:pt x="6210821" y="589484"/>
                  <a:pt x="6252865" y="562323"/>
                  <a:pt x="6300490" y="546944"/>
                </a:cubicBezTo>
                <a:cubicBezTo>
                  <a:pt x="6265268" y="532557"/>
                  <a:pt x="6237238" y="513334"/>
                  <a:pt x="6216403" y="489273"/>
                </a:cubicBezTo>
                <a:cubicBezTo>
                  <a:pt x="6195567" y="465212"/>
                  <a:pt x="6176343" y="428750"/>
                  <a:pt x="6158732" y="379884"/>
                </a:cubicBezTo>
                <a:cubicBezTo>
                  <a:pt x="6141120" y="331019"/>
                  <a:pt x="6118424" y="295672"/>
                  <a:pt x="6090643" y="273844"/>
                </a:cubicBezTo>
                <a:cubicBezTo>
                  <a:pt x="6062861" y="252016"/>
                  <a:pt x="6020197" y="241102"/>
                  <a:pt x="5962651" y="241102"/>
                </a:cubicBezTo>
                <a:lnTo>
                  <a:pt x="5945535" y="241102"/>
                </a:lnTo>
                <a:close/>
                <a:moveTo>
                  <a:pt x="9474697" y="0"/>
                </a:moveTo>
                <a:cubicBezTo>
                  <a:pt x="9719767" y="0"/>
                  <a:pt x="9887446" y="91530"/>
                  <a:pt x="9977736" y="274589"/>
                </a:cubicBezTo>
                <a:lnTo>
                  <a:pt x="9674127" y="389930"/>
                </a:lnTo>
                <a:cubicBezTo>
                  <a:pt x="9640888" y="298649"/>
                  <a:pt x="9574412" y="253008"/>
                  <a:pt x="9474697" y="253008"/>
                </a:cubicBezTo>
                <a:cubicBezTo>
                  <a:pt x="9346705" y="253008"/>
                  <a:pt x="9272043" y="323206"/>
                  <a:pt x="9250711" y="463600"/>
                </a:cubicBezTo>
                <a:lnTo>
                  <a:pt x="9581109" y="463600"/>
                </a:lnTo>
                <a:lnTo>
                  <a:pt x="9581109" y="666007"/>
                </a:lnTo>
                <a:lnTo>
                  <a:pt x="9252199" y="666007"/>
                </a:lnTo>
                <a:cubicBezTo>
                  <a:pt x="9270554" y="805409"/>
                  <a:pt x="9344224" y="875110"/>
                  <a:pt x="9473209" y="875110"/>
                </a:cubicBezTo>
                <a:cubicBezTo>
                  <a:pt x="9583837" y="875110"/>
                  <a:pt x="9654530" y="819051"/>
                  <a:pt x="9685289" y="706934"/>
                </a:cubicBezTo>
                <a:lnTo>
                  <a:pt x="10002293" y="792510"/>
                </a:lnTo>
                <a:cubicBezTo>
                  <a:pt x="9968558" y="891729"/>
                  <a:pt x="9909398" y="972468"/>
                  <a:pt x="9824815" y="1034728"/>
                </a:cubicBezTo>
                <a:cubicBezTo>
                  <a:pt x="9740231" y="1096988"/>
                  <a:pt x="9619060" y="1128118"/>
                  <a:pt x="9461302" y="1128118"/>
                </a:cubicBezTo>
                <a:cubicBezTo>
                  <a:pt x="9286181" y="1128118"/>
                  <a:pt x="9150127" y="1078880"/>
                  <a:pt x="9053141" y="980406"/>
                </a:cubicBezTo>
                <a:cubicBezTo>
                  <a:pt x="8956155" y="881931"/>
                  <a:pt x="8907662" y="740669"/>
                  <a:pt x="8907662" y="556618"/>
                </a:cubicBezTo>
                <a:cubicBezTo>
                  <a:pt x="8907662" y="380008"/>
                  <a:pt x="8956651" y="243087"/>
                  <a:pt x="9054630" y="145852"/>
                </a:cubicBezTo>
                <a:cubicBezTo>
                  <a:pt x="9152607" y="48618"/>
                  <a:pt x="9292630" y="0"/>
                  <a:pt x="9474697" y="0"/>
                </a:cubicBezTo>
                <a:close/>
                <a:moveTo>
                  <a:pt x="622102" y="0"/>
                </a:moveTo>
                <a:cubicBezTo>
                  <a:pt x="759520" y="0"/>
                  <a:pt x="867544" y="27782"/>
                  <a:pt x="946175" y="83344"/>
                </a:cubicBezTo>
                <a:cubicBezTo>
                  <a:pt x="1024806" y="138907"/>
                  <a:pt x="1083221" y="224235"/>
                  <a:pt x="1121420" y="339329"/>
                </a:cubicBezTo>
                <a:lnTo>
                  <a:pt x="823764" y="405557"/>
                </a:lnTo>
                <a:cubicBezTo>
                  <a:pt x="813346" y="372319"/>
                  <a:pt x="802432" y="348010"/>
                  <a:pt x="791022" y="332631"/>
                </a:cubicBezTo>
                <a:cubicBezTo>
                  <a:pt x="772170" y="306835"/>
                  <a:pt x="749102" y="286991"/>
                  <a:pt x="721817" y="273100"/>
                </a:cubicBezTo>
                <a:cubicBezTo>
                  <a:pt x="694531" y="259210"/>
                  <a:pt x="664022" y="252264"/>
                  <a:pt x="630287" y="252264"/>
                </a:cubicBezTo>
                <a:cubicBezTo>
                  <a:pt x="553889" y="252264"/>
                  <a:pt x="495350" y="283022"/>
                  <a:pt x="454670" y="344538"/>
                </a:cubicBezTo>
                <a:cubicBezTo>
                  <a:pt x="423912" y="390178"/>
                  <a:pt x="408533" y="461864"/>
                  <a:pt x="408533" y="559594"/>
                </a:cubicBezTo>
                <a:cubicBezTo>
                  <a:pt x="408533" y="680641"/>
                  <a:pt x="426889" y="763613"/>
                  <a:pt x="463600" y="808509"/>
                </a:cubicBezTo>
                <a:cubicBezTo>
                  <a:pt x="500311" y="853406"/>
                  <a:pt x="551905" y="875854"/>
                  <a:pt x="618381" y="875854"/>
                </a:cubicBezTo>
                <a:cubicBezTo>
                  <a:pt x="682873" y="875854"/>
                  <a:pt x="731615" y="857747"/>
                  <a:pt x="764605" y="821532"/>
                </a:cubicBezTo>
                <a:cubicBezTo>
                  <a:pt x="797595" y="785317"/>
                  <a:pt x="821532" y="732731"/>
                  <a:pt x="836414" y="663774"/>
                </a:cubicBezTo>
                <a:lnTo>
                  <a:pt x="1131838" y="753071"/>
                </a:lnTo>
                <a:cubicBezTo>
                  <a:pt x="1111995" y="835919"/>
                  <a:pt x="1080740" y="905124"/>
                  <a:pt x="1038076" y="960686"/>
                </a:cubicBezTo>
                <a:cubicBezTo>
                  <a:pt x="995412" y="1016249"/>
                  <a:pt x="942455" y="1058168"/>
                  <a:pt x="879202" y="1086446"/>
                </a:cubicBezTo>
                <a:cubicBezTo>
                  <a:pt x="815951" y="1114723"/>
                  <a:pt x="735459" y="1128862"/>
                  <a:pt x="637729" y="1128862"/>
                </a:cubicBezTo>
                <a:cubicBezTo>
                  <a:pt x="519162" y="1128862"/>
                  <a:pt x="422300" y="1111623"/>
                  <a:pt x="347142" y="1077144"/>
                </a:cubicBezTo>
                <a:cubicBezTo>
                  <a:pt x="271984" y="1042666"/>
                  <a:pt x="207120" y="982018"/>
                  <a:pt x="152549" y="895202"/>
                </a:cubicBezTo>
                <a:cubicBezTo>
                  <a:pt x="97979" y="808385"/>
                  <a:pt x="70694" y="697260"/>
                  <a:pt x="70694" y="561827"/>
                </a:cubicBezTo>
                <a:cubicBezTo>
                  <a:pt x="70694" y="381249"/>
                  <a:pt x="118691" y="242466"/>
                  <a:pt x="214685" y="145480"/>
                </a:cubicBezTo>
                <a:cubicBezTo>
                  <a:pt x="310679" y="48494"/>
                  <a:pt x="446485" y="0"/>
                  <a:pt x="622102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420" name="Google Shape;420;p21"/>
          <p:cNvSpPr txBox="1"/>
          <p:nvPr/>
        </p:nvSpPr>
        <p:spPr>
          <a:xfrm>
            <a:off x="6414052" y="2305878"/>
            <a:ext cx="322569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Проекты, направленные на развитие функции, - будущее. У нас есть будущее и мы смотрим в будущее. Планировать будущее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Возможно, это изображение открытый космос" id="421" name="Google Shape;421;p21"/>
          <p:cNvPicPr preferRelativeResize="0"/>
          <p:nvPr/>
        </p:nvPicPr>
        <p:blipFill rotWithShape="1">
          <a:blip r:embed="rId3">
            <a:alphaModFix/>
          </a:blip>
          <a:srcRect b="723" l="0" r="0" t="15006"/>
          <a:stretch/>
        </p:blipFill>
        <p:spPr>
          <a:xfrm>
            <a:off x="1" y="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1"/>
          <p:cNvSpPr txBox="1"/>
          <p:nvPr/>
        </p:nvSpPr>
        <p:spPr>
          <a:xfrm>
            <a:off x="368299" y="3463042"/>
            <a:ext cx="87042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7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Дякую за увагу! </a:t>
            </a:r>
            <a:endParaRPr b="1" sz="72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3" name="Google Shape;423;p21"/>
          <p:cNvSpPr txBox="1"/>
          <p:nvPr>
            <p:ph idx="1" type="body"/>
          </p:nvPr>
        </p:nvSpPr>
        <p:spPr>
          <a:xfrm>
            <a:off x="1249470" y="1484113"/>
            <a:ext cx="3225694" cy="47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vector brain with digital circuit and programmer with laptop. machine learning, artificial intelligence, digital brain and artificial thinking process concept. vector isolated illustration." id="267" name="Google Shape;2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0302" y="600075"/>
            <a:ext cx="8674404" cy="577831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Як там у них?</a:t>
            </a:r>
            <a:endParaRPr>
              <a:solidFill>
                <a:srgbClr val="292929"/>
              </a:solidFill>
            </a:endParaRPr>
          </a:p>
        </p:txBody>
      </p:sp>
      <p:sp>
        <p:nvSpPr>
          <p:cNvPr id="269" name="Google Shape;269;p3"/>
          <p:cNvSpPr txBox="1"/>
          <p:nvPr/>
        </p:nvSpPr>
        <p:spPr>
          <a:xfrm>
            <a:off x="1235075" y="1413164"/>
            <a:ext cx="67278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ШІ (AI)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vector overwhelmed concept illustration" id="275" name="Google Shape;2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3988" y="715"/>
            <a:ext cx="6958012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Як там у них?</a:t>
            </a:r>
            <a:endParaRPr>
              <a:solidFill>
                <a:srgbClr val="292929"/>
              </a:solidFill>
            </a:endParaRPr>
          </a:p>
        </p:txBody>
      </p:sp>
      <p:sp>
        <p:nvSpPr>
          <p:cNvPr id="277" name="Google Shape;277;p4"/>
          <p:cNvSpPr txBox="1"/>
          <p:nvPr/>
        </p:nvSpPr>
        <p:spPr>
          <a:xfrm>
            <a:off x="1235076" y="1413164"/>
            <a:ext cx="5951538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Високе навантаження ЮС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vector flat esg environmental and saving earth" id="283" name="Google Shape;2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8" y="562157"/>
            <a:ext cx="9558337" cy="636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Як там у них?</a:t>
            </a:r>
            <a:endParaRPr>
              <a:solidFill>
                <a:srgbClr val="292929"/>
              </a:solidFill>
            </a:endParaRPr>
          </a:p>
        </p:txBody>
      </p:sp>
      <p:sp>
        <p:nvSpPr>
          <p:cNvPr id="285" name="Google Shape;285;p5"/>
          <p:cNvSpPr txBox="1"/>
          <p:nvPr/>
        </p:nvSpPr>
        <p:spPr>
          <a:xfrm>
            <a:off x="1235075" y="1413164"/>
            <a:ext cx="672782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vector school children moving hour hand of alarm clock" id="291" name="Google Shape;2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7240" y="874010"/>
            <a:ext cx="7915460" cy="608200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6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Як там у них?</a:t>
            </a:r>
            <a:endParaRPr>
              <a:solidFill>
                <a:srgbClr val="292929"/>
              </a:solidFill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1120774" y="1070264"/>
            <a:ext cx="700881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Короткостроковість відносин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vector business people finding job candidates. looking for employees with talent flat illustration" id="299" name="Google Shape;2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788" y="125052"/>
            <a:ext cx="9663112" cy="643692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7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Як там у них?</a:t>
            </a:r>
            <a:endParaRPr>
              <a:solidFill>
                <a:srgbClr val="292929"/>
              </a:solidFill>
            </a:endParaRPr>
          </a:p>
        </p:txBody>
      </p:sp>
      <p:sp>
        <p:nvSpPr>
          <p:cNvPr id="301" name="Google Shape;301;p7"/>
          <p:cNvSpPr txBox="1"/>
          <p:nvPr/>
        </p:nvSpPr>
        <p:spPr>
          <a:xfrm>
            <a:off x="1235075" y="1413164"/>
            <a:ext cx="510857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Правильні люди на правильних місцях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Як там у них?</a:t>
            </a:r>
            <a:endParaRPr>
              <a:solidFill>
                <a:srgbClr val="292929"/>
              </a:solidFill>
            </a:endParaRPr>
          </a:p>
        </p:txBody>
      </p:sp>
      <p:pic>
        <p:nvPicPr>
          <p:cNvPr descr="Busy people characters and overwork in office." id="308" name="Google Shape;3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034" y="600075"/>
            <a:ext cx="8754154" cy="6223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8"/>
          <p:cNvSpPr txBox="1"/>
          <p:nvPr/>
        </p:nvSpPr>
        <p:spPr>
          <a:xfrm>
            <a:off x="1235075" y="1413164"/>
            <a:ext cx="447992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“Inhouse” ресурс замість зовніш</a:t>
            </a:r>
            <a:r>
              <a:rPr b="1" lang="uk-UA" sz="5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нього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vector dashboard analytics. computer performance evaluation. chart on screen, statistics analysis, infographic assessment. business report on display. vector isolated concept metaphor illustration." id="315" name="Google Shape;3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7540" y="-457200"/>
            <a:ext cx="8054460" cy="805446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9"/>
          <p:cNvSpPr txBox="1"/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600"/>
              <a:buFont typeface="Roboto"/>
              <a:buNone/>
            </a:pPr>
            <a:r>
              <a:rPr lang="uk-UA">
                <a:solidFill>
                  <a:srgbClr val="292929"/>
                </a:solidFill>
              </a:rPr>
              <a:t>Як там у них?</a:t>
            </a:r>
            <a:endParaRPr>
              <a:solidFill>
                <a:srgbClr val="292929"/>
              </a:solidFill>
            </a:endParaRPr>
          </a:p>
        </p:txBody>
      </p:sp>
      <p:sp>
        <p:nvSpPr>
          <p:cNvPr id="317" name="Google Shape;317;p9"/>
          <p:cNvSpPr txBox="1"/>
          <p:nvPr/>
        </p:nvSpPr>
        <p:spPr>
          <a:xfrm>
            <a:off x="1235075" y="1413164"/>
            <a:ext cx="402272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5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Метрики для аналізу ситуації в ЮС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 Dark">
  <a:themeElements>
    <a:clrScheme name="Metinvest 2.2.1">
      <a:dk1>
        <a:srgbClr val="000000"/>
      </a:dk1>
      <a:lt1>
        <a:srgbClr val="FFFFFF"/>
      </a:lt1>
      <a:dk2>
        <a:srgbClr val="3F3F49"/>
      </a:dk2>
      <a:lt2>
        <a:srgbClr val="F5F7F9"/>
      </a:lt2>
      <a:accent1>
        <a:srgbClr val="E2001F"/>
      </a:accent1>
      <a:accent2>
        <a:srgbClr val="9B9BAA"/>
      </a:accent2>
      <a:accent3>
        <a:srgbClr val="6F6F7B"/>
      </a:accent3>
      <a:accent4>
        <a:srgbClr val="C8A486"/>
      </a:accent4>
      <a:accent5>
        <a:srgbClr val="785959"/>
      </a:accent5>
      <a:accent6>
        <a:srgbClr val="3F3F49"/>
      </a:accent6>
      <a:hlink>
        <a:srgbClr val="6F6F7B"/>
      </a:hlink>
      <a:folHlink>
        <a:srgbClr val="6F6F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 Light">
  <a:themeElements>
    <a:clrScheme name="Metinvest 2.2.1">
      <a:dk1>
        <a:srgbClr val="000000"/>
      </a:dk1>
      <a:lt1>
        <a:srgbClr val="FFFFFF"/>
      </a:lt1>
      <a:dk2>
        <a:srgbClr val="3F3F49"/>
      </a:dk2>
      <a:lt2>
        <a:srgbClr val="F5F7F9"/>
      </a:lt2>
      <a:accent1>
        <a:srgbClr val="E2001F"/>
      </a:accent1>
      <a:accent2>
        <a:srgbClr val="9B9BAA"/>
      </a:accent2>
      <a:accent3>
        <a:srgbClr val="6F6F7B"/>
      </a:accent3>
      <a:accent4>
        <a:srgbClr val="C8A486"/>
      </a:accent4>
      <a:accent5>
        <a:srgbClr val="785959"/>
      </a:accent5>
      <a:accent6>
        <a:srgbClr val="3F3F49"/>
      </a:accent6>
      <a:hlink>
        <a:srgbClr val="8B8B9D"/>
      </a:hlink>
      <a:folHlink>
        <a:srgbClr val="6F6F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2019-01-22T14:50:24Z</dcterms:created>
  <dc:creator>MIH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0x010100336BA66158AC4B47BB222DED5BBD03DC</vt:lpwstr>
  </property>
  <property fmtid="{D5CDD505-2E9C-101B-9397-08002B2CF9AE}" pid="3" name="ClassificationContentMarkingHeaderLocations">
    <vt:lpwstr>New Light:3\New Dark:3</vt:lpwstr>
  </property>
  <property fmtid="{D5CDD505-2E9C-101B-9397-08002B2CF9AE}" pid="4" name="ClassificationContentMarkingHeaderText">
    <vt:lpwstr>Конфиденциально</vt:lpwstr>
  </property>
  <property fmtid="{D5CDD505-2E9C-101B-9397-08002B2CF9AE}" pid="5" name="MSIP_Label_45e52e72-130d-46a3-81e3-e22f5f79f9a8_Enabled">
    <vt:lpwstr>true</vt:lpwstr>
  </property>
  <property fmtid="{D5CDD505-2E9C-101B-9397-08002B2CF9AE}" pid="6" name="MSIP_Label_45e52e72-130d-46a3-81e3-e22f5f79f9a8_SetDate">
    <vt:lpwstr>2023-10-16T13:58:16Z</vt:lpwstr>
  </property>
  <property fmtid="{D5CDD505-2E9C-101B-9397-08002B2CF9AE}" pid="7" name="MSIP_Label_45e52e72-130d-46a3-81e3-e22f5f79f9a8_Method">
    <vt:lpwstr>Privileged</vt:lpwstr>
  </property>
  <property fmtid="{D5CDD505-2E9C-101B-9397-08002B2CF9AE}" pid="8" name="MSIP_Label_45e52e72-130d-46a3-81e3-e22f5f79f9a8_Name">
    <vt:lpwstr>Общедоступно_1</vt:lpwstr>
  </property>
  <property fmtid="{D5CDD505-2E9C-101B-9397-08002B2CF9AE}" pid="9" name="MSIP_Label_45e52e72-130d-46a3-81e3-e22f5f79f9a8_SiteId">
    <vt:lpwstr>b0bbbc89-2041-434f-8618-bc081a1a01d4</vt:lpwstr>
  </property>
  <property fmtid="{D5CDD505-2E9C-101B-9397-08002B2CF9AE}" pid="10" name="MSIP_Label_45e52e72-130d-46a3-81e3-e22f5f79f9a8_ActionId">
    <vt:lpwstr>dc4fa7c6-e5cd-49ce-95d9-d309b6755077</vt:lpwstr>
  </property>
  <property fmtid="{D5CDD505-2E9C-101B-9397-08002B2CF9AE}" pid="11" name="MSIP_Label_45e52e72-130d-46a3-81e3-e22f5f79f9a8_ContentBits">
    <vt:lpwstr>0</vt:lpwstr>
  </property>
</Properties>
</file>