
<file path=[Content_Types].xml><?xml version="1.0" encoding="utf-8"?>
<Types xmlns="http://schemas.openxmlformats.org/package/2006/content-types">
  <Default Extension="png" ContentType="image/png"/>
  <Default Extension="glb" ContentType="model/gltf.binary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9" r:id="rId2"/>
    <p:sldId id="256" r:id="rId3"/>
    <p:sldId id="266" r:id="rId4"/>
    <p:sldId id="268" r:id="rId5"/>
    <p:sldId id="263" r:id="rId6"/>
    <p:sldId id="262" r:id="rId7"/>
    <p:sldId id="270" r:id="rId8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7693E4"/>
    <a:srgbClr val="D0D9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0" d="100"/>
          <a:sy n="70" d="100"/>
        </p:scale>
        <p:origin x="1224" y="8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</c:spPr>
          <c:dPt>
            <c:idx val="0"/>
            <c:bubble3D val="0"/>
            <c:spPr>
              <a:solidFill>
                <a:srgbClr val="002060">
                  <a:alpha val="70000"/>
                </a:srgb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BB3F-477E-B1D0-760E1C097EB1}"/>
              </c:ext>
            </c:extLst>
          </c:dPt>
          <c:dLbls>
            <c:delete val="1"/>
          </c:dLbls>
          <c:cat>
            <c:strRef>
              <c:f>Лист1!$A$2</c:f>
              <c:strCache>
                <c:ptCount val="1"/>
                <c:pt idx="0">
                  <c:v>Кв.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8.1999999999999993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B3F-477E-B1D0-760E1C097EB1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6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</c:spPr>
          <c:dPt>
            <c:idx val="0"/>
            <c:bubble3D val="0"/>
            <c:spPr>
              <a:solidFill>
                <a:schemeClr val="accent4">
                  <a:lumMod val="40000"/>
                  <a:lumOff val="60000"/>
                  <a:alpha val="7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DF91-43A0-AA9F-362DBE702A82}"/>
              </c:ext>
            </c:extLst>
          </c:dPt>
          <c:dPt>
            <c:idx val="1"/>
            <c:bubble3D val="0"/>
            <c:spPr>
              <a:solidFill>
                <a:srgbClr val="002060">
                  <a:alpha val="70000"/>
                </a:srgb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DF91-43A0-AA9F-362DBE702A82}"/>
              </c:ext>
            </c:extLst>
          </c:dPt>
          <c:dLbls>
            <c:delete val="1"/>
          </c:dLbls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</c:v>
                </c:pt>
                <c:pt idx="1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F91-43A0-AA9F-362DBE702A82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6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</c:spPr>
          <c:dPt>
            <c:idx val="0"/>
            <c:bubble3D val="0"/>
            <c:spPr>
              <a:solidFill>
                <a:schemeClr val="accent4">
                  <a:lumMod val="40000"/>
                  <a:lumOff val="60000"/>
                  <a:alpha val="7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0B5C-4972-A3D3-8870F60947DF}"/>
              </c:ext>
            </c:extLst>
          </c:dPt>
          <c:dPt>
            <c:idx val="1"/>
            <c:bubble3D val="0"/>
            <c:spPr>
              <a:solidFill>
                <a:srgbClr val="002060">
                  <a:alpha val="70000"/>
                </a:srgb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0B5C-4972-A3D3-8870F60947DF}"/>
              </c:ext>
            </c:extLst>
          </c:dPt>
          <c:dLbls>
            <c:delete val="1"/>
          </c:dLbls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29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B5C-4972-A3D3-8870F60947DF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6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</c:spPr>
          <c:dPt>
            <c:idx val="0"/>
            <c:bubble3D val="0"/>
            <c:spPr>
              <a:solidFill>
                <a:schemeClr val="accent4">
                  <a:lumMod val="40000"/>
                  <a:lumOff val="60000"/>
                  <a:alpha val="70000"/>
                </a:schemeClr>
              </a:solidFill>
              <a:ln w="12700"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C2C1-42C5-BB88-B9AA5A3ABD57}"/>
              </c:ext>
            </c:extLst>
          </c:dPt>
          <c:dPt>
            <c:idx val="1"/>
            <c:bubble3D val="0"/>
            <c:spPr>
              <a:solidFill>
                <a:srgbClr val="002060">
                  <a:alpha val="70000"/>
                </a:srgbClr>
              </a:solidFill>
              <a:ln w="12700"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C2C1-42C5-BB88-B9AA5A3ABD57}"/>
              </c:ext>
            </c:extLst>
          </c:dPt>
          <c:dLbls>
            <c:delete val="1"/>
          </c:dLbls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29</c:v>
                </c:pt>
                <c:pt idx="1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2C1-42C5-BB88-B9AA5A3ABD57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6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9355FE-2EE1-4920-98CE-5A70C9727C08}" type="datetimeFigureOut">
              <a:rPr lang="uk-UA" smtClean="0"/>
              <a:t>12.09.2023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292F92-5549-4B46-80EA-40AA9CC28EB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57434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292F92-5549-4B46-80EA-40AA9CC28EB1}" type="slidenum">
              <a:rPr lang="uk-UA" smtClean="0"/>
              <a:t>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371347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292F92-5549-4B46-80EA-40AA9CC28EB1}" type="slidenum">
              <a:rPr lang="uk-UA" smtClean="0"/>
              <a:t>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04902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292F92-5549-4B46-80EA-40AA9CC28EB1}" type="slidenum">
              <a:rPr lang="uk-UA" smtClean="0"/>
              <a:t>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997252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292F92-5549-4B46-80EA-40AA9CC28EB1}" type="slidenum">
              <a:rPr lang="uk-UA" smtClean="0"/>
              <a:t>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387599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497E89-1503-4D11-A5A4-7A9C7BDE16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40DA363-11D0-44A0-9F10-77C434DEBB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4F5DC08-4E78-45FF-9370-A3C86C5B5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56817-FCDA-4334-88D5-B506BFC2B7C1}" type="datetimeFigureOut">
              <a:rPr lang="uk-UA" smtClean="0"/>
              <a:t>12.09.2023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B9668E-95CD-443F-AE27-F6BC104EC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11FF675-CDCD-44CE-B52D-1E4681008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BBE6F-D8CA-4ACF-9767-A9B0CDFC06F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10475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F85E05-D02F-4998-BD0E-F70A506BA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3C8C4A8-9BE7-45EC-AC46-890607A264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F3FEE29-A166-4316-A66E-9AFA29117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56817-FCDA-4334-88D5-B506BFC2B7C1}" type="datetimeFigureOut">
              <a:rPr lang="uk-UA" smtClean="0"/>
              <a:t>12.09.2023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9BD9542-249F-46EF-8624-D37B606B6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E5FFB8-FB2F-4521-AC09-F5EB1FFDF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BBE6F-D8CA-4ACF-9767-A9B0CDFC06F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0680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5BF81A3-07E7-4052-A960-8F863F6BD7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DD63BC7-EB9E-4325-AA90-60C361189D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3CBF6F5-B691-4DC8-895B-5AD9BCE98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56817-FCDA-4334-88D5-B506BFC2B7C1}" type="datetimeFigureOut">
              <a:rPr lang="uk-UA" smtClean="0"/>
              <a:t>12.09.2023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89F4562-F76B-4A10-BE87-55E6B91E5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29059D1-E90A-4AAC-A7CD-BBABCFDF6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BBE6F-D8CA-4ACF-9767-A9B0CDFC06F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7513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BBF399-2F13-487C-8DB6-477D26A3C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8895021-47BF-48CF-BA8D-133184468F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79CFB35-C3BF-476D-A5B2-36192B816B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56817-FCDA-4334-88D5-B506BFC2B7C1}" type="datetimeFigureOut">
              <a:rPr lang="uk-UA" smtClean="0"/>
              <a:t>12.09.2023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94530E8-C54E-4C59-80D7-067696958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1DE80E-7117-4477-A416-AE4EC970C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BBE6F-D8CA-4ACF-9767-A9B0CDFC06F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00744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0D7E84-096C-44E5-960E-E2402EFF1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CA2D564-C4D6-4F76-8852-E4A2FBC864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711D03D-F6ED-49D4-A51D-D8BCD85E0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56817-FCDA-4334-88D5-B506BFC2B7C1}" type="datetimeFigureOut">
              <a:rPr lang="uk-UA" smtClean="0"/>
              <a:t>12.09.2023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5674E1-0234-4C71-948D-DB1EEE86F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703BBDC-4C62-48C3-B76E-D3FB7EB75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BBE6F-D8CA-4ACF-9767-A9B0CDFC06F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8541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8E9B31-B7EB-4DA6-9811-00DEFE222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12AF9AF-7EDD-4363-A80F-F246C29706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0DEF173-DF89-4F8E-AF80-3B19336024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17AE758-521F-4F53-9A2A-3D104FF17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56817-FCDA-4334-88D5-B506BFC2B7C1}" type="datetimeFigureOut">
              <a:rPr lang="uk-UA" smtClean="0"/>
              <a:t>12.09.2023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4050532-83C0-4B66-B390-D152553E8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9291155-506B-4BBF-9247-27CF7D4C4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BBE6F-D8CA-4ACF-9767-A9B0CDFC06F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52044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65BFCE-86F6-468C-8BE9-5F2718F07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577BDDB-9C6A-49CC-914A-AFE07A3114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9C42B03-4043-4A1D-93AC-675541A996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409CFC2-A16F-48EB-851B-2CA5A10259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99BBE13-039B-4F24-899A-B5BF84FD9D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F363C09-3DF9-48F1-88DA-E86449A71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56817-FCDA-4334-88D5-B506BFC2B7C1}" type="datetimeFigureOut">
              <a:rPr lang="uk-UA" smtClean="0"/>
              <a:t>12.09.2023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C08289E-3B0E-4148-A9C4-616EEFA95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5617808-0934-4BB0-80DC-9078DB886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BBE6F-D8CA-4ACF-9767-A9B0CDFC06F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57866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55F266-B961-45CD-95A5-BCCD9545D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8CD6F54-C0AE-47AA-A604-570B6BDE96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56817-FCDA-4334-88D5-B506BFC2B7C1}" type="datetimeFigureOut">
              <a:rPr lang="uk-UA" smtClean="0"/>
              <a:t>12.09.2023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5F12C2A-3A5C-4EC3-BF3C-08E957F55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E554F8E-5EB1-4208-961F-94569E800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BBE6F-D8CA-4ACF-9767-A9B0CDFC06F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77263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5C9B129-88E8-4CF0-B3C5-1DA2AD68D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56817-FCDA-4334-88D5-B506BFC2B7C1}" type="datetimeFigureOut">
              <a:rPr lang="uk-UA" smtClean="0"/>
              <a:t>12.09.2023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F67EF76-5F01-49BE-94B5-E121AE0F3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BE3375B-2915-484A-8B6F-7194AC98C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BBE6F-D8CA-4ACF-9767-A9B0CDFC06F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8879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FC066E-F614-49B7-B3DD-C05C88B41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C6975F2-8509-488F-9E60-545EBE727C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442F4E7-E2C4-493C-ADD6-48404A3362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11E15E6-4FA8-47DB-9B9F-35A21B29B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56817-FCDA-4334-88D5-B506BFC2B7C1}" type="datetimeFigureOut">
              <a:rPr lang="uk-UA" smtClean="0"/>
              <a:t>12.09.2023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4E3E214-B15D-4D66-B1AC-AB3E53584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48B82D9-929D-4B90-B0A7-8D00006EA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BBE6F-D8CA-4ACF-9767-A9B0CDFC06F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53018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9F679C-AEA5-425B-859E-E74243719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B3C0762-5E79-45D2-9952-56006BA9AF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9C6D8F3-9A91-41D7-9D26-B325309C33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96FA39D-FD0B-47D8-873C-3A9A9709F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56817-FCDA-4334-88D5-B506BFC2B7C1}" type="datetimeFigureOut">
              <a:rPr lang="uk-UA" smtClean="0"/>
              <a:t>12.09.2023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F63E2AD-DC44-4A11-ABEF-8C4EEC9F47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3804537-284B-4E70-9284-E897AD936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BBE6F-D8CA-4ACF-9767-A9B0CDFC06F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06444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4E106E-5FB5-4CA9-BE6E-6F54094BA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32BC21E-217F-4F31-A512-1956C2BDBC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53A4A40-DC19-48D7-9187-EFCAD7C426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F56817-FCDA-4334-88D5-B506BFC2B7C1}" type="datetimeFigureOut">
              <a:rPr lang="uk-UA" smtClean="0"/>
              <a:t>12.09.2023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0AC3644-8E5C-42A1-A640-D42DEAED34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2221C4E-054A-49DD-B2C3-CA1C09C328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1BBE6F-D8CA-4ACF-9767-A9B0CDFC06F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31308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7" Type="http://schemas.microsoft.com/office/2007/relationships/hdphoto" Target="../media/hdphoto1.wdp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17/06/relationships/model3d" Target="../media/model3d1.glb"/><Relationship Id="rId7" Type="http://schemas.microsoft.com/office/2017/06/relationships/model3d" Target="../media/model3d3.glb"/><Relationship Id="rId12" Type="http://schemas.microsoft.com/office/2007/relationships/hdphoto" Target="../media/hdphoto1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1.png"/><Relationship Id="rId5" Type="http://schemas.microsoft.com/office/2017/06/relationships/model3d" Target="../media/model3d2.glb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microsoft.com/office/2017/06/relationships/model3d" Target="../media/model3d4.glb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F06FAC1-1BFB-4C01-B42A-E6C22648FA1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">
                <a:srgbClr val="7693E4"/>
              </a:gs>
              <a:gs pos="50000">
                <a:srgbClr val="D0D9F4">
                  <a:lumMod val="80000"/>
                  <a:lumOff val="20000"/>
                </a:srgbClr>
              </a:gs>
              <a:gs pos="90000">
                <a:srgbClr val="7693E4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9EEA1D-7CCE-4F68-AFCF-5ADE303762FD}"/>
              </a:ext>
            </a:extLst>
          </p:cNvPr>
          <p:cNvSpPr txBox="1"/>
          <p:nvPr/>
        </p:nvSpPr>
        <p:spPr>
          <a:xfrm>
            <a:off x="579828" y="957840"/>
            <a:ext cx="1116035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8000" dirty="0">
                <a:solidFill>
                  <a:srgbClr val="002060"/>
                </a:solidFill>
                <a:latin typeface="Arial Black" panose="020B0A04020102020204" pitchFamily="34" charset="0"/>
              </a:rPr>
              <a:t>«САНКЦІЙНА»</a:t>
            </a:r>
          </a:p>
          <a:p>
            <a:r>
              <a:rPr lang="uk-UA" sz="8000" dirty="0">
                <a:solidFill>
                  <a:srgbClr val="002060"/>
                </a:solidFill>
                <a:latin typeface="Arial Black" panose="020B0A04020102020204" pitchFamily="34" charset="0"/>
              </a:rPr>
              <a:t>ПРАКТИКА ВАКС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E4800788-0000-4068-91E0-E943E654803C}"/>
              </a:ext>
            </a:extLst>
          </p:cNvPr>
          <p:cNvCxnSpPr/>
          <p:nvPr/>
        </p:nvCxnSpPr>
        <p:spPr>
          <a:xfrm>
            <a:off x="468269" y="710952"/>
            <a:ext cx="11396312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29D76203-0C85-4DC2-B2E5-45143E0BD4B3}"/>
              </a:ext>
            </a:extLst>
          </p:cNvPr>
          <p:cNvCxnSpPr/>
          <p:nvPr/>
        </p:nvCxnSpPr>
        <p:spPr>
          <a:xfrm>
            <a:off x="468269" y="3807720"/>
            <a:ext cx="11396312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9D0628E1-9E66-4D19-905A-F84603B7DCC4}"/>
              </a:ext>
            </a:extLst>
          </p:cNvPr>
          <p:cNvSpPr txBox="1"/>
          <p:nvPr/>
        </p:nvSpPr>
        <p:spPr>
          <a:xfrm>
            <a:off x="579828" y="4732695"/>
            <a:ext cx="60258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>
                <a:effectLst>
                  <a:glow rad="63500">
                    <a:schemeClr val="accent4">
                      <a:lumMod val="40000"/>
                      <a:lumOff val="60000"/>
                      <a:alpha val="50000"/>
                    </a:schemeClr>
                  </a:glow>
                </a:effectLst>
                <a:latin typeface="Arial Black" panose="020B0A04020102020204" pitchFamily="34" charset="0"/>
              </a:rPr>
              <a:t>Володимир </a:t>
            </a:r>
            <a:r>
              <a:rPr lang="uk-UA" sz="2000" dirty="0" err="1">
                <a:effectLst>
                  <a:glow rad="63500">
                    <a:schemeClr val="accent4">
                      <a:lumMod val="40000"/>
                      <a:lumOff val="60000"/>
                      <a:alpha val="50000"/>
                    </a:schemeClr>
                  </a:glow>
                </a:effectLst>
                <a:latin typeface="Arial Black" panose="020B0A04020102020204" pitchFamily="34" charset="0"/>
              </a:rPr>
              <a:t>Єніч</a:t>
            </a:r>
            <a:r>
              <a:rPr lang="uk-UA" sz="2000" dirty="0">
                <a:effectLst>
                  <a:glow rad="63500">
                    <a:schemeClr val="accent4">
                      <a:lumMod val="40000"/>
                      <a:lumOff val="60000"/>
                      <a:alpha val="50000"/>
                    </a:schemeClr>
                  </a:glow>
                </a:effectLst>
                <a:latin typeface="Arial Black" panose="020B0A04020102020204" pitchFamily="34" charset="0"/>
              </a:rPr>
              <a:t>, партнер АО </a:t>
            </a:r>
            <a:r>
              <a:rPr lang="en-US" sz="2000" dirty="0">
                <a:effectLst>
                  <a:glow rad="63500">
                    <a:schemeClr val="accent4">
                      <a:lumMod val="40000"/>
                      <a:lumOff val="60000"/>
                      <a:alpha val="50000"/>
                    </a:schemeClr>
                  </a:glow>
                </a:effectLst>
                <a:latin typeface="Arial Black" panose="020B0A04020102020204" pitchFamily="34" charset="0"/>
              </a:rPr>
              <a:t>AVER LEX</a:t>
            </a:r>
            <a:endParaRPr lang="uk-UA" sz="2000" dirty="0">
              <a:effectLst>
                <a:glow rad="63500">
                  <a:schemeClr val="accent4">
                    <a:lumMod val="40000"/>
                    <a:lumOff val="60000"/>
                    <a:alpha val="50000"/>
                  </a:schemeClr>
                </a:glow>
              </a:effectLst>
              <a:latin typeface="Arial Black" panose="020B0A04020102020204" pitchFamily="34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E0010BD-FE7B-410C-B319-23C9CE0EFF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5821" y="421198"/>
            <a:ext cx="2889510" cy="316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12881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5809394C-9E0F-4905-8072-DBF9D3682C34}"/>
              </a:ext>
            </a:extLst>
          </p:cNvPr>
          <p:cNvSpPr/>
          <p:nvPr/>
        </p:nvSpPr>
        <p:spPr>
          <a:xfrm>
            <a:off x="6416" y="0"/>
            <a:ext cx="12192000" cy="6858000"/>
          </a:xfrm>
          <a:prstGeom prst="rect">
            <a:avLst/>
          </a:prstGeom>
          <a:gradFill flip="none" rotWithShape="1">
            <a:gsLst>
              <a:gs pos="10000">
                <a:srgbClr val="7693E4"/>
              </a:gs>
              <a:gs pos="50000">
                <a:srgbClr val="D0D9F4">
                  <a:lumMod val="80000"/>
                  <a:lumOff val="20000"/>
                </a:srgbClr>
              </a:gs>
              <a:gs pos="90000">
                <a:srgbClr val="7693E4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D74C23B7-1D55-4F0B-A2E2-C529F990A4FA}"/>
              </a:ext>
            </a:extLst>
          </p:cNvPr>
          <p:cNvGrpSpPr/>
          <p:nvPr/>
        </p:nvGrpSpPr>
        <p:grpSpPr>
          <a:xfrm>
            <a:off x="404261" y="546360"/>
            <a:ext cx="11396312" cy="630942"/>
            <a:chOff x="404261" y="546360"/>
            <a:chExt cx="11396312" cy="630942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283BB21-9C5D-4191-B9B3-E3C3A569365E}"/>
                </a:ext>
              </a:extLst>
            </p:cNvPr>
            <p:cNvSpPr txBox="1"/>
            <p:nvPr/>
          </p:nvSpPr>
          <p:spPr>
            <a:xfrm>
              <a:off x="438818" y="546360"/>
              <a:ext cx="11160359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3500" dirty="0">
                  <a:solidFill>
                    <a:srgbClr val="002060"/>
                  </a:solidFill>
                  <a:latin typeface="Arial Black" panose="020B0A04020102020204" pitchFamily="34" charset="0"/>
                </a:rPr>
                <a:t>ДАНІ ПО САНКЦІЙНИМ ПОЗОВАМ</a:t>
              </a:r>
            </a:p>
          </p:txBody>
        </p:sp>
        <p:cxnSp>
          <p:nvCxnSpPr>
            <p:cNvPr id="15" name="Прямая соединительная линия 14">
              <a:extLst>
                <a:ext uri="{FF2B5EF4-FFF2-40B4-BE49-F238E27FC236}">
                  <a16:creationId xmlns:a16="http://schemas.microsoft.com/office/drawing/2014/main" id="{541AF3A5-2CE3-455F-9127-57D35E60DAD2}"/>
                </a:ext>
              </a:extLst>
            </p:cNvPr>
            <p:cNvCxnSpPr/>
            <p:nvPr/>
          </p:nvCxnSpPr>
          <p:spPr>
            <a:xfrm>
              <a:off x="404261" y="546360"/>
              <a:ext cx="11396312" cy="0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>
              <a:extLst>
                <a:ext uri="{FF2B5EF4-FFF2-40B4-BE49-F238E27FC236}">
                  <a16:creationId xmlns:a16="http://schemas.microsoft.com/office/drawing/2014/main" id="{EB669F61-7C6D-4BD9-ACE7-D4D22D025133}"/>
                </a:ext>
              </a:extLst>
            </p:cNvPr>
            <p:cNvCxnSpPr/>
            <p:nvPr/>
          </p:nvCxnSpPr>
          <p:spPr>
            <a:xfrm>
              <a:off x="404261" y="1177302"/>
              <a:ext cx="11396312" cy="0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B455B1FD-7386-4424-A2BC-04A16B91AC75}"/>
              </a:ext>
            </a:extLst>
          </p:cNvPr>
          <p:cNvGrpSpPr/>
          <p:nvPr/>
        </p:nvGrpSpPr>
        <p:grpSpPr>
          <a:xfrm>
            <a:off x="256724" y="1180395"/>
            <a:ext cx="4089064" cy="2400657"/>
            <a:chOff x="256724" y="1180395"/>
            <a:chExt cx="4089064" cy="2400657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025626C-24AC-4190-846A-931A25D13335}"/>
                </a:ext>
              </a:extLst>
            </p:cNvPr>
            <p:cNvSpPr txBox="1"/>
            <p:nvPr/>
          </p:nvSpPr>
          <p:spPr>
            <a:xfrm>
              <a:off x="256724" y="1180395"/>
              <a:ext cx="4089064" cy="24006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15000" dirty="0">
                  <a:solidFill>
                    <a:srgbClr val="002060">
                      <a:alpha val="50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136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60F5698-1E44-4AA3-9ADA-56DA54B6BC3B}"/>
                </a:ext>
              </a:extLst>
            </p:cNvPr>
            <p:cNvSpPr txBox="1"/>
            <p:nvPr/>
          </p:nvSpPr>
          <p:spPr>
            <a:xfrm>
              <a:off x="516411" y="2455959"/>
              <a:ext cx="35696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4000" dirty="0">
                  <a:latin typeface="Century Gothic" panose="020B0502020202020204" pitchFamily="34" charset="0"/>
                </a:rPr>
                <a:t>різних активів</a:t>
              </a:r>
            </a:p>
          </p:txBody>
        </p:sp>
      </p:grp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EA2728E0-601A-4957-BA06-21205FE2D51B}"/>
              </a:ext>
            </a:extLst>
          </p:cNvPr>
          <p:cNvGrpSpPr/>
          <p:nvPr/>
        </p:nvGrpSpPr>
        <p:grpSpPr>
          <a:xfrm>
            <a:off x="254959" y="3402047"/>
            <a:ext cx="4089064" cy="3214556"/>
            <a:chOff x="256724" y="1180395"/>
            <a:chExt cx="4089064" cy="3214556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06DEEEE-23A6-48DF-93AC-B890A761EC26}"/>
                </a:ext>
              </a:extLst>
            </p:cNvPr>
            <p:cNvSpPr txBox="1"/>
            <p:nvPr/>
          </p:nvSpPr>
          <p:spPr>
            <a:xfrm>
              <a:off x="256724" y="1180395"/>
              <a:ext cx="4089064" cy="24006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15000" dirty="0">
                  <a:solidFill>
                    <a:srgbClr val="002060">
                      <a:alpha val="50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1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BD0CD6D-D4B9-4FB2-95F8-6B266C2A10AA}"/>
                </a:ext>
              </a:extLst>
            </p:cNvPr>
            <p:cNvSpPr txBox="1"/>
            <p:nvPr/>
          </p:nvSpPr>
          <p:spPr>
            <a:xfrm>
              <a:off x="516411" y="2455959"/>
              <a:ext cx="3569689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dirty="0">
                  <a:latin typeface="Century Gothic" panose="020B0502020202020204" pitchFamily="34" charset="0"/>
                </a:rPr>
                <a:t>актив виставлено на продаж</a:t>
              </a:r>
            </a:p>
          </p:txBody>
        </p:sp>
      </p:grpSp>
      <p:cxnSp>
        <p:nvCxnSpPr>
          <p:cNvPr id="32" name="Прямая соединительная линия 31">
            <a:extLst>
              <a:ext uri="{FF2B5EF4-FFF2-40B4-BE49-F238E27FC236}">
                <a16:creationId xmlns:a16="http://schemas.microsoft.com/office/drawing/2014/main" id="{79FFDC00-6484-4946-9138-7318AAF87FEA}"/>
              </a:ext>
            </a:extLst>
          </p:cNvPr>
          <p:cNvCxnSpPr/>
          <p:nvPr/>
        </p:nvCxnSpPr>
        <p:spPr>
          <a:xfrm>
            <a:off x="4590288" y="1696928"/>
            <a:ext cx="0" cy="4489704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D1916755-E219-4AA6-A277-5E96E8BC961D}"/>
              </a:ext>
            </a:extLst>
          </p:cNvPr>
          <p:cNvGrpSpPr/>
          <p:nvPr/>
        </p:nvGrpSpPr>
        <p:grpSpPr>
          <a:xfrm>
            <a:off x="4803490" y="1453713"/>
            <a:ext cx="2608447" cy="2488067"/>
            <a:chOff x="4803490" y="1453713"/>
            <a:chExt cx="2608447" cy="2488067"/>
          </a:xfrm>
        </p:grpSpPr>
        <p:grpSp>
          <p:nvGrpSpPr>
            <p:cNvPr id="30" name="Группа 29">
              <a:extLst>
                <a:ext uri="{FF2B5EF4-FFF2-40B4-BE49-F238E27FC236}">
                  <a16:creationId xmlns:a16="http://schemas.microsoft.com/office/drawing/2014/main" id="{08A14043-9E3B-4792-9762-4927684FE7E1}"/>
                </a:ext>
              </a:extLst>
            </p:cNvPr>
            <p:cNvGrpSpPr/>
            <p:nvPr/>
          </p:nvGrpSpPr>
          <p:grpSpPr>
            <a:xfrm>
              <a:off x="4803490" y="1453713"/>
              <a:ext cx="2608447" cy="2488067"/>
              <a:chOff x="2846088" y="1481100"/>
              <a:chExt cx="2608447" cy="2488067"/>
            </a:xfrm>
          </p:grpSpPr>
          <p:graphicFrame>
            <p:nvGraphicFramePr>
              <p:cNvPr id="8" name="Диаграмма 7">
                <a:extLst>
                  <a:ext uri="{FF2B5EF4-FFF2-40B4-BE49-F238E27FC236}">
                    <a16:creationId xmlns:a16="http://schemas.microsoft.com/office/drawing/2014/main" id="{F1BA7BED-F0E2-45C5-84BD-7EB1A4A06761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907393600"/>
                  </p:ext>
                </p:extLst>
              </p:nvPr>
            </p:nvGraphicFramePr>
            <p:xfrm>
              <a:off x="3160311" y="1481100"/>
              <a:ext cx="1980000" cy="198000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"/>
              </a:graphicData>
            </a:graphic>
          </p:graphicFrame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81F92E6-3D57-4FA2-825C-08607B96A737}"/>
                  </a:ext>
                </a:extLst>
              </p:cNvPr>
              <p:cNvSpPr txBox="1"/>
              <p:nvPr/>
            </p:nvSpPr>
            <p:spPr>
              <a:xfrm>
                <a:off x="2846088" y="3322836"/>
                <a:ext cx="260844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uk-UA" dirty="0">
                    <a:latin typeface="Century Gothic" panose="020B0502020202020204" pitchFamily="34" charset="0"/>
                  </a:rPr>
                  <a:t>позовів до ВАКС </a:t>
                </a:r>
              </a:p>
              <a:p>
                <a:pPr algn="ctr"/>
                <a:r>
                  <a:rPr lang="uk-UA" dirty="0">
                    <a:latin typeface="Century Gothic" panose="020B0502020202020204" pitchFamily="34" charset="0"/>
                  </a:rPr>
                  <a:t>про стягнення активів</a:t>
                </a:r>
              </a:p>
            </p:txBody>
          </p:sp>
        </p:grp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67CC939F-104A-4138-B131-3526EF939C91}"/>
                </a:ext>
              </a:extLst>
            </p:cNvPr>
            <p:cNvSpPr txBox="1"/>
            <p:nvPr/>
          </p:nvSpPr>
          <p:spPr>
            <a:xfrm>
              <a:off x="5655673" y="2088640"/>
              <a:ext cx="89348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solidFill>
                    <a:srgbClr val="002060"/>
                  </a:solidFill>
                  <a:latin typeface="Arial Black" panose="020B0A04020102020204" pitchFamily="34" charset="0"/>
                </a:rPr>
                <a:t>29</a:t>
              </a:r>
              <a:endParaRPr lang="uk-UA" sz="4000" dirty="0">
                <a:solidFill>
                  <a:srgbClr val="002060"/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26D1B8F4-9811-4862-BEDC-12A707FB3B86}"/>
              </a:ext>
            </a:extLst>
          </p:cNvPr>
          <p:cNvGrpSpPr/>
          <p:nvPr/>
        </p:nvGrpSpPr>
        <p:grpSpPr>
          <a:xfrm>
            <a:off x="7705268" y="1453713"/>
            <a:ext cx="2672090" cy="2517536"/>
            <a:chOff x="7705268" y="1453713"/>
            <a:chExt cx="2672090" cy="2517536"/>
          </a:xfrm>
        </p:grpSpPr>
        <p:grpSp>
          <p:nvGrpSpPr>
            <p:cNvPr id="28" name="Группа 27">
              <a:extLst>
                <a:ext uri="{FF2B5EF4-FFF2-40B4-BE49-F238E27FC236}">
                  <a16:creationId xmlns:a16="http://schemas.microsoft.com/office/drawing/2014/main" id="{61D9CA10-556E-4545-9E9D-DFFFDC30811E}"/>
                </a:ext>
              </a:extLst>
            </p:cNvPr>
            <p:cNvGrpSpPr/>
            <p:nvPr/>
          </p:nvGrpSpPr>
          <p:grpSpPr>
            <a:xfrm>
              <a:off x="7705268" y="1453713"/>
              <a:ext cx="2672090" cy="2517536"/>
              <a:chOff x="4917090" y="3725214"/>
              <a:chExt cx="2672090" cy="2517536"/>
            </a:xfrm>
          </p:grpSpPr>
          <p:graphicFrame>
            <p:nvGraphicFramePr>
              <p:cNvPr id="10" name="Диаграмма 9">
                <a:extLst>
                  <a:ext uri="{FF2B5EF4-FFF2-40B4-BE49-F238E27FC236}">
                    <a16:creationId xmlns:a16="http://schemas.microsoft.com/office/drawing/2014/main" id="{5ABD3DAC-5E02-4777-88FD-CDF9ED47B80D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613000194"/>
                  </p:ext>
                </p:extLst>
              </p:nvPr>
            </p:nvGraphicFramePr>
            <p:xfrm>
              <a:off x="5263135" y="3725214"/>
              <a:ext cx="1980000" cy="198000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EC2AEDF-BD27-478B-9B41-5CE6D3DA2F36}"/>
                  </a:ext>
                </a:extLst>
              </p:cNvPr>
              <p:cNvSpPr txBox="1"/>
              <p:nvPr/>
            </p:nvSpPr>
            <p:spPr>
              <a:xfrm>
                <a:off x="4917090" y="5534864"/>
                <a:ext cx="267209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uk-UA" sz="2000" dirty="0">
                    <a:latin typeface="Century Gothic" panose="020B0502020202020204" pitchFamily="34" charset="0"/>
                  </a:rPr>
                  <a:t>провадження</a:t>
                </a:r>
                <a:br>
                  <a:rPr lang="uk-UA" sz="2000" dirty="0">
                    <a:latin typeface="Century Gothic" panose="020B0502020202020204" pitchFamily="34" charset="0"/>
                  </a:rPr>
                </a:br>
                <a:r>
                  <a:rPr lang="uk-UA" sz="2000" dirty="0">
                    <a:latin typeface="Century Gothic" panose="020B0502020202020204" pitchFamily="34" charset="0"/>
                  </a:rPr>
                  <a:t>у АП ВАКС</a:t>
                </a:r>
              </a:p>
            </p:txBody>
          </p:sp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FEBAB3DA-4213-4798-92DE-6BA63E9075D4}"/>
                </a:ext>
              </a:extLst>
            </p:cNvPr>
            <p:cNvSpPr txBox="1"/>
            <p:nvPr/>
          </p:nvSpPr>
          <p:spPr>
            <a:xfrm>
              <a:off x="8594569" y="2088640"/>
              <a:ext cx="89348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solidFill>
                    <a:schemeClr val="accent4">
                      <a:lumMod val="40000"/>
                      <a:lumOff val="60000"/>
                    </a:schemeClr>
                  </a:solidFill>
                  <a:latin typeface="Arial Black" panose="020B0A04020102020204" pitchFamily="34" charset="0"/>
                </a:rPr>
                <a:t>2</a:t>
              </a:r>
              <a:endParaRPr lang="uk-UA" sz="4000" dirty="0">
                <a:solidFill>
                  <a:schemeClr val="accent4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89250F5A-635A-485B-A73B-0EB914425535}"/>
              </a:ext>
            </a:extLst>
          </p:cNvPr>
          <p:cNvGrpSpPr/>
          <p:nvPr/>
        </p:nvGrpSpPr>
        <p:grpSpPr>
          <a:xfrm>
            <a:off x="6372170" y="3803651"/>
            <a:ext cx="2672090" cy="2786402"/>
            <a:chOff x="6372170" y="3803651"/>
            <a:chExt cx="2672090" cy="2786402"/>
          </a:xfrm>
        </p:grpSpPr>
        <p:grpSp>
          <p:nvGrpSpPr>
            <p:cNvPr id="29" name="Группа 28">
              <a:extLst>
                <a:ext uri="{FF2B5EF4-FFF2-40B4-BE49-F238E27FC236}">
                  <a16:creationId xmlns:a16="http://schemas.microsoft.com/office/drawing/2014/main" id="{FE8023AC-CD53-44AD-8DC1-9C7B204408B9}"/>
                </a:ext>
              </a:extLst>
            </p:cNvPr>
            <p:cNvGrpSpPr/>
            <p:nvPr/>
          </p:nvGrpSpPr>
          <p:grpSpPr>
            <a:xfrm>
              <a:off x="6372170" y="3803651"/>
              <a:ext cx="2672090" cy="2786402"/>
              <a:chOff x="6890287" y="1498281"/>
              <a:chExt cx="2672090" cy="2786402"/>
            </a:xfrm>
          </p:grpSpPr>
          <p:graphicFrame>
            <p:nvGraphicFramePr>
              <p:cNvPr id="9" name="Диаграмма 8">
                <a:extLst>
                  <a:ext uri="{FF2B5EF4-FFF2-40B4-BE49-F238E27FC236}">
                    <a16:creationId xmlns:a16="http://schemas.microsoft.com/office/drawing/2014/main" id="{CC080DDE-9D89-4867-9BB9-2CD7E5081EF0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341153716"/>
                  </p:ext>
                </p:extLst>
              </p:nvPr>
            </p:nvGraphicFramePr>
            <p:xfrm>
              <a:off x="7236332" y="1498281"/>
              <a:ext cx="1980000" cy="198000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5019E30-888C-4867-99C9-927358D75085}"/>
                  </a:ext>
                </a:extLst>
              </p:cNvPr>
              <p:cNvSpPr txBox="1"/>
              <p:nvPr/>
            </p:nvSpPr>
            <p:spPr>
              <a:xfrm>
                <a:off x="6890287" y="3315187"/>
                <a:ext cx="2672090" cy="9694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uk-UA" sz="1900" dirty="0">
                    <a:latin typeface="Century Gothic" panose="020B0502020202020204" pitchFamily="34" charset="0"/>
                  </a:rPr>
                  <a:t>рішень</a:t>
                </a:r>
                <a:br>
                  <a:rPr lang="uk-UA" sz="1900" dirty="0">
                    <a:latin typeface="Century Gothic" panose="020B0502020202020204" pitchFamily="34" charset="0"/>
                  </a:rPr>
                </a:br>
                <a:r>
                  <a:rPr lang="uk-UA" sz="1900" dirty="0">
                    <a:latin typeface="Century Gothic" panose="020B0502020202020204" pitchFamily="34" charset="0"/>
                  </a:rPr>
                  <a:t>задоволено</a:t>
                </a:r>
                <a:br>
                  <a:rPr lang="uk-UA" sz="1900" dirty="0">
                    <a:latin typeface="Century Gothic" panose="020B0502020202020204" pitchFamily="34" charset="0"/>
                  </a:rPr>
                </a:br>
                <a:r>
                  <a:rPr lang="uk-UA" sz="1900" dirty="0">
                    <a:latin typeface="Century Gothic" panose="020B0502020202020204" pitchFamily="34" charset="0"/>
                  </a:rPr>
                  <a:t>в 1-й інстанції</a:t>
                </a:r>
              </a:p>
            </p:txBody>
          </p:sp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CA8F2A25-C179-451C-894C-DE36CB044382}"/>
                </a:ext>
              </a:extLst>
            </p:cNvPr>
            <p:cNvSpPr txBox="1"/>
            <p:nvPr/>
          </p:nvSpPr>
          <p:spPr>
            <a:xfrm>
              <a:off x="7258524" y="4438086"/>
              <a:ext cx="89348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solidFill>
                    <a:schemeClr val="accent4">
                      <a:lumMod val="40000"/>
                      <a:lumOff val="60000"/>
                    </a:schemeClr>
                  </a:solidFill>
                  <a:latin typeface="Arial Black" panose="020B0A04020102020204" pitchFamily="34" charset="0"/>
                </a:rPr>
                <a:t>28</a:t>
              </a:r>
              <a:endParaRPr lang="uk-UA" sz="4000" dirty="0">
                <a:solidFill>
                  <a:schemeClr val="accent4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46167CEB-14B9-4092-B99E-13415550A12C}"/>
              </a:ext>
            </a:extLst>
          </p:cNvPr>
          <p:cNvGrpSpPr/>
          <p:nvPr/>
        </p:nvGrpSpPr>
        <p:grpSpPr>
          <a:xfrm>
            <a:off x="9264951" y="3706761"/>
            <a:ext cx="2672090" cy="2824041"/>
            <a:chOff x="9264951" y="3706761"/>
            <a:chExt cx="2672090" cy="2824041"/>
          </a:xfrm>
        </p:grpSpPr>
        <p:grpSp>
          <p:nvGrpSpPr>
            <p:cNvPr id="27" name="Группа 26">
              <a:extLst>
                <a:ext uri="{FF2B5EF4-FFF2-40B4-BE49-F238E27FC236}">
                  <a16:creationId xmlns:a16="http://schemas.microsoft.com/office/drawing/2014/main" id="{B8096721-6281-42F0-8F6D-8FEB15CBF9DC}"/>
                </a:ext>
              </a:extLst>
            </p:cNvPr>
            <p:cNvGrpSpPr/>
            <p:nvPr/>
          </p:nvGrpSpPr>
          <p:grpSpPr>
            <a:xfrm>
              <a:off x="9264951" y="3706761"/>
              <a:ext cx="2672090" cy="2824041"/>
              <a:chOff x="8990769" y="3688362"/>
              <a:chExt cx="2672090" cy="2824041"/>
            </a:xfrm>
          </p:grpSpPr>
          <p:graphicFrame>
            <p:nvGraphicFramePr>
              <p:cNvPr id="11" name="Диаграмма 10">
                <a:extLst>
                  <a:ext uri="{FF2B5EF4-FFF2-40B4-BE49-F238E27FC236}">
                    <a16:creationId xmlns:a16="http://schemas.microsoft.com/office/drawing/2014/main" id="{28E96483-2861-428E-AFC2-7E9C76DEBE42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010264952"/>
                  </p:ext>
                </p:extLst>
              </p:nvPr>
            </p:nvGraphicFramePr>
            <p:xfrm>
              <a:off x="9334735" y="3688362"/>
              <a:ext cx="1980000" cy="198000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5"/>
              </a:graphicData>
            </a:graphic>
          </p:graphicFrame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5EF6D64-307D-4F6D-9015-7E51E05CAC24}"/>
                  </a:ext>
                </a:extLst>
              </p:cNvPr>
              <p:cNvSpPr txBox="1"/>
              <p:nvPr/>
            </p:nvSpPr>
            <p:spPr>
              <a:xfrm>
                <a:off x="8990769" y="5496740"/>
                <a:ext cx="267209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uk-UA" sz="2000" dirty="0">
                    <a:latin typeface="Century Gothic" panose="020B0502020202020204" pitchFamily="34" charset="0"/>
                  </a:rPr>
                  <a:t>рішень виконано шляхом передачі активів до ФДМ</a:t>
                </a:r>
              </a:p>
            </p:txBody>
          </p:sp>
        </p:grp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654E64B7-017D-4924-ADBC-86CF114D02DF}"/>
                </a:ext>
              </a:extLst>
            </p:cNvPr>
            <p:cNvSpPr txBox="1"/>
            <p:nvPr/>
          </p:nvSpPr>
          <p:spPr>
            <a:xfrm>
              <a:off x="10152173" y="4342818"/>
              <a:ext cx="89348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solidFill>
                    <a:schemeClr val="accent4">
                      <a:lumMod val="40000"/>
                      <a:lumOff val="60000"/>
                    </a:schemeClr>
                  </a:solidFill>
                  <a:latin typeface="Arial Black" panose="020B0A04020102020204" pitchFamily="34" charset="0"/>
                </a:rPr>
                <a:t>18</a:t>
              </a:r>
              <a:endParaRPr lang="uk-UA" sz="4000" dirty="0">
                <a:solidFill>
                  <a:schemeClr val="accent4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6EF59AAF-1F0F-43D6-8541-24FFF99498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3471" y="381255"/>
            <a:ext cx="1640768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77369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CB5A18A3-C8FC-4F35-88E5-7503B8FCDF1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">
                <a:srgbClr val="7693E4"/>
              </a:gs>
              <a:gs pos="50000">
                <a:srgbClr val="D0D9F4">
                  <a:lumMod val="80000"/>
                  <a:lumOff val="20000"/>
                </a:srgbClr>
              </a:gs>
              <a:gs pos="90000">
                <a:srgbClr val="7693E4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4C250985-ABCB-49D8-8F4C-614D4AE0344F}"/>
              </a:ext>
            </a:extLst>
          </p:cNvPr>
          <p:cNvGrpSpPr/>
          <p:nvPr/>
        </p:nvGrpSpPr>
        <p:grpSpPr>
          <a:xfrm>
            <a:off x="168343" y="4020990"/>
            <a:ext cx="6030329" cy="3170099"/>
            <a:chOff x="457099" y="1491151"/>
            <a:chExt cx="6030329" cy="3170099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A90B478-3816-4D70-B33E-37BA2DF8EB17}"/>
                </a:ext>
              </a:extLst>
            </p:cNvPr>
            <p:cNvSpPr txBox="1"/>
            <p:nvPr/>
          </p:nvSpPr>
          <p:spPr>
            <a:xfrm>
              <a:off x="457099" y="1491151"/>
              <a:ext cx="5486400" cy="3170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0" dirty="0">
                  <a:solidFill>
                    <a:schemeClr val="bg1">
                      <a:alpha val="50000"/>
                    </a:schemeClr>
                  </a:solidFill>
                  <a:effectLst>
                    <a:glow rad="63500">
                      <a:schemeClr val="accent4">
                        <a:lumMod val="40000"/>
                        <a:lumOff val="60000"/>
                        <a:alpha val="50000"/>
                      </a:schemeClr>
                    </a:glow>
                  </a:effectLst>
                  <a:latin typeface="Arial Black" panose="020B0A04020102020204" pitchFamily="34" charset="0"/>
                </a:rPr>
                <a:t>ЧИ</a:t>
              </a:r>
              <a:endParaRPr lang="uk-UA" sz="20000" dirty="0">
                <a:solidFill>
                  <a:schemeClr val="bg1">
                    <a:alpha val="50000"/>
                  </a:schemeClr>
                </a:solidFill>
                <a:effectLst>
                  <a:glow rad="63500">
                    <a:schemeClr val="accent4">
                      <a:lumMod val="40000"/>
                      <a:lumOff val="60000"/>
                      <a:alpha val="50000"/>
                    </a:schemeClr>
                  </a:glow>
                </a:effectLst>
                <a:latin typeface="Arial Black" panose="020B0A04020102020204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723FCBB-5563-4446-A757-EFAEBB63C9FF}"/>
                </a:ext>
              </a:extLst>
            </p:cNvPr>
            <p:cNvSpPr txBox="1"/>
            <p:nvPr/>
          </p:nvSpPr>
          <p:spPr>
            <a:xfrm>
              <a:off x="1732548" y="3323681"/>
              <a:ext cx="4754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наявний правовий режим воєнного стану</a:t>
              </a:r>
            </a:p>
          </p:txBody>
        </p:sp>
      </p:grp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D3EFC8E7-A102-4D02-8EBC-74D9EAA9DD1E}"/>
              </a:ext>
            </a:extLst>
          </p:cNvPr>
          <p:cNvGrpSpPr/>
          <p:nvPr/>
        </p:nvGrpSpPr>
        <p:grpSpPr>
          <a:xfrm>
            <a:off x="404261" y="546360"/>
            <a:ext cx="11396312" cy="1184940"/>
            <a:chOff x="404261" y="546360"/>
            <a:chExt cx="11396312" cy="118494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8F737FB-6F3D-45CF-AC85-44625E33E858}"/>
                </a:ext>
              </a:extLst>
            </p:cNvPr>
            <p:cNvSpPr txBox="1"/>
            <p:nvPr/>
          </p:nvSpPr>
          <p:spPr>
            <a:xfrm>
              <a:off x="438818" y="546360"/>
              <a:ext cx="11160359" cy="11849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3500" dirty="0">
                  <a:solidFill>
                    <a:srgbClr val="002060"/>
                  </a:solidFill>
                  <a:latin typeface="Arial Black" panose="020B0A04020102020204" pitchFamily="34" charset="0"/>
                </a:rPr>
                <a:t>ПІДСТАВИ ЗАСТОСУВАННЯ СТЯГНЕННЯ АКТИВІВ</a:t>
              </a:r>
              <a:r>
                <a:rPr lang="uk-UA" sz="3600" dirty="0"/>
                <a:t> </a:t>
              </a:r>
              <a:r>
                <a:rPr lang="uk-UA" sz="3500" dirty="0">
                  <a:solidFill>
                    <a:srgbClr val="002060"/>
                  </a:solidFill>
                  <a:latin typeface="Arial Black" panose="020B0A04020102020204" pitchFamily="34" charset="0"/>
                </a:rPr>
                <a:t>В ДОХІД ДЕРЖАВИ </a:t>
              </a:r>
            </a:p>
          </p:txBody>
        </p:sp>
        <p:cxnSp>
          <p:nvCxnSpPr>
            <p:cNvPr id="7" name="Прямая соединительная линия 6">
              <a:extLst>
                <a:ext uri="{FF2B5EF4-FFF2-40B4-BE49-F238E27FC236}">
                  <a16:creationId xmlns:a16="http://schemas.microsoft.com/office/drawing/2014/main" id="{CD25FEBE-F5A6-4AC5-B13A-1F5BD198DF35}"/>
                </a:ext>
              </a:extLst>
            </p:cNvPr>
            <p:cNvCxnSpPr/>
            <p:nvPr/>
          </p:nvCxnSpPr>
          <p:spPr>
            <a:xfrm>
              <a:off x="404261" y="546360"/>
              <a:ext cx="11396312" cy="0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>
              <a:extLst>
                <a:ext uri="{FF2B5EF4-FFF2-40B4-BE49-F238E27FC236}">
                  <a16:creationId xmlns:a16="http://schemas.microsoft.com/office/drawing/2014/main" id="{6B79252D-9B55-4B8C-8F3E-EA8E86850E9D}"/>
                </a:ext>
              </a:extLst>
            </p:cNvPr>
            <p:cNvCxnSpPr/>
            <p:nvPr/>
          </p:nvCxnSpPr>
          <p:spPr>
            <a:xfrm>
              <a:off x="404261" y="1725942"/>
              <a:ext cx="11396312" cy="0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26FE182D-7899-4572-88F1-5BA9446691D1}"/>
              </a:ext>
            </a:extLst>
          </p:cNvPr>
          <p:cNvGrpSpPr/>
          <p:nvPr/>
        </p:nvGrpSpPr>
        <p:grpSpPr>
          <a:xfrm>
            <a:off x="168343" y="1491151"/>
            <a:ext cx="6030329" cy="3170099"/>
            <a:chOff x="457099" y="1491151"/>
            <a:chExt cx="6030329" cy="3170099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547CA51-E265-40EB-8F1E-FB7E15D713A2}"/>
                </a:ext>
              </a:extLst>
            </p:cNvPr>
            <p:cNvSpPr txBox="1"/>
            <p:nvPr/>
          </p:nvSpPr>
          <p:spPr>
            <a:xfrm>
              <a:off x="457099" y="1491151"/>
              <a:ext cx="5486400" cy="31700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sz="20000" dirty="0">
                  <a:solidFill>
                    <a:schemeClr val="bg1">
                      <a:alpha val="50000"/>
                    </a:schemeClr>
                  </a:solidFill>
                  <a:effectLst>
                    <a:glow rad="63500">
                      <a:schemeClr val="accent4">
                        <a:lumMod val="40000"/>
                        <a:lumOff val="60000"/>
                        <a:alpha val="50000"/>
                      </a:schemeClr>
                    </a:glow>
                  </a:effectLst>
                  <a:latin typeface="Arial Black" panose="020B0A04020102020204" pitchFamily="34" charset="0"/>
                </a:rPr>
                <a:t>ЧИ</a:t>
              </a:r>
              <a:endParaRPr lang="uk-UA" sz="20000" dirty="0">
                <a:solidFill>
                  <a:schemeClr val="bg1">
                    <a:alpha val="50000"/>
                  </a:schemeClr>
                </a:solidFill>
                <a:effectLst>
                  <a:glow rad="63500">
                    <a:schemeClr val="accent4">
                      <a:lumMod val="40000"/>
                      <a:lumOff val="60000"/>
                      <a:alpha val="50000"/>
                    </a:schemeClr>
                  </a:glow>
                </a:effectLst>
                <a:latin typeface="Arial Black" panose="020B0A04020102020204" pitchFamily="34" charset="0"/>
              </a:endParaRP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25B18485-41F5-4C8C-8010-21C3681606A3}"/>
                </a:ext>
              </a:extLst>
            </p:cNvPr>
            <p:cNvSpPr txBox="1"/>
            <p:nvPr/>
          </p:nvSpPr>
          <p:spPr>
            <a:xfrm>
              <a:off x="1732548" y="2418897"/>
              <a:ext cx="475488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є відповідач іноземною ЮО, ЮО, яка знаходиться під контролем іноземної ЮО чи ФО-нерезидента, іноземцем, особою без громадянства або суб`єктом, який здійснює терористичну діяльність</a:t>
              </a:r>
            </a:p>
          </p:txBody>
        </p:sp>
      </p:grp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72EB7144-552A-4EFC-9BBC-097F457230CA}"/>
              </a:ext>
            </a:extLst>
          </p:cNvPr>
          <p:cNvGrpSpPr/>
          <p:nvPr/>
        </p:nvGrpSpPr>
        <p:grpSpPr>
          <a:xfrm>
            <a:off x="5577640" y="4020989"/>
            <a:ext cx="6030329" cy="3170099"/>
            <a:chOff x="457099" y="1491151"/>
            <a:chExt cx="6030329" cy="3170099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D6449FE-38CB-4453-8B7B-DFF664AD13BA}"/>
                </a:ext>
              </a:extLst>
            </p:cNvPr>
            <p:cNvSpPr txBox="1"/>
            <p:nvPr/>
          </p:nvSpPr>
          <p:spPr>
            <a:xfrm>
              <a:off x="457099" y="1491151"/>
              <a:ext cx="5486400" cy="3170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0" dirty="0">
                  <a:solidFill>
                    <a:schemeClr val="bg1">
                      <a:alpha val="50000"/>
                    </a:schemeClr>
                  </a:solidFill>
                  <a:effectLst>
                    <a:glow rad="63500">
                      <a:schemeClr val="accent4">
                        <a:lumMod val="40000"/>
                        <a:lumOff val="60000"/>
                        <a:alpha val="50000"/>
                      </a:schemeClr>
                    </a:glow>
                  </a:effectLst>
                  <a:latin typeface="Arial Black" panose="020B0A04020102020204" pitchFamily="34" charset="0"/>
                </a:rPr>
                <a:t>ЧИ</a:t>
              </a:r>
              <a:endParaRPr lang="uk-UA" sz="20000" dirty="0">
                <a:solidFill>
                  <a:schemeClr val="bg1">
                    <a:alpha val="50000"/>
                  </a:schemeClr>
                </a:solidFill>
                <a:effectLst>
                  <a:glow rad="63500">
                    <a:schemeClr val="accent4">
                      <a:lumMod val="40000"/>
                      <a:lumOff val="60000"/>
                      <a:alpha val="50000"/>
                    </a:schemeClr>
                  </a:glow>
                </a:effectLst>
                <a:latin typeface="Arial Black" panose="020B0A04020102020204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F3B9396-922F-4D04-B2FF-1A2E0D597501}"/>
                </a:ext>
              </a:extLst>
            </p:cNvPr>
            <p:cNvSpPr txBox="1"/>
            <p:nvPr/>
          </p:nvSpPr>
          <p:spPr>
            <a:xfrm>
              <a:off x="1732548" y="3015671"/>
              <a:ext cx="475488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накладена на відповідача санкція у виді блокування активів в порядку, визначеному ЗУ «Про санкції»</a:t>
              </a:r>
            </a:p>
          </p:txBody>
        </p:sp>
      </p:grp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A2E74338-D8CD-4368-AF14-4BCE1FDA4D9A}"/>
              </a:ext>
            </a:extLst>
          </p:cNvPr>
          <p:cNvGrpSpPr/>
          <p:nvPr/>
        </p:nvGrpSpPr>
        <p:grpSpPr>
          <a:xfrm>
            <a:off x="5568116" y="1491418"/>
            <a:ext cx="6278879" cy="3170099"/>
            <a:chOff x="457099" y="1491151"/>
            <a:chExt cx="6278879" cy="3170099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1A4280C-91A9-49C6-BA30-D6B648E86FE6}"/>
                </a:ext>
              </a:extLst>
            </p:cNvPr>
            <p:cNvSpPr txBox="1"/>
            <p:nvPr/>
          </p:nvSpPr>
          <p:spPr>
            <a:xfrm>
              <a:off x="457099" y="1491151"/>
              <a:ext cx="5486400" cy="3170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0" dirty="0">
                  <a:solidFill>
                    <a:schemeClr val="bg1">
                      <a:alpha val="50000"/>
                    </a:schemeClr>
                  </a:solidFill>
                  <a:effectLst>
                    <a:glow rad="63500">
                      <a:schemeClr val="accent4">
                        <a:lumMod val="40000"/>
                        <a:lumOff val="60000"/>
                        <a:alpha val="50000"/>
                      </a:schemeClr>
                    </a:glow>
                  </a:effectLst>
                  <a:latin typeface="Arial Black" panose="020B0A04020102020204" pitchFamily="34" charset="0"/>
                </a:rPr>
                <a:t>ЧИ</a:t>
              </a:r>
              <a:endParaRPr lang="uk-UA" sz="20000" dirty="0">
                <a:solidFill>
                  <a:schemeClr val="bg1">
                    <a:alpha val="50000"/>
                  </a:schemeClr>
                </a:solidFill>
                <a:effectLst>
                  <a:glow rad="63500">
                    <a:schemeClr val="accent4">
                      <a:lumMod val="40000"/>
                      <a:lumOff val="60000"/>
                      <a:alpha val="50000"/>
                    </a:schemeClr>
                  </a:glow>
                </a:effectLst>
                <a:latin typeface="Arial Black" panose="020B0A04020102020204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DEA2E79-6988-48B7-A805-169826DBA62D}"/>
                </a:ext>
              </a:extLst>
            </p:cNvPr>
            <p:cNvSpPr txBox="1"/>
            <p:nvPr/>
          </p:nvSpPr>
          <p:spPr>
            <a:xfrm>
              <a:off x="1732547" y="2409282"/>
              <a:ext cx="5003431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можна вважати рішення / дії відповідача такими, що створили суттєву загрозу національній безпеці, суверенітету чи територіальній цілісності України або сприяли вчиненню таких дій іншими особами</a:t>
              </a:r>
            </a:p>
          </p:txBody>
        </p:sp>
      </p:grp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02DC96B2-3C02-4340-9A5C-59B718B926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3471" y="376751"/>
            <a:ext cx="1640768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98911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A6AE39FD-AC11-42C0-8497-6F2A98382A9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">
                <a:srgbClr val="7693E4"/>
              </a:gs>
              <a:gs pos="50000">
                <a:srgbClr val="D0D9F4">
                  <a:lumMod val="80000"/>
                  <a:lumOff val="20000"/>
                </a:srgbClr>
              </a:gs>
              <a:gs pos="90000">
                <a:srgbClr val="7693E4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4C250985-ABCB-49D8-8F4C-614D4AE0344F}"/>
              </a:ext>
            </a:extLst>
          </p:cNvPr>
          <p:cNvGrpSpPr/>
          <p:nvPr/>
        </p:nvGrpSpPr>
        <p:grpSpPr>
          <a:xfrm>
            <a:off x="168343" y="4020990"/>
            <a:ext cx="6030329" cy="3170099"/>
            <a:chOff x="457099" y="1491151"/>
            <a:chExt cx="6030329" cy="3170099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A90B478-3816-4D70-B33E-37BA2DF8EB17}"/>
                </a:ext>
              </a:extLst>
            </p:cNvPr>
            <p:cNvSpPr txBox="1"/>
            <p:nvPr/>
          </p:nvSpPr>
          <p:spPr>
            <a:xfrm>
              <a:off x="457099" y="1491151"/>
              <a:ext cx="5486400" cy="3170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0" dirty="0">
                  <a:solidFill>
                    <a:schemeClr val="bg1">
                      <a:alpha val="50000"/>
                    </a:schemeClr>
                  </a:solidFill>
                  <a:effectLst>
                    <a:glow rad="63500">
                      <a:schemeClr val="accent4">
                        <a:lumMod val="40000"/>
                        <a:lumOff val="60000"/>
                        <a:alpha val="50000"/>
                      </a:schemeClr>
                    </a:glow>
                  </a:effectLst>
                  <a:latin typeface="Arial Black" panose="020B0A04020102020204" pitchFamily="34" charset="0"/>
                </a:rPr>
                <a:t>ЧИ</a:t>
              </a:r>
              <a:endParaRPr lang="uk-UA" sz="20000" dirty="0">
                <a:solidFill>
                  <a:schemeClr val="bg1">
                    <a:alpha val="50000"/>
                  </a:schemeClr>
                </a:solidFill>
                <a:effectLst>
                  <a:glow rad="63500">
                    <a:schemeClr val="accent4">
                      <a:lumMod val="40000"/>
                      <a:lumOff val="60000"/>
                      <a:alpha val="50000"/>
                    </a:schemeClr>
                  </a:glow>
                </a:effectLst>
                <a:latin typeface="Arial Black" panose="020B0A04020102020204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723FCBB-5563-4446-A757-EFAEBB63C9FF}"/>
                </a:ext>
              </a:extLst>
            </p:cNvPr>
            <p:cNvSpPr txBox="1"/>
            <p:nvPr/>
          </p:nvSpPr>
          <p:spPr>
            <a:xfrm>
              <a:off x="1732548" y="3323681"/>
              <a:ext cx="4754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є сукупність доказів сторони достатньою та переконливою</a:t>
              </a:r>
            </a:p>
          </p:txBody>
        </p:sp>
      </p:grp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D3EFC8E7-A102-4D02-8EBC-74D9EAA9DD1E}"/>
              </a:ext>
            </a:extLst>
          </p:cNvPr>
          <p:cNvGrpSpPr/>
          <p:nvPr/>
        </p:nvGrpSpPr>
        <p:grpSpPr>
          <a:xfrm>
            <a:off x="404261" y="546360"/>
            <a:ext cx="11396312" cy="1184940"/>
            <a:chOff x="404261" y="546360"/>
            <a:chExt cx="11396312" cy="118494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8F737FB-6F3D-45CF-AC85-44625E33E858}"/>
                </a:ext>
              </a:extLst>
            </p:cNvPr>
            <p:cNvSpPr txBox="1"/>
            <p:nvPr/>
          </p:nvSpPr>
          <p:spPr>
            <a:xfrm>
              <a:off x="438818" y="546360"/>
              <a:ext cx="11160359" cy="11849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3500" dirty="0">
                  <a:solidFill>
                    <a:srgbClr val="002060"/>
                  </a:solidFill>
                  <a:latin typeface="Arial Black" panose="020B0A04020102020204" pitchFamily="34" charset="0"/>
                </a:rPr>
                <a:t>ПІДСТАВИ ЗАСТОСУВАННЯ СТЯГНЕННЯ АКТИВІВ</a:t>
              </a:r>
              <a:r>
                <a:rPr lang="uk-UA" sz="3600" dirty="0"/>
                <a:t> </a:t>
              </a:r>
              <a:r>
                <a:rPr lang="uk-UA" sz="3500" dirty="0">
                  <a:solidFill>
                    <a:srgbClr val="002060"/>
                  </a:solidFill>
                  <a:latin typeface="Arial Black" panose="020B0A04020102020204" pitchFamily="34" charset="0"/>
                </a:rPr>
                <a:t>В ДОХІД ДЕРЖАВИ </a:t>
              </a:r>
            </a:p>
          </p:txBody>
        </p:sp>
        <p:cxnSp>
          <p:nvCxnSpPr>
            <p:cNvPr id="7" name="Прямая соединительная линия 6">
              <a:extLst>
                <a:ext uri="{FF2B5EF4-FFF2-40B4-BE49-F238E27FC236}">
                  <a16:creationId xmlns:a16="http://schemas.microsoft.com/office/drawing/2014/main" id="{CD25FEBE-F5A6-4AC5-B13A-1F5BD198DF35}"/>
                </a:ext>
              </a:extLst>
            </p:cNvPr>
            <p:cNvCxnSpPr/>
            <p:nvPr/>
          </p:nvCxnSpPr>
          <p:spPr>
            <a:xfrm>
              <a:off x="404261" y="546360"/>
              <a:ext cx="11396312" cy="0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>
              <a:extLst>
                <a:ext uri="{FF2B5EF4-FFF2-40B4-BE49-F238E27FC236}">
                  <a16:creationId xmlns:a16="http://schemas.microsoft.com/office/drawing/2014/main" id="{6B79252D-9B55-4B8C-8F3E-EA8E86850E9D}"/>
                </a:ext>
              </a:extLst>
            </p:cNvPr>
            <p:cNvCxnSpPr/>
            <p:nvPr/>
          </p:nvCxnSpPr>
          <p:spPr>
            <a:xfrm>
              <a:off x="404261" y="1725942"/>
              <a:ext cx="11396312" cy="0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26FE182D-7899-4572-88F1-5BA9446691D1}"/>
              </a:ext>
            </a:extLst>
          </p:cNvPr>
          <p:cNvGrpSpPr/>
          <p:nvPr/>
        </p:nvGrpSpPr>
        <p:grpSpPr>
          <a:xfrm>
            <a:off x="168343" y="1491151"/>
            <a:ext cx="6030329" cy="3170099"/>
            <a:chOff x="457099" y="1491151"/>
            <a:chExt cx="6030329" cy="3170099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547CA51-E265-40EB-8F1E-FB7E15D713A2}"/>
                </a:ext>
              </a:extLst>
            </p:cNvPr>
            <p:cNvSpPr txBox="1"/>
            <p:nvPr/>
          </p:nvSpPr>
          <p:spPr>
            <a:xfrm>
              <a:off x="457099" y="1491151"/>
              <a:ext cx="5486400" cy="3170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0" dirty="0">
                  <a:solidFill>
                    <a:schemeClr val="bg1">
                      <a:alpha val="50000"/>
                    </a:schemeClr>
                  </a:solidFill>
                  <a:effectLst>
                    <a:glow rad="63500">
                      <a:schemeClr val="accent4">
                        <a:lumMod val="40000"/>
                        <a:lumOff val="60000"/>
                        <a:alpha val="50000"/>
                      </a:schemeClr>
                    </a:glow>
                  </a:effectLst>
                  <a:latin typeface="Arial Black" panose="020B0A04020102020204" pitchFamily="34" charset="0"/>
                </a:rPr>
                <a:t>ЧИ</a:t>
              </a:r>
              <a:endParaRPr lang="uk-UA" sz="20000" dirty="0">
                <a:solidFill>
                  <a:schemeClr val="bg1">
                    <a:alpha val="50000"/>
                  </a:schemeClr>
                </a:solidFill>
                <a:effectLst>
                  <a:glow rad="63500">
                    <a:schemeClr val="accent4">
                      <a:lumMod val="40000"/>
                      <a:lumOff val="60000"/>
                      <a:alpha val="50000"/>
                    </a:schemeClr>
                  </a:glow>
                </a:effectLst>
                <a:latin typeface="Arial Black" panose="020B0A04020102020204" pitchFamily="34" charset="0"/>
              </a:endParaRP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25B18485-41F5-4C8C-8010-21C3681606A3}"/>
                </a:ext>
              </a:extLst>
            </p:cNvPr>
            <p:cNvSpPr txBox="1"/>
            <p:nvPr/>
          </p:nvSpPr>
          <p:spPr>
            <a:xfrm>
              <a:off x="1732548" y="2418897"/>
              <a:ext cx="475488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заявлені до стягнення в дохід держави активи, які належать відповідачу або відповідач</a:t>
              </a:r>
              <a:br>
                <a:rPr lang="uk-UA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</a:br>
              <a:r>
                <a:rPr lang="uk-UA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може вчиняти дії щодо них,</a:t>
              </a:r>
              <a:br>
                <a:rPr lang="uk-UA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</a:br>
              <a:r>
                <a:rPr lang="uk-UA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тотожні за змістом здійсненню права розпорядження</a:t>
              </a:r>
            </a:p>
          </p:txBody>
        </p:sp>
      </p:grp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72EB7144-552A-4EFC-9BBC-097F457230CA}"/>
              </a:ext>
            </a:extLst>
          </p:cNvPr>
          <p:cNvGrpSpPr/>
          <p:nvPr/>
        </p:nvGrpSpPr>
        <p:grpSpPr>
          <a:xfrm>
            <a:off x="5577640" y="4020989"/>
            <a:ext cx="5664667" cy="3170099"/>
            <a:chOff x="457099" y="1491151"/>
            <a:chExt cx="5664667" cy="3170099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D6449FE-38CB-4453-8B7B-DFF664AD13BA}"/>
                </a:ext>
              </a:extLst>
            </p:cNvPr>
            <p:cNvSpPr txBox="1"/>
            <p:nvPr/>
          </p:nvSpPr>
          <p:spPr>
            <a:xfrm>
              <a:off x="457099" y="1491151"/>
              <a:ext cx="5486400" cy="3170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0" dirty="0">
                  <a:solidFill>
                    <a:schemeClr val="bg1">
                      <a:alpha val="50000"/>
                    </a:schemeClr>
                  </a:solidFill>
                  <a:effectLst>
                    <a:glow rad="63500">
                      <a:schemeClr val="accent4">
                        <a:lumMod val="40000"/>
                        <a:lumOff val="60000"/>
                        <a:alpha val="50000"/>
                      </a:schemeClr>
                    </a:glow>
                  </a:effectLst>
                  <a:latin typeface="Arial Black" panose="020B0A04020102020204" pitchFamily="34" charset="0"/>
                </a:rPr>
                <a:t>ЧИ</a:t>
              </a:r>
              <a:endParaRPr lang="uk-UA" sz="20000" dirty="0">
                <a:solidFill>
                  <a:schemeClr val="bg1">
                    <a:alpha val="50000"/>
                  </a:schemeClr>
                </a:solidFill>
                <a:effectLst>
                  <a:glow rad="63500">
                    <a:schemeClr val="accent4">
                      <a:lumMod val="40000"/>
                      <a:lumOff val="60000"/>
                      <a:alpha val="50000"/>
                    </a:schemeClr>
                  </a:glow>
                </a:effectLst>
                <a:latin typeface="Arial Black" panose="020B0A04020102020204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F3B9396-922F-4D04-B2FF-1A2E0D597501}"/>
                </a:ext>
              </a:extLst>
            </p:cNvPr>
            <p:cNvSpPr txBox="1"/>
            <p:nvPr/>
          </p:nvSpPr>
          <p:spPr>
            <a:xfrm>
              <a:off x="1732548" y="3015671"/>
              <a:ext cx="438921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є стягнення в дохід держави </a:t>
              </a:r>
              <a:r>
                <a:rPr lang="uk-UA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співмірним</a:t>
              </a:r>
              <a:r>
                <a:rPr lang="uk-UA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 (пропорційним)</a:t>
              </a:r>
            </a:p>
            <a:p>
              <a:r>
                <a:rPr lang="uk-UA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визначеній в Законі меті</a:t>
              </a:r>
            </a:p>
          </p:txBody>
        </p:sp>
      </p:grp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A2E74338-D8CD-4368-AF14-4BCE1FDA4D9A}"/>
              </a:ext>
            </a:extLst>
          </p:cNvPr>
          <p:cNvGrpSpPr/>
          <p:nvPr/>
        </p:nvGrpSpPr>
        <p:grpSpPr>
          <a:xfrm>
            <a:off x="5568116" y="1491418"/>
            <a:ext cx="6278879" cy="3170099"/>
            <a:chOff x="457099" y="1491151"/>
            <a:chExt cx="6278879" cy="3170099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1A4280C-91A9-49C6-BA30-D6B648E86FE6}"/>
                </a:ext>
              </a:extLst>
            </p:cNvPr>
            <p:cNvSpPr txBox="1"/>
            <p:nvPr/>
          </p:nvSpPr>
          <p:spPr>
            <a:xfrm>
              <a:off x="457099" y="1491151"/>
              <a:ext cx="5486400" cy="3170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0" dirty="0">
                  <a:solidFill>
                    <a:schemeClr val="bg1">
                      <a:alpha val="50000"/>
                    </a:schemeClr>
                  </a:solidFill>
                  <a:effectLst>
                    <a:glow rad="63500">
                      <a:schemeClr val="accent4">
                        <a:lumMod val="40000"/>
                        <a:lumOff val="60000"/>
                        <a:alpha val="50000"/>
                      </a:schemeClr>
                    </a:glow>
                  </a:effectLst>
                  <a:latin typeface="Arial Black" panose="020B0A04020102020204" pitchFamily="34" charset="0"/>
                </a:rPr>
                <a:t>ЧИ</a:t>
              </a:r>
              <a:endParaRPr lang="uk-UA" sz="20000" dirty="0">
                <a:solidFill>
                  <a:schemeClr val="bg1">
                    <a:alpha val="50000"/>
                  </a:schemeClr>
                </a:solidFill>
                <a:effectLst>
                  <a:glow rad="63500">
                    <a:schemeClr val="accent4">
                      <a:lumMod val="40000"/>
                      <a:lumOff val="60000"/>
                      <a:alpha val="50000"/>
                    </a:schemeClr>
                  </a:glow>
                </a:effectLst>
                <a:latin typeface="Arial Black" panose="020B0A04020102020204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DEA2E79-6988-48B7-A805-169826DBA62D}"/>
                </a:ext>
              </a:extLst>
            </p:cNvPr>
            <p:cNvSpPr txBox="1"/>
            <p:nvPr/>
          </p:nvSpPr>
          <p:spPr>
            <a:xfrm>
              <a:off x="1732547" y="2409282"/>
              <a:ext cx="5003431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можливо за допомогою стягнення в дохід держави досягти мети захисту національних інтересів, безпеки, суверенітету і територіальної цілісності України, протидії терористичній діяльності тощо</a:t>
              </a:r>
            </a:p>
          </p:txBody>
        </p:sp>
      </p:grp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A90DE919-0445-41B4-9303-4BAE655B61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3471" y="376751"/>
            <a:ext cx="1640768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44037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3C18F8B-3A1A-4F0F-A605-09131870EE7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">
                <a:srgbClr val="7693E4"/>
              </a:gs>
              <a:gs pos="50000">
                <a:srgbClr val="D0D9F4">
                  <a:lumMod val="80000"/>
                  <a:lumOff val="20000"/>
                </a:srgbClr>
              </a:gs>
              <a:gs pos="90000">
                <a:srgbClr val="7693E4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2E0EA50F-D681-41B6-BC93-BDC54A9A9472}"/>
              </a:ext>
            </a:extLst>
          </p:cNvPr>
          <p:cNvGrpSpPr/>
          <p:nvPr/>
        </p:nvGrpSpPr>
        <p:grpSpPr>
          <a:xfrm>
            <a:off x="404261" y="527110"/>
            <a:ext cx="11396312" cy="1189688"/>
            <a:chOff x="404261" y="527110"/>
            <a:chExt cx="11396312" cy="1189688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FE264D5-9017-4BAF-A915-D19CAF312043}"/>
                </a:ext>
              </a:extLst>
            </p:cNvPr>
            <p:cNvSpPr txBox="1"/>
            <p:nvPr/>
          </p:nvSpPr>
          <p:spPr>
            <a:xfrm>
              <a:off x="438818" y="546360"/>
              <a:ext cx="11160359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3500" dirty="0">
                  <a:solidFill>
                    <a:srgbClr val="002060"/>
                  </a:solidFill>
                  <a:latin typeface="Arial Black" panose="020B0A04020102020204" pitchFamily="34" charset="0"/>
                </a:rPr>
                <a:t>ОСОБЛИВОСТІ АДМІНІСТРАТИВНОГО ПРОЦЕСУ</a:t>
              </a:r>
            </a:p>
          </p:txBody>
        </p:sp>
        <p:cxnSp>
          <p:nvCxnSpPr>
            <p:cNvPr id="7" name="Прямая соединительная линия 6">
              <a:extLst>
                <a:ext uri="{FF2B5EF4-FFF2-40B4-BE49-F238E27FC236}">
                  <a16:creationId xmlns:a16="http://schemas.microsoft.com/office/drawing/2014/main" id="{D27E199E-3252-42D1-B55B-B75B4D1F70E5}"/>
                </a:ext>
              </a:extLst>
            </p:cNvPr>
            <p:cNvCxnSpPr/>
            <p:nvPr/>
          </p:nvCxnSpPr>
          <p:spPr>
            <a:xfrm>
              <a:off x="404261" y="527110"/>
              <a:ext cx="11396312" cy="0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>
              <a:extLst>
                <a:ext uri="{FF2B5EF4-FFF2-40B4-BE49-F238E27FC236}">
                  <a16:creationId xmlns:a16="http://schemas.microsoft.com/office/drawing/2014/main" id="{1CB55EBF-4DFF-4A04-BF3D-AD88856C91C2}"/>
                </a:ext>
              </a:extLst>
            </p:cNvPr>
            <p:cNvCxnSpPr/>
            <p:nvPr/>
          </p:nvCxnSpPr>
          <p:spPr>
            <a:xfrm>
              <a:off x="404261" y="1716798"/>
              <a:ext cx="11396312" cy="0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1732B9A6-3FC0-4134-BE53-67725D263856}"/>
              </a:ext>
            </a:extLst>
          </p:cNvPr>
          <p:cNvGrpSpPr/>
          <p:nvPr/>
        </p:nvGrpSpPr>
        <p:grpSpPr>
          <a:xfrm>
            <a:off x="835996" y="2048730"/>
            <a:ext cx="2514047" cy="1689611"/>
            <a:chOff x="835996" y="2106480"/>
            <a:chExt cx="2514047" cy="1689611"/>
          </a:xfrm>
        </p:grpSpPr>
        <mc:AlternateContent xmlns:mc="http://schemas.openxmlformats.org/markup-compatibility/2006">
          <mc:Choice xmlns:am3d="http://schemas.microsoft.com/office/drawing/2017/model3d" Requires="am3d">
            <p:graphicFrame>
              <p:nvGraphicFramePr>
                <p:cNvPr id="10" name="Трехмерная модель 9" descr="Настольный календарь">
                  <a:extLst>
                    <a:ext uri="{FF2B5EF4-FFF2-40B4-BE49-F238E27FC236}">
                      <a16:creationId xmlns:a16="http://schemas.microsoft.com/office/drawing/2014/main" id="{E1611886-54E2-4147-BED8-F3B5E3842BE9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619476673"/>
                    </p:ext>
                  </p:extLst>
                </p:nvPr>
              </p:nvGraphicFramePr>
              <p:xfrm>
                <a:off x="835996" y="2106480"/>
                <a:ext cx="1028400" cy="1260000"/>
              </p:xfrm>
              <a:graphic>
                <a:graphicData uri="http://schemas.microsoft.com/office/drawing/2017/model3d">
                  <am3d:model3d r:embed="rId3">
                    <am3d:spPr>
                      <a:xfrm>
                        <a:off x="0" y="0"/>
                        <a:ext cx="1028400" cy="1260000"/>
                      </a:xfrm>
                      <a:prstGeom prst="rect">
                        <a:avLst/>
                      </a:prstGeom>
                      <a:noFill/>
                      <a:effectLst>
                        <a:glow rad="127000">
                          <a:schemeClr val="accent4">
                            <a:lumMod val="40000"/>
                            <a:lumOff val="60000"/>
                            <a:alpha val="70000"/>
                          </a:schemeClr>
                        </a:glow>
                      </a:effectLst>
                    </am3d:spPr>
                    <am3d:camera>
                      <am3d:pos x="0" y="0" z="61131774"/>
                      <am3d:up dx="0" dy="36000000" dz="0"/>
                      <am3d:lookAt x="0" y="0" z="0"/>
                      <am3d:perspective fov="2700000"/>
                    </am3d:camera>
                    <am3d:trans>
                      <am3d:meterPerModelUnit n="3488716" d="1000000"/>
                      <am3d:preTrans dx="0" dy="-18000000" dz="-7548848"/>
                      <am3d:scale>
                        <am3d:sx n="1000000" d="1000000"/>
                        <am3d:sy n="1000000" d="1000000"/>
                        <am3d:sz n="1000000" d="1000000"/>
                      </am3d:scale>
                      <am3d:rot ax="809159" ay="2165715" az="482505"/>
                      <am3d:postTrans dx="0" dy="0" dz="0"/>
                    </am3d:trans>
                    <am3d:raster rName="Office3DRenderer" rVer="16.0.8326">
                      <am3d:blip r:embed="rId4"/>
                    </am3d:raster>
                    <am3d:objViewport viewportSz="1608923"/>
                    <am3d:ambientLight>
                      <am3d:clr>
                        <a:scrgbClr r="50000" g="50000" b="50000"/>
                      </am3d:clr>
                      <am3d:illuminance n="500000" d="1000000"/>
                    </am3d:ambientLight>
                    <am3d:ptLight rad="0">
                      <am3d:clr>
                        <a:scrgbClr r="100000" g="75000" b="50000"/>
                      </am3d:clr>
                      <am3d:intensity n="9765625" d="1000000"/>
                      <am3d:pos x="21959998" y="70920001" z="16344003"/>
                    </am3d:ptLight>
                    <am3d:ptLight rad="0">
                      <am3d:clr>
                        <a:scrgbClr r="40000" g="60000" b="95000"/>
                      </am3d:clr>
                      <am3d:intensity n="12250000" d="1000000"/>
                      <am3d:pos x="-37964106" y="51130435" z="57631972"/>
                    </am3d:ptLight>
                    <am3d:ptLight rad="0">
                      <am3d:clr>
                        <a:scrgbClr r="86837" g="72700" b="100000"/>
                      </am3d:clr>
                      <am3d:intensity n="3125000" d="1000000"/>
                      <am3d:pos x="-37739122" y="58056624" z="-34769649"/>
                    </am3d:ptLight>
                  </am3d:model3d>
                </a:graphicData>
              </a:graphic>
            </p:graphicFrame>
          </mc:Choice>
          <mc:Fallback>
            <p:pic>
              <p:nvPicPr>
                <p:cNvPr id="10" name="Трехмерная модель 9" descr="Настольный календарь">
                  <a:extLst>
                    <a:ext uri="{FF2B5EF4-FFF2-40B4-BE49-F238E27FC236}">
                      <a16:creationId xmlns:a16="http://schemas.microsoft.com/office/drawing/2014/main" id="{E1611886-54E2-4147-BED8-F3B5E3842BE9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 noCrop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835996" y="2048730"/>
                  <a:ext cx="1028400" cy="1260000"/>
                </a:xfrm>
                <a:prstGeom prst="rect">
                  <a:avLst/>
                </a:prstGeom>
                <a:noFill/>
                <a:effectLst>
                  <a:glow rad="127000">
                    <a:schemeClr val="accent4">
                      <a:lumMod val="40000"/>
                      <a:lumOff val="60000"/>
                      <a:alpha val="70000"/>
                    </a:schemeClr>
                  </a:glow>
                </a:effectLst>
              </p:spPr>
            </p:pic>
          </mc:Fallback>
        </mc:AlternateContent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4CDF589-1BF1-4E94-930D-51B23D14CBA4}"/>
                </a:ext>
              </a:extLst>
            </p:cNvPr>
            <p:cNvSpPr txBox="1"/>
            <p:nvPr/>
          </p:nvSpPr>
          <p:spPr>
            <a:xfrm>
              <a:off x="835996" y="3088205"/>
              <a:ext cx="251404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30 днів на розгляд</a:t>
              </a:r>
              <a:b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</a:br>
              <a:r>
                <a:rPr lang="uk-UA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у першій інстанції</a:t>
              </a:r>
            </a:p>
          </p:txBody>
        </p:sp>
      </p:grp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0372360C-691D-4D20-BBBC-C6FD2C1F53A9}"/>
              </a:ext>
            </a:extLst>
          </p:cNvPr>
          <p:cNvGrpSpPr/>
          <p:nvPr/>
        </p:nvGrpSpPr>
        <p:grpSpPr>
          <a:xfrm>
            <a:off x="2767249" y="4377250"/>
            <a:ext cx="3335168" cy="1940564"/>
            <a:chOff x="692570" y="4352655"/>
            <a:chExt cx="3335168" cy="1940564"/>
          </a:xfrm>
        </p:grpSpPr>
        <mc:AlternateContent xmlns:mc="http://schemas.openxmlformats.org/markup-compatibility/2006">
          <mc:Choice xmlns:am3d="http://schemas.microsoft.com/office/drawing/2017/model3d" Requires="am3d">
            <p:graphicFrame>
              <p:nvGraphicFramePr>
                <p:cNvPr id="2" name="Трехмерная модель 1" descr="Просроченный счет">
                  <a:extLst>
                    <a:ext uri="{FF2B5EF4-FFF2-40B4-BE49-F238E27FC236}">
                      <a16:creationId xmlns:a16="http://schemas.microsoft.com/office/drawing/2014/main" id="{F5225F83-BF63-4739-B4BD-58304D922DCC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746361216"/>
                    </p:ext>
                  </p:extLst>
                </p:nvPr>
              </p:nvGraphicFramePr>
              <p:xfrm>
                <a:off x="761586" y="4352655"/>
                <a:ext cx="1240931" cy="1260000"/>
              </p:xfrm>
              <a:graphic>
                <a:graphicData uri="http://schemas.microsoft.com/office/drawing/2017/model3d">
                  <am3d:model3d r:embed="rId5">
                    <am3d:spPr>
                      <a:xfrm>
                        <a:off x="0" y="0"/>
                        <a:ext cx="1240931" cy="1260000"/>
                      </a:xfrm>
                      <a:prstGeom prst="rect">
                        <a:avLst/>
                      </a:prstGeom>
                      <a:effectLst>
                        <a:glow rad="127000">
                          <a:schemeClr val="accent4">
                            <a:lumMod val="40000"/>
                            <a:lumOff val="60000"/>
                            <a:alpha val="70000"/>
                          </a:schemeClr>
                        </a:glow>
                      </a:effectLst>
                    </am3d:spPr>
                    <am3d:camera>
                      <am3d:pos x="0" y="0" z="61262031"/>
                      <am3d:up dx="0" dy="36000000" dz="0"/>
                      <am3d:lookAt x="0" y="0" z="0"/>
                      <am3d:perspective fov="2700000"/>
                    </am3d:camera>
                    <am3d:trans>
                      <am3d:meterPerModelUnit n="3257329" d="1000000"/>
                      <am3d:preTrans dx="0" dy="-15018803" dz="0"/>
                      <am3d:scale>
                        <am3d:sx n="1000000" d="1000000"/>
                        <am3d:sy n="1000000" d="1000000"/>
                        <am3d:sz n="1000000" d="1000000"/>
                      </am3d:scale>
                      <am3d:rot ax="523917" ay="2060687" az="297141"/>
                      <am3d:postTrans dx="0" dy="0" dz="0"/>
                    </am3d:trans>
                    <am3d:raster rName="Office3DRenderer" rVer="16.0.8326">
                      <am3d:blip r:embed="rId6"/>
                    </am3d:raster>
                    <am3d:objViewport viewportSz="1700185"/>
                    <am3d:ambientLight>
                      <am3d:clr>
                        <a:scrgbClr r="50000" g="50000" b="50000"/>
                      </am3d:clr>
                      <am3d:illuminance n="500000" d="1000000"/>
                    </am3d:ambientLight>
                    <am3d:ptLight rad="0">
                      <am3d:clr>
                        <a:scrgbClr r="100000" g="75000" b="50000"/>
                      </am3d:clr>
                      <am3d:intensity n="9765625" d="1000000"/>
                      <am3d:pos x="21959998" y="70920001" z="16344003"/>
                    </am3d:ptLight>
                    <am3d:ptLight rad="0">
                      <am3d:clr>
                        <a:scrgbClr r="40000" g="60000" b="95000"/>
                      </am3d:clr>
                      <am3d:intensity n="12250000" d="1000000"/>
                      <am3d:pos x="-37964106" y="51130435" z="57631972"/>
                    </am3d:ptLight>
                    <am3d:ptLight rad="0">
                      <am3d:clr>
                        <a:scrgbClr r="86837" g="72700" b="100000"/>
                      </am3d:clr>
                      <am3d:intensity n="3125000" d="1000000"/>
                      <am3d:pos x="-37739122" y="58056624" z="-34769649"/>
                    </am3d:ptLight>
                  </am3d:model3d>
                </a:graphicData>
              </a:graphic>
            </p:graphicFrame>
          </mc:Choice>
          <mc:Fallback>
            <p:pic>
              <p:nvPicPr>
                <p:cNvPr id="2" name="Трехмерная модель 1" descr="Просроченный счет">
                  <a:extLst>
                    <a:ext uri="{FF2B5EF4-FFF2-40B4-BE49-F238E27FC236}">
                      <a16:creationId xmlns:a16="http://schemas.microsoft.com/office/drawing/2014/main" id="{F5225F83-BF63-4739-B4BD-58304D922DCC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 noCrop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836265" y="4377250"/>
                  <a:ext cx="1240931" cy="1260000"/>
                </a:xfrm>
                <a:prstGeom prst="rect">
                  <a:avLst/>
                </a:prstGeom>
                <a:effectLst>
                  <a:glow rad="127000">
                    <a:schemeClr val="accent4">
                      <a:lumMod val="40000"/>
                      <a:lumOff val="60000"/>
                      <a:alpha val="70000"/>
                    </a:schemeClr>
                  </a:glow>
                </a:effectLst>
              </p:spPr>
            </p:pic>
          </mc:Fallback>
        </mc:AlternateContent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FECA270-DE88-474B-890D-EEEEE8C55BE4}"/>
                </a:ext>
              </a:extLst>
            </p:cNvPr>
            <p:cNvSpPr txBox="1"/>
            <p:nvPr/>
          </p:nvSpPr>
          <p:spPr>
            <a:xfrm>
              <a:off x="692570" y="5277556"/>
              <a:ext cx="333516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апеляційна скарга протягом 5 днів з дати проголошення рішення</a:t>
              </a:r>
            </a:p>
          </p:txBody>
        </p:sp>
      </p:grp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641790D3-E5BF-48BF-8910-C47176DFE38A}"/>
              </a:ext>
            </a:extLst>
          </p:cNvPr>
          <p:cNvGrpSpPr/>
          <p:nvPr/>
        </p:nvGrpSpPr>
        <p:grpSpPr>
          <a:xfrm>
            <a:off x="5217305" y="2108268"/>
            <a:ext cx="4462916" cy="1619066"/>
            <a:chOff x="6018995" y="2182148"/>
            <a:chExt cx="4462916" cy="1619066"/>
          </a:xfrm>
        </p:grpSpPr>
        <mc:AlternateContent xmlns:mc="http://schemas.openxmlformats.org/markup-compatibility/2006">
          <mc:Choice xmlns:am3d="http://schemas.microsoft.com/office/drawing/2017/model3d" Requires="am3d">
            <p:graphicFrame>
              <p:nvGraphicFramePr>
                <p:cNvPr id="13" name="Трехмерная модель 12" descr="Не входить">
                  <a:extLst>
                    <a:ext uri="{FF2B5EF4-FFF2-40B4-BE49-F238E27FC236}">
                      <a16:creationId xmlns:a16="http://schemas.microsoft.com/office/drawing/2014/main" id="{7CC7B71C-CAC9-4DE1-A31D-C9E1CE66214E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83115766"/>
                    </p:ext>
                  </p:extLst>
                </p:nvPr>
              </p:nvGraphicFramePr>
              <p:xfrm>
                <a:off x="6018995" y="2182148"/>
                <a:ext cx="1186051" cy="1260000"/>
              </p:xfrm>
              <a:graphic>
                <a:graphicData uri="http://schemas.microsoft.com/office/drawing/2017/model3d">
                  <am3d:model3d r:embed="rId7">
                    <am3d:spPr>
                      <a:xfrm>
                        <a:off x="0" y="0"/>
                        <a:ext cx="1186051" cy="1260000"/>
                      </a:xfrm>
                      <a:prstGeom prst="rect">
                        <a:avLst/>
                      </a:prstGeom>
                      <a:noFill/>
                      <a:effectLst>
                        <a:glow rad="127000">
                          <a:schemeClr val="accent4">
                            <a:lumMod val="40000"/>
                            <a:lumOff val="60000"/>
                            <a:alpha val="70000"/>
                          </a:schemeClr>
                        </a:glow>
                      </a:effectLst>
                    </am3d:spPr>
                    <am3d:camera>
                      <am3d:pos x="0" y="0" z="66593791"/>
                      <am3d:up dx="0" dy="36000000" dz="0"/>
                      <am3d:lookAt x="0" y="0" z="0"/>
                      <am3d:perspective fov="2700000"/>
                    </am3d:camera>
                    <am3d:trans>
                      <am3d:meterPerModelUnit n="3008497" d="1000000"/>
                      <am3d:preTrans dx="5" dy="-18000000" dz="1952"/>
                      <am3d:scale>
                        <am3d:sx n="1000000" d="1000000"/>
                        <am3d:sy n="1000000" d="1000000"/>
                        <am3d:sz n="1000000" d="1000000"/>
                      </am3d:scale>
                      <am3d:rot ax="300511" ay="2150387" az="176255"/>
                      <am3d:postTrans dx="0" dy="0" dz="0"/>
                    </am3d:trans>
                    <am3d:raster rName="Office3DRenderer" rVer="16.0.8326">
                      <am3d:blip r:embed="rId8"/>
                    </am3d:raster>
                    <am3d:objViewport viewportSz="1792577"/>
                    <am3d:ambientLight>
                      <am3d:clr>
                        <a:scrgbClr r="50000" g="50000" b="50000"/>
                      </am3d:clr>
                      <am3d:illuminance n="500000" d="1000000"/>
                    </am3d:ambientLight>
                    <am3d:ptLight rad="0">
                      <am3d:clr>
                        <a:scrgbClr r="100000" g="75000" b="50000"/>
                      </am3d:clr>
                      <am3d:intensity n="9765625" d="1000000"/>
                      <am3d:pos x="21959998" y="70920001" z="16344003"/>
                    </am3d:ptLight>
                    <am3d:ptLight rad="0">
                      <am3d:clr>
                        <a:scrgbClr r="40000" g="60000" b="95000"/>
                      </am3d:clr>
                      <am3d:intensity n="12250000" d="1000000"/>
                      <am3d:pos x="-37964106" y="51130435" z="57631972"/>
                    </am3d:ptLight>
                    <am3d:ptLight rad="0">
                      <am3d:clr>
                        <a:scrgbClr r="86837" g="72700" b="100000"/>
                      </am3d:clr>
                      <am3d:intensity n="3125000" d="1000000"/>
                      <am3d:pos x="-37739122" y="58056624" z="-34769649"/>
                    </am3d:ptLight>
                  </am3d:model3d>
                </a:graphicData>
              </a:graphic>
            </p:graphicFrame>
          </mc:Choice>
          <mc:Fallback>
            <p:pic>
              <p:nvPicPr>
                <p:cNvPr id="13" name="Трехмерная модель 12" descr="Не входить">
                  <a:extLst>
                    <a:ext uri="{FF2B5EF4-FFF2-40B4-BE49-F238E27FC236}">
                      <a16:creationId xmlns:a16="http://schemas.microsoft.com/office/drawing/2014/main" id="{7CC7B71C-CAC9-4DE1-A31D-C9E1CE66214E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 noCrop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217305" y="2108268"/>
                  <a:ext cx="1186051" cy="1260000"/>
                </a:xfrm>
                <a:prstGeom prst="rect">
                  <a:avLst/>
                </a:prstGeom>
                <a:noFill/>
                <a:effectLst>
                  <a:glow rad="127000">
                    <a:schemeClr val="accent4">
                      <a:lumMod val="40000"/>
                      <a:lumOff val="60000"/>
                      <a:alpha val="70000"/>
                    </a:schemeClr>
                  </a:glow>
                </a:effectLst>
              </p:spPr>
            </p:pic>
          </mc:Fallback>
        </mc:AlternateContent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C8796B5-A915-414B-862D-98C71DA68723}"/>
                </a:ext>
              </a:extLst>
            </p:cNvPr>
            <p:cNvSpPr txBox="1"/>
            <p:nvPr/>
          </p:nvSpPr>
          <p:spPr>
            <a:xfrm>
              <a:off x="6018995" y="3093328"/>
              <a:ext cx="446291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не допускається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 </a:t>
              </a:r>
              <a:r>
                <a:rPr lang="uk-UA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зупинення провадження</a:t>
              </a:r>
            </a:p>
          </p:txBody>
        </p:sp>
      </p:grp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CAD27207-67FF-4335-9541-3DD54183879F}"/>
              </a:ext>
            </a:extLst>
          </p:cNvPr>
          <p:cNvGrpSpPr/>
          <p:nvPr/>
        </p:nvGrpSpPr>
        <p:grpSpPr>
          <a:xfrm>
            <a:off x="6982938" y="4417175"/>
            <a:ext cx="4616239" cy="1862138"/>
            <a:chOff x="5865672" y="4312018"/>
            <a:chExt cx="4616239" cy="1862138"/>
          </a:xfrm>
        </p:grpSpPr>
        <mc:AlternateContent xmlns:mc="http://schemas.openxmlformats.org/markup-compatibility/2006">
          <mc:Choice xmlns:am3d="http://schemas.microsoft.com/office/drawing/2017/model3d" Requires="am3d">
            <p:graphicFrame>
              <p:nvGraphicFramePr>
                <p:cNvPr id="12" name="Трехмерная модель 11" descr="Папка для бумаг с содержимым">
                  <a:extLst>
                    <a:ext uri="{FF2B5EF4-FFF2-40B4-BE49-F238E27FC236}">
                      <a16:creationId xmlns:a16="http://schemas.microsoft.com/office/drawing/2014/main" id="{277797B4-7915-48EC-A74C-A62DA381DAD5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568993961"/>
                    </p:ext>
                  </p:extLst>
                </p:nvPr>
              </p:nvGraphicFramePr>
              <p:xfrm>
                <a:off x="5865672" y="4312018"/>
                <a:ext cx="1409837" cy="1260000"/>
              </p:xfrm>
              <a:graphic>
                <a:graphicData uri="http://schemas.microsoft.com/office/drawing/2017/model3d">
                  <am3d:model3d r:embed="rId9">
                    <am3d:spPr>
                      <a:xfrm>
                        <a:off x="0" y="0"/>
                        <a:ext cx="1409837" cy="1260000"/>
                      </a:xfrm>
                      <a:prstGeom prst="rect">
                        <a:avLst/>
                      </a:prstGeom>
                      <a:effectLst>
                        <a:glow rad="127000">
                          <a:schemeClr val="accent4">
                            <a:lumMod val="40000"/>
                            <a:lumOff val="60000"/>
                            <a:alpha val="70000"/>
                          </a:schemeClr>
                        </a:glow>
                      </a:effectLst>
                    </am3d:spPr>
                    <am3d:camera>
                      <am3d:pos x="0" y="0" z="61547015"/>
                      <am3d:up dx="0" dy="36000000" dz="0"/>
                      <am3d:lookAt x="0" y="0" z="0"/>
                      <am3d:perspective fov="2700000"/>
                    </am3d:camera>
                    <am3d:trans>
                      <am3d:meterPerModelUnit n="5746901" d="1000000"/>
                      <am3d:preTrans dx="0" dy="-13710234" dz="362805"/>
                      <am3d:scale>
                        <am3d:sx n="1000000" d="1000000"/>
                        <am3d:sy n="1000000" d="1000000"/>
                        <am3d:sz n="1000000" d="1000000"/>
                      </am3d:scale>
                      <am3d:rot ax="1808832" ay="2030142" az="1075193"/>
                      <am3d:postTrans dx="0" dy="0" dz="0"/>
                    </am3d:trans>
                    <am3d:raster rName="Office3DRenderer" rVer="16.0.8326">
                      <am3d:blip r:embed="rId10"/>
                    </am3d:raster>
                    <am3d:objViewport viewportSz="1641404"/>
                    <am3d:ambientLight>
                      <am3d:clr>
                        <a:scrgbClr r="50000" g="50000" b="50000"/>
                      </am3d:clr>
                      <am3d:illuminance n="500000" d="1000000"/>
                    </am3d:ambientLight>
                    <am3d:ptLight rad="0">
                      <am3d:clr>
                        <a:scrgbClr r="100000" g="75000" b="50000"/>
                      </am3d:clr>
                      <am3d:intensity n="9765625" d="1000000"/>
                      <am3d:pos x="21959998" y="70920001" z="16344003"/>
                    </am3d:ptLight>
                    <am3d:ptLight rad="0">
                      <am3d:clr>
                        <a:scrgbClr r="40000" g="60000" b="95000"/>
                      </am3d:clr>
                      <am3d:intensity n="12250000" d="1000000"/>
                      <am3d:pos x="-37964106" y="51130435" z="57631972"/>
                    </am3d:ptLight>
                    <am3d:ptLight rad="0">
                      <am3d:clr>
                        <a:scrgbClr r="86837" g="72700" b="100000"/>
                      </am3d:clr>
                      <am3d:intensity n="3125000" d="1000000"/>
                      <am3d:pos x="-37739122" y="58056624" z="-34769649"/>
                    </am3d:ptLight>
                  </am3d:model3d>
                </a:graphicData>
              </a:graphic>
            </p:graphicFrame>
          </mc:Choice>
          <mc:Fallback>
            <p:pic>
              <p:nvPicPr>
                <p:cNvPr id="12" name="Трехмерная модель 11" descr="Папка для бумаг с содержимым">
                  <a:extLst>
                    <a:ext uri="{FF2B5EF4-FFF2-40B4-BE49-F238E27FC236}">
                      <a16:creationId xmlns:a16="http://schemas.microsoft.com/office/drawing/2014/main" id="{277797B4-7915-48EC-A74C-A62DA381DAD5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 noCrop="1"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982938" y="4417175"/>
                  <a:ext cx="1409837" cy="1260000"/>
                </a:xfrm>
                <a:prstGeom prst="rect">
                  <a:avLst/>
                </a:prstGeom>
                <a:effectLst>
                  <a:glow rad="127000">
                    <a:schemeClr val="accent4">
                      <a:lumMod val="40000"/>
                      <a:lumOff val="60000"/>
                      <a:alpha val="70000"/>
                    </a:schemeClr>
                  </a:glow>
                </a:effectLst>
              </p:spPr>
            </p:pic>
          </mc:Fallback>
        </mc:AlternateContent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0FDA06C-E289-4676-8371-EE23E0EBBC41}"/>
                </a:ext>
              </a:extLst>
            </p:cNvPr>
            <p:cNvSpPr txBox="1"/>
            <p:nvPr/>
          </p:nvSpPr>
          <p:spPr>
            <a:xfrm>
              <a:off x="6018994" y="5158493"/>
              <a:ext cx="446291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суд ухвалює рішення на користь сторони, сукупність доказів якої</a:t>
              </a:r>
              <a:b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</a:br>
              <a:r>
                <a:rPr lang="uk-UA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є більш переконливою</a:t>
              </a:r>
            </a:p>
          </p:txBody>
        </p:sp>
      </p:grp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7C3BD665-A422-4DE5-9045-4D5E589E0C36}"/>
              </a:ext>
            </a:extLst>
          </p:cNvPr>
          <p:cNvCxnSpPr/>
          <p:nvPr/>
        </p:nvCxnSpPr>
        <p:spPr>
          <a:xfrm>
            <a:off x="397844" y="4082189"/>
            <a:ext cx="3600000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12CD158D-2794-4537-8048-4E7A8ADC0153}"/>
              </a:ext>
            </a:extLst>
          </p:cNvPr>
          <p:cNvCxnSpPr/>
          <p:nvPr/>
        </p:nvCxnSpPr>
        <p:spPr>
          <a:xfrm>
            <a:off x="5217305" y="4072037"/>
            <a:ext cx="3600000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4301620E-6E89-4DE6-BC17-D8C4F65AF97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3471" y="372111"/>
            <a:ext cx="1640768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35326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8A61F03D-4807-4514-866B-6C07B7782B7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">
                <a:srgbClr val="7693E4"/>
              </a:gs>
              <a:gs pos="50000">
                <a:srgbClr val="D0D9F4">
                  <a:lumMod val="80000"/>
                  <a:lumOff val="20000"/>
                </a:srgbClr>
              </a:gs>
              <a:gs pos="90000">
                <a:srgbClr val="7693E4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C2DC9F27-63FC-48EB-96FC-591C4C414F0C}"/>
              </a:ext>
            </a:extLst>
          </p:cNvPr>
          <p:cNvGrpSpPr/>
          <p:nvPr/>
        </p:nvGrpSpPr>
        <p:grpSpPr>
          <a:xfrm>
            <a:off x="404261" y="546360"/>
            <a:ext cx="11396312" cy="646331"/>
            <a:chOff x="404261" y="546360"/>
            <a:chExt cx="11396312" cy="646331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A4D6695-092A-4AEC-A8C8-18D5727BDD99}"/>
                </a:ext>
              </a:extLst>
            </p:cNvPr>
            <p:cNvSpPr txBox="1"/>
            <p:nvPr/>
          </p:nvSpPr>
          <p:spPr>
            <a:xfrm>
              <a:off x="438818" y="546360"/>
              <a:ext cx="1116035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3500" dirty="0">
                  <a:solidFill>
                    <a:srgbClr val="002060"/>
                  </a:solidFill>
                  <a:latin typeface="Arial Black" panose="020B0A04020102020204" pitchFamily="34" charset="0"/>
                </a:rPr>
                <a:t>БІЛІ ПЛЯМИ ПРОЦЕСУ</a:t>
              </a:r>
            </a:p>
          </p:txBody>
        </p:sp>
        <p:cxnSp>
          <p:nvCxnSpPr>
            <p:cNvPr id="10" name="Прямая соединительная линия 9">
              <a:extLst>
                <a:ext uri="{FF2B5EF4-FFF2-40B4-BE49-F238E27FC236}">
                  <a16:creationId xmlns:a16="http://schemas.microsoft.com/office/drawing/2014/main" id="{22900EDA-4D1B-4F44-A084-FE4B1E3BFC04}"/>
                </a:ext>
              </a:extLst>
            </p:cNvPr>
            <p:cNvCxnSpPr/>
            <p:nvPr/>
          </p:nvCxnSpPr>
          <p:spPr>
            <a:xfrm>
              <a:off x="404261" y="546360"/>
              <a:ext cx="11396312" cy="0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>
              <a:extLst>
                <a:ext uri="{FF2B5EF4-FFF2-40B4-BE49-F238E27FC236}">
                  <a16:creationId xmlns:a16="http://schemas.microsoft.com/office/drawing/2014/main" id="{47965ADF-DC36-42B1-A93D-6B3EA844E0CF}"/>
                </a:ext>
              </a:extLst>
            </p:cNvPr>
            <p:cNvCxnSpPr/>
            <p:nvPr/>
          </p:nvCxnSpPr>
          <p:spPr>
            <a:xfrm>
              <a:off x="404261" y="1177302"/>
              <a:ext cx="11396312" cy="0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DE9FD97B-89C5-4C3D-AF16-EDCC6BC196DA}"/>
              </a:ext>
            </a:extLst>
          </p:cNvPr>
          <p:cNvGrpSpPr/>
          <p:nvPr/>
        </p:nvGrpSpPr>
        <p:grpSpPr>
          <a:xfrm>
            <a:off x="1294986" y="4073976"/>
            <a:ext cx="3794111" cy="2016552"/>
            <a:chOff x="1934165" y="2065237"/>
            <a:chExt cx="3794111" cy="2016552"/>
          </a:xfrm>
        </p:grpSpPr>
        <p:sp>
          <p:nvSpPr>
            <p:cNvPr id="16" name="Полилиния: фигура 15">
              <a:extLst>
                <a:ext uri="{FF2B5EF4-FFF2-40B4-BE49-F238E27FC236}">
                  <a16:creationId xmlns:a16="http://schemas.microsoft.com/office/drawing/2014/main" id="{E477F575-8A3A-4C42-ADEF-AEC7758B0ED7}"/>
                </a:ext>
              </a:extLst>
            </p:cNvPr>
            <p:cNvSpPr/>
            <p:nvPr/>
          </p:nvSpPr>
          <p:spPr>
            <a:xfrm rot="279905" flipH="1">
              <a:off x="1934165" y="2065237"/>
              <a:ext cx="3794111" cy="2016552"/>
            </a:xfrm>
            <a:custGeom>
              <a:avLst/>
              <a:gdLst>
                <a:gd name="connsiteX0" fmla="*/ 356135 w 2813932"/>
                <a:gd name="connsiteY0" fmla="*/ 0 h 847023"/>
                <a:gd name="connsiteX1" fmla="*/ 548640 w 2813932"/>
                <a:gd name="connsiteY1" fmla="*/ 19250 h 847023"/>
                <a:gd name="connsiteX2" fmla="*/ 1155032 w 2813932"/>
                <a:gd name="connsiteY2" fmla="*/ 38501 h 847023"/>
                <a:gd name="connsiteX3" fmla="*/ 1106905 w 2813932"/>
                <a:gd name="connsiteY3" fmla="*/ 48126 h 847023"/>
                <a:gd name="connsiteX4" fmla="*/ 1078029 w 2813932"/>
                <a:gd name="connsiteY4" fmla="*/ 57751 h 847023"/>
                <a:gd name="connsiteX5" fmla="*/ 385010 w 2813932"/>
                <a:gd name="connsiteY5" fmla="*/ 67377 h 847023"/>
                <a:gd name="connsiteX6" fmla="*/ 346509 w 2813932"/>
                <a:gd name="connsiteY6" fmla="*/ 77002 h 847023"/>
                <a:gd name="connsiteX7" fmla="*/ 317634 w 2813932"/>
                <a:gd name="connsiteY7" fmla="*/ 86627 h 847023"/>
                <a:gd name="connsiteX8" fmla="*/ 375385 w 2813932"/>
                <a:gd name="connsiteY8" fmla="*/ 96252 h 847023"/>
                <a:gd name="connsiteX9" fmla="*/ 837398 w 2813932"/>
                <a:gd name="connsiteY9" fmla="*/ 105878 h 847023"/>
                <a:gd name="connsiteX10" fmla="*/ 1174282 w 2813932"/>
                <a:gd name="connsiteY10" fmla="*/ 115503 h 847023"/>
                <a:gd name="connsiteX11" fmla="*/ 1058779 w 2813932"/>
                <a:gd name="connsiteY11" fmla="*/ 154004 h 847023"/>
                <a:gd name="connsiteX12" fmla="*/ 1010653 w 2813932"/>
                <a:gd name="connsiteY12" fmla="*/ 173254 h 847023"/>
                <a:gd name="connsiteX13" fmla="*/ 885524 w 2813932"/>
                <a:gd name="connsiteY13" fmla="*/ 182880 h 847023"/>
                <a:gd name="connsiteX14" fmla="*/ 808522 w 2813932"/>
                <a:gd name="connsiteY14" fmla="*/ 192505 h 847023"/>
                <a:gd name="connsiteX15" fmla="*/ 596766 w 2813932"/>
                <a:gd name="connsiteY15" fmla="*/ 231006 h 847023"/>
                <a:gd name="connsiteX16" fmla="*/ 385010 w 2813932"/>
                <a:gd name="connsiteY16" fmla="*/ 259882 h 847023"/>
                <a:gd name="connsiteX17" fmla="*/ 1203158 w 2813932"/>
                <a:gd name="connsiteY17" fmla="*/ 269507 h 847023"/>
                <a:gd name="connsiteX18" fmla="*/ 1049154 w 2813932"/>
                <a:gd name="connsiteY18" fmla="*/ 279132 h 847023"/>
                <a:gd name="connsiteX19" fmla="*/ 529389 w 2813932"/>
                <a:gd name="connsiteY19" fmla="*/ 298383 h 847023"/>
                <a:gd name="connsiteX20" fmla="*/ 510139 w 2813932"/>
                <a:gd name="connsiteY20" fmla="*/ 327259 h 847023"/>
                <a:gd name="connsiteX21" fmla="*/ 693019 w 2813932"/>
                <a:gd name="connsiteY21" fmla="*/ 346509 h 847023"/>
                <a:gd name="connsiteX22" fmla="*/ 1289785 w 2813932"/>
                <a:gd name="connsiteY22" fmla="*/ 356134 h 847023"/>
                <a:gd name="connsiteX23" fmla="*/ 317634 w 2813932"/>
                <a:gd name="connsiteY23" fmla="*/ 375385 h 847023"/>
                <a:gd name="connsiteX24" fmla="*/ 404261 w 2813932"/>
                <a:gd name="connsiteY24" fmla="*/ 385010 h 847023"/>
                <a:gd name="connsiteX25" fmla="*/ 1087655 w 2813932"/>
                <a:gd name="connsiteY25" fmla="*/ 394636 h 847023"/>
                <a:gd name="connsiteX26" fmla="*/ 741145 w 2813932"/>
                <a:gd name="connsiteY26" fmla="*/ 404261 h 847023"/>
                <a:gd name="connsiteX27" fmla="*/ 712269 w 2813932"/>
                <a:gd name="connsiteY27" fmla="*/ 413886 h 847023"/>
                <a:gd name="connsiteX28" fmla="*/ 664143 w 2813932"/>
                <a:gd name="connsiteY28" fmla="*/ 423511 h 847023"/>
                <a:gd name="connsiteX29" fmla="*/ 616017 w 2813932"/>
                <a:gd name="connsiteY29" fmla="*/ 442762 h 847023"/>
                <a:gd name="connsiteX30" fmla="*/ 577516 w 2813932"/>
                <a:gd name="connsiteY30" fmla="*/ 462012 h 847023"/>
                <a:gd name="connsiteX31" fmla="*/ 490888 w 2813932"/>
                <a:gd name="connsiteY31" fmla="*/ 490888 h 847023"/>
                <a:gd name="connsiteX32" fmla="*/ 1309036 w 2813932"/>
                <a:gd name="connsiteY32" fmla="*/ 539014 h 847023"/>
                <a:gd name="connsiteX33" fmla="*/ 1260909 w 2813932"/>
                <a:gd name="connsiteY33" fmla="*/ 548640 h 847023"/>
                <a:gd name="connsiteX34" fmla="*/ 240632 w 2813932"/>
                <a:gd name="connsiteY34" fmla="*/ 577516 h 847023"/>
                <a:gd name="connsiteX35" fmla="*/ 192505 w 2813932"/>
                <a:gd name="connsiteY35" fmla="*/ 587141 h 847023"/>
                <a:gd name="connsiteX36" fmla="*/ 115503 w 2813932"/>
                <a:gd name="connsiteY36" fmla="*/ 596766 h 847023"/>
                <a:gd name="connsiteX37" fmla="*/ 144379 w 2813932"/>
                <a:gd name="connsiteY37" fmla="*/ 616017 h 847023"/>
                <a:gd name="connsiteX38" fmla="*/ 221381 w 2813932"/>
                <a:gd name="connsiteY38" fmla="*/ 625642 h 847023"/>
                <a:gd name="connsiteX39" fmla="*/ 558265 w 2813932"/>
                <a:gd name="connsiteY39" fmla="*/ 654518 h 847023"/>
                <a:gd name="connsiteX40" fmla="*/ 1328286 w 2813932"/>
                <a:gd name="connsiteY40" fmla="*/ 664143 h 847023"/>
                <a:gd name="connsiteX41" fmla="*/ 317634 w 2813932"/>
                <a:gd name="connsiteY41" fmla="*/ 693019 h 847023"/>
                <a:gd name="connsiteX42" fmla="*/ 394636 w 2813932"/>
                <a:gd name="connsiteY42" fmla="*/ 702644 h 847023"/>
                <a:gd name="connsiteX43" fmla="*/ 567890 w 2813932"/>
                <a:gd name="connsiteY43" fmla="*/ 731520 h 847023"/>
                <a:gd name="connsiteX44" fmla="*/ 779646 w 2813932"/>
                <a:gd name="connsiteY44" fmla="*/ 741145 h 847023"/>
                <a:gd name="connsiteX45" fmla="*/ 1232034 w 2813932"/>
                <a:gd name="connsiteY45" fmla="*/ 779646 h 847023"/>
                <a:gd name="connsiteX46" fmla="*/ 1260909 w 2813932"/>
                <a:gd name="connsiteY46" fmla="*/ 789271 h 847023"/>
                <a:gd name="connsiteX47" fmla="*/ 462013 w 2813932"/>
                <a:gd name="connsiteY47" fmla="*/ 798897 h 847023"/>
                <a:gd name="connsiteX48" fmla="*/ 308008 w 2813932"/>
                <a:gd name="connsiteY48" fmla="*/ 818147 h 847023"/>
                <a:gd name="connsiteX49" fmla="*/ 1183907 w 2813932"/>
                <a:gd name="connsiteY49" fmla="*/ 808522 h 847023"/>
                <a:gd name="connsiteX50" fmla="*/ 1001027 w 2813932"/>
                <a:gd name="connsiteY50" fmla="*/ 798897 h 847023"/>
                <a:gd name="connsiteX51" fmla="*/ 885524 w 2813932"/>
                <a:gd name="connsiteY51" fmla="*/ 760396 h 847023"/>
                <a:gd name="connsiteX52" fmla="*/ 770021 w 2813932"/>
                <a:gd name="connsiteY52" fmla="*/ 741145 h 847023"/>
                <a:gd name="connsiteX53" fmla="*/ 462013 w 2813932"/>
                <a:gd name="connsiteY53" fmla="*/ 683393 h 847023"/>
                <a:gd name="connsiteX54" fmla="*/ 587141 w 2813932"/>
                <a:gd name="connsiteY54" fmla="*/ 664143 h 847023"/>
                <a:gd name="connsiteX55" fmla="*/ 664143 w 2813932"/>
                <a:gd name="connsiteY55" fmla="*/ 654518 h 847023"/>
                <a:gd name="connsiteX56" fmla="*/ 750770 w 2813932"/>
                <a:gd name="connsiteY56" fmla="*/ 644892 h 847023"/>
                <a:gd name="connsiteX57" fmla="*/ 856648 w 2813932"/>
                <a:gd name="connsiteY57" fmla="*/ 625642 h 847023"/>
                <a:gd name="connsiteX58" fmla="*/ 962526 w 2813932"/>
                <a:gd name="connsiteY58" fmla="*/ 616017 h 847023"/>
                <a:gd name="connsiteX59" fmla="*/ 1106905 w 2813932"/>
                <a:gd name="connsiteY59" fmla="*/ 596766 h 847023"/>
                <a:gd name="connsiteX60" fmla="*/ 500514 w 2813932"/>
                <a:gd name="connsiteY60" fmla="*/ 558265 h 847023"/>
                <a:gd name="connsiteX61" fmla="*/ 394636 w 2813932"/>
                <a:gd name="connsiteY61" fmla="*/ 548640 h 847023"/>
                <a:gd name="connsiteX62" fmla="*/ 298383 w 2813932"/>
                <a:gd name="connsiteY62" fmla="*/ 519764 h 847023"/>
                <a:gd name="connsiteX63" fmla="*/ 240632 w 2813932"/>
                <a:gd name="connsiteY63" fmla="*/ 510139 h 847023"/>
                <a:gd name="connsiteX64" fmla="*/ 1058779 w 2813932"/>
                <a:gd name="connsiteY64" fmla="*/ 471638 h 847023"/>
                <a:gd name="connsiteX65" fmla="*/ 789272 w 2813932"/>
                <a:gd name="connsiteY65" fmla="*/ 442762 h 847023"/>
                <a:gd name="connsiteX66" fmla="*/ 548640 w 2813932"/>
                <a:gd name="connsiteY66" fmla="*/ 413886 h 847023"/>
                <a:gd name="connsiteX67" fmla="*/ 221381 w 2813932"/>
                <a:gd name="connsiteY67" fmla="*/ 423511 h 847023"/>
                <a:gd name="connsiteX68" fmla="*/ 279133 w 2813932"/>
                <a:gd name="connsiteY68" fmla="*/ 433137 h 847023"/>
                <a:gd name="connsiteX69" fmla="*/ 356135 w 2813932"/>
                <a:gd name="connsiteY69" fmla="*/ 442762 h 847023"/>
                <a:gd name="connsiteX70" fmla="*/ 683394 w 2813932"/>
                <a:gd name="connsiteY70" fmla="*/ 423511 h 847023"/>
                <a:gd name="connsiteX71" fmla="*/ 539015 w 2813932"/>
                <a:gd name="connsiteY71" fmla="*/ 394636 h 847023"/>
                <a:gd name="connsiteX72" fmla="*/ 365760 w 2813932"/>
                <a:gd name="connsiteY72" fmla="*/ 365760 h 847023"/>
                <a:gd name="connsiteX73" fmla="*/ 1126156 w 2813932"/>
                <a:gd name="connsiteY73" fmla="*/ 356134 h 847023"/>
                <a:gd name="connsiteX74" fmla="*/ 1087655 w 2813932"/>
                <a:gd name="connsiteY74" fmla="*/ 346509 h 847023"/>
                <a:gd name="connsiteX75" fmla="*/ 847023 w 2813932"/>
                <a:gd name="connsiteY75" fmla="*/ 317633 h 847023"/>
                <a:gd name="connsiteX76" fmla="*/ 731520 w 2813932"/>
                <a:gd name="connsiteY76" fmla="*/ 298383 h 847023"/>
                <a:gd name="connsiteX77" fmla="*/ 510139 w 2813932"/>
                <a:gd name="connsiteY77" fmla="*/ 269507 h 847023"/>
                <a:gd name="connsiteX78" fmla="*/ 279133 w 2813932"/>
                <a:gd name="connsiteY78" fmla="*/ 240631 h 847023"/>
                <a:gd name="connsiteX79" fmla="*/ 192505 w 2813932"/>
                <a:gd name="connsiteY79" fmla="*/ 211756 h 847023"/>
                <a:gd name="connsiteX80" fmla="*/ 452387 w 2813932"/>
                <a:gd name="connsiteY80" fmla="*/ 211756 h 847023"/>
                <a:gd name="connsiteX81" fmla="*/ 856648 w 2813932"/>
                <a:gd name="connsiteY81" fmla="*/ 192505 h 847023"/>
                <a:gd name="connsiteX82" fmla="*/ 481263 w 2813932"/>
                <a:gd name="connsiteY82" fmla="*/ 173254 h 847023"/>
                <a:gd name="connsiteX83" fmla="*/ 250257 w 2813932"/>
                <a:gd name="connsiteY83" fmla="*/ 144379 h 847023"/>
                <a:gd name="connsiteX84" fmla="*/ 125128 w 2813932"/>
                <a:gd name="connsiteY84" fmla="*/ 115503 h 847023"/>
                <a:gd name="connsiteX85" fmla="*/ 57752 w 2813932"/>
                <a:gd name="connsiteY85" fmla="*/ 105878 h 847023"/>
                <a:gd name="connsiteX86" fmla="*/ 0 w 2813932"/>
                <a:gd name="connsiteY86" fmla="*/ 96252 h 847023"/>
                <a:gd name="connsiteX87" fmla="*/ 500514 w 2813932"/>
                <a:gd name="connsiteY87" fmla="*/ 86627 h 847023"/>
                <a:gd name="connsiteX88" fmla="*/ 433137 w 2813932"/>
                <a:gd name="connsiteY88" fmla="*/ 77002 h 847023"/>
                <a:gd name="connsiteX89" fmla="*/ 943276 w 2813932"/>
                <a:gd name="connsiteY89" fmla="*/ 86627 h 847023"/>
                <a:gd name="connsiteX90" fmla="*/ 182880 w 2813932"/>
                <a:gd name="connsiteY90" fmla="*/ 96252 h 847023"/>
                <a:gd name="connsiteX91" fmla="*/ 365760 w 2813932"/>
                <a:gd name="connsiteY91" fmla="*/ 144379 h 847023"/>
                <a:gd name="connsiteX92" fmla="*/ 1097280 w 2813932"/>
                <a:gd name="connsiteY92" fmla="*/ 154004 h 847023"/>
                <a:gd name="connsiteX93" fmla="*/ 606392 w 2813932"/>
                <a:gd name="connsiteY93" fmla="*/ 173254 h 847023"/>
                <a:gd name="connsiteX94" fmla="*/ 683394 w 2813932"/>
                <a:gd name="connsiteY94" fmla="*/ 182880 h 847023"/>
                <a:gd name="connsiteX95" fmla="*/ 962526 w 2813932"/>
                <a:gd name="connsiteY95" fmla="*/ 211756 h 847023"/>
                <a:gd name="connsiteX96" fmla="*/ 1549667 w 2813932"/>
                <a:gd name="connsiteY96" fmla="*/ 202130 h 847023"/>
                <a:gd name="connsiteX97" fmla="*/ 1597794 w 2813932"/>
                <a:gd name="connsiteY97" fmla="*/ 192505 h 847023"/>
                <a:gd name="connsiteX98" fmla="*/ 1665170 w 2813932"/>
                <a:gd name="connsiteY98" fmla="*/ 182880 h 847023"/>
                <a:gd name="connsiteX99" fmla="*/ 1713297 w 2813932"/>
                <a:gd name="connsiteY99" fmla="*/ 173254 h 847023"/>
                <a:gd name="connsiteX100" fmla="*/ 1982804 w 2813932"/>
                <a:gd name="connsiteY100" fmla="*/ 163629 h 847023"/>
                <a:gd name="connsiteX101" fmla="*/ 943276 w 2813932"/>
                <a:gd name="connsiteY101" fmla="*/ 134753 h 847023"/>
                <a:gd name="connsiteX102" fmla="*/ 895149 w 2813932"/>
                <a:gd name="connsiteY102" fmla="*/ 115503 h 847023"/>
                <a:gd name="connsiteX103" fmla="*/ 991402 w 2813932"/>
                <a:gd name="connsiteY103" fmla="*/ 96252 h 847023"/>
                <a:gd name="connsiteX104" fmla="*/ 1309036 w 2813932"/>
                <a:gd name="connsiteY104" fmla="*/ 105878 h 847023"/>
                <a:gd name="connsiteX105" fmla="*/ 866274 w 2813932"/>
                <a:gd name="connsiteY105" fmla="*/ 125128 h 847023"/>
                <a:gd name="connsiteX106" fmla="*/ 972152 w 2813932"/>
                <a:gd name="connsiteY106" fmla="*/ 134753 h 847023"/>
                <a:gd name="connsiteX107" fmla="*/ 1828800 w 2813932"/>
                <a:gd name="connsiteY107" fmla="*/ 144379 h 847023"/>
                <a:gd name="connsiteX108" fmla="*/ 1780674 w 2813932"/>
                <a:gd name="connsiteY108" fmla="*/ 163629 h 847023"/>
                <a:gd name="connsiteX109" fmla="*/ 1732547 w 2813932"/>
                <a:gd name="connsiteY109" fmla="*/ 173254 h 847023"/>
                <a:gd name="connsiteX110" fmla="*/ 1588168 w 2813932"/>
                <a:gd name="connsiteY110" fmla="*/ 211756 h 847023"/>
                <a:gd name="connsiteX111" fmla="*/ 1443789 w 2813932"/>
                <a:gd name="connsiteY111" fmla="*/ 221381 h 847023"/>
                <a:gd name="connsiteX112" fmla="*/ 1155032 w 2813932"/>
                <a:gd name="connsiteY112" fmla="*/ 259882 h 847023"/>
                <a:gd name="connsiteX113" fmla="*/ 1116530 w 2813932"/>
                <a:gd name="connsiteY113" fmla="*/ 269507 h 847023"/>
                <a:gd name="connsiteX114" fmla="*/ 1617044 w 2813932"/>
                <a:gd name="connsiteY114" fmla="*/ 279132 h 847023"/>
                <a:gd name="connsiteX115" fmla="*/ 1520792 w 2813932"/>
                <a:gd name="connsiteY115" fmla="*/ 298383 h 847023"/>
                <a:gd name="connsiteX116" fmla="*/ 1443789 w 2813932"/>
                <a:gd name="connsiteY116" fmla="*/ 308008 h 847023"/>
                <a:gd name="connsiteX117" fmla="*/ 2146434 w 2813932"/>
                <a:gd name="connsiteY117" fmla="*/ 317633 h 847023"/>
                <a:gd name="connsiteX118" fmla="*/ 2088682 w 2813932"/>
                <a:gd name="connsiteY118" fmla="*/ 327259 h 847023"/>
                <a:gd name="connsiteX119" fmla="*/ 1953928 w 2813932"/>
                <a:gd name="connsiteY119" fmla="*/ 336884 h 847023"/>
                <a:gd name="connsiteX120" fmla="*/ 895149 w 2813932"/>
                <a:gd name="connsiteY120" fmla="*/ 346509 h 847023"/>
                <a:gd name="connsiteX121" fmla="*/ 1549667 w 2813932"/>
                <a:gd name="connsiteY121" fmla="*/ 375385 h 847023"/>
                <a:gd name="connsiteX122" fmla="*/ 1347537 w 2813932"/>
                <a:gd name="connsiteY122" fmla="*/ 385010 h 847023"/>
                <a:gd name="connsiteX123" fmla="*/ 875899 w 2813932"/>
                <a:gd name="connsiteY123" fmla="*/ 394636 h 847023"/>
                <a:gd name="connsiteX124" fmla="*/ 914400 w 2813932"/>
                <a:gd name="connsiteY124" fmla="*/ 433137 h 847023"/>
                <a:gd name="connsiteX125" fmla="*/ 1568918 w 2813932"/>
                <a:gd name="connsiteY125" fmla="*/ 413886 h 847023"/>
                <a:gd name="connsiteX126" fmla="*/ 1414914 w 2813932"/>
                <a:gd name="connsiteY126" fmla="*/ 433137 h 847023"/>
                <a:gd name="connsiteX127" fmla="*/ 1309036 w 2813932"/>
                <a:gd name="connsiteY127" fmla="*/ 442762 h 847023"/>
                <a:gd name="connsiteX128" fmla="*/ 1203158 w 2813932"/>
                <a:gd name="connsiteY128" fmla="*/ 462012 h 847023"/>
                <a:gd name="connsiteX129" fmla="*/ 789272 w 2813932"/>
                <a:gd name="connsiteY129" fmla="*/ 490888 h 847023"/>
                <a:gd name="connsiteX130" fmla="*/ 1992429 w 2813932"/>
                <a:gd name="connsiteY130" fmla="*/ 519764 h 847023"/>
                <a:gd name="connsiteX131" fmla="*/ 1963554 w 2813932"/>
                <a:gd name="connsiteY131" fmla="*/ 539014 h 847023"/>
                <a:gd name="connsiteX132" fmla="*/ 1684421 w 2813932"/>
                <a:gd name="connsiteY132" fmla="*/ 558265 h 847023"/>
                <a:gd name="connsiteX133" fmla="*/ 1568918 w 2813932"/>
                <a:gd name="connsiteY133" fmla="*/ 567890 h 847023"/>
                <a:gd name="connsiteX134" fmla="*/ 2011680 w 2813932"/>
                <a:gd name="connsiteY134" fmla="*/ 577516 h 847023"/>
                <a:gd name="connsiteX135" fmla="*/ 1876926 w 2813932"/>
                <a:gd name="connsiteY135" fmla="*/ 606391 h 847023"/>
                <a:gd name="connsiteX136" fmla="*/ 1665170 w 2813932"/>
                <a:gd name="connsiteY136" fmla="*/ 625642 h 847023"/>
                <a:gd name="connsiteX137" fmla="*/ 827773 w 2813932"/>
                <a:gd name="connsiteY137" fmla="*/ 635267 h 847023"/>
                <a:gd name="connsiteX138" fmla="*/ 1790299 w 2813932"/>
                <a:gd name="connsiteY138" fmla="*/ 644892 h 847023"/>
                <a:gd name="connsiteX139" fmla="*/ 1742173 w 2813932"/>
                <a:gd name="connsiteY139" fmla="*/ 664143 h 847023"/>
                <a:gd name="connsiteX140" fmla="*/ 1001027 w 2813932"/>
                <a:gd name="connsiteY140" fmla="*/ 693019 h 847023"/>
                <a:gd name="connsiteX141" fmla="*/ 1376413 w 2813932"/>
                <a:gd name="connsiteY141" fmla="*/ 721894 h 847023"/>
                <a:gd name="connsiteX142" fmla="*/ 1520792 w 2813932"/>
                <a:gd name="connsiteY142" fmla="*/ 721894 h 847023"/>
                <a:gd name="connsiteX143" fmla="*/ 1771048 w 2813932"/>
                <a:gd name="connsiteY143" fmla="*/ 741145 h 847023"/>
                <a:gd name="connsiteX144" fmla="*/ 1665170 w 2813932"/>
                <a:gd name="connsiteY144" fmla="*/ 750770 h 847023"/>
                <a:gd name="connsiteX145" fmla="*/ 664143 w 2813932"/>
                <a:gd name="connsiteY145" fmla="*/ 760396 h 847023"/>
                <a:gd name="connsiteX146" fmla="*/ 1722922 w 2813932"/>
                <a:gd name="connsiteY146" fmla="*/ 750770 h 847023"/>
                <a:gd name="connsiteX147" fmla="*/ 1867301 w 2813932"/>
                <a:gd name="connsiteY147" fmla="*/ 731520 h 847023"/>
                <a:gd name="connsiteX148" fmla="*/ 1212783 w 2813932"/>
                <a:gd name="connsiteY148" fmla="*/ 721894 h 847023"/>
                <a:gd name="connsiteX149" fmla="*/ 1328286 w 2813932"/>
                <a:gd name="connsiteY149" fmla="*/ 712269 h 847023"/>
                <a:gd name="connsiteX150" fmla="*/ 1395663 w 2813932"/>
                <a:gd name="connsiteY150" fmla="*/ 702644 h 847023"/>
                <a:gd name="connsiteX151" fmla="*/ 1559293 w 2813932"/>
                <a:gd name="connsiteY151" fmla="*/ 673768 h 847023"/>
                <a:gd name="connsiteX152" fmla="*/ 1790299 w 2813932"/>
                <a:gd name="connsiteY152" fmla="*/ 654518 h 847023"/>
                <a:gd name="connsiteX153" fmla="*/ 1665170 w 2813932"/>
                <a:gd name="connsiteY153" fmla="*/ 644892 h 847023"/>
                <a:gd name="connsiteX154" fmla="*/ 1626669 w 2813932"/>
                <a:gd name="connsiteY154" fmla="*/ 635267 h 847023"/>
                <a:gd name="connsiteX155" fmla="*/ 1530417 w 2813932"/>
                <a:gd name="connsiteY155" fmla="*/ 616017 h 847023"/>
                <a:gd name="connsiteX156" fmla="*/ 1232034 w 2813932"/>
                <a:gd name="connsiteY156" fmla="*/ 587141 h 847023"/>
                <a:gd name="connsiteX157" fmla="*/ 1251284 w 2813932"/>
                <a:gd name="connsiteY157" fmla="*/ 567890 h 847023"/>
                <a:gd name="connsiteX158" fmla="*/ 2521819 w 2813932"/>
                <a:gd name="connsiteY158" fmla="*/ 539014 h 847023"/>
                <a:gd name="connsiteX159" fmla="*/ 2059806 w 2813932"/>
                <a:gd name="connsiteY159" fmla="*/ 510139 h 847023"/>
                <a:gd name="connsiteX160" fmla="*/ 1434164 w 2813932"/>
                <a:gd name="connsiteY160" fmla="*/ 519764 h 847023"/>
                <a:gd name="connsiteX161" fmla="*/ 1694046 w 2813932"/>
                <a:gd name="connsiteY161" fmla="*/ 490888 h 847023"/>
                <a:gd name="connsiteX162" fmla="*/ 1617044 w 2813932"/>
                <a:gd name="connsiteY162" fmla="*/ 481263 h 847023"/>
                <a:gd name="connsiteX163" fmla="*/ 1511166 w 2813932"/>
                <a:gd name="connsiteY163" fmla="*/ 471638 h 847023"/>
                <a:gd name="connsiteX164" fmla="*/ 1251284 w 2813932"/>
                <a:gd name="connsiteY164" fmla="*/ 433137 h 847023"/>
                <a:gd name="connsiteX165" fmla="*/ 2011680 w 2813932"/>
                <a:gd name="connsiteY165" fmla="*/ 413886 h 847023"/>
                <a:gd name="connsiteX166" fmla="*/ 1713297 w 2813932"/>
                <a:gd name="connsiteY166" fmla="*/ 394636 h 847023"/>
                <a:gd name="connsiteX167" fmla="*/ 1039528 w 2813932"/>
                <a:gd name="connsiteY167" fmla="*/ 346509 h 847023"/>
                <a:gd name="connsiteX168" fmla="*/ 1463040 w 2813932"/>
                <a:gd name="connsiteY168" fmla="*/ 365760 h 847023"/>
                <a:gd name="connsiteX169" fmla="*/ 2233061 w 2813932"/>
                <a:gd name="connsiteY169" fmla="*/ 375385 h 847023"/>
                <a:gd name="connsiteX170" fmla="*/ 2261937 w 2813932"/>
                <a:gd name="connsiteY170" fmla="*/ 385010 h 847023"/>
                <a:gd name="connsiteX171" fmla="*/ 2233061 w 2813932"/>
                <a:gd name="connsiteY171" fmla="*/ 404261 h 847023"/>
                <a:gd name="connsiteX172" fmla="*/ 1251284 w 2813932"/>
                <a:gd name="connsiteY172" fmla="*/ 365760 h 847023"/>
                <a:gd name="connsiteX173" fmla="*/ 1588168 w 2813932"/>
                <a:gd name="connsiteY173" fmla="*/ 346509 h 847023"/>
                <a:gd name="connsiteX174" fmla="*/ 1684421 w 2813932"/>
                <a:gd name="connsiteY174" fmla="*/ 336884 h 847023"/>
                <a:gd name="connsiteX175" fmla="*/ 2011680 w 2813932"/>
                <a:gd name="connsiteY175" fmla="*/ 279132 h 847023"/>
                <a:gd name="connsiteX176" fmla="*/ 1857676 w 2813932"/>
                <a:gd name="connsiteY176" fmla="*/ 240631 h 847023"/>
                <a:gd name="connsiteX177" fmla="*/ 1761423 w 2813932"/>
                <a:gd name="connsiteY177" fmla="*/ 231006 h 847023"/>
                <a:gd name="connsiteX178" fmla="*/ 1511166 w 2813932"/>
                <a:gd name="connsiteY178" fmla="*/ 192505 h 847023"/>
                <a:gd name="connsiteX179" fmla="*/ 1280160 w 2813932"/>
                <a:gd name="connsiteY179" fmla="*/ 163629 h 847023"/>
                <a:gd name="connsiteX180" fmla="*/ 1097280 w 2813932"/>
                <a:gd name="connsiteY180" fmla="*/ 125128 h 847023"/>
                <a:gd name="connsiteX181" fmla="*/ 1039528 w 2813932"/>
                <a:gd name="connsiteY181" fmla="*/ 115503 h 847023"/>
                <a:gd name="connsiteX182" fmla="*/ 1087655 w 2813932"/>
                <a:gd name="connsiteY182" fmla="*/ 96252 h 847023"/>
                <a:gd name="connsiteX183" fmla="*/ 1588168 w 2813932"/>
                <a:gd name="connsiteY183" fmla="*/ 86627 h 847023"/>
                <a:gd name="connsiteX184" fmla="*/ 1838425 w 2813932"/>
                <a:gd name="connsiteY184" fmla="*/ 48126 h 847023"/>
                <a:gd name="connsiteX185" fmla="*/ 1078029 w 2813932"/>
                <a:gd name="connsiteY185" fmla="*/ 57751 h 847023"/>
                <a:gd name="connsiteX186" fmla="*/ 1222408 w 2813932"/>
                <a:gd name="connsiteY186" fmla="*/ 96252 h 847023"/>
                <a:gd name="connsiteX187" fmla="*/ 1318661 w 2813932"/>
                <a:gd name="connsiteY187" fmla="*/ 125128 h 847023"/>
                <a:gd name="connsiteX188" fmla="*/ 1665170 w 2813932"/>
                <a:gd name="connsiteY188" fmla="*/ 154004 h 847023"/>
                <a:gd name="connsiteX189" fmla="*/ 2011680 w 2813932"/>
                <a:gd name="connsiteY189" fmla="*/ 192505 h 847023"/>
                <a:gd name="connsiteX190" fmla="*/ 2011680 w 2813932"/>
                <a:gd name="connsiteY190" fmla="*/ 211756 h 847023"/>
                <a:gd name="connsiteX191" fmla="*/ 1193533 w 2813932"/>
                <a:gd name="connsiteY191" fmla="*/ 231006 h 847023"/>
                <a:gd name="connsiteX192" fmla="*/ 2290813 w 2813932"/>
                <a:gd name="connsiteY192" fmla="*/ 269507 h 847023"/>
                <a:gd name="connsiteX193" fmla="*/ 1838425 w 2813932"/>
                <a:gd name="connsiteY193" fmla="*/ 240631 h 847023"/>
                <a:gd name="connsiteX194" fmla="*/ 1684421 w 2813932"/>
                <a:gd name="connsiteY194" fmla="*/ 211756 h 847023"/>
                <a:gd name="connsiteX195" fmla="*/ 2069432 w 2813932"/>
                <a:gd name="connsiteY195" fmla="*/ 182880 h 847023"/>
                <a:gd name="connsiteX196" fmla="*/ 2213810 w 2813932"/>
                <a:gd name="connsiteY196" fmla="*/ 163629 h 847023"/>
                <a:gd name="connsiteX197" fmla="*/ 2695074 w 2813932"/>
                <a:gd name="connsiteY197" fmla="*/ 173254 h 847023"/>
                <a:gd name="connsiteX198" fmla="*/ 2473693 w 2813932"/>
                <a:gd name="connsiteY198" fmla="*/ 202130 h 847023"/>
                <a:gd name="connsiteX199" fmla="*/ 1347537 w 2813932"/>
                <a:gd name="connsiteY199" fmla="*/ 182880 h 847023"/>
                <a:gd name="connsiteX200" fmla="*/ 2290813 w 2813932"/>
                <a:gd name="connsiteY200" fmla="*/ 192505 h 847023"/>
                <a:gd name="connsiteX201" fmla="*/ 1848050 w 2813932"/>
                <a:gd name="connsiteY201" fmla="*/ 231006 h 847023"/>
                <a:gd name="connsiteX202" fmla="*/ 1722922 w 2813932"/>
                <a:gd name="connsiteY202" fmla="*/ 240631 h 847023"/>
                <a:gd name="connsiteX203" fmla="*/ 1886552 w 2813932"/>
                <a:gd name="connsiteY203" fmla="*/ 250257 h 847023"/>
                <a:gd name="connsiteX204" fmla="*/ 2310063 w 2813932"/>
                <a:gd name="connsiteY204" fmla="*/ 259882 h 847023"/>
                <a:gd name="connsiteX205" fmla="*/ 2281187 w 2813932"/>
                <a:gd name="connsiteY205" fmla="*/ 279132 h 847023"/>
                <a:gd name="connsiteX206" fmla="*/ 2233061 w 2813932"/>
                <a:gd name="connsiteY206" fmla="*/ 288758 h 847023"/>
                <a:gd name="connsiteX207" fmla="*/ 2165684 w 2813932"/>
                <a:gd name="connsiteY207" fmla="*/ 308008 h 847023"/>
                <a:gd name="connsiteX208" fmla="*/ 1597794 w 2813932"/>
                <a:gd name="connsiteY208" fmla="*/ 327259 h 847023"/>
                <a:gd name="connsiteX209" fmla="*/ 1626669 w 2813932"/>
                <a:gd name="connsiteY209" fmla="*/ 336884 h 847023"/>
                <a:gd name="connsiteX210" fmla="*/ 1674796 w 2813932"/>
                <a:gd name="connsiteY210" fmla="*/ 346509 h 847023"/>
                <a:gd name="connsiteX211" fmla="*/ 2483318 w 2813932"/>
                <a:gd name="connsiteY211" fmla="*/ 356134 h 847023"/>
                <a:gd name="connsiteX212" fmla="*/ 2435192 w 2813932"/>
                <a:gd name="connsiteY212" fmla="*/ 365760 h 847023"/>
                <a:gd name="connsiteX213" fmla="*/ 2319688 w 2813932"/>
                <a:gd name="connsiteY213" fmla="*/ 394636 h 847023"/>
                <a:gd name="connsiteX214" fmla="*/ 2146434 w 2813932"/>
                <a:gd name="connsiteY214" fmla="*/ 404261 h 847023"/>
                <a:gd name="connsiteX215" fmla="*/ 1549667 w 2813932"/>
                <a:gd name="connsiteY215" fmla="*/ 413886 h 847023"/>
                <a:gd name="connsiteX216" fmla="*/ 1588168 w 2813932"/>
                <a:gd name="connsiteY216" fmla="*/ 423511 h 847023"/>
                <a:gd name="connsiteX217" fmla="*/ 1934678 w 2813932"/>
                <a:gd name="connsiteY217" fmla="*/ 442762 h 847023"/>
                <a:gd name="connsiteX218" fmla="*/ 2406316 w 2813932"/>
                <a:gd name="connsiteY218" fmla="*/ 481263 h 847023"/>
                <a:gd name="connsiteX219" fmla="*/ 2425566 w 2813932"/>
                <a:gd name="connsiteY219" fmla="*/ 510139 h 847023"/>
                <a:gd name="connsiteX220" fmla="*/ 2329314 w 2813932"/>
                <a:gd name="connsiteY220" fmla="*/ 519764 h 847023"/>
                <a:gd name="connsiteX221" fmla="*/ 2069432 w 2813932"/>
                <a:gd name="connsiteY221" fmla="*/ 558265 h 847023"/>
                <a:gd name="connsiteX222" fmla="*/ 1665170 w 2813932"/>
                <a:gd name="connsiteY222" fmla="*/ 567890 h 847023"/>
                <a:gd name="connsiteX223" fmla="*/ 1857676 w 2813932"/>
                <a:gd name="connsiteY223" fmla="*/ 567890 h 847023"/>
                <a:gd name="connsiteX224" fmla="*/ 2675823 w 2813932"/>
                <a:gd name="connsiteY224" fmla="*/ 577516 h 847023"/>
                <a:gd name="connsiteX225" fmla="*/ 2502568 w 2813932"/>
                <a:gd name="connsiteY225" fmla="*/ 606391 h 847023"/>
                <a:gd name="connsiteX226" fmla="*/ 2252312 w 2813932"/>
                <a:gd name="connsiteY226" fmla="*/ 635267 h 847023"/>
                <a:gd name="connsiteX227" fmla="*/ 1780674 w 2813932"/>
                <a:gd name="connsiteY227" fmla="*/ 644892 h 847023"/>
                <a:gd name="connsiteX228" fmla="*/ 1799924 w 2813932"/>
                <a:gd name="connsiteY228" fmla="*/ 673768 h 847023"/>
                <a:gd name="connsiteX229" fmla="*/ 1751798 w 2813932"/>
                <a:gd name="connsiteY229" fmla="*/ 683393 h 847023"/>
                <a:gd name="connsiteX230" fmla="*/ 1655545 w 2813932"/>
                <a:gd name="connsiteY230" fmla="*/ 693019 h 847023"/>
                <a:gd name="connsiteX231" fmla="*/ 1357162 w 2813932"/>
                <a:gd name="connsiteY231" fmla="*/ 702644 h 847023"/>
                <a:gd name="connsiteX232" fmla="*/ 1386038 w 2813932"/>
                <a:gd name="connsiteY232" fmla="*/ 721894 h 847023"/>
                <a:gd name="connsiteX233" fmla="*/ 1771048 w 2813932"/>
                <a:gd name="connsiteY233" fmla="*/ 750770 h 847023"/>
                <a:gd name="connsiteX234" fmla="*/ 2127183 w 2813932"/>
                <a:gd name="connsiteY234" fmla="*/ 760396 h 847023"/>
                <a:gd name="connsiteX235" fmla="*/ 1790299 w 2813932"/>
                <a:gd name="connsiteY235" fmla="*/ 731520 h 847023"/>
                <a:gd name="connsiteX236" fmla="*/ 1973179 w 2813932"/>
                <a:gd name="connsiteY236" fmla="*/ 712269 h 847023"/>
                <a:gd name="connsiteX237" fmla="*/ 2184935 w 2813932"/>
                <a:gd name="connsiteY237" fmla="*/ 673768 h 847023"/>
                <a:gd name="connsiteX238" fmla="*/ 2338939 w 2813932"/>
                <a:gd name="connsiteY238" fmla="*/ 683393 h 847023"/>
                <a:gd name="connsiteX239" fmla="*/ 2300438 w 2813932"/>
                <a:gd name="connsiteY239" fmla="*/ 693019 h 847023"/>
                <a:gd name="connsiteX240" fmla="*/ 2242686 w 2813932"/>
                <a:gd name="connsiteY240" fmla="*/ 702644 h 847023"/>
                <a:gd name="connsiteX241" fmla="*/ 2165684 w 2813932"/>
                <a:gd name="connsiteY241" fmla="*/ 721894 h 847023"/>
                <a:gd name="connsiteX242" fmla="*/ 2030930 w 2813932"/>
                <a:gd name="connsiteY242" fmla="*/ 750770 h 847023"/>
                <a:gd name="connsiteX243" fmla="*/ 1886552 w 2813932"/>
                <a:gd name="connsiteY243" fmla="*/ 789271 h 847023"/>
                <a:gd name="connsiteX244" fmla="*/ 1925053 w 2813932"/>
                <a:gd name="connsiteY244" fmla="*/ 808522 h 847023"/>
                <a:gd name="connsiteX245" fmla="*/ 2454442 w 2813932"/>
                <a:gd name="connsiteY245" fmla="*/ 827772 h 847023"/>
                <a:gd name="connsiteX246" fmla="*/ 2319688 w 2813932"/>
                <a:gd name="connsiteY246" fmla="*/ 847023 h 847023"/>
                <a:gd name="connsiteX247" fmla="*/ 1953928 w 2813932"/>
                <a:gd name="connsiteY247" fmla="*/ 837398 h 847023"/>
                <a:gd name="connsiteX248" fmla="*/ 1751798 w 2813932"/>
                <a:gd name="connsiteY248" fmla="*/ 789271 h 847023"/>
                <a:gd name="connsiteX249" fmla="*/ 1655545 w 2813932"/>
                <a:gd name="connsiteY249" fmla="*/ 770021 h 847023"/>
                <a:gd name="connsiteX250" fmla="*/ 2184935 w 2813932"/>
                <a:gd name="connsiteY250" fmla="*/ 750770 h 847023"/>
                <a:gd name="connsiteX251" fmla="*/ 2242686 w 2813932"/>
                <a:gd name="connsiteY251" fmla="*/ 741145 h 847023"/>
                <a:gd name="connsiteX252" fmla="*/ 1655545 w 2813932"/>
                <a:gd name="connsiteY252" fmla="*/ 731520 h 847023"/>
                <a:gd name="connsiteX253" fmla="*/ 1963554 w 2813932"/>
                <a:gd name="connsiteY253" fmla="*/ 741145 h 847023"/>
                <a:gd name="connsiteX254" fmla="*/ 1886552 w 2813932"/>
                <a:gd name="connsiteY254" fmla="*/ 750770 h 847023"/>
                <a:gd name="connsiteX255" fmla="*/ 1106905 w 2813932"/>
                <a:gd name="connsiteY255" fmla="*/ 760396 h 847023"/>
                <a:gd name="connsiteX256" fmla="*/ 1078029 w 2813932"/>
                <a:gd name="connsiteY256" fmla="*/ 770021 h 847023"/>
                <a:gd name="connsiteX257" fmla="*/ 1106905 w 2813932"/>
                <a:gd name="connsiteY257" fmla="*/ 789271 h 847023"/>
                <a:gd name="connsiteX258" fmla="*/ 1992429 w 2813932"/>
                <a:gd name="connsiteY258" fmla="*/ 798897 h 847023"/>
                <a:gd name="connsiteX259" fmla="*/ 2492943 w 2813932"/>
                <a:gd name="connsiteY259" fmla="*/ 779646 h 847023"/>
                <a:gd name="connsiteX260" fmla="*/ 2656573 w 2813932"/>
                <a:gd name="connsiteY260" fmla="*/ 750770 h 847023"/>
                <a:gd name="connsiteX261" fmla="*/ 2723949 w 2813932"/>
                <a:gd name="connsiteY261" fmla="*/ 741145 h 847023"/>
                <a:gd name="connsiteX262" fmla="*/ 2531444 w 2813932"/>
                <a:gd name="connsiteY262" fmla="*/ 731520 h 847023"/>
                <a:gd name="connsiteX263" fmla="*/ 2415941 w 2813932"/>
                <a:gd name="connsiteY263" fmla="*/ 712269 h 847023"/>
                <a:gd name="connsiteX264" fmla="*/ 1732547 w 2813932"/>
                <a:gd name="connsiteY264" fmla="*/ 616017 h 847023"/>
                <a:gd name="connsiteX265" fmla="*/ 1645920 w 2813932"/>
                <a:gd name="connsiteY265" fmla="*/ 587141 h 847023"/>
                <a:gd name="connsiteX266" fmla="*/ 1665170 w 2813932"/>
                <a:gd name="connsiteY266" fmla="*/ 548640 h 847023"/>
                <a:gd name="connsiteX267" fmla="*/ 1732547 w 2813932"/>
                <a:gd name="connsiteY267" fmla="*/ 539014 h 847023"/>
                <a:gd name="connsiteX268" fmla="*/ 2107933 w 2813932"/>
                <a:gd name="connsiteY268" fmla="*/ 471638 h 847023"/>
                <a:gd name="connsiteX269" fmla="*/ 2406316 w 2813932"/>
                <a:gd name="connsiteY269" fmla="*/ 423511 h 847023"/>
                <a:gd name="connsiteX270" fmla="*/ 2146434 w 2813932"/>
                <a:gd name="connsiteY270" fmla="*/ 404261 h 847023"/>
                <a:gd name="connsiteX271" fmla="*/ 1925053 w 2813932"/>
                <a:gd name="connsiteY271" fmla="*/ 375385 h 847023"/>
                <a:gd name="connsiteX272" fmla="*/ 1617044 w 2813932"/>
                <a:gd name="connsiteY272" fmla="*/ 327259 h 847023"/>
                <a:gd name="connsiteX273" fmla="*/ 1588168 w 2813932"/>
                <a:gd name="connsiteY273" fmla="*/ 308008 h 847023"/>
                <a:gd name="connsiteX274" fmla="*/ 1655545 w 2813932"/>
                <a:gd name="connsiteY274" fmla="*/ 298383 h 847023"/>
                <a:gd name="connsiteX275" fmla="*/ 1751798 w 2813932"/>
                <a:gd name="connsiteY275" fmla="*/ 279132 h 847023"/>
                <a:gd name="connsiteX276" fmla="*/ 1799924 w 2813932"/>
                <a:gd name="connsiteY276" fmla="*/ 269507 h 847023"/>
                <a:gd name="connsiteX277" fmla="*/ 1751798 w 2813932"/>
                <a:gd name="connsiteY277" fmla="*/ 259882 h 847023"/>
                <a:gd name="connsiteX278" fmla="*/ 1694046 w 2813932"/>
                <a:gd name="connsiteY278" fmla="*/ 250257 h 847023"/>
                <a:gd name="connsiteX279" fmla="*/ 2290813 w 2813932"/>
                <a:gd name="connsiteY279" fmla="*/ 231006 h 847023"/>
                <a:gd name="connsiteX280" fmla="*/ 2261937 w 2813932"/>
                <a:gd name="connsiteY280" fmla="*/ 202130 h 847023"/>
                <a:gd name="connsiteX281" fmla="*/ 2117558 w 2813932"/>
                <a:gd name="connsiteY281" fmla="*/ 182880 h 847023"/>
                <a:gd name="connsiteX282" fmla="*/ 1925053 w 2813932"/>
                <a:gd name="connsiteY282" fmla="*/ 154004 h 847023"/>
                <a:gd name="connsiteX283" fmla="*/ 1713297 w 2813932"/>
                <a:gd name="connsiteY283" fmla="*/ 125128 h 847023"/>
                <a:gd name="connsiteX284" fmla="*/ 1771048 w 2813932"/>
                <a:gd name="connsiteY284" fmla="*/ 115503 h 847023"/>
                <a:gd name="connsiteX285" fmla="*/ 1944303 w 2813932"/>
                <a:gd name="connsiteY285" fmla="*/ 96252 h 847023"/>
                <a:gd name="connsiteX286" fmla="*/ 1540042 w 2813932"/>
                <a:gd name="connsiteY286" fmla="*/ 67377 h 847023"/>
                <a:gd name="connsiteX287" fmla="*/ 1434164 w 2813932"/>
                <a:gd name="connsiteY287" fmla="*/ 57751 h 847023"/>
                <a:gd name="connsiteX288" fmla="*/ 2492943 w 2813932"/>
                <a:gd name="connsiteY288" fmla="*/ 28876 h 847023"/>
                <a:gd name="connsiteX289" fmla="*/ 2791326 w 2813932"/>
                <a:gd name="connsiteY289" fmla="*/ 9625 h 847023"/>
                <a:gd name="connsiteX290" fmla="*/ 2762450 w 2813932"/>
                <a:gd name="connsiteY290" fmla="*/ 28876 h 847023"/>
                <a:gd name="connsiteX291" fmla="*/ 2733575 w 2813932"/>
                <a:gd name="connsiteY291" fmla="*/ 28876 h 847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</a:cxnLst>
              <a:rect l="l" t="t" r="r" b="b"/>
              <a:pathLst>
                <a:path w="2813932" h="847023">
                  <a:moveTo>
                    <a:pt x="356135" y="0"/>
                  </a:moveTo>
                  <a:cubicBezTo>
                    <a:pt x="420303" y="6417"/>
                    <a:pt x="484213" y="16449"/>
                    <a:pt x="548640" y="19250"/>
                  </a:cubicBezTo>
                  <a:cubicBezTo>
                    <a:pt x="898277" y="34453"/>
                    <a:pt x="696181" y="27030"/>
                    <a:pt x="1155032" y="38501"/>
                  </a:cubicBezTo>
                  <a:cubicBezTo>
                    <a:pt x="1138990" y="41709"/>
                    <a:pt x="1122777" y="44158"/>
                    <a:pt x="1106905" y="48126"/>
                  </a:cubicBezTo>
                  <a:cubicBezTo>
                    <a:pt x="1097062" y="50587"/>
                    <a:pt x="1088171" y="57481"/>
                    <a:pt x="1078029" y="57751"/>
                  </a:cubicBezTo>
                  <a:cubicBezTo>
                    <a:pt x="847082" y="63910"/>
                    <a:pt x="616016" y="64168"/>
                    <a:pt x="385010" y="67377"/>
                  </a:cubicBezTo>
                  <a:cubicBezTo>
                    <a:pt x="372176" y="70585"/>
                    <a:pt x="359229" y="73368"/>
                    <a:pt x="346509" y="77002"/>
                  </a:cubicBezTo>
                  <a:cubicBezTo>
                    <a:pt x="336754" y="79789"/>
                    <a:pt x="309192" y="80999"/>
                    <a:pt x="317634" y="86627"/>
                  </a:cubicBezTo>
                  <a:cubicBezTo>
                    <a:pt x="333872" y="97452"/>
                    <a:pt x="355883" y="95530"/>
                    <a:pt x="375385" y="96252"/>
                  </a:cubicBezTo>
                  <a:cubicBezTo>
                    <a:pt x="529317" y="101953"/>
                    <a:pt x="683405" y="102167"/>
                    <a:pt x="837398" y="105878"/>
                  </a:cubicBezTo>
                  <a:lnTo>
                    <a:pt x="1174282" y="115503"/>
                  </a:lnTo>
                  <a:cubicBezTo>
                    <a:pt x="1135781" y="128337"/>
                    <a:pt x="1096460" y="138932"/>
                    <a:pt x="1058779" y="154004"/>
                  </a:cubicBezTo>
                  <a:cubicBezTo>
                    <a:pt x="1042737" y="160421"/>
                    <a:pt x="1027696" y="170414"/>
                    <a:pt x="1010653" y="173254"/>
                  </a:cubicBezTo>
                  <a:cubicBezTo>
                    <a:pt x="969389" y="180131"/>
                    <a:pt x="927168" y="178914"/>
                    <a:pt x="885524" y="182880"/>
                  </a:cubicBezTo>
                  <a:cubicBezTo>
                    <a:pt x="859773" y="185332"/>
                    <a:pt x="834189" y="189297"/>
                    <a:pt x="808522" y="192505"/>
                  </a:cubicBezTo>
                  <a:cubicBezTo>
                    <a:pt x="684036" y="239188"/>
                    <a:pt x="767601" y="216151"/>
                    <a:pt x="596766" y="231006"/>
                  </a:cubicBezTo>
                  <a:cubicBezTo>
                    <a:pt x="514620" y="238149"/>
                    <a:pt x="471424" y="246587"/>
                    <a:pt x="385010" y="259882"/>
                  </a:cubicBezTo>
                  <a:lnTo>
                    <a:pt x="1203158" y="269507"/>
                  </a:lnTo>
                  <a:cubicBezTo>
                    <a:pt x="1254571" y="270997"/>
                    <a:pt x="1100542" y="276930"/>
                    <a:pt x="1049154" y="279132"/>
                  </a:cubicBezTo>
                  <a:lnTo>
                    <a:pt x="529389" y="298383"/>
                  </a:lnTo>
                  <a:cubicBezTo>
                    <a:pt x="476707" y="315943"/>
                    <a:pt x="440466" y="316540"/>
                    <a:pt x="510139" y="327259"/>
                  </a:cubicBezTo>
                  <a:cubicBezTo>
                    <a:pt x="523977" y="329388"/>
                    <a:pt x="684207" y="346264"/>
                    <a:pt x="693019" y="346509"/>
                  </a:cubicBezTo>
                  <a:cubicBezTo>
                    <a:pt x="891890" y="352033"/>
                    <a:pt x="1090863" y="352926"/>
                    <a:pt x="1289785" y="356134"/>
                  </a:cubicBezTo>
                  <a:lnTo>
                    <a:pt x="317634" y="375385"/>
                  </a:lnTo>
                  <a:cubicBezTo>
                    <a:pt x="288596" y="376332"/>
                    <a:pt x="375217" y="384284"/>
                    <a:pt x="404261" y="385010"/>
                  </a:cubicBezTo>
                  <a:cubicBezTo>
                    <a:pt x="632010" y="390704"/>
                    <a:pt x="859857" y="391427"/>
                    <a:pt x="1087655" y="394636"/>
                  </a:cubicBezTo>
                  <a:cubicBezTo>
                    <a:pt x="972152" y="397844"/>
                    <a:pt x="856541" y="398343"/>
                    <a:pt x="741145" y="404261"/>
                  </a:cubicBezTo>
                  <a:cubicBezTo>
                    <a:pt x="731012" y="404781"/>
                    <a:pt x="722112" y="411425"/>
                    <a:pt x="712269" y="413886"/>
                  </a:cubicBezTo>
                  <a:cubicBezTo>
                    <a:pt x="696398" y="417854"/>
                    <a:pt x="680185" y="420303"/>
                    <a:pt x="664143" y="423511"/>
                  </a:cubicBezTo>
                  <a:cubicBezTo>
                    <a:pt x="648101" y="429928"/>
                    <a:pt x="631806" y="435745"/>
                    <a:pt x="616017" y="442762"/>
                  </a:cubicBezTo>
                  <a:cubicBezTo>
                    <a:pt x="602905" y="448589"/>
                    <a:pt x="590908" y="456861"/>
                    <a:pt x="577516" y="462012"/>
                  </a:cubicBezTo>
                  <a:cubicBezTo>
                    <a:pt x="549107" y="472938"/>
                    <a:pt x="490888" y="490888"/>
                    <a:pt x="490888" y="490888"/>
                  </a:cubicBezTo>
                  <a:cubicBezTo>
                    <a:pt x="566025" y="791411"/>
                    <a:pt x="484513" y="518139"/>
                    <a:pt x="1309036" y="539014"/>
                  </a:cubicBezTo>
                  <a:cubicBezTo>
                    <a:pt x="1325391" y="539428"/>
                    <a:pt x="1277258" y="548051"/>
                    <a:pt x="1260909" y="548640"/>
                  </a:cubicBezTo>
                  <a:lnTo>
                    <a:pt x="240632" y="577516"/>
                  </a:lnTo>
                  <a:cubicBezTo>
                    <a:pt x="224590" y="580724"/>
                    <a:pt x="208675" y="584653"/>
                    <a:pt x="192505" y="587141"/>
                  </a:cubicBezTo>
                  <a:cubicBezTo>
                    <a:pt x="166939" y="591074"/>
                    <a:pt x="137684" y="583457"/>
                    <a:pt x="115503" y="596766"/>
                  </a:cubicBezTo>
                  <a:cubicBezTo>
                    <a:pt x="105583" y="602718"/>
                    <a:pt x="133218" y="612973"/>
                    <a:pt x="144379" y="616017"/>
                  </a:cubicBezTo>
                  <a:cubicBezTo>
                    <a:pt x="169335" y="622823"/>
                    <a:pt x="195957" y="620875"/>
                    <a:pt x="221381" y="625642"/>
                  </a:cubicBezTo>
                  <a:cubicBezTo>
                    <a:pt x="432630" y="665250"/>
                    <a:pt x="107634" y="646095"/>
                    <a:pt x="558265" y="654518"/>
                  </a:cubicBezTo>
                  <a:lnTo>
                    <a:pt x="1328286" y="664143"/>
                  </a:lnTo>
                  <a:cubicBezTo>
                    <a:pt x="973047" y="752950"/>
                    <a:pt x="1359381" y="659414"/>
                    <a:pt x="317634" y="693019"/>
                  </a:cubicBezTo>
                  <a:cubicBezTo>
                    <a:pt x="291780" y="693853"/>
                    <a:pt x="369070" y="698711"/>
                    <a:pt x="394636" y="702644"/>
                  </a:cubicBezTo>
                  <a:cubicBezTo>
                    <a:pt x="452503" y="711547"/>
                    <a:pt x="509633" y="725694"/>
                    <a:pt x="567890" y="731520"/>
                  </a:cubicBezTo>
                  <a:cubicBezTo>
                    <a:pt x="638198" y="738551"/>
                    <a:pt x="709097" y="737226"/>
                    <a:pt x="779646" y="741145"/>
                  </a:cubicBezTo>
                  <a:cubicBezTo>
                    <a:pt x="930701" y="749537"/>
                    <a:pt x="1081494" y="765309"/>
                    <a:pt x="1232034" y="779646"/>
                  </a:cubicBezTo>
                  <a:cubicBezTo>
                    <a:pt x="1241659" y="782854"/>
                    <a:pt x="1271051" y="789017"/>
                    <a:pt x="1260909" y="789271"/>
                  </a:cubicBezTo>
                  <a:cubicBezTo>
                    <a:pt x="994674" y="795927"/>
                    <a:pt x="728209" y="790830"/>
                    <a:pt x="462013" y="798897"/>
                  </a:cubicBezTo>
                  <a:cubicBezTo>
                    <a:pt x="410302" y="800464"/>
                    <a:pt x="256278" y="817457"/>
                    <a:pt x="308008" y="818147"/>
                  </a:cubicBezTo>
                  <a:lnTo>
                    <a:pt x="1183907" y="808522"/>
                  </a:lnTo>
                  <a:cubicBezTo>
                    <a:pt x="1122947" y="805314"/>
                    <a:pt x="1061293" y="808617"/>
                    <a:pt x="1001027" y="798897"/>
                  </a:cubicBezTo>
                  <a:cubicBezTo>
                    <a:pt x="960961" y="792435"/>
                    <a:pt x="924896" y="770239"/>
                    <a:pt x="885524" y="760396"/>
                  </a:cubicBezTo>
                  <a:cubicBezTo>
                    <a:pt x="847657" y="750929"/>
                    <a:pt x="807888" y="750612"/>
                    <a:pt x="770021" y="741145"/>
                  </a:cubicBezTo>
                  <a:cubicBezTo>
                    <a:pt x="499226" y="673446"/>
                    <a:pt x="734437" y="700421"/>
                    <a:pt x="462013" y="683393"/>
                  </a:cubicBezTo>
                  <a:cubicBezTo>
                    <a:pt x="367759" y="659830"/>
                    <a:pt x="421654" y="677382"/>
                    <a:pt x="587141" y="664143"/>
                  </a:cubicBezTo>
                  <a:cubicBezTo>
                    <a:pt x="612926" y="662080"/>
                    <a:pt x="638453" y="657540"/>
                    <a:pt x="664143" y="654518"/>
                  </a:cubicBezTo>
                  <a:cubicBezTo>
                    <a:pt x="692997" y="651123"/>
                    <a:pt x="722038" y="649202"/>
                    <a:pt x="750770" y="644892"/>
                  </a:cubicBezTo>
                  <a:cubicBezTo>
                    <a:pt x="786244" y="639571"/>
                    <a:pt x="821106" y="630489"/>
                    <a:pt x="856648" y="625642"/>
                  </a:cubicBezTo>
                  <a:cubicBezTo>
                    <a:pt x="891761" y="620854"/>
                    <a:pt x="927283" y="619727"/>
                    <a:pt x="962526" y="616017"/>
                  </a:cubicBezTo>
                  <a:cubicBezTo>
                    <a:pt x="1009767" y="611044"/>
                    <a:pt x="1059768" y="603500"/>
                    <a:pt x="1106905" y="596766"/>
                  </a:cubicBezTo>
                  <a:cubicBezTo>
                    <a:pt x="1338466" y="480989"/>
                    <a:pt x="1149206" y="583215"/>
                    <a:pt x="500514" y="558265"/>
                  </a:cubicBezTo>
                  <a:cubicBezTo>
                    <a:pt x="465102" y="556903"/>
                    <a:pt x="429929" y="551848"/>
                    <a:pt x="394636" y="548640"/>
                  </a:cubicBezTo>
                  <a:cubicBezTo>
                    <a:pt x="362552" y="539015"/>
                    <a:pt x="330880" y="527888"/>
                    <a:pt x="298383" y="519764"/>
                  </a:cubicBezTo>
                  <a:cubicBezTo>
                    <a:pt x="279450" y="515031"/>
                    <a:pt x="221155" y="511372"/>
                    <a:pt x="240632" y="510139"/>
                  </a:cubicBezTo>
                  <a:cubicBezTo>
                    <a:pt x="513104" y="492894"/>
                    <a:pt x="786063" y="484472"/>
                    <a:pt x="1058779" y="471638"/>
                  </a:cubicBezTo>
                  <a:cubicBezTo>
                    <a:pt x="741910" y="451832"/>
                    <a:pt x="1049540" y="476345"/>
                    <a:pt x="789272" y="442762"/>
                  </a:cubicBezTo>
                  <a:cubicBezTo>
                    <a:pt x="459217" y="400174"/>
                    <a:pt x="707534" y="440367"/>
                    <a:pt x="548640" y="413886"/>
                  </a:cubicBezTo>
                  <a:cubicBezTo>
                    <a:pt x="439554" y="417094"/>
                    <a:pt x="330237" y="415735"/>
                    <a:pt x="221381" y="423511"/>
                  </a:cubicBezTo>
                  <a:cubicBezTo>
                    <a:pt x="201914" y="424902"/>
                    <a:pt x="259813" y="430377"/>
                    <a:pt x="279133" y="433137"/>
                  </a:cubicBezTo>
                  <a:cubicBezTo>
                    <a:pt x="304740" y="436795"/>
                    <a:pt x="330468" y="439554"/>
                    <a:pt x="356135" y="442762"/>
                  </a:cubicBezTo>
                  <a:cubicBezTo>
                    <a:pt x="465221" y="436345"/>
                    <a:pt x="577717" y="451321"/>
                    <a:pt x="683394" y="423511"/>
                  </a:cubicBezTo>
                  <a:cubicBezTo>
                    <a:pt x="730857" y="411021"/>
                    <a:pt x="587427" y="402705"/>
                    <a:pt x="539015" y="394636"/>
                  </a:cubicBezTo>
                  <a:cubicBezTo>
                    <a:pt x="306969" y="355962"/>
                    <a:pt x="598869" y="417561"/>
                    <a:pt x="365760" y="365760"/>
                  </a:cubicBezTo>
                  <a:lnTo>
                    <a:pt x="1126156" y="356134"/>
                  </a:lnTo>
                  <a:cubicBezTo>
                    <a:pt x="1139380" y="355781"/>
                    <a:pt x="1100722" y="348572"/>
                    <a:pt x="1087655" y="346509"/>
                  </a:cubicBezTo>
                  <a:cubicBezTo>
                    <a:pt x="744858" y="292385"/>
                    <a:pt x="1102134" y="352421"/>
                    <a:pt x="847023" y="317633"/>
                  </a:cubicBezTo>
                  <a:cubicBezTo>
                    <a:pt x="808349" y="312359"/>
                    <a:pt x="770160" y="303903"/>
                    <a:pt x="731520" y="298383"/>
                  </a:cubicBezTo>
                  <a:cubicBezTo>
                    <a:pt x="657849" y="287859"/>
                    <a:pt x="583850" y="279745"/>
                    <a:pt x="510139" y="269507"/>
                  </a:cubicBezTo>
                  <a:cubicBezTo>
                    <a:pt x="300061" y="240330"/>
                    <a:pt x="468960" y="257889"/>
                    <a:pt x="279133" y="240631"/>
                  </a:cubicBezTo>
                  <a:cubicBezTo>
                    <a:pt x="250257" y="231006"/>
                    <a:pt x="162120" y="213543"/>
                    <a:pt x="192505" y="211756"/>
                  </a:cubicBezTo>
                  <a:cubicBezTo>
                    <a:pt x="343016" y="202903"/>
                    <a:pt x="861454" y="237322"/>
                    <a:pt x="452387" y="211756"/>
                  </a:cubicBezTo>
                  <a:cubicBezTo>
                    <a:pt x="164223" y="175733"/>
                    <a:pt x="671758" y="242930"/>
                    <a:pt x="856648" y="192505"/>
                  </a:cubicBezTo>
                  <a:cubicBezTo>
                    <a:pt x="977526" y="159538"/>
                    <a:pt x="606340" y="180612"/>
                    <a:pt x="481263" y="173254"/>
                  </a:cubicBezTo>
                  <a:cubicBezTo>
                    <a:pt x="389569" y="167860"/>
                    <a:pt x="340517" y="162431"/>
                    <a:pt x="250257" y="144379"/>
                  </a:cubicBezTo>
                  <a:cubicBezTo>
                    <a:pt x="208282" y="135984"/>
                    <a:pt x="167103" y="123898"/>
                    <a:pt x="125128" y="115503"/>
                  </a:cubicBezTo>
                  <a:cubicBezTo>
                    <a:pt x="102882" y="111054"/>
                    <a:pt x="80175" y="109328"/>
                    <a:pt x="57752" y="105878"/>
                  </a:cubicBezTo>
                  <a:cubicBezTo>
                    <a:pt x="38463" y="102910"/>
                    <a:pt x="19251" y="99461"/>
                    <a:pt x="0" y="96252"/>
                  </a:cubicBezTo>
                  <a:cubicBezTo>
                    <a:pt x="166838" y="93044"/>
                    <a:pt x="333810" y="94036"/>
                    <a:pt x="500514" y="86627"/>
                  </a:cubicBezTo>
                  <a:cubicBezTo>
                    <a:pt x="523179" y="85620"/>
                    <a:pt x="410450" y="77002"/>
                    <a:pt x="433137" y="77002"/>
                  </a:cubicBezTo>
                  <a:cubicBezTo>
                    <a:pt x="603214" y="77002"/>
                    <a:pt x="773230" y="83419"/>
                    <a:pt x="943276" y="86627"/>
                  </a:cubicBezTo>
                  <a:cubicBezTo>
                    <a:pt x="689811" y="89835"/>
                    <a:pt x="435108" y="71029"/>
                    <a:pt x="182880" y="96252"/>
                  </a:cubicBezTo>
                  <a:cubicBezTo>
                    <a:pt x="120157" y="102524"/>
                    <a:pt x="302730" y="143550"/>
                    <a:pt x="365760" y="144379"/>
                  </a:cubicBezTo>
                  <a:lnTo>
                    <a:pt x="1097280" y="154004"/>
                  </a:lnTo>
                  <a:cubicBezTo>
                    <a:pt x="933651" y="160421"/>
                    <a:pt x="769750" y="161857"/>
                    <a:pt x="606392" y="173254"/>
                  </a:cubicBezTo>
                  <a:cubicBezTo>
                    <a:pt x="580588" y="175054"/>
                    <a:pt x="657647" y="180388"/>
                    <a:pt x="683394" y="182880"/>
                  </a:cubicBezTo>
                  <a:cubicBezTo>
                    <a:pt x="958050" y="209460"/>
                    <a:pt x="822797" y="188466"/>
                    <a:pt x="962526" y="211756"/>
                  </a:cubicBezTo>
                  <a:lnTo>
                    <a:pt x="1549667" y="202130"/>
                  </a:lnTo>
                  <a:cubicBezTo>
                    <a:pt x="1566020" y="201634"/>
                    <a:pt x="1581657" y="195195"/>
                    <a:pt x="1597794" y="192505"/>
                  </a:cubicBezTo>
                  <a:cubicBezTo>
                    <a:pt x="1620172" y="188775"/>
                    <a:pt x="1642792" y="186610"/>
                    <a:pt x="1665170" y="182880"/>
                  </a:cubicBezTo>
                  <a:cubicBezTo>
                    <a:pt x="1681307" y="180190"/>
                    <a:pt x="1696967" y="174244"/>
                    <a:pt x="1713297" y="173254"/>
                  </a:cubicBezTo>
                  <a:cubicBezTo>
                    <a:pt x="1803025" y="167816"/>
                    <a:pt x="1892968" y="166837"/>
                    <a:pt x="1982804" y="163629"/>
                  </a:cubicBezTo>
                  <a:cubicBezTo>
                    <a:pt x="2457475" y="68698"/>
                    <a:pt x="2028896" y="161232"/>
                    <a:pt x="943276" y="134753"/>
                  </a:cubicBezTo>
                  <a:cubicBezTo>
                    <a:pt x="926003" y="134332"/>
                    <a:pt x="911191" y="121920"/>
                    <a:pt x="895149" y="115503"/>
                  </a:cubicBezTo>
                  <a:cubicBezTo>
                    <a:pt x="927233" y="109086"/>
                    <a:pt x="958691" y="97013"/>
                    <a:pt x="991402" y="96252"/>
                  </a:cubicBezTo>
                  <a:lnTo>
                    <a:pt x="1309036" y="105878"/>
                  </a:lnTo>
                  <a:cubicBezTo>
                    <a:pt x="1165092" y="139096"/>
                    <a:pt x="1013861" y="118711"/>
                    <a:pt x="866274" y="125128"/>
                  </a:cubicBezTo>
                  <a:cubicBezTo>
                    <a:pt x="901567" y="128336"/>
                    <a:pt x="936721" y="134044"/>
                    <a:pt x="972152" y="134753"/>
                  </a:cubicBezTo>
                  <a:cubicBezTo>
                    <a:pt x="1257662" y="140463"/>
                    <a:pt x="1543415" y="134187"/>
                    <a:pt x="1828800" y="144379"/>
                  </a:cubicBezTo>
                  <a:cubicBezTo>
                    <a:pt x="1846067" y="144996"/>
                    <a:pt x="1797223" y="158664"/>
                    <a:pt x="1780674" y="163629"/>
                  </a:cubicBezTo>
                  <a:cubicBezTo>
                    <a:pt x="1765004" y="168330"/>
                    <a:pt x="1748419" y="169286"/>
                    <a:pt x="1732547" y="173254"/>
                  </a:cubicBezTo>
                  <a:cubicBezTo>
                    <a:pt x="1684226" y="185334"/>
                    <a:pt x="1637298" y="203567"/>
                    <a:pt x="1588168" y="211756"/>
                  </a:cubicBezTo>
                  <a:cubicBezTo>
                    <a:pt x="1540591" y="219686"/>
                    <a:pt x="1491824" y="217014"/>
                    <a:pt x="1443789" y="221381"/>
                  </a:cubicBezTo>
                  <a:cubicBezTo>
                    <a:pt x="1331568" y="231583"/>
                    <a:pt x="1260795" y="240051"/>
                    <a:pt x="1155032" y="259882"/>
                  </a:cubicBezTo>
                  <a:cubicBezTo>
                    <a:pt x="1142030" y="262320"/>
                    <a:pt x="1129364" y="266299"/>
                    <a:pt x="1116530" y="269507"/>
                  </a:cubicBezTo>
                  <a:cubicBezTo>
                    <a:pt x="1283368" y="272715"/>
                    <a:pt x="1450599" y="267243"/>
                    <a:pt x="1617044" y="279132"/>
                  </a:cubicBezTo>
                  <a:cubicBezTo>
                    <a:pt x="1649680" y="281463"/>
                    <a:pt x="1553259" y="294325"/>
                    <a:pt x="1520792" y="298383"/>
                  </a:cubicBezTo>
                  <a:lnTo>
                    <a:pt x="1443789" y="308008"/>
                  </a:lnTo>
                  <a:lnTo>
                    <a:pt x="2146434" y="317633"/>
                  </a:lnTo>
                  <a:cubicBezTo>
                    <a:pt x="2165942" y="318215"/>
                    <a:pt x="2108101" y="325317"/>
                    <a:pt x="2088682" y="327259"/>
                  </a:cubicBezTo>
                  <a:cubicBezTo>
                    <a:pt x="2043873" y="331740"/>
                    <a:pt x="1998955" y="336158"/>
                    <a:pt x="1953928" y="336884"/>
                  </a:cubicBezTo>
                  <a:lnTo>
                    <a:pt x="895149" y="346509"/>
                  </a:lnTo>
                  <a:cubicBezTo>
                    <a:pt x="1232941" y="402809"/>
                    <a:pt x="764300" y="330508"/>
                    <a:pt x="1549667" y="375385"/>
                  </a:cubicBezTo>
                  <a:lnTo>
                    <a:pt x="1347537" y="385010"/>
                  </a:lnTo>
                  <a:lnTo>
                    <a:pt x="875899" y="394636"/>
                  </a:lnTo>
                  <a:cubicBezTo>
                    <a:pt x="781050" y="426252"/>
                    <a:pt x="715681" y="435590"/>
                    <a:pt x="914400" y="433137"/>
                  </a:cubicBezTo>
                  <a:cubicBezTo>
                    <a:pt x="1132650" y="430443"/>
                    <a:pt x="1350745" y="420303"/>
                    <a:pt x="1568918" y="413886"/>
                  </a:cubicBezTo>
                  <a:cubicBezTo>
                    <a:pt x="1494898" y="424460"/>
                    <a:pt x="1495764" y="425052"/>
                    <a:pt x="1414914" y="433137"/>
                  </a:cubicBezTo>
                  <a:cubicBezTo>
                    <a:pt x="1379652" y="436663"/>
                    <a:pt x="1344149" y="437974"/>
                    <a:pt x="1309036" y="442762"/>
                  </a:cubicBezTo>
                  <a:cubicBezTo>
                    <a:pt x="1273494" y="447609"/>
                    <a:pt x="1238810" y="458051"/>
                    <a:pt x="1203158" y="462012"/>
                  </a:cubicBezTo>
                  <a:cubicBezTo>
                    <a:pt x="1071897" y="476597"/>
                    <a:pt x="922809" y="483469"/>
                    <a:pt x="789272" y="490888"/>
                  </a:cubicBezTo>
                  <a:cubicBezTo>
                    <a:pt x="1144769" y="727899"/>
                    <a:pt x="775130" y="489077"/>
                    <a:pt x="1992429" y="519764"/>
                  </a:cubicBezTo>
                  <a:cubicBezTo>
                    <a:pt x="2003993" y="520056"/>
                    <a:pt x="1975032" y="537579"/>
                    <a:pt x="1963554" y="539014"/>
                  </a:cubicBezTo>
                  <a:cubicBezTo>
                    <a:pt x="1871009" y="550582"/>
                    <a:pt x="1777438" y="551459"/>
                    <a:pt x="1684421" y="558265"/>
                  </a:cubicBezTo>
                  <a:cubicBezTo>
                    <a:pt x="1645890" y="561084"/>
                    <a:pt x="1607419" y="564682"/>
                    <a:pt x="1568918" y="567890"/>
                  </a:cubicBezTo>
                  <a:lnTo>
                    <a:pt x="2011680" y="577516"/>
                  </a:lnTo>
                  <a:cubicBezTo>
                    <a:pt x="2057263" y="583214"/>
                    <a:pt x="1922427" y="600071"/>
                    <a:pt x="1876926" y="606391"/>
                  </a:cubicBezTo>
                  <a:cubicBezTo>
                    <a:pt x="1806723" y="616141"/>
                    <a:pt x="1736020" y="623692"/>
                    <a:pt x="1665170" y="625642"/>
                  </a:cubicBezTo>
                  <a:cubicBezTo>
                    <a:pt x="1386125" y="633322"/>
                    <a:pt x="1106905" y="632059"/>
                    <a:pt x="827773" y="635267"/>
                  </a:cubicBezTo>
                  <a:lnTo>
                    <a:pt x="1790299" y="644892"/>
                  </a:lnTo>
                  <a:cubicBezTo>
                    <a:pt x="1807568" y="645437"/>
                    <a:pt x="1759419" y="663091"/>
                    <a:pt x="1742173" y="664143"/>
                  </a:cubicBezTo>
                  <a:cubicBezTo>
                    <a:pt x="1495395" y="679191"/>
                    <a:pt x="1248076" y="683394"/>
                    <a:pt x="1001027" y="693019"/>
                  </a:cubicBezTo>
                  <a:cubicBezTo>
                    <a:pt x="1126156" y="702644"/>
                    <a:pt x="1250922" y="720545"/>
                    <a:pt x="1376413" y="721894"/>
                  </a:cubicBezTo>
                  <a:cubicBezTo>
                    <a:pt x="2521825" y="734211"/>
                    <a:pt x="2569938" y="735346"/>
                    <a:pt x="1520792" y="721894"/>
                  </a:cubicBezTo>
                  <a:cubicBezTo>
                    <a:pt x="1604211" y="728311"/>
                    <a:pt x="1689008" y="724737"/>
                    <a:pt x="1771048" y="741145"/>
                  </a:cubicBezTo>
                  <a:cubicBezTo>
                    <a:pt x="1805798" y="748095"/>
                    <a:pt x="1700603" y="750154"/>
                    <a:pt x="1665170" y="750770"/>
                  </a:cubicBezTo>
                  <a:lnTo>
                    <a:pt x="664143" y="760396"/>
                  </a:lnTo>
                  <a:cubicBezTo>
                    <a:pt x="1063853" y="804807"/>
                    <a:pt x="822675" y="781813"/>
                    <a:pt x="1722922" y="750770"/>
                  </a:cubicBezTo>
                  <a:cubicBezTo>
                    <a:pt x="1771445" y="749097"/>
                    <a:pt x="1819175" y="737937"/>
                    <a:pt x="1867301" y="731520"/>
                  </a:cubicBezTo>
                  <a:cubicBezTo>
                    <a:pt x="1649128" y="728311"/>
                    <a:pt x="1430840" y="729682"/>
                    <a:pt x="1212783" y="721894"/>
                  </a:cubicBezTo>
                  <a:cubicBezTo>
                    <a:pt x="1174173" y="720515"/>
                    <a:pt x="1289864" y="716313"/>
                    <a:pt x="1328286" y="712269"/>
                  </a:cubicBezTo>
                  <a:cubicBezTo>
                    <a:pt x="1350848" y="709894"/>
                    <a:pt x="1373285" y="706374"/>
                    <a:pt x="1395663" y="702644"/>
                  </a:cubicBezTo>
                  <a:cubicBezTo>
                    <a:pt x="1450296" y="693539"/>
                    <a:pt x="1504505" y="681885"/>
                    <a:pt x="1559293" y="673768"/>
                  </a:cubicBezTo>
                  <a:cubicBezTo>
                    <a:pt x="1611825" y="665986"/>
                    <a:pt x="1747024" y="657609"/>
                    <a:pt x="1790299" y="654518"/>
                  </a:cubicBezTo>
                  <a:cubicBezTo>
                    <a:pt x="1748589" y="651309"/>
                    <a:pt x="1706716" y="649780"/>
                    <a:pt x="1665170" y="644892"/>
                  </a:cubicBezTo>
                  <a:cubicBezTo>
                    <a:pt x="1652032" y="643346"/>
                    <a:pt x="1639604" y="638039"/>
                    <a:pt x="1626669" y="635267"/>
                  </a:cubicBezTo>
                  <a:cubicBezTo>
                    <a:pt x="1594676" y="628411"/>
                    <a:pt x="1562896" y="619978"/>
                    <a:pt x="1530417" y="616017"/>
                  </a:cubicBezTo>
                  <a:cubicBezTo>
                    <a:pt x="1431226" y="603921"/>
                    <a:pt x="1331495" y="596766"/>
                    <a:pt x="1232034" y="587141"/>
                  </a:cubicBezTo>
                  <a:cubicBezTo>
                    <a:pt x="1198286" y="578704"/>
                    <a:pt x="1145540" y="570955"/>
                    <a:pt x="1251284" y="567890"/>
                  </a:cubicBezTo>
                  <a:lnTo>
                    <a:pt x="2521819" y="539014"/>
                  </a:lnTo>
                  <a:cubicBezTo>
                    <a:pt x="3041314" y="446248"/>
                    <a:pt x="2856190" y="493195"/>
                    <a:pt x="2059806" y="510139"/>
                  </a:cubicBezTo>
                  <a:lnTo>
                    <a:pt x="1434164" y="519764"/>
                  </a:lnTo>
                  <a:cubicBezTo>
                    <a:pt x="905138" y="483278"/>
                    <a:pt x="1197849" y="511562"/>
                    <a:pt x="1694046" y="490888"/>
                  </a:cubicBezTo>
                  <a:cubicBezTo>
                    <a:pt x="1719891" y="489811"/>
                    <a:pt x="1642769" y="483971"/>
                    <a:pt x="1617044" y="481263"/>
                  </a:cubicBezTo>
                  <a:cubicBezTo>
                    <a:pt x="1581801" y="477553"/>
                    <a:pt x="1546301" y="476261"/>
                    <a:pt x="1511166" y="471638"/>
                  </a:cubicBezTo>
                  <a:cubicBezTo>
                    <a:pt x="1424342" y="460214"/>
                    <a:pt x="1337911" y="445971"/>
                    <a:pt x="1251284" y="433137"/>
                  </a:cubicBezTo>
                  <a:cubicBezTo>
                    <a:pt x="1535440" y="362092"/>
                    <a:pt x="1054828" y="479124"/>
                    <a:pt x="2011680" y="413886"/>
                  </a:cubicBezTo>
                  <a:lnTo>
                    <a:pt x="1713297" y="394636"/>
                  </a:lnTo>
                  <a:cubicBezTo>
                    <a:pt x="1069215" y="343787"/>
                    <a:pt x="1497534" y="364829"/>
                    <a:pt x="1039528" y="346509"/>
                  </a:cubicBezTo>
                  <a:cubicBezTo>
                    <a:pt x="773136" y="313211"/>
                    <a:pt x="1088943" y="354424"/>
                    <a:pt x="1463040" y="365760"/>
                  </a:cubicBezTo>
                  <a:cubicBezTo>
                    <a:pt x="1719616" y="373535"/>
                    <a:pt x="1976387" y="372177"/>
                    <a:pt x="2233061" y="375385"/>
                  </a:cubicBezTo>
                  <a:cubicBezTo>
                    <a:pt x="2242686" y="378593"/>
                    <a:pt x="2261937" y="374864"/>
                    <a:pt x="2261937" y="385010"/>
                  </a:cubicBezTo>
                  <a:cubicBezTo>
                    <a:pt x="2261937" y="396578"/>
                    <a:pt x="2244627" y="404481"/>
                    <a:pt x="2233061" y="404261"/>
                  </a:cubicBezTo>
                  <a:cubicBezTo>
                    <a:pt x="1905610" y="398024"/>
                    <a:pt x="1578543" y="378594"/>
                    <a:pt x="1251284" y="365760"/>
                  </a:cubicBezTo>
                  <a:lnTo>
                    <a:pt x="1588168" y="346509"/>
                  </a:lnTo>
                  <a:cubicBezTo>
                    <a:pt x="1620341" y="344364"/>
                    <a:pt x="1652533" y="341667"/>
                    <a:pt x="1684421" y="336884"/>
                  </a:cubicBezTo>
                  <a:cubicBezTo>
                    <a:pt x="1935936" y="299157"/>
                    <a:pt x="1885331" y="310722"/>
                    <a:pt x="2011680" y="279132"/>
                  </a:cubicBezTo>
                  <a:cubicBezTo>
                    <a:pt x="1960345" y="266298"/>
                    <a:pt x="1909638" y="250624"/>
                    <a:pt x="1857676" y="240631"/>
                  </a:cubicBezTo>
                  <a:cubicBezTo>
                    <a:pt x="1826012" y="234542"/>
                    <a:pt x="1793361" y="235442"/>
                    <a:pt x="1761423" y="231006"/>
                  </a:cubicBezTo>
                  <a:cubicBezTo>
                    <a:pt x="1677825" y="219395"/>
                    <a:pt x="1594751" y="204207"/>
                    <a:pt x="1511166" y="192505"/>
                  </a:cubicBezTo>
                  <a:cubicBezTo>
                    <a:pt x="1434314" y="181746"/>
                    <a:pt x="1356753" y="176098"/>
                    <a:pt x="1280160" y="163629"/>
                  </a:cubicBezTo>
                  <a:cubicBezTo>
                    <a:pt x="1218673" y="153619"/>
                    <a:pt x="1158367" y="137345"/>
                    <a:pt x="1097280" y="125128"/>
                  </a:cubicBezTo>
                  <a:cubicBezTo>
                    <a:pt x="1078143" y="121301"/>
                    <a:pt x="1058779" y="118711"/>
                    <a:pt x="1039528" y="115503"/>
                  </a:cubicBezTo>
                  <a:cubicBezTo>
                    <a:pt x="1055570" y="109086"/>
                    <a:pt x="1070401" y="97160"/>
                    <a:pt x="1087655" y="96252"/>
                  </a:cubicBezTo>
                  <a:cubicBezTo>
                    <a:pt x="1254293" y="87482"/>
                    <a:pt x="1421641" y="97302"/>
                    <a:pt x="1588168" y="86627"/>
                  </a:cubicBezTo>
                  <a:cubicBezTo>
                    <a:pt x="1672396" y="81228"/>
                    <a:pt x="1922691" y="52896"/>
                    <a:pt x="1838425" y="48126"/>
                  </a:cubicBezTo>
                  <a:cubicBezTo>
                    <a:pt x="1585344" y="33801"/>
                    <a:pt x="1331494" y="54543"/>
                    <a:pt x="1078029" y="57751"/>
                  </a:cubicBezTo>
                  <a:cubicBezTo>
                    <a:pt x="1206434" y="100554"/>
                    <a:pt x="1053886" y="51904"/>
                    <a:pt x="1222408" y="96252"/>
                  </a:cubicBezTo>
                  <a:cubicBezTo>
                    <a:pt x="1254802" y="104777"/>
                    <a:pt x="1285445" y="120795"/>
                    <a:pt x="1318661" y="125128"/>
                  </a:cubicBezTo>
                  <a:cubicBezTo>
                    <a:pt x="1433591" y="140119"/>
                    <a:pt x="1549861" y="142278"/>
                    <a:pt x="1665170" y="154004"/>
                  </a:cubicBezTo>
                  <a:cubicBezTo>
                    <a:pt x="2232969" y="211747"/>
                    <a:pt x="1640941" y="163987"/>
                    <a:pt x="2011680" y="192505"/>
                  </a:cubicBezTo>
                  <a:cubicBezTo>
                    <a:pt x="2018822" y="194885"/>
                    <a:pt x="2081541" y="209374"/>
                    <a:pt x="2011680" y="211756"/>
                  </a:cubicBezTo>
                  <a:cubicBezTo>
                    <a:pt x="1739047" y="221050"/>
                    <a:pt x="1466249" y="224589"/>
                    <a:pt x="1193533" y="231006"/>
                  </a:cubicBezTo>
                  <a:cubicBezTo>
                    <a:pt x="1624505" y="302835"/>
                    <a:pt x="1550865" y="299710"/>
                    <a:pt x="2290813" y="269507"/>
                  </a:cubicBezTo>
                  <a:cubicBezTo>
                    <a:pt x="2441790" y="263345"/>
                    <a:pt x="1989221" y="250256"/>
                    <a:pt x="1838425" y="240631"/>
                  </a:cubicBezTo>
                  <a:cubicBezTo>
                    <a:pt x="1787090" y="231006"/>
                    <a:pt x="1633751" y="224423"/>
                    <a:pt x="1684421" y="211756"/>
                  </a:cubicBezTo>
                  <a:cubicBezTo>
                    <a:pt x="1809276" y="180543"/>
                    <a:pt x="1941263" y="194532"/>
                    <a:pt x="2069432" y="182880"/>
                  </a:cubicBezTo>
                  <a:cubicBezTo>
                    <a:pt x="2117785" y="178484"/>
                    <a:pt x="2165684" y="170046"/>
                    <a:pt x="2213810" y="163629"/>
                  </a:cubicBezTo>
                  <a:cubicBezTo>
                    <a:pt x="2374231" y="166837"/>
                    <a:pt x="2536353" y="149740"/>
                    <a:pt x="2695074" y="173254"/>
                  </a:cubicBezTo>
                  <a:cubicBezTo>
                    <a:pt x="2768689" y="184160"/>
                    <a:pt x="2548110" y="201598"/>
                    <a:pt x="2473693" y="202130"/>
                  </a:cubicBezTo>
                  <a:cubicBezTo>
                    <a:pt x="2098262" y="204812"/>
                    <a:pt x="1722458" y="202612"/>
                    <a:pt x="1347537" y="182880"/>
                  </a:cubicBezTo>
                  <a:cubicBezTo>
                    <a:pt x="1033530" y="166354"/>
                    <a:pt x="1976388" y="189297"/>
                    <a:pt x="2290813" y="192505"/>
                  </a:cubicBezTo>
                  <a:cubicBezTo>
                    <a:pt x="2130539" y="245928"/>
                    <a:pt x="2274747" y="200528"/>
                    <a:pt x="1848050" y="231006"/>
                  </a:cubicBezTo>
                  <a:lnTo>
                    <a:pt x="1722922" y="240631"/>
                  </a:lnTo>
                  <a:cubicBezTo>
                    <a:pt x="1777465" y="243840"/>
                    <a:pt x="1831944" y="248467"/>
                    <a:pt x="1886552" y="250257"/>
                  </a:cubicBezTo>
                  <a:cubicBezTo>
                    <a:pt x="2027683" y="254884"/>
                    <a:pt x="2169233" y="249578"/>
                    <a:pt x="2310063" y="259882"/>
                  </a:cubicBezTo>
                  <a:cubicBezTo>
                    <a:pt x="2321600" y="260726"/>
                    <a:pt x="2292019" y="275070"/>
                    <a:pt x="2281187" y="279132"/>
                  </a:cubicBezTo>
                  <a:cubicBezTo>
                    <a:pt x="2265869" y="284876"/>
                    <a:pt x="2248932" y="284790"/>
                    <a:pt x="2233061" y="288758"/>
                  </a:cubicBezTo>
                  <a:cubicBezTo>
                    <a:pt x="2210401" y="294423"/>
                    <a:pt x="2188918" y="305605"/>
                    <a:pt x="2165684" y="308008"/>
                  </a:cubicBezTo>
                  <a:cubicBezTo>
                    <a:pt x="2086027" y="316248"/>
                    <a:pt x="1603159" y="327114"/>
                    <a:pt x="1597794" y="327259"/>
                  </a:cubicBezTo>
                  <a:cubicBezTo>
                    <a:pt x="1607419" y="330467"/>
                    <a:pt x="1616826" y="334423"/>
                    <a:pt x="1626669" y="336884"/>
                  </a:cubicBezTo>
                  <a:cubicBezTo>
                    <a:pt x="1642541" y="340852"/>
                    <a:pt x="1658440" y="346141"/>
                    <a:pt x="1674796" y="346509"/>
                  </a:cubicBezTo>
                  <a:cubicBezTo>
                    <a:pt x="1944254" y="352564"/>
                    <a:pt x="2213811" y="352926"/>
                    <a:pt x="2483318" y="356134"/>
                  </a:cubicBezTo>
                  <a:cubicBezTo>
                    <a:pt x="2467276" y="359343"/>
                    <a:pt x="2451117" y="362013"/>
                    <a:pt x="2435192" y="365760"/>
                  </a:cubicBezTo>
                  <a:cubicBezTo>
                    <a:pt x="2396561" y="374850"/>
                    <a:pt x="2359026" y="389391"/>
                    <a:pt x="2319688" y="394636"/>
                  </a:cubicBezTo>
                  <a:cubicBezTo>
                    <a:pt x="2262355" y="402280"/>
                    <a:pt x="2204256" y="402815"/>
                    <a:pt x="2146434" y="404261"/>
                  </a:cubicBezTo>
                  <a:lnTo>
                    <a:pt x="1549667" y="413886"/>
                  </a:lnTo>
                  <a:cubicBezTo>
                    <a:pt x="1562501" y="417094"/>
                    <a:pt x="1575119" y="421336"/>
                    <a:pt x="1588168" y="423511"/>
                  </a:cubicBezTo>
                  <a:cubicBezTo>
                    <a:pt x="1701496" y="442399"/>
                    <a:pt x="1823064" y="438776"/>
                    <a:pt x="1934678" y="442762"/>
                  </a:cubicBezTo>
                  <a:cubicBezTo>
                    <a:pt x="2091891" y="455596"/>
                    <a:pt x="2250046" y="459814"/>
                    <a:pt x="2406316" y="481263"/>
                  </a:cubicBezTo>
                  <a:cubicBezTo>
                    <a:pt x="2417777" y="482836"/>
                    <a:pt x="2435913" y="504966"/>
                    <a:pt x="2425566" y="510139"/>
                  </a:cubicBezTo>
                  <a:cubicBezTo>
                    <a:pt x="2396726" y="524559"/>
                    <a:pt x="2361398" y="516556"/>
                    <a:pt x="2329314" y="519764"/>
                  </a:cubicBezTo>
                  <a:cubicBezTo>
                    <a:pt x="2200629" y="568021"/>
                    <a:pt x="2267495" y="551771"/>
                    <a:pt x="2069432" y="558265"/>
                  </a:cubicBezTo>
                  <a:lnTo>
                    <a:pt x="1665170" y="567890"/>
                  </a:lnTo>
                  <a:cubicBezTo>
                    <a:pt x="1896191" y="567890"/>
                    <a:pt x="2514790" y="545987"/>
                    <a:pt x="1857676" y="567890"/>
                  </a:cubicBezTo>
                  <a:lnTo>
                    <a:pt x="2675823" y="577516"/>
                  </a:lnTo>
                  <a:cubicBezTo>
                    <a:pt x="2734267" y="581005"/>
                    <a:pt x="2560579" y="598480"/>
                    <a:pt x="2502568" y="606391"/>
                  </a:cubicBezTo>
                  <a:cubicBezTo>
                    <a:pt x="2419366" y="617737"/>
                    <a:pt x="2336165" y="630795"/>
                    <a:pt x="2252312" y="635267"/>
                  </a:cubicBezTo>
                  <a:cubicBezTo>
                    <a:pt x="2095290" y="643642"/>
                    <a:pt x="1937887" y="641684"/>
                    <a:pt x="1780674" y="644892"/>
                  </a:cubicBezTo>
                  <a:cubicBezTo>
                    <a:pt x="1787091" y="654517"/>
                    <a:pt x="1806865" y="664514"/>
                    <a:pt x="1799924" y="673768"/>
                  </a:cubicBezTo>
                  <a:cubicBezTo>
                    <a:pt x="1790108" y="686856"/>
                    <a:pt x="1768014" y="681231"/>
                    <a:pt x="1751798" y="683393"/>
                  </a:cubicBezTo>
                  <a:cubicBezTo>
                    <a:pt x="1719836" y="687655"/>
                    <a:pt x="1687751" y="691448"/>
                    <a:pt x="1655545" y="693019"/>
                  </a:cubicBezTo>
                  <a:cubicBezTo>
                    <a:pt x="1556150" y="697868"/>
                    <a:pt x="1456623" y="699436"/>
                    <a:pt x="1357162" y="702644"/>
                  </a:cubicBezTo>
                  <a:cubicBezTo>
                    <a:pt x="1366787" y="709061"/>
                    <a:pt x="1375166" y="717941"/>
                    <a:pt x="1386038" y="721894"/>
                  </a:cubicBezTo>
                  <a:cubicBezTo>
                    <a:pt x="1502127" y="764108"/>
                    <a:pt x="1671736" y="747891"/>
                    <a:pt x="1771048" y="750770"/>
                  </a:cubicBezTo>
                  <a:lnTo>
                    <a:pt x="2127183" y="760396"/>
                  </a:lnTo>
                  <a:cubicBezTo>
                    <a:pt x="2013354" y="798338"/>
                    <a:pt x="1973702" y="816169"/>
                    <a:pt x="1790299" y="731520"/>
                  </a:cubicBezTo>
                  <a:cubicBezTo>
                    <a:pt x="1734644" y="705833"/>
                    <a:pt x="1912528" y="721145"/>
                    <a:pt x="1973179" y="712269"/>
                  </a:cubicBezTo>
                  <a:cubicBezTo>
                    <a:pt x="2044165" y="701881"/>
                    <a:pt x="2114350" y="686602"/>
                    <a:pt x="2184935" y="673768"/>
                  </a:cubicBezTo>
                  <a:cubicBezTo>
                    <a:pt x="2236270" y="676976"/>
                    <a:pt x="2288204" y="674937"/>
                    <a:pt x="2338939" y="683393"/>
                  </a:cubicBezTo>
                  <a:cubicBezTo>
                    <a:pt x="2351988" y="685568"/>
                    <a:pt x="2313410" y="690425"/>
                    <a:pt x="2300438" y="693019"/>
                  </a:cubicBezTo>
                  <a:cubicBezTo>
                    <a:pt x="2281301" y="696847"/>
                    <a:pt x="2261769" y="698555"/>
                    <a:pt x="2242686" y="702644"/>
                  </a:cubicBezTo>
                  <a:cubicBezTo>
                    <a:pt x="2216816" y="708187"/>
                    <a:pt x="2191483" y="716031"/>
                    <a:pt x="2165684" y="721894"/>
                  </a:cubicBezTo>
                  <a:cubicBezTo>
                    <a:pt x="2120889" y="732075"/>
                    <a:pt x="2075496" y="739628"/>
                    <a:pt x="2030930" y="750770"/>
                  </a:cubicBezTo>
                  <a:cubicBezTo>
                    <a:pt x="1807096" y="806729"/>
                    <a:pt x="2022182" y="762146"/>
                    <a:pt x="1886552" y="789271"/>
                  </a:cubicBezTo>
                  <a:cubicBezTo>
                    <a:pt x="1899386" y="795688"/>
                    <a:pt x="1910720" y="807860"/>
                    <a:pt x="1925053" y="808522"/>
                  </a:cubicBezTo>
                  <a:lnTo>
                    <a:pt x="2454442" y="827772"/>
                  </a:lnTo>
                  <a:lnTo>
                    <a:pt x="2319688" y="847023"/>
                  </a:lnTo>
                  <a:cubicBezTo>
                    <a:pt x="2197768" y="843815"/>
                    <a:pt x="2075264" y="849737"/>
                    <a:pt x="1953928" y="837398"/>
                  </a:cubicBezTo>
                  <a:cubicBezTo>
                    <a:pt x="1885023" y="830391"/>
                    <a:pt x="1819357" y="804526"/>
                    <a:pt x="1751798" y="789271"/>
                  </a:cubicBezTo>
                  <a:cubicBezTo>
                    <a:pt x="1719882" y="782064"/>
                    <a:pt x="1687629" y="776438"/>
                    <a:pt x="1655545" y="770021"/>
                  </a:cubicBezTo>
                  <a:cubicBezTo>
                    <a:pt x="1855756" y="719970"/>
                    <a:pt x="1644509" y="769733"/>
                    <a:pt x="2184935" y="750770"/>
                  </a:cubicBezTo>
                  <a:cubicBezTo>
                    <a:pt x="2204439" y="750086"/>
                    <a:pt x="2223436" y="744353"/>
                    <a:pt x="2242686" y="741145"/>
                  </a:cubicBezTo>
                  <a:lnTo>
                    <a:pt x="1655545" y="731520"/>
                  </a:lnTo>
                  <a:cubicBezTo>
                    <a:pt x="1552825" y="731520"/>
                    <a:pt x="1861189" y="732615"/>
                    <a:pt x="1963554" y="741145"/>
                  </a:cubicBezTo>
                  <a:cubicBezTo>
                    <a:pt x="1989332" y="743293"/>
                    <a:pt x="1912413" y="750189"/>
                    <a:pt x="1886552" y="750770"/>
                  </a:cubicBezTo>
                  <a:cubicBezTo>
                    <a:pt x="1626715" y="756609"/>
                    <a:pt x="1366787" y="757187"/>
                    <a:pt x="1106905" y="760396"/>
                  </a:cubicBezTo>
                  <a:cubicBezTo>
                    <a:pt x="1097280" y="763604"/>
                    <a:pt x="1078029" y="759875"/>
                    <a:pt x="1078029" y="770021"/>
                  </a:cubicBezTo>
                  <a:cubicBezTo>
                    <a:pt x="1078029" y="781589"/>
                    <a:pt x="1095343" y="788906"/>
                    <a:pt x="1106905" y="789271"/>
                  </a:cubicBezTo>
                  <a:cubicBezTo>
                    <a:pt x="1401950" y="798588"/>
                    <a:pt x="1697254" y="795688"/>
                    <a:pt x="1992429" y="798897"/>
                  </a:cubicBezTo>
                  <a:cubicBezTo>
                    <a:pt x="2159267" y="792480"/>
                    <a:pt x="2326418" y="791713"/>
                    <a:pt x="2492943" y="779646"/>
                  </a:cubicBezTo>
                  <a:cubicBezTo>
                    <a:pt x="2548184" y="775643"/>
                    <a:pt x="2601940" y="759875"/>
                    <a:pt x="2656573" y="750770"/>
                  </a:cubicBezTo>
                  <a:cubicBezTo>
                    <a:pt x="2678951" y="747040"/>
                    <a:pt x="2701490" y="744353"/>
                    <a:pt x="2723949" y="741145"/>
                  </a:cubicBezTo>
                  <a:cubicBezTo>
                    <a:pt x="2659781" y="737937"/>
                    <a:pt x="2595412" y="737517"/>
                    <a:pt x="2531444" y="731520"/>
                  </a:cubicBezTo>
                  <a:cubicBezTo>
                    <a:pt x="2492582" y="727877"/>
                    <a:pt x="2454607" y="717602"/>
                    <a:pt x="2415941" y="712269"/>
                  </a:cubicBezTo>
                  <a:cubicBezTo>
                    <a:pt x="1714845" y="615566"/>
                    <a:pt x="2217177" y="693558"/>
                    <a:pt x="1732547" y="616017"/>
                  </a:cubicBezTo>
                  <a:cubicBezTo>
                    <a:pt x="1703671" y="606392"/>
                    <a:pt x="1667443" y="608664"/>
                    <a:pt x="1645920" y="587141"/>
                  </a:cubicBezTo>
                  <a:cubicBezTo>
                    <a:pt x="1635774" y="576995"/>
                    <a:pt x="1652627" y="555608"/>
                    <a:pt x="1665170" y="548640"/>
                  </a:cubicBezTo>
                  <a:cubicBezTo>
                    <a:pt x="1685002" y="537622"/>
                    <a:pt x="1710330" y="543611"/>
                    <a:pt x="1732547" y="539014"/>
                  </a:cubicBezTo>
                  <a:cubicBezTo>
                    <a:pt x="2229679" y="436159"/>
                    <a:pt x="1696528" y="531635"/>
                    <a:pt x="2107933" y="471638"/>
                  </a:cubicBezTo>
                  <a:cubicBezTo>
                    <a:pt x="2207625" y="457100"/>
                    <a:pt x="2406316" y="423511"/>
                    <a:pt x="2406316" y="423511"/>
                  </a:cubicBezTo>
                  <a:cubicBezTo>
                    <a:pt x="2284952" y="393171"/>
                    <a:pt x="2443594" y="430101"/>
                    <a:pt x="2146434" y="404261"/>
                  </a:cubicBezTo>
                  <a:cubicBezTo>
                    <a:pt x="2072295" y="397814"/>
                    <a:pt x="1998697" y="386097"/>
                    <a:pt x="1925053" y="375385"/>
                  </a:cubicBezTo>
                  <a:cubicBezTo>
                    <a:pt x="1822220" y="360427"/>
                    <a:pt x="1617044" y="327259"/>
                    <a:pt x="1617044" y="327259"/>
                  </a:cubicBezTo>
                  <a:cubicBezTo>
                    <a:pt x="1607419" y="320842"/>
                    <a:pt x="1578913" y="314949"/>
                    <a:pt x="1588168" y="308008"/>
                  </a:cubicBezTo>
                  <a:cubicBezTo>
                    <a:pt x="1606318" y="294396"/>
                    <a:pt x="1633203" y="302326"/>
                    <a:pt x="1655545" y="298383"/>
                  </a:cubicBezTo>
                  <a:cubicBezTo>
                    <a:pt x="1687767" y="292697"/>
                    <a:pt x="1719714" y="285549"/>
                    <a:pt x="1751798" y="279132"/>
                  </a:cubicBezTo>
                  <a:lnTo>
                    <a:pt x="1799924" y="269507"/>
                  </a:lnTo>
                  <a:lnTo>
                    <a:pt x="1751798" y="259882"/>
                  </a:lnTo>
                  <a:cubicBezTo>
                    <a:pt x="1732597" y="256391"/>
                    <a:pt x="1674558" y="251301"/>
                    <a:pt x="1694046" y="250257"/>
                  </a:cubicBezTo>
                  <a:cubicBezTo>
                    <a:pt x="1892787" y="239610"/>
                    <a:pt x="2091891" y="237423"/>
                    <a:pt x="2290813" y="231006"/>
                  </a:cubicBezTo>
                  <a:cubicBezTo>
                    <a:pt x="2281188" y="221381"/>
                    <a:pt x="2274576" y="207185"/>
                    <a:pt x="2261937" y="202130"/>
                  </a:cubicBezTo>
                  <a:cubicBezTo>
                    <a:pt x="2255876" y="199706"/>
                    <a:pt x="2117964" y="182938"/>
                    <a:pt x="2117558" y="182880"/>
                  </a:cubicBezTo>
                  <a:lnTo>
                    <a:pt x="1925053" y="154004"/>
                  </a:lnTo>
                  <a:cubicBezTo>
                    <a:pt x="1664987" y="117883"/>
                    <a:pt x="1854783" y="148709"/>
                    <a:pt x="1713297" y="125128"/>
                  </a:cubicBezTo>
                  <a:cubicBezTo>
                    <a:pt x="1732547" y="121920"/>
                    <a:pt x="1751629" y="117445"/>
                    <a:pt x="1771048" y="115503"/>
                  </a:cubicBezTo>
                  <a:cubicBezTo>
                    <a:pt x="1947173" y="97891"/>
                    <a:pt x="1853837" y="118870"/>
                    <a:pt x="1944303" y="96252"/>
                  </a:cubicBezTo>
                  <a:lnTo>
                    <a:pt x="1540042" y="67377"/>
                  </a:lnTo>
                  <a:cubicBezTo>
                    <a:pt x="1504704" y="64710"/>
                    <a:pt x="1398755" y="59182"/>
                    <a:pt x="1434164" y="57751"/>
                  </a:cubicBezTo>
                  <a:cubicBezTo>
                    <a:pt x="1786934" y="43498"/>
                    <a:pt x="2140017" y="38501"/>
                    <a:pt x="2492943" y="28876"/>
                  </a:cubicBezTo>
                  <a:cubicBezTo>
                    <a:pt x="2592404" y="22459"/>
                    <a:pt x="2691658" y="9625"/>
                    <a:pt x="2791326" y="9625"/>
                  </a:cubicBezTo>
                  <a:cubicBezTo>
                    <a:pt x="2802894" y="9625"/>
                    <a:pt x="2773425" y="25218"/>
                    <a:pt x="2762450" y="28876"/>
                  </a:cubicBezTo>
                  <a:cubicBezTo>
                    <a:pt x="2753319" y="31920"/>
                    <a:pt x="2743200" y="28876"/>
                    <a:pt x="2733575" y="28876"/>
                  </a:cubicBezTo>
                </a:path>
              </a:pathLst>
            </a:custGeom>
            <a:solidFill>
              <a:schemeClr val="bg1"/>
            </a:solidFill>
            <a:ln w="127000">
              <a:solidFill>
                <a:schemeClr val="bg1"/>
              </a:solidFill>
            </a:ln>
            <a:effectLst>
              <a:glow rad="254000">
                <a:schemeClr val="accent4">
                  <a:lumMod val="40000"/>
                  <a:lumOff val="60000"/>
                  <a:alpha val="50000"/>
                </a:schemeClr>
              </a:glow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99F3F0E-3D0F-4B5C-B4F5-44EA20FA9A2F}"/>
                </a:ext>
              </a:extLst>
            </p:cNvPr>
            <p:cNvSpPr txBox="1"/>
            <p:nvPr/>
          </p:nvSpPr>
          <p:spPr>
            <a:xfrm>
              <a:off x="2414339" y="2305629"/>
              <a:ext cx="2701780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000" dirty="0">
                  <a:latin typeface="Century Gothic" panose="020B0502020202020204" pitchFamily="34" charset="0"/>
                </a:rPr>
                <a:t>заморожування прав відповідачів та третіх осіб на стадії виконавчого провадження</a:t>
              </a:r>
            </a:p>
          </p:txBody>
        </p:sp>
      </p:grp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D1093DD7-8F4F-4C77-96D9-0A9A50D05023}"/>
              </a:ext>
            </a:extLst>
          </p:cNvPr>
          <p:cNvGrpSpPr/>
          <p:nvPr/>
        </p:nvGrpSpPr>
        <p:grpSpPr>
          <a:xfrm>
            <a:off x="6639198" y="1714061"/>
            <a:ext cx="4445221" cy="2323327"/>
            <a:chOff x="6609463" y="1893703"/>
            <a:chExt cx="4445221" cy="2323327"/>
          </a:xfrm>
        </p:grpSpPr>
        <p:sp>
          <p:nvSpPr>
            <p:cNvPr id="17" name="Полилиния: фигура 16">
              <a:extLst>
                <a:ext uri="{FF2B5EF4-FFF2-40B4-BE49-F238E27FC236}">
                  <a16:creationId xmlns:a16="http://schemas.microsoft.com/office/drawing/2014/main" id="{4AC3D3BC-0102-46BB-94E1-E5F12C7F992C}"/>
                </a:ext>
              </a:extLst>
            </p:cNvPr>
            <p:cNvSpPr/>
            <p:nvPr/>
          </p:nvSpPr>
          <p:spPr>
            <a:xfrm flipH="1">
              <a:off x="6609463" y="1893703"/>
              <a:ext cx="4445221" cy="2323327"/>
            </a:xfrm>
            <a:custGeom>
              <a:avLst/>
              <a:gdLst>
                <a:gd name="connsiteX0" fmla="*/ 356135 w 2813932"/>
                <a:gd name="connsiteY0" fmla="*/ 0 h 847023"/>
                <a:gd name="connsiteX1" fmla="*/ 548640 w 2813932"/>
                <a:gd name="connsiteY1" fmla="*/ 19250 h 847023"/>
                <a:gd name="connsiteX2" fmla="*/ 1155032 w 2813932"/>
                <a:gd name="connsiteY2" fmla="*/ 38501 h 847023"/>
                <a:gd name="connsiteX3" fmla="*/ 1106905 w 2813932"/>
                <a:gd name="connsiteY3" fmla="*/ 48126 h 847023"/>
                <a:gd name="connsiteX4" fmla="*/ 1078029 w 2813932"/>
                <a:gd name="connsiteY4" fmla="*/ 57751 h 847023"/>
                <a:gd name="connsiteX5" fmla="*/ 385010 w 2813932"/>
                <a:gd name="connsiteY5" fmla="*/ 67377 h 847023"/>
                <a:gd name="connsiteX6" fmla="*/ 346509 w 2813932"/>
                <a:gd name="connsiteY6" fmla="*/ 77002 h 847023"/>
                <a:gd name="connsiteX7" fmla="*/ 317634 w 2813932"/>
                <a:gd name="connsiteY7" fmla="*/ 86627 h 847023"/>
                <a:gd name="connsiteX8" fmla="*/ 375385 w 2813932"/>
                <a:gd name="connsiteY8" fmla="*/ 96252 h 847023"/>
                <a:gd name="connsiteX9" fmla="*/ 837398 w 2813932"/>
                <a:gd name="connsiteY9" fmla="*/ 105878 h 847023"/>
                <a:gd name="connsiteX10" fmla="*/ 1174282 w 2813932"/>
                <a:gd name="connsiteY10" fmla="*/ 115503 h 847023"/>
                <a:gd name="connsiteX11" fmla="*/ 1058779 w 2813932"/>
                <a:gd name="connsiteY11" fmla="*/ 154004 h 847023"/>
                <a:gd name="connsiteX12" fmla="*/ 1010653 w 2813932"/>
                <a:gd name="connsiteY12" fmla="*/ 173254 h 847023"/>
                <a:gd name="connsiteX13" fmla="*/ 885524 w 2813932"/>
                <a:gd name="connsiteY13" fmla="*/ 182880 h 847023"/>
                <a:gd name="connsiteX14" fmla="*/ 808522 w 2813932"/>
                <a:gd name="connsiteY14" fmla="*/ 192505 h 847023"/>
                <a:gd name="connsiteX15" fmla="*/ 596766 w 2813932"/>
                <a:gd name="connsiteY15" fmla="*/ 231006 h 847023"/>
                <a:gd name="connsiteX16" fmla="*/ 385010 w 2813932"/>
                <a:gd name="connsiteY16" fmla="*/ 259882 h 847023"/>
                <a:gd name="connsiteX17" fmla="*/ 1203158 w 2813932"/>
                <a:gd name="connsiteY17" fmla="*/ 269507 h 847023"/>
                <a:gd name="connsiteX18" fmla="*/ 1049154 w 2813932"/>
                <a:gd name="connsiteY18" fmla="*/ 279132 h 847023"/>
                <a:gd name="connsiteX19" fmla="*/ 529389 w 2813932"/>
                <a:gd name="connsiteY19" fmla="*/ 298383 h 847023"/>
                <a:gd name="connsiteX20" fmla="*/ 510139 w 2813932"/>
                <a:gd name="connsiteY20" fmla="*/ 327259 h 847023"/>
                <a:gd name="connsiteX21" fmla="*/ 693019 w 2813932"/>
                <a:gd name="connsiteY21" fmla="*/ 346509 h 847023"/>
                <a:gd name="connsiteX22" fmla="*/ 1289785 w 2813932"/>
                <a:gd name="connsiteY22" fmla="*/ 356134 h 847023"/>
                <a:gd name="connsiteX23" fmla="*/ 317634 w 2813932"/>
                <a:gd name="connsiteY23" fmla="*/ 375385 h 847023"/>
                <a:gd name="connsiteX24" fmla="*/ 404261 w 2813932"/>
                <a:gd name="connsiteY24" fmla="*/ 385010 h 847023"/>
                <a:gd name="connsiteX25" fmla="*/ 1087655 w 2813932"/>
                <a:gd name="connsiteY25" fmla="*/ 394636 h 847023"/>
                <a:gd name="connsiteX26" fmla="*/ 741145 w 2813932"/>
                <a:gd name="connsiteY26" fmla="*/ 404261 h 847023"/>
                <a:gd name="connsiteX27" fmla="*/ 712269 w 2813932"/>
                <a:gd name="connsiteY27" fmla="*/ 413886 h 847023"/>
                <a:gd name="connsiteX28" fmla="*/ 664143 w 2813932"/>
                <a:gd name="connsiteY28" fmla="*/ 423511 h 847023"/>
                <a:gd name="connsiteX29" fmla="*/ 616017 w 2813932"/>
                <a:gd name="connsiteY29" fmla="*/ 442762 h 847023"/>
                <a:gd name="connsiteX30" fmla="*/ 577516 w 2813932"/>
                <a:gd name="connsiteY30" fmla="*/ 462012 h 847023"/>
                <a:gd name="connsiteX31" fmla="*/ 490888 w 2813932"/>
                <a:gd name="connsiteY31" fmla="*/ 490888 h 847023"/>
                <a:gd name="connsiteX32" fmla="*/ 1309036 w 2813932"/>
                <a:gd name="connsiteY32" fmla="*/ 539014 h 847023"/>
                <a:gd name="connsiteX33" fmla="*/ 1260909 w 2813932"/>
                <a:gd name="connsiteY33" fmla="*/ 548640 h 847023"/>
                <a:gd name="connsiteX34" fmla="*/ 240632 w 2813932"/>
                <a:gd name="connsiteY34" fmla="*/ 577516 h 847023"/>
                <a:gd name="connsiteX35" fmla="*/ 192505 w 2813932"/>
                <a:gd name="connsiteY35" fmla="*/ 587141 h 847023"/>
                <a:gd name="connsiteX36" fmla="*/ 115503 w 2813932"/>
                <a:gd name="connsiteY36" fmla="*/ 596766 h 847023"/>
                <a:gd name="connsiteX37" fmla="*/ 144379 w 2813932"/>
                <a:gd name="connsiteY37" fmla="*/ 616017 h 847023"/>
                <a:gd name="connsiteX38" fmla="*/ 221381 w 2813932"/>
                <a:gd name="connsiteY38" fmla="*/ 625642 h 847023"/>
                <a:gd name="connsiteX39" fmla="*/ 558265 w 2813932"/>
                <a:gd name="connsiteY39" fmla="*/ 654518 h 847023"/>
                <a:gd name="connsiteX40" fmla="*/ 1328286 w 2813932"/>
                <a:gd name="connsiteY40" fmla="*/ 664143 h 847023"/>
                <a:gd name="connsiteX41" fmla="*/ 317634 w 2813932"/>
                <a:gd name="connsiteY41" fmla="*/ 693019 h 847023"/>
                <a:gd name="connsiteX42" fmla="*/ 394636 w 2813932"/>
                <a:gd name="connsiteY42" fmla="*/ 702644 h 847023"/>
                <a:gd name="connsiteX43" fmla="*/ 567890 w 2813932"/>
                <a:gd name="connsiteY43" fmla="*/ 731520 h 847023"/>
                <a:gd name="connsiteX44" fmla="*/ 779646 w 2813932"/>
                <a:gd name="connsiteY44" fmla="*/ 741145 h 847023"/>
                <a:gd name="connsiteX45" fmla="*/ 1232034 w 2813932"/>
                <a:gd name="connsiteY45" fmla="*/ 779646 h 847023"/>
                <a:gd name="connsiteX46" fmla="*/ 1260909 w 2813932"/>
                <a:gd name="connsiteY46" fmla="*/ 789271 h 847023"/>
                <a:gd name="connsiteX47" fmla="*/ 462013 w 2813932"/>
                <a:gd name="connsiteY47" fmla="*/ 798897 h 847023"/>
                <a:gd name="connsiteX48" fmla="*/ 308008 w 2813932"/>
                <a:gd name="connsiteY48" fmla="*/ 818147 h 847023"/>
                <a:gd name="connsiteX49" fmla="*/ 1183907 w 2813932"/>
                <a:gd name="connsiteY49" fmla="*/ 808522 h 847023"/>
                <a:gd name="connsiteX50" fmla="*/ 1001027 w 2813932"/>
                <a:gd name="connsiteY50" fmla="*/ 798897 h 847023"/>
                <a:gd name="connsiteX51" fmla="*/ 885524 w 2813932"/>
                <a:gd name="connsiteY51" fmla="*/ 760396 h 847023"/>
                <a:gd name="connsiteX52" fmla="*/ 770021 w 2813932"/>
                <a:gd name="connsiteY52" fmla="*/ 741145 h 847023"/>
                <a:gd name="connsiteX53" fmla="*/ 462013 w 2813932"/>
                <a:gd name="connsiteY53" fmla="*/ 683393 h 847023"/>
                <a:gd name="connsiteX54" fmla="*/ 587141 w 2813932"/>
                <a:gd name="connsiteY54" fmla="*/ 664143 h 847023"/>
                <a:gd name="connsiteX55" fmla="*/ 664143 w 2813932"/>
                <a:gd name="connsiteY55" fmla="*/ 654518 h 847023"/>
                <a:gd name="connsiteX56" fmla="*/ 750770 w 2813932"/>
                <a:gd name="connsiteY56" fmla="*/ 644892 h 847023"/>
                <a:gd name="connsiteX57" fmla="*/ 856648 w 2813932"/>
                <a:gd name="connsiteY57" fmla="*/ 625642 h 847023"/>
                <a:gd name="connsiteX58" fmla="*/ 962526 w 2813932"/>
                <a:gd name="connsiteY58" fmla="*/ 616017 h 847023"/>
                <a:gd name="connsiteX59" fmla="*/ 1106905 w 2813932"/>
                <a:gd name="connsiteY59" fmla="*/ 596766 h 847023"/>
                <a:gd name="connsiteX60" fmla="*/ 500514 w 2813932"/>
                <a:gd name="connsiteY60" fmla="*/ 558265 h 847023"/>
                <a:gd name="connsiteX61" fmla="*/ 394636 w 2813932"/>
                <a:gd name="connsiteY61" fmla="*/ 548640 h 847023"/>
                <a:gd name="connsiteX62" fmla="*/ 298383 w 2813932"/>
                <a:gd name="connsiteY62" fmla="*/ 519764 h 847023"/>
                <a:gd name="connsiteX63" fmla="*/ 240632 w 2813932"/>
                <a:gd name="connsiteY63" fmla="*/ 510139 h 847023"/>
                <a:gd name="connsiteX64" fmla="*/ 1058779 w 2813932"/>
                <a:gd name="connsiteY64" fmla="*/ 471638 h 847023"/>
                <a:gd name="connsiteX65" fmla="*/ 789272 w 2813932"/>
                <a:gd name="connsiteY65" fmla="*/ 442762 h 847023"/>
                <a:gd name="connsiteX66" fmla="*/ 548640 w 2813932"/>
                <a:gd name="connsiteY66" fmla="*/ 413886 h 847023"/>
                <a:gd name="connsiteX67" fmla="*/ 221381 w 2813932"/>
                <a:gd name="connsiteY67" fmla="*/ 423511 h 847023"/>
                <a:gd name="connsiteX68" fmla="*/ 279133 w 2813932"/>
                <a:gd name="connsiteY68" fmla="*/ 433137 h 847023"/>
                <a:gd name="connsiteX69" fmla="*/ 356135 w 2813932"/>
                <a:gd name="connsiteY69" fmla="*/ 442762 h 847023"/>
                <a:gd name="connsiteX70" fmla="*/ 683394 w 2813932"/>
                <a:gd name="connsiteY70" fmla="*/ 423511 h 847023"/>
                <a:gd name="connsiteX71" fmla="*/ 539015 w 2813932"/>
                <a:gd name="connsiteY71" fmla="*/ 394636 h 847023"/>
                <a:gd name="connsiteX72" fmla="*/ 365760 w 2813932"/>
                <a:gd name="connsiteY72" fmla="*/ 365760 h 847023"/>
                <a:gd name="connsiteX73" fmla="*/ 1126156 w 2813932"/>
                <a:gd name="connsiteY73" fmla="*/ 356134 h 847023"/>
                <a:gd name="connsiteX74" fmla="*/ 1087655 w 2813932"/>
                <a:gd name="connsiteY74" fmla="*/ 346509 h 847023"/>
                <a:gd name="connsiteX75" fmla="*/ 847023 w 2813932"/>
                <a:gd name="connsiteY75" fmla="*/ 317633 h 847023"/>
                <a:gd name="connsiteX76" fmla="*/ 731520 w 2813932"/>
                <a:gd name="connsiteY76" fmla="*/ 298383 h 847023"/>
                <a:gd name="connsiteX77" fmla="*/ 510139 w 2813932"/>
                <a:gd name="connsiteY77" fmla="*/ 269507 h 847023"/>
                <a:gd name="connsiteX78" fmla="*/ 279133 w 2813932"/>
                <a:gd name="connsiteY78" fmla="*/ 240631 h 847023"/>
                <a:gd name="connsiteX79" fmla="*/ 192505 w 2813932"/>
                <a:gd name="connsiteY79" fmla="*/ 211756 h 847023"/>
                <a:gd name="connsiteX80" fmla="*/ 452387 w 2813932"/>
                <a:gd name="connsiteY80" fmla="*/ 211756 h 847023"/>
                <a:gd name="connsiteX81" fmla="*/ 856648 w 2813932"/>
                <a:gd name="connsiteY81" fmla="*/ 192505 h 847023"/>
                <a:gd name="connsiteX82" fmla="*/ 481263 w 2813932"/>
                <a:gd name="connsiteY82" fmla="*/ 173254 h 847023"/>
                <a:gd name="connsiteX83" fmla="*/ 250257 w 2813932"/>
                <a:gd name="connsiteY83" fmla="*/ 144379 h 847023"/>
                <a:gd name="connsiteX84" fmla="*/ 125128 w 2813932"/>
                <a:gd name="connsiteY84" fmla="*/ 115503 h 847023"/>
                <a:gd name="connsiteX85" fmla="*/ 57752 w 2813932"/>
                <a:gd name="connsiteY85" fmla="*/ 105878 h 847023"/>
                <a:gd name="connsiteX86" fmla="*/ 0 w 2813932"/>
                <a:gd name="connsiteY86" fmla="*/ 96252 h 847023"/>
                <a:gd name="connsiteX87" fmla="*/ 500514 w 2813932"/>
                <a:gd name="connsiteY87" fmla="*/ 86627 h 847023"/>
                <a:gd name="connsiteX88" fmla="*/ 433137 w 2813932"/>
                <a:gd name="connsiteY88" fmla="*/ 77002 h 847023"/>
                <a:gd name="connsiteX89" fmla="*/ 943276 w 2813932"/>
                <a:gd name="connsiteY89" fmla="*/ 86627 h 847023"/>
                <a:gd name="connsiteX90" fmla="*/ 182880 w 2813932"/>
                <a:gd name="connsiteY90" fmla="*/ 96252 h 847023"/>
                <a:gd name="connsiteX91" fmla="*/ 365760 w 2813932"/>
                <a:gd name="connsiteY91" fmla="*/ 144379 h 847023"/>
                <a:gd name="connsiteX92" fmla="*/ 1097280 w 2813932"/>
                <a:gd name="connsiteY92" fmla="*/ 154004 h 847023"/>
                <a:gd name="connsiteX93" fmla="*/ 606392 w 2813932"/>
                <a:gd name="connsiteY93" fmla="*/ 173254 h 847023"/>
                <a:gd name="connsiteX94" fmla="*/ 683394 w 2813932"/>
                <a:gd name="connsiteY94" fmla="*/ 182880 h 847023"/>
                <a:gd name="connsiteX95" fmla="*/ 962526 w 2813932"/>
                <a:gd name="connsiteY95" fmla="*/ 211756 h 847023"/>
                <a:gd name="connsiteX96" fmla="*/ 1549667 w 2813932"/>
                <a:gd name="connsiteY96" fmla="*/ 202130 h 847023"/>
                <a:gd name="connsiteX97" fmla="*/ 1597794 w 2813932"/>
                <a:gd name="connsiteY97" fmla="*/ 192505 h 847023"/>
                <a:gd name="connsiteX98" fmla="*/ 1665170 w 2813932"/>
                <a:gd name="connsiteY98" fmla="*/ 182880 h 847023"/>
                <a:gd name="connsiteX99" fmla="*/ 1713297 w 2813932"/>
                <a:gd name="connsiteY99" fmla="*/ 173254 h 847023"/>
                <a:gd name="connsiteX100" fmla="*/ 1982804 w 2813932"/>
                <a:gd name="connsiteY100" fmla="*/ 163629 h 847023"/>
                <a:gd name="connsiteX101" fmla="*/ 943276 w 2813932"/>
                <a:gd name="connsiteY101" fmla="*/ 134753 h 847023"/>
                <a:gd name="connsiteX102" fmla="*/ 895149 w 2813932"/>
                <a:gd name="connsiteY102" fmla="*/ 115503 h 847023"/>
                <a:gd name="connsiteX103" fmla="*/ 991402 w 2813932"/>
                <a:gd name="connsiteY103" fmla="*/ 96252 h 847023"/>
                <a:gd name="connsiteX104" fmla="*/ 1309036 w 2813932"/>
                <a:gd name="connsiteY104" fmla="*/ 105878 h 847023"/>
                <a:gd name="connsiteX105" fmla="*/ 866274 w 2813932"/>
                <a:gd name="connsiteY105" fmla="*/ 125128 h 847023"/>
                <a:gd name="connsiteX106" fmla="*/ 972152 w 2813932"/>
                <a:gd name="connsiteY106" fmla="*/ 134753 h 847023"/>
                <a:gd name="connsiteX107" fmla="*/ 1828800 w 2813932"/>
                <a:gd name="connsiteY107" fmla="*/ 144379 h 847023"/>
                <a:gd name="connsiteX108" fmla="*/ 1780674 w 2813932"/>
                <a:gd name="connsiteY108" fmla="*/ 163629 h 847023"/>
                <a:gd name="connsiteX109" fmla="*/ 1732547 w 2813932"/>
                <a:gd name="connsiteY109" fmla="*/ 173254 h 847023"/>
                <a:gd name="connsiteX110" fmla="*/ 1588168 w 2813932"/>
                <a:gd name="connsiteY110" fmla="*/ 211756 h 847023"/>
                <a:gd name="connsiteX111" fmla="*/ 1443789 w 2813932"/>
                <a:gd name="connsiteY111" fmla="*/ 221381 h 847023"/>
                <a:gd name="connsiteX112" fmla="*/ 1155032 w 2813932"/>
                <a:gd name="connsiteY112" fmla="*/ 259882 h 847023"/>
                <a:gd name="connsiteX113" fmla="*/ 1116530 w 2813932"/>
                <a:gd name="connsiteY113" fmla="*/ 269507 h 847023"/>
                <a:gd name="connsiteX114" fmla="*/ 1617044 w 2813932"/>
                <a:gd name="connsiteY114" fmla="*/ 279132 h 847023"/>
                <a:gd name="connsiteX115" fmla="*/ 1520792 w 2813932"/>
                <a:gd name="connsiteY115" fmla="*/ 298383 h 847023"/>
                <a:gd name="connsiteX116" fmla="*/ 1443789 w 2813932"/>
                <a:gd name="connsiteY116" fmla="*/ 308008 h 847023"/>
                <a:gd name="connsiteX117" fmla="*/ 2146434 w 2813932"/>
                <a:gd name="connsiteY117" fmla="*/ 317633 h 847023"/>
                <a:gd name="connsiteX118" fmla="*/ 2088682 w 2813932"/>
                <a:gd name="connsiteY118" fmla="*/ 327259 h 847023"/>
                <a:gd name="connsiteX119" fmla="*/ 1953928 w 2813932"/>
                <a:gd name="connsiteY119" fmla="*/ 336884 h 847023"/>
                <a:gd name="connsiteX120" fmla="*/ 895149 w 2813932"/>
                <a:gd name="connsiteY120" fmla="*/ 346509 h 847023"/>
                <a:gd name="connsiteX121" fmla="*/ 1549667 w 2813932"/>
                <a:gd name="connsiteY121" fmla="*/ 375385 h 847023"/>
                <a:gd name="connsiteX122" fmla="*/ 1347537 w 2813932"/>
                <a:gd name="connsiteY122" fmla="*/ 385010 h 847023"/>
                <a:gd name="connsiteX123" fmla="*/ 875899 w 2813932"/>
                <a:gd name="connsiteY123" fmla="*/ 394636 h 847023"/>
                <a:gd name="connsiteX124" fmla="*/ 914400 w 2813932"/>
                <a:gd name="connsiteY124" fmla="*/ 433137 h 847023"/>
                <a:gd name="connsiteX125" fmla="*/ 1568918 w 2813932"/>
                <a:gd name="connsiteY125" fmla="*/ 413886 h 847023"/>
                <a:gd name="connsiteX126" fmla="*/ 1414914 w 2813932"/>
                <a:gd name="connsiteY126" fmla="*/ 433137 h 847023"/>
                <a:gd name="connsiteX127" fmla="*/ 1309036 w 2813932"/>
                <a:gd name="connsiteY127" fmla="*/ 442762 h 847023"/>
                <a:gd name="connsiteX128" fmla="*/ 1203158 w 2813932"/>
                <a:gd name="connsiteY128" fmla="*/ 462012 h 847023"/>
                <a:gd name="connsiteX129" fmla="*/ 789272 w 2813932"/>
                <a:gd name="connsiteY129" fmla="*/ 490888 h 847023"/>
                <a:gd name="connsiteX130" fmla="*/ 1992429 w 2813932"/>
                <a:gd name="connsiteY130" fmla="*/ 519764 h 847023"/>
                <a:gd name="connsiteX131" fmla="*/ 1963554 w 2813932"/>
                <a:gd name="connsiteY131" fmla="*/ 539014 h 847023"/>
                <a:gd name="connsiteX132" fmla="*/ 1684421 w 2813932"/>
                <a:gd name="connsiteY132" fmla="*/ 558265 h 847023"/>
                <a:gd name="connsiteX133" fmla="*/ 1568918 w 2813932"/>
                <a:gd name="connsiteY133" fmla="*/ 567890 h 847023"/>
                <a:gd name="connsiteX134" fmla="*/ 2011680 w 2813932"/>
                <a:gd name="connsiteY134" fmla="*/ 577516 h 847023"/>
                <a:gd name="connsiteX135" fmla="*/ 1876926 w 2813932"/>
                <a:gd name="connsiteY135" fmla="*/ 606391 h 847023"/>
                <a:gd name="connsiteX136" fmla="*/ 1665170 w 2813932"/>
                <a:gd name="connsiteY136" fmla="*/ 625642 h 847023"/>
                <a:gd name="connsiteX137" fmla="*/ 827773 w 2813932"/>
                <a:gd name="connsiteY137" fmla="*/ 635267 h 847023"/>
                <a:gd name="connsiteX138" fmla="*/ 1790299 w 2813932"/>
                <a:gd name="connsiteY138" fmla="*/ 644892 h 847023"/>
                <a:gd name="connsiteX139" fmla="*/ 1742173 w 2813932"/>
                <a:gd name="connsiteY139" fmla="*/ 664143 h 847023"/>
                <a:gd name="connsiteX140" fmla="*/ 1001027 w 2813932"/>
                <a:gd name="connsiteY140" fmla="*/ 693019 h 847023"/>
                <a:gd name="connsiteX141" fmla="*/ 1376413 w 2813932"/>
                <a:gd name="connsiteY141" fmla="*/ 721894 h 847023"/>
                <a:gd name="connsiteX142" fmla="*/ 1520792 w 2813932"/>
                <a:gd name="connsiteY142" fmla="*/ 721894 h 847023"/>
                <a:gd name="connsiteX143" fmla="*/ 1771048 w 2813932"/>
                <a:gd name="connsiteY143" fmla="*/ 741145 h 847023"/>
                <a:gd name="connsiteX144" fmla="*/ 1665170 w 2813932"/>
                <a:gd name="connsiteY144" fmla="*/ 750770 h 847023"/>
                <a:gd name="connsiteX145" fmla="*/ 664143 w 2813932"/>
                <a:gd name="connsiteY145" fmla="*/ 760396 h 847023"/>
                <a:gd name="connsiteX146" fmla="*/ 1722922 w 2813932"/>
                <a:gd name="connsiteY146" fmla="*/ 750770 h 847023"/>
                <a:gd name="connsiteX147" fmla="*/ 1867301 w 2813932"/>
                <a:gd name="connsiteY147" fmla="*/ 731520 h 847023"/>
                <a:gd name="connsiteX148" fmla="*/ 1212783 w 2813932"/>
                <a:gd name="connsiteY148" fmla="*/ 721894 h 847023"/>
                <a:gd name="connsiteX149" fmla="*/ 1328286 w 2813932"/>
                <a:gd name="connsiteY149" fmla="*/ 712269 h 847023"/>
                <a:gd name="connsiteX150" fmla="*/ 1395663 w 2813932"/>
                <a:gd name="connsiteY150" fmla="*/ 702644 h 847023"/>
                <a:gd name="connsiteX151" fmla="*/ 1559293 w 2813932"/>
                <a:gd name="connsiteY151" fmla="*/ 673768 h 847023"/>
                <a:gd name="connsiteX152" fmla="*/ 1790299 w 2813932"/>
                <a:gd name="connsiteY152" fmla="*/ 654518 h 847023"/>
                <a:gd name="connsiteX153" fmla="*/ 1665170 w 2813932"/>
                <a:gd name="connsiteY153" fmla="*/ 644892 h 847023"/>
                <a:gd name="connsiteX154" fmla="*/ 1626669 w 2813932"/>
                <a:gd name="connsiteY154" fmla="*/ 635267 h 847023"/>
                <a:gd name="connsiteX155" fmla="*/ 1530417 w 2813932"/>
                <a:gd name="connsiteY155" fmla="*/ 616017 h 847023"/>
                <a:gd name="connsiteX156" fmla="*/ 1232034 w 2813932"/>
                <a:gd name="connsiteY156" fmla="*/ 587141 h 847023"/>
                <a:gd name="connsiteX157" fmla="*/ 1251284 w 2813932"/>
                <a:gd name="connsiteY157" fmla="*/ 567890 h 847023"/>
                <a:gd name="connsiteX158" fmla="*/ 2521819 w 2813932"/>
                <a:gd name="connsiteY158" fmla="*/ 539014 h 847023"/>
                <a:gd name="connsiteX159" fmla="*/ 2059806 w 2813932"/>
                <a:gd name="connsiteY159" fmla="*/ 510139 h 847023"/>
                <a:gd name="connsiteX160" fmla="*/ 1434164 w 2813932"/>
                <a:gd name="connsiteY160" fmla="*/ 519764 h 847023"/>
                <a:gd name="connsiteX161" fmla="*/ 1694046 w 2813932"/>
                <a:gd name="connsiteY161" fmla="*/ 490888 h 847023"/>
                <a:gd name="connsiteX162" fmla="*/ 1617044 w 2813932"/>
                <a:gd name="connsiteY162" fmla="*/ 481263 h 847023"/>
                <a:gd name="connsiteX163" fmla="*/ 1511166 w 2813932"/>
                <a:gd name="connsiteY163" fmla="*/ 471638 h 847023"/>
                <a:gd name="connsiteX164" fmla="*/ 1251284 w 2813932"/>
                <a:gd name="connsiteY164" fmla="*/ 433137 h 847023"/>
                <a:gd name="connsiteX165" fmla="*/ 2011680 w 2813932"/>
                <a:gd name="connsiteY165" fmla="*/ 413886 h 847023"/>
                <a:gd name="connsiteX166" fmla="*/ 1713297 w 2813932"/>
                <a:gd name="connsiteY166" fmla="*/ 394636 h 847023"/>
                <a:gd name="connsiteX167" fmla="*/ 1039528 w 2813932"/>
                <a:gd name="connsiteY167" fmla="*/ 346509 h 847023"/>
                <a:gd name="connsiteX168" fmla="*/ 1463040 w 2813932"/>
                <a:gd name="connsiteY168" fmla="*/ 365760 h 847023"/>
                <a:gd name="connsiteX169" fmla="*/ 2233061 w 2813932"/>
                <a:gd name="connsiteY169" fmla="*/ 375385 h 847023"/>
                <a:gd name="connsiteX170" fmla="*/ 2261937 w 2813932"/>
                <a:gd name="connsiteY170" fmla="*/ 385010 h 847023"/>
                <a:gd name="connsiteX171" fmla="*/ 2233061 w 2813932"/>
                <a:gd name="connsiteY171" fmla="*/ 404261 h 847023"/>
                <a:gd name="connsiteX172" fmla="*/ 1251284 w 2813932"/>
                <a:gd name="connsiteY172" fmla="*/ 365760 h 847023"/>
                <a:gd name="connsiteX173" fmla="*/ 1588168 w 2813932"/>
                <a:gd name="connsiteY173" fmla="*/ 346509 h 847023"/>
                <a:gd name="connsiteX174" fmla="*/ 1684421 w 2813932"/>
                <a:gd name="connsiteY174" fmla="*/ 336884 h 847023"/>
                <a:gd name="connsiteX175" fmla="*/ 2011680 w 2813932"/>
                <a:gd name="connsiteY175" fmla="*/ 279132 h 847023"/>
                <a:gd name="connsiteX176" fmla="*/ 1857676 w 2813932"/>
                <a:gd name="connsiteY176" fmla="*/ 240631 h 847023"/>
                <a:gd name="connsiteX177" fmla="*/ 1761423 w 2813932"/>
                <a:gd name="connsiteY177" fmla="*/ 231006 h 847023"/>
                <a:gd name="connsiteX178" fmla="*/ 1511166 w 2813932"/>
                <a:gd name="connsiteY178" fmla="*/ 192505 h 847023"/>
                <a:gd name="connsiteX179" fmla="*/ 1280160 w 2813932"/>
                <a:gd name="connsiteY179" fmla="*/ 163629 h 847023"/>
                <a:gd name="connsiteX180" fmla="*/ 1097280 w 2813932"/>
                <a:gd name="connsiteY180" fmla="*/ 125128 h 847023"/>
                <a:gd name="connsiteX181" fmla="*/ 1039528 w 2813932"/>
                <a:gd name="connsiteY181" fmla="*/ 115503 h 847023"/>
                <a:gd name="connsiteX182" fmla="*/ 1087655 w 2813932"/>
                <a:gd name="connsiteY182" fmla="*/ 96252 h 847023"/>
                <a:gd name="connsiteX183" fmla="*/ 1588168 w 2813932"/>
                <a:gd name="connsiteY183" fmla="*/ 86627 h 847023"/>
                <a:gd name="connsiteX184" fmla="*/ 1838425 w 2813932"/>
                <a:gd name="connsiteY184" fmla="*/ 48126 h 847023"/>
                <a:gd name="connsiteX185" fmla="*/ 1078029 w 2813932"/>
                <a:gd name="connsiteY185" fmla="*/ 57751 h 847023"/>
                <a:gd name="connsiteX186" fmla="*/ 1222408 w 2813932"/>
                <a:gd name="connsiteY186" fmla="*/ 96252 h 847023"/>
                <a:gd name="connsiteX187" fmla="*/ 1318661 w 2813932"/>
                <a:gd name="connsiteY187" fmla="*/ 125128 h 847023"/>
                <a:gd name="connsiteX188" fmla="*/ 1665170 w 2813932"/>
                <a:gd name="connsiteY188" fmla="*/ 154004 h 847023"/>
                <a:gd name="connsiteX189" fmla="*/ 2011680 w 2813932"/>
                <a:gd name="connsiteY189" fmla="*/ 192505 h 847023"/>
                <a:gd name="connsiteX190" fmla="*/ 2011680 w 2813932"/>
                <a:gd name="connsiteY190" fmla="*/ 211756 h 847023"/>
                <a:gd name="connsiteX191" fmla="*/ 1193533 w 2813932"/>
                <a:gd name="connsiteY191" fmla="*/ 231006 h 847023"/>
                <a:gd name="connsiteX192" fmla="*/ 2290813 w 2813932"/>
                <a:gd name="connsiteY192" fmla="*/ 269507 h 847023"/>
                <a:gd name="connsiteX193" fmla="*/ 1838425 w 2813932"/>
                <a:gd name="connsiteY193" fmla="*/ 240631 h 847023"/>
                <a:gd name="connsiteX194" fmla="*/ 1684421 w 2813932"/>
                <a:gd name="connsiteY194" fmla="*/ 211756 h 847023"/>
                <a:gd name="connsiteX195" fmla="*/ 2069432 w 2813932"/>
                <a:gd name="connsiteY195" fmla="*/ 182880 h 847023"/>
                <a:gd name="connsiteX196" fmla="*/ 2213810 w 2813932"/>
                <a:gd name="connsiteY196" fmla="*/ 163629 h 847023"/>
                <a:gd name="connsiteX197" fmla="*/ 2695074 w 2813932"/>
                <a:gd name="connsiteY197" fmla="*/ 173254 h 847023"/>
                <a:gd name="connsiteX198" fmla="*/ 2473693 w 2813932"/>
                <a:gd name="connsiteY198" fmla="*/ 202130 h 847023"/>
                <a:gd name="connsiteX199" fmla="*/ 1347537 w 2813932"/>
                <a:gd name="connsiteY199" fmla="*/ 182880 h 847023"/>
                <a:gd name="connsiteX200" fmla="*/ 2290813 w 2813932"/>
                <a:gd name="connsiteY200" fmla="*/ 192505 h 847023"/>
                <a:gd name="connsiteX201" fmla="*/ 1848050 w 2813932"/>
                <a:gd name="connsiteY201" fmla="*/ 231006 h 847023"/>
                <a:gd name="connsiteX202" fmla="*/ 1722922 w 2813932"/>
                <a:gd name="connsiteY202" fmla="*/ 240631 h 847023"/>
                <a:gd name="connsiteX203" fmla="*/ 1886552 w 2813932"/>
                <a:gd name="connsiteY203" fmla="*/ 250257 h 847023"/>
                <a:gd name="connsiteX204" fmla="*/ 2310063 w 2813932"/>
                <a:gd name="connsiteY204" fmla="*/ 259882 h 847023"/>
                <a:gd name="connsiteX205" fmla="*/ 2281187 w 2813932"/>
                <a:gd name="connsiteY205" fmla="*/ 279132 h 847023"/>
                <a:gd name="connsiteX206" fmla="*/ 2233061 w 2813932"/>
                <a:gd name="connsiteY206" fmla="*/ 288758 h 847023"/>
                <a:gd name="connsiteX207" fmla="*/ 2165684 w 2813932"/>
                <a:gd name="connsiteY207" fmla="*/ 308008 h 847023"/>
                <a:gd name="connsiteX208" fmla="*/ 1597794 w 2813932"/>
                <a:gd name="connsiteY208" fmla="*/ 327259 h 847023"/>
                <a:gd name="connsiteX209" fmla="*/ 1626669 w 2813932"/>
                <a:gd name="connsiteY209" fmla="*/ 336884 h 847023"/>
                <a:gd name="connsiteX210" fmla="*/ 1674796 w 2813932"/>
                <a:gd name="connsiteY210" fmla="*/ 346509 h 847023"/>
                <a:gd name="connsiteX211" fmla="*/ 2483318 w 2813932"/>
                <a:gd name="connsiteY211" fmla="*/ 356134 h 847023"/>
                <a:gd name="connsiteX212" fmla="*/ 2435192 w 2813932"/>
                <a:gd name="connsiteY212" fmla="*/ 365760 h 847023"/>
                <a:gd name="connsiteX213" fmla="*/ 2319688 w 2813932"/>
                <a:gd name="connsiteY213" fmla="*/ 394636 h 847023"/>
                <a:gd name="connsiteX214" fmla="*/ 2146434 w 2813932"/>
                <a:gd name="connsiteY214" fmla="*/ 404261 h 847023"/>
                <a:gd name="connsiteX215" fmla="*/ 1549667 w 2813932"/>
                <a:gd name="connsiteY215" fmla="*/ 413886 h 847023"/>
                <a:gd name="connsiteX216" fmla="*/ 1588168 w 2813932"/>
                <a:gd name="connsiteY216" fmla="*/ 423511 h 847023"/>
                <a:gd name="connsiteX217" fmla="*/ 1934678 w 2813932"/>
                <a:gd name="connsiteY217" fmla="*/ 442762 h 847023"/>
                <a:gd name="connsiteX218" fmla="*/ 2406316 w 2813932"/>
                <a:gd name="connsiteY218" fmla="*/ 481263 h 847023"/>
                <a:gd name="connsiteX219" fmla="*/ 2425566 w 2813932"/>
                <a:gd name="connsiteY219" fmla="*/ 510139 h 847023"/>
                <a:gd name="connsiteX220" fmla="*/ 2329314 w 2813932"/>
                <a:gd name="connsiteY220" fmla="*/ 519764 h 847023"/>
                <a:gd name="connsiteX221" fmla="*/ 2069432 w 2813932"/>
                <a:gd name="connsiteY221" fmla="*/ 558265 h 847023"/>
                <a:gd name="connsiteX222" fmla="*/ 1665170 w 2813932"/>
                <a:gd name="connsiteY222" fmla="*/ 567890 h 847023"/>
                <a:gd name="connsiteX223" fmla="*/ 1857676 w 2813932"/>
                <a:gd name="connsiteY223" fmla="*/ 567890 h 847023"/>
                <a:gd name="connsiteX224" fmla="*/ 2675823 w 2813932"/>
                <a:gd name="connsiteY224" fmla="*/ 577516 h 847023"/>
                <a:gd name="connsiteX225" fmla="*/ 2502568 w 2813932"/>
                <a:gd name="connsiteY225" fmla="*/ 606391 h 847023"/>
                <a:gd name="connsiteX226" fmla="*/ 2252312 w 2813932"/>
                <a:gd name="connsiteY226" fmla="*/ 635267 h 847023"/>
                <a:gd name="connsiteX227" fmla="*/ 1780674 w 2813932"/>
                <a:gd name="connsiteY227" fmla="*/ 644892 h 847023"/>
                <a:gd name="connsiteX228" fmla="*/ 1799924 w 2813932"/>
                <a:gd name="connsiteY228" fmla="*/ 673768 h 847023"/>
                <a:gd name="connsiteX229" fmla="*/ 1751798 w 2813932"/>
                <a:gd name="connsiteY229" fmla="*/ 683393 h 847023"/>
                <a:gd name="connsiteX230" fmla="*/ 1655545 w 2813932"/>
                <a:gd name="connsiteY230" fmla="*/ 693019 h 847023"/>
                <a:gd name="connsiteX231" fmla="*/ 1357162 w 2813932"/>
                <a:gd name="connsiteY231" fmla="*/ 702644 h 847023"/>
                <a:gd name="connsiteX232" fmla="*/ 1386038 w 2813932"/>
                <a:gd name="connsiteY232" fmla="*/ 721894 h 847023"/>
                <a:gd name="connsiteX233" fmla="*/ 1771048 w 2813932"/>
                <a:gd name="connsiteY233" fmla="*/ 750770 h 847023"/>
                <a:gd name="connsiteX234" fmla="*/ 2127183 w 2813932"/>
                <a:gd name="connsiteY234" fmla="*/ 760396 h 847023"/>
                <a:gd name="connsiteX235" fmla="*/ 1790299 w 2813932"/>
                <a:gd name="connsiteY235" fmla="*/ 731520 h 847023"/>
                <a:gd name="connsiteX236" fmla="*/ 1973179 w 2813932"/>
                <a:gd name="connsiteY236" fmla="*/ 712269 h 847023"/>
                <a:gd name="connsiteX237" fmla="*/ 2184935 w 2813932"/>
                <a:gd name="connsiteY237" fmla="*/ 673768 h 847023"/>
                <a:gd name="connsiteX238" fmla="*/ 2338939 w 2813932"/>
                <a:gd name="connsiteY238" fmla="*/ 683393 h 847023"/>
                <a:gd name="connsiteX239" fmla="*/ 2300438 w 2813932"/>
                <a:gd name="connsiteY239" fmla="*/ 693019 h 847023"/>
                <a:gd name="connsiteX240" fmla="*/ 2242686 w 2813932"/>
                <a:gd name="connsiteY240" fmla="*/ 702644 h 847023"/>
                <a:gd name="connsiteX241" fmla="*/ 2165684 w 2813932"/>
                <a:gd name="connsiteY241" fmla="*/ 721894 h 847023"/>
                <a:gd name="connsiteX242" fmla="*/ 2030930 w 2813932"/>
                <a:gd name="connsiteY242" fmla="*/ 750770 h 847023"/>
                <a:gd name="connsiteX243" fmla="*/ 1886552 w 2813932"/>
                <a:gd name="connsiteY243" fmla="*/ 789271 h 847023"/>
                <a:gd name="connsiteX244" fmla="*/ 1925053 w 2813932"/>
                <a:gd name="connsiteY244" fmla="*/ 808522 h 847023"/>
                <a:gd name="connsiteX245" fmla="*/ 2454442 w 2813932"/>
                <a:gd name="connsiteY245" fmla="*/ 827772 h 847023"/>
                <a:gd name="connsiteX246" fmla="*/ 2319688 w 2813932"/>
                <a:gd name="connsiteY246" fmla="*/ 847023 h 847023"/>
                <a:gd name="connsiteX247" fmla="*/ 1953928 w 2813932"/>
                <a:gd name="connsiteY247" fmla="*/ 837398 h 847023"/>
                <a:gd name="connsiteX248" fmla="*/ 1751798 w 2813932"/>
                <a:gd name="connsiteY248" fmla="*/ 789271 h 847023"/>
                <a:gd name="connsiteX249" fmla="*/ 1655545 w 2813932"/>
                <a:gd name="connsiteY249" fmla="*/ 770021 h 847023"/>
                <a:gd name="connsiteX250" fmla="*/ 2184935 w 2813932"/>
                <a:gd name="connsiteY250" fmla="*/ 750770 h 847023"/>
                <a:gd name="connsiteX251" fmla="*/ 2242686 w 2813932"/>
                <a:gd name="connsiteY251" fmla="*/ 741145 h 847023"/>
                <a:gd name="connsiteX252" fmla="*/ 1655545 w 2813932"/>
                <a:gd name="connsiteY252" fmla="*/ 731520 h 847023"/>
                <a:gd name="connsiteX253" fmla="*/ 1963554 w 2813932"/>
                <a:gd name="connsiteY253" fmla="*/ 741145 h 847023"/>
                <a:gd name="connsiteX254" fmla="*/ 1886552 w 2813932"/>
                <a:gd name="connsiteY254" fmla="*/ 750770 h 847023"/>
                <a:gd name="connsiteX255" fmla="*/ 1106905 w 2813932"/>
                <a:gd name="connsiteY255" fmla="*/ 760396 h 847023"/>
                <a:gd name="connsiteX256" fmla="*/ 1078029 w 2813932"/>
                <a:gd name="connsiteY256" fmla="*/ 770021 h 847023"/>
                <a:gd name="connsiteX257" fmla="*/ 1106905 w 2813932"/>
                <a:gd name="connsiteY257" fmla="*/ 789271 h 847023"/>
                <a:gd name="connsiteX258" fmla="*/ 1992429 w 2813932"/>
                <a:gd name="connsiteY258" fmla="*/ 798897 h 847023"/>
                <a:gd name="connsiteX259" fmla="*/ 2492943 w 2813932"/>
                <a:gd name="connsiteY259" fmla="*/ 779646 h 847023"/>
                <a:gd name="connsiteX260" fmla="*/ 2656573 w 2813932"/>
                <a:gd name="connsiteY260" fmla="*/ 750770 h 847023"/>
                <a:gd name="connsiteX261" fmla="*/ 2723949 w 2813932"/>
                <a:gd name="connsiteY261" fmla="*/ 741145 h 847023"/>
                <a:gd name="connsiteX262" fmla="*/ 2531444 w 2813932"/>
                <a:gd name="connsiteY262" fmla="*/ 731520 h 847023"/>
                <a:gd name="connsiteX263" fmla="*/ 2415941 w 2813932"/>
                <a:gd name="connsiteY263" fmla="*/ 712269 h 847023"/>
                <a:gd name="connsiteX264" fmla="*/ 1732547 w 2813932"/>
                <a:gd name="connsiteY264" fmla="*/ 616017 h 847023"/>
                <a:gd name="connsiteX265" fmla="*/ 1645920 w 2813932"/>
                <a:gd name="connsiteY265" fmla="*/ 587141 h 847023"/>
                <a:gd name="connsiteX266" fmla="*/ 1665170 w 2813932"/>
                <a:gd name="connsiteY266" fmla="*/ 548640 h 847023"/>
                <a:gd name="connsiteX267" fmla="*/ 1732547 w 2813932"/>
                <a:gd name="connsiteY267" fmla="*/ 539014 h 847023"/>
                <a:gd name="connsiteX268" fmla="*/ 2107933 w 2813932"/>
                <a:gd name="connsiteY268" fmla="*/ 471638 h 847023"/>
                <a:gd name="connsiteX269" fmla="*/ 2406316 w 2813932"/>
                <a:gd name="connsiteY269" fmla="*/ 423511 h 847023"/>
                <a:gd name="connsiteX270" fmla="*/ 2146434 w 2813932"/>
                <a:gd name="connsiteY270" fmla="*/ 404261 h 847023"/>
                <a:gd name="connsiteX271" fmla="*/ 1925053 w 2813932"/>
                <a:gd name="connsiteY271" fmla="*/ 375385 h 847023"/>
                <a:gd name="connsiteX272" fmla="*/ 1617044 w 2813932"/>
                <a:gd name="connsiteY272" fmla="*/ 327259 h 847023"/>
                <a:gd name="connsiteX273" fmla="*/ 1588168 w 2813932"/>
                <a:gd name="connsiteY273" fmla="*/ 308008 h 847023"/>
                <a:gd name="connsiteX274" fmla="*/ 1655545 w 2813932"/>
                <a:gd name="connsiteY274" fmla="*/ 298383 h 847023"/>
                <a:gd name="connsiteX275" fmla="*/ 1751798 w 2813932"/>
                <a:gd name="connsiteY275" fmla="*/ 279132 h 847023"/>
                <a:gd name="connsiteX276" fmla="*/ 1799924 w 2813932"/>
                <a:gd name="connsiteY276" fmla="*/ 269507 h 847023"/>
                <a:gd name="connsiteX277" fmla="*/ 1751798 w 2813932"/>
                <a:gd name="connsiteY277" fmla="*/ 259882 h 847023"/>
                <a:gd name="connsiteX278" fmla="*/ 1694046 w 2813932"/>
                <a:gd name="connsiteY278" fmla="*/ 250257 h 847023"/>
                <a:gd name="connsiteX279" fmla="*/ 2290813 w 2813932"/>
                <a:gd name="connsiteY279" fmla="*/ 231006 h 847023"/>
                <a:gd name="connsiteX280" fmla="*/ 2261937 w 2813932"/>
                <a:gd name="connsiteY280" fmla="*/ 202130 h 847023"/>
                <a:gd name="connsiteX281" fmla="*/ 2117558 w 2813932"/>
                <a:gd name="connsiteY281" fmla="*/ 182880 h 847023"/>
                <a:gd name="connsiteX282" fmla="*/ 1925053 w 2813932"/>
                <a:gd name="connsiteY282" fmla="*/ 154004 h 847023"/>
                <a:gd name="connsiteX283" fmla="*/ 1713297 w 2813932"/>
                <a:gd name="connsiteY283" fmla="*/ 125128 h 847023"/>
                <a:gd name="connsiteX284" fmla="*/ 1771048 w 2813932"/>
                <a:gd name="connsiteY284" fmla="*/ 115503 h 847023"/>
                <a:gd name="connsiteX285" fmla="*/ 1944303 w 2813932"/>
                <a:gd name="connsiteY285" fmla="*/ 96252 h 847023"/>
                <a:gd name="connsiteX286" fmla="*/ 1540042 w 2813932"/>
                <a:gd name="connsiteY286" fmla="*/ 67377 h 847023"/>
                <a:gd name="connsiteX287" fmla="*/ 1434164 w 2813932"/>
                <a:gd name="connsiteY287" fmla="*/ 57751 h 847023"/>
                <a:gd name="connsiteX288" fmla="*/ 2492943 w 2813932"/>
                <a:gd name="connsiteY288" fmla="*/ 28876 h 847023"/>
                <a:gd name="connsiteX289" fmla="*/ 2791326 w 2813932"/>
                <a:gd name="connsiteY289" fmla="*/ 9625 h 847023"/>
                <a:gd name="connsiteX290" fmla="*/ 2762450 w 2813932"/>
                <a:gd name="connsiteY290" fmla="*/ 28876 h 847023"/>
                <a:gd name="connsiteX291" fmla="*/ 2733575 w 2813932"/>
                <a:gd name="connsiteY291" fmla="*/ 28876 h 847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</a:cxnLst>
              <a:rect l="l" t="t" r="r" b="b"/>
              <a:pathLst>
                <a:path w="2813932" h="847023">
                  <a:moveTo>
                    <a:pt x="356135" y="0"/>
                  </a:moveTo>
                  <a:cubicBezTo>
                    <a:pt x="420303" y="6417"/>
                    <a:pt x="484213" y="16449"/>
                    <a:pt x="548640" y="19250"/>
                  </a:cubicBezTo>
                  <a:cubicBezTo>
                    <a:pt x="898277" y="34453"/>
                    <a:pt x="696181" y="27030"/>
                    <a:pt x="1155032" y="38501"/>
                  </a:cubicBezTo>
                  <a:cubicBezTo>
                    <a:pt x="1138990" y="41709"/>
                    <a:pt x="1122777" y="44158"/>
                    <a:pt x="1106905" y="48126"/>
                  </a:cubicBezTo>
                  <a:cubicBezTo>
                    <a:pt x="1097062" y="50587"/>
                    <a:pt x="1088171" y="57481"/>
                    <a:pt x="1078029" y="57751"/>
                  </a:cubicBezTo>
                  <a:cubicBezTo>
                    <a:pt x="847082" y="63910"/>
                    <a:pt x="616016" y="64168"/>
                    <a:pt x="385010" y="67377"/>
                  </a:cubicBezTo>
                  <a:cubicBezTo>
                    <a:pt x="372176" y="70585"/>
                    <a:pt x="359229" y="73368"/>
                    <a:pt x="346509" y="77002"/>
                  </a:cubicBezTo>
                  <a:cubicBezTo>
                    <a:pt x="336754" y="79789"/>
                    <a:pt x="309192" y="80999"/>
                    <a:pt x="317634" y="86627"/>
                  </a:cubicBezTo>
                  <a:cubicBezTo>
                    <a:pt x="333872" y="97452"/>
                    <a:pt x="355883" y="95530"/>
                    <a:pt x="375385" y="96252"/>
                  </a:cubicBezTo>
                  <a:cubicBezTo>
                    <a:pt x="529317" y="101953"/>
                    <a:pt x="683405" y="102167"/>
                    <a:pt x="837398" y="105878"/>
                  </a:cubicBezTo>
                  <a:lnTo>
                    <a:pt x="1174282" y="115503"/>
                  </a:lnTo>
                  <a:cubicBezTo>
                    <a:pt x="1135781" y="128337"/>
                    <a:pt x="1096460" y="138932"/>
                    <a:pt x="1058779" y="154004"/>
                  </a:cubicBezTo>
                  <a:cubicBezTo>
                    <a:pt x="1042737" y="160421"/>
                    <a:pt x="1027696" y="170414"/>
                    <a:pt x="1010653" y="173254"/>
                  </a:cubicBezTo>
                  <a:cubicBezTo>
                    <a:pt x="969389" y="180131"/>
                    <a:pt x="927168" y="178914"/>
                    <a:pt x="885524" y="182880"/>
                  </a:cubicBezTo>
                  <a:cubicBezTo>
                    <a:pt x="859773" y="185332"/>
                    <a:pt x="834189" y="189297"/>
                    <a:pt x="808522" y="192505"/>
                  </a:cubicBezTo>
                  <a:cubicBezTo>
                    <a:pt x="684036" y="239188"/>
                    <a:pt x="767601" y="216151"/>
                    <a:pt x="596766" y="231006"/>
                  </a:cubicBezTo>
                  <a:cubicBezTo>
                    <a:pt x="514620" y="238149"/>
                    <a:pt x="471424" y="246587"/>
                    <a:pt x="385010" y="259882"/>
                  </a:cubicBezTo>
                  <a:lnTo>
                    <a:pt x="1203158" y="269507"/>
                  </a:lnTo>
                  <a:cubicBezTo>
                    <a:pt x="1254571" y="270997"/>
                    <a:pt x="1100542" y="276930"/>
                    <a:pt x="1049154" y="279132"/>
                  </a:cubicBezTo>
                  <a:lnTo>
                    <a:pt x="529389" y="298383"/>
                  </a:lnTo>
                  <a:cubicBezTo>
                    <a:pt x="476707" y="315943"/>
                    <a:pt x="440466" y="316540"/>
                    <a:pt x="510139" y="327259"/>
                  </a:cubicBezTo>
                  <a:cubicBezTo>
                    <a:pt x="523977" y="329388"/>
                    <a:pt x="684207" y="346264"/>
                    <a:pt x="693019" y="346509"/>
                  </a:cubicBezTo>
                  <a:cubicBezTo>
                    <a:pt x="891890" y="352033"/>
                    <a:pt x="1090863" y="352926"/>
                    <a:pt x="1289785" y="356134"/>
                  </a:cubicBezTo>
                  <a:lnTo>
                    <a:pt x="317634" y="375385"/>
                  </a:lnTo>
                  <a:cubicBezTo>
                    <a:pt x="288596" y="376332"/>
                    <a:pt x="375217" y="384284"/>
                    <a:pt x="404261" y="385010"/>
                  </a:cubicBezTo>
                  <a:cubicBezTo>
                    <a:pt x="632010" y="390704"/>
                    <a:pt x="859857" y="391427"/>
                    <a:pt x="1087655" y="394636"/>
                  </a:cubicBezTo>
                  <a:cubicBezTo>
                    <a:pt x="972152" y="397844"/>
                    <a:pt x="856541" y="398343"/>
                    <a:pt x="741145" y="404261"/>
                  </a:cubicBezTo>
                  <a:cubicBezTo>
                    <a:pt x="731012" y="404781"/>
                    <a:pt x="722112" y="411425"/>
                    <a:pt x="712269" y="413886"/>
                  </a:cubicBezTo>
                  <a:cubicBezTo>
                    <a:pt x="696398" y="417854"/>
                    <a:pt x="680185" y="420303"/>
                    <a:pt x="664143" y="423511"/>
                  </a:cubicBezTo>
                  <a:cubicBezTo>
                    <a:pt x="648101" y="429928"/>
                    <a:pt x="631806" y="435745"/>
                    <a:pt x="616017" y="442762"/>
                  </a:cubicBezTo>
                  <a:cubicBezTo>
                    <a:pt x="602905" y="448589"/>
                    <a:pt x="590908" y="456861"/>
                    <a:pt x="577516" y="462012"/>
                  </a:cubicBezTo>
                  <a:cubicBezTo>
                    <a:pt x="549107" y="472938"/>
                    <a:pt x="490888" y="490888"/>
                    <a:pt x="490888" y="490888"/>
                  </a:cubicBezTo>
                  <a:cubicBezTo>
                    <a:pt x="566025" y="791411"/>
                    <a:pt x="484513" y="518139"/>
                    <a:pt x="1309036" y="539014"/>
                  </a:cubicBezTo>
                  <a:cubicBezTo>
                    <a:pt x="1325391" y="539428"/>
                    <a:pt x="1277258" y="548051"/>
                    <a:pt x="1260909" y="548640"/>
                  </a:cubicBezTo>
                  <a:lnTo>
                    <a:pt x="240632" y="577516"/>
                  </a:lnTo>
                  <a:cubicBezTo>
                    <a:pt x="224590" y="580724"/>
                    <a:pt x="208675" y="584653"/>
                    <a:pt x="192505" y="587141"/>
                  </a:cubicBezTo>
                  <a:cubicBezTo>
                    <a:pt x="166939" y="591074"/>
                    <a:pt x="137684" y="583457"/>
                    <a:pt x="115503" y="596766"/>
                  </a:cubicBezTo>
                  <a:cubicBezTo>
                    <a:pt x="105583" y="602718"/>
                    <a:pt x="133218" y="612973"/>
                    <a:pt x="144379" y="616017"/>
                  </a:cubicBezTo>
                  <a:cubicBezTo>
                    <a:pt x="169335" y="622823"/>
                    <a:pt x="195957" y="620875"/>
                    <a:pt x="221381" y="625642"/>
                  </a:cubicBezTo>
                  <a:cubicBezTo>
                    <a:pt x="432630" y="665250"/>
                    <a:pt x="107634" y="646095"/>
                    <a:pt x="558265" y="654518"/>
                  </a:cubicBezTo>
                  <a:lnTo>
                    <a:pt x="1328286" y="664143"/>
                  </a:lnTo>
                  <a:cubicBezTo>
                    <a:pt x="973047" y="752950"/>
                    <a:pt x="1359381" y="659414"/>
                    <a:pt x="317634" y="693019"/>
                  </a:cubicBezTo>
                  <a:cubicBezTo>
                    <a:pt x="291780" y="693853"/>
                    <a:pt x="369070" y="698711"/>
                    <a:pt x="394636" y="702644"/>
                  </a:cubicBezTo>
                  <a:cubicBezTo>
                    <a:pt x="452503" y="711547"/>
                    <a:pt x="509633" y="725694"/>
                    <a:pt x="567890" y="731520"/>
                  </a:cubicBezTo>
                  <a:cubicBezTo>
                    <a:pt x="638198" y="738551"/>
                    <a:pt x="709097" y="737226"/>
                    <a:pt x="779646" y="741145"/>
                  </a:cubicBezTo>
                  <a:cubicBezTo>
                    <a:pt x="930701" y="749537"/>
                    <a:pt x="1081494" y="765309"/>
                    <a:pt x="1232034" y="779646"/>
                  </a:cubicBezTo>
                  <a:cubicBezTo>
                    <a:pt x="1241659" y="782854"/>
                    <a:pt x="1271051" y="789017"/>
                    <a:pt x="1260909" y="789271"/>
                  </a:cubicBezTo>
                  <a:cubicBezTo>
                    <a:pt x="994674" y="795927"/>
                    <a:pt x="728209" y="790830"/>
                    <a:pt x="462013" y="798897"/>
                  </a:cubicBezTo>
                  <a:cubicBezTo>
                    <a:pt x="410302" y="800464"/>
                    <a:pt x="256278" y="817457"/>
                    <a:pt x="308008" y="818147"/>
                  </a:cubicBezTo>
                  <a:lnTo>
                    <a:pt x="1183907" y="808522"/>
                  </a:lnTo>
                  <a:cubicBezTo>
                    <a:pt x="1122947" y="805314"/>
                    <a:pt x="1061293" y="808617"/>
                    <a:pt x="1001027" y="798897"/>
                  </a:cubicBezTo>
                  <a:cubicBezTo>
                    <a:pt x="960961" y="792435"/>
                    <a:pt x="924896" y="770239"/>
                    <a:pt x="885524" y="760396"/>
                  </a:cubicBezTo>
                  <a:cubicBezTo>
                    <a:pt x="847657" y="750929"/>
                    <a:pt x="807888" y="750612"/>
                    <a:pt x="770021" y="741145"/>
                  </a:cubicBezTo>
                  <a:cubicBezTo>
                    <a:pt x="499226" y="673446"/>
                    <a:pt x="734437" y="700421"/>
                    <a:pt x="462013" y="683393"/>
                  </a:cubicBezTo>
                  <a:cubicBezTo>
                    <a:pt x="367759" y="659830"/>
                    <a:pt x="421654" y="677382"/>
                    <a:pt x="587141" y="664143"/>
                  </a:cubicBezTo>
                  <a:cubicBezTo>
                    <a:pt x="612926" y="662080"/>
                    <a:pt x="638453" y="657540"/>
                    <a:pt x="664143" y="654518"/>
                  </a:cubicBezTo>
                  <a:cubicBezTo>
                    <a:pt x="692997" y="651123"/>
                    <a:pt x="722038" y="649202"/>
                    <a:pt x="750770" y="644892"/>
                  </a:cubicBezTo>
                  <a:cubicBezTo>
                    <a:pt x="786244" y="639571"/>
                    <a:pt x="821106" y="630489"/>
                    <a:pt x="856648" y="625642"/>
                  </a:cubicBezTo>
                  <a:cubicBezTo>
                    <a:pt x="891761" y="620854"/>
                    <a:pt x="927283" y="619727"/>
                    <a:pt x="962526" y="616017"/>
                  </a:cubicBezTo>
                  <a:cubicBezTo>
                    <a:pt x="1009767" y="611044"/>
                    <a:pt x="1059768" y="603500"/>
                    <a:pt x="1106905" y="596766"/>
                  </a:cubicBezTo>
                  <a:cubicBezTo>
                    <a:pt x="1338466" y="480989"/>
                    <a:pt x="1149206" y="583215"/>
                    <a:pt x="500514" y="558265"/>
                  </a:cubicBezTo>
                  <a:cubicBezTo>
                    <a:pt x="465102" y="556903"/>
                    <a:pt x="429929" y="551848"/>
                    <a:pt x="394636" y="548640"/>
                  </a:cubicBezTo>
                  <a:cubicBezTo>
                    <a:pt x="362552" y="539015"/>
                    <a:pt x="330880" y="527888"/>
                    <a:pt x="298383" y="519764"/>
                  </a:cubicBezTo>
                  <a:cubicBezTo>
                    <a:pt x="279450" y="515031"/>
                    <a:pt x="221155" y="511372"/>
                    <a:pt x="240632" y="510139"/>
                  </a:cubicBezTo>
                  <a:cubicBezTo>
                    <a:pt x="513104" y="492894"/>
                    <a:pt x="786063" y="484472"/>
                    <a:pt x="1058779" y="471638"/>
                  </a:cubicBezTo>
                  <a:cubicBezTo>
                    <a:pt x="741910" y="451832"/>
                    <a:pt x="1049540" y="476345"/>
                    <a:pt x="789272" y="442762"/>
                  </a:cubicBezTo>
                  <a:cubicBezTo>
                    <a:pt x="459217" y="400174"/>
                    <a:pt x="707534" y="440367"/>
                    <a:pt x="548640" y="413886"/>
                  </a:cubicBezTo>
                  <a:cubicBezTo>
                    <a:pt x="439554" y="417094"/>
                    <a:pt x="330237" y="415735"/>
                    <a:pt x="221381" y="423511"/>
                  </a:cubicBezTo>
                  <a:cubicBezTo>
                    <a:pt x="201914" y="424902"/>
                    <a:pt x="259813" y="430377"/>
                    <a:pt x="279133" y="433137"/>
                  </a:cubicBezTo>
                  <a:cubicBezTo>
                    <a:pt x="304740" y="436795"/>
                    <a:pt x="330468" y="439554"/>
                    <a:pt x="356135" y="442762"/>
                  </a:cubicBezTo>
                  <a:cubicBezTo>
                    <a:pt x="465221" y="436345"/>
                    <a:pt x="577717" y="451321"/>
                    <a:pt x="683394" y="423511"/>
                  </a:cubicBezTo>
                  <a:cubicBezTo>
                    <a:pt x="730857" y="411021"/>
                    <a:pt x="587427" y="402705"/>
                    <a:pt x="539015" y="394636"/>
                  </a:cubicBezTo>
                  <a:cubicBezTo>
                    <a:pt x="306969" y="355962"/>
                    <a:pt x="598869" y="417561"/>
                    <a:pt x="365760" y="365760"/>
                  </a:cubicBezTo>
                  <a:lnTo>
                    <a:pt x="1126156" y="356134"/>
                  </a:lnTo>
                  <a:cubicBezTo>
                    <a:pt x="1139380" y="355781"/>
                    <a:pt x="1100722" y="348572"/>
                    <a:pt x="1087655" y="346509"/>
                  </a:cubicBezTo>
                  <a:cubicBezTo>
                    <a:pt x="744858" y="292385"/>
                    <a:pt x="1102134" y="352421"/>
                    <a:pt x="847023" y="317633"/>
                  </a:cubicBezTo>
                  <a:cubicBezTo>
                    <a:pt x="808349" y="312359"/>
                    <a:pt x="770160" y="303903"/>
                    <a:pt x="731520" y="298383"/>
                  </a:cubicBezTo>
                  <a:cubicBezTo>
                    <a:pt x="657849" y="287859"/>
                    <a:pt x="583850" y="279745"/>
                    <a:pt x="510139" y="269507"/>
                  </a:cubicBezTo>
                  <a:cubicBezTo>
                    <a:pt x="300061" y="240330"/>
                    <a:pt x="468960" y="257889"/>
                    <a:pt x="279133" y="240631"/>
                  </a:cubicBezTo>
                  <a:cubicBezTo>
                    <a:pt x="250257" y="231006"/>
                    <a:pt x="162120" y="213543"/>
                    <a:pt x="192505" y="211756"/>
                  </a:cubicBezTo>
                  <a:cubicBezTo>
                    <a:pt x="343016" y="202903"/>
                    <a:pt x="861454" y="237322"/>
                    <a:pt x="452387" y="211756"/>
                  </a:cubicBezTo>
                  <a:cubicBezTo>
                    <a:pt x="164223" y="175733"/>
                    <a:pt x="671758" y="242930"/>
                    <a:pt x="856648" y="192505"/>
                  </a:cubicBezTo>
                  <a:cubicBezTo>
                    <a:pt x="977526" y="159538"/>
                    <a:pt x="606340" y="180612"/>
                    <a:pt x="481263" y="173254"/>
                  </a:cubicBezTo>
                  <a:cubicBezTo>
                    <a:pt x="389569" y="167860"/>
                    <a:pt x="340517" y="162431"/>
                    <a:pt x="250257" y="144379"/>
                  </a:cubicBezTo>
                  <a:cubicBezTo>
                    <a:pt x="208282" y="135984"/>
                    <a:pt x="167103" y="123898"/>
                    <a:pt x="125128" y="115503"/>
                  </a:cubicBezTo>
                  <a:cubicBezTo>
                    <a:pt x="102882" y="111054"/>
                    <a:pt x="80175" y="109328"/>
                    <a:pt x="57752" y="105878"/>
                  </a:cubicBezTo>
                  <a:cubicBezTo>
                    <a:pt x="38463" y="102910"/>
                    <a:pt x="19251" y="99461"/>
                    <a:pt x="0" y="96252"/>
                  </a:cubicBezTo>
                  <a:cubicBezTo>
                    <a:pt x="166838" y="93044"/>
                    <a:pt x="333810" y="94036"/>
                    <a:pt x="500514" y="86627"/>
                  </a:cubicBezTo>
                  <a:cubicBezTo>
                    <a:pt x="523179" y="85620"/>
                    <a:pt x="410450" y="77002"/>
                    <a:pt x="433137" y="77002"/>
                  </a:cubicBezTo>
                  <a:cubicBezTo>
                    <a:pt x="603214" y="77002"/>
                    <a:pt x="773230" y="83419"/>
                    <a:pt x="943276" y="86627"/>
                  </a:cubicBezTo>
                  <a:cubicBezTo>
                    <a:pt x="689811" y="89835"/>
                    <a:pt x="435108" y="71029"/>
                    <a:pt x="182880" y="96252"/>
                  </a:cubicBezTo>
                  <a:cubicBezTo>
                    <a:pt x="120157" y="102524"/>
                    <a:pt x="302730" y="143550"/>
                    <a:pt x="365760" y="144379"/>
                  </a:cubicBezTo>
                  <a:lnTo>
                    <a:pt x="1097280" y="154004"/>
                  </a:lnTo>
                  <a:cubicBezTo>
                    <a:pt x="933651" y="160421"/>
                    <a:pt x="769750" y="161857"/>
                    <a:pt x="606392" y="173254"/>
                  </a:cubicBezTo>
                  <a:cubicBezTo>
                    <a:pt x="580588" y="175054"/>
                    <a:pt x="657647" y="180388"/>
                    <a:pt x="683394" y="182880"/>
                  </a:cubicBezTo>
                  <a:cubicBezTo>
                    <a:pt x="958050" y="209460"/>
                    <a:pt x="822797" y="188466"/>
                    <a:pt x="962526" y="211756"/>
                  </a:cubicBezTo>
                  <a:lnTo>
                    <a:pt x="1549667" y="202130"/>
                  </a:lnTo>
                  <a:cubicBezTo>
                    <a:pt x="1566020" y="201634"/>
                    <a:pt x="1581657" y="195195"/>
                    <a:pt x="1597794" y="192505"/>
                  </a:cubicBezTo>
                  <a:cubicBezTo>
                    <a:pt x="1620172" y="188775"/>
                    <a:pt x="1642792" y="186610"/>
                    <a:pt x="1665170" y="182880"/>
                  </a:cubicBezTo>
                  <a:cubicBezTo>
                    <a:pt x="1681307" y="180190"/>
                    <a:pt x="1696967" y="174244"/>
                    <a:pt x="1713297" y="173254"/>
                  </a:cubicBezTo>
                  <a:cubicBezTo>
                    <a:pt x="1803025" y="167816"/>
                    <a:pt x="1892968" y="166837"/>
                    <a:pt x="1982804" y="163629"/>
                  </a:cubicBezTo>
                  <a:cubicBezTo>
                    <a:pt x="2457475" y="68698"/>
                    <a:pt x="2028896" y="161232"/>
                    <a:pt x="943276" y="134753"/>
                  </a:cubicBezTo>
                  <a:cubicBezTo>
                    <a:pt x="926003" y="134332"/>
                    <a:pt x="911191" y="121920"/>
                    <a:pt x="895149" y="115503"/>
                  </a:cubicBezTo>
                  <a:cubicBezTo>
                    <a:pt x="927233" y="109086"/>
                    <a:pt x="958691" y="97013"/>
                    <a:pt x="991402" y="96252"/>
                  </a:cubicBezTo>
                  <a:lnTo>
                    <a:pt x="1309036" y="105878"/>
                  </a:lnTo>
                  <a:cubicBezTo>
                    <a:pt x="1165092" y="139096"/>
                    <a:pt x="1013861" y="118711"/>
                    <a:pt x="866274" y="125128"/>
                  </a:cubicBezTo>
                  <a:cubicBezTo>
                    <a:pt x="901567" y="128336"/>
                    <a:pt x="936721" y="134044"/>
                    <a:pt x="972152" y="134753"/>
                  </a:cubicBezTo>
                  <a:cubicBezTo>
                    <a:pt x="1257662" y="140463"/>
                    <a:pt x="1543415" y="134187"/>
                    <a:pt x="1828800" y="144379"/>
                  </a:cubicBezTo>
                  <a:cubicBezTo>
                    <a:pt x="1846067" y="144996"/>
                    <a:pt x="1797223" y="158664"/>
                    <a:pt x="1780674" y="163629"/>
                  </a:cubicBezTo>
                  <a:cubicBezTo>
                    <a:pt x="1765004" y="168330"/>
                    <a:pt x="1748419" y="169286"/>
                    <a:pt x="1732547" y="173254"/>
                  </a:cubicBezTo>
                  <a:cubicBezTo>
                    <a:pt x="1684226" y="185334"/>
                    <a:pt x="1637298" y="203567"/>
                    <a:pt x="1588168" y="211756"/>
                  </a:cubicBezTo>
                  <a:cubicBezTo>
                    <a:pt x="1540591" y="219686"/>
                    <a:pt x="1491824" y="217014"/>
                    <a:pt x="1443789" y="221381"/>
                  </a:cubicBezTo>
                  <a:cubicBezTo>
                    <a:pt x="1331568" y="231583"/>
                    <a:pt x="1260795" y="240051"/>
                    <a:pt x="1155032" y="259882"/>
                  </a:cubicBezTo>
                  <a:cubicBezTo>
                    <a:pt x="1142030" y="262320"/>
                    <a:pt x="1129364" y="266299"/>
                    <a:pt x="1116530" y="269507"/>
                  </a:cubicBezTo>
                  <a:cubicBezTo>
                    <a:pt x="1283368" y="272715"/>
                    <a:pt x="1450599" y="267243"/>
                    <a:pt x="1617044" y="279132"/>
                  </a:cubicBezTo>
                  <a:cubicBezTo>
                    <a:pt x="1649680" y="281463"/>
                    <a:pt x="1553259" y="294325"/>
                    <a:pt x="1520792" y="298383"/>
                  </a:cubicBezTo>
                  <a:lnTo>
                    <a:pt x="1443789" y="308008"/>
                  </a:lnTo>
                  <a:lnTo>
                    <a:pt x="2146434" y="317633"/>
                  </a:lnTo>
                  <a:cubicBezTo>
                    <a:pt x="2165942" y="318215"/>
                    <a:pt x="2108101" y="325317"/>
                    <a:pt x="2088682" y="327259"/>
                  </a:cubicBezTo>
                  <a:cubicBezTo>
                    <a:pt x="2043873" y="331740"/>
                    <a:pt x="1998955" y="336158"/>
                    <a:pt x="1953928" y="336884"/>
                  </a:cubicBezTo>
                  <a:lnTo>
                    <a:pt x="895149" y="346509"/>
                  </a:lnTo>
                  <a:cubicBezTo>
                    <a:pt x="1232941" y="402809"/>
                    <a:pt x="764300" y="330508"/>
                    <a:pt x="1549667" y="375385"/>
                  </a:cubicBezTo>
                  <a:lnTo>
                    <a:pt x="1347537" y="385010"/>
                  </a:lnTo>
                  <a:lnTo>
                    <a:pt x="875899" y="394636"/>
                  </a:lnTo>
                  <a:cubicBezTo>
                    <a:pt x="781050" y="426252"/>
                    <a:pt x="715681" y="435590"/>
                    <a:pt x="914400" y="433137"/>
                  </a:cubicBezTo>
                  <a:cubicBezTo>
                    <a:pt x="1132650" y="430443"/>
                    <a:pt x="1350745" y="420303"/>
                    <a:pt x="1568918" y="413886"/>
                  </a:cubicBezTo>
                  <a:cubicBezTo>
                    <a:pt x="1494898" y="424460"/>
                    <a:pt x="1495764" y="425052"/>
                    <a:pt x="1414914" y="433137"/>
                  </a:cubicBezTo>
                  <a:cubicBezTo>
                    <a:pt x="1379652" y="436663"/>
                    <a:pt x="1344149" y="437974"/>
                    <a:pt x="1309036" y="442762"/>
                  </a:cubicBezTo>
                  <a:cubicBezTo>
                    <a:pt x="1273494" y="447609"/>
                    <a:pt x="1238810" y="458051"/>
                    <a:pt x="1203158" y="462012"/>
                  </a:cubicBezTo>
                  <a:cubicBezTo>
                    <a:pt x="1071897" y="476597"/>
                    <a:pt x="922809" y="483469"/>
                    <a:pt x="789272" y="490888"/>
                  </a:cubicBezTo>
                  <a:cubicBezTo>
                    <a:pt x="1144769" y="727899"/>
                    <a:pt x="775130" y="489077"/>
                    <a:pt x="1992429" y="519764"/>
                  </a:cubicBezTo>
                  <a:cubicBezTo>
                    <a:pt x="2003993" y="520056"/>
                    <a:pt x="1975032" y="537579"/>
                    <a:pt x="1963554" y="539014"/>
                  </a:cubicBezTo>
                  <a:cubicBezTo>
                    <a:pt x="1871009" y="550582"/>
                    <a:pt x="1777438" y="551459"/>
                    <a:pt x="1684421" y="558265"/>
                  </a:cubicBezTo>
                  <a:cubicBezTo>
                    <a:pt x="1645890" y="561084"/>
                    <a:pt x="1607419" y="564682"/>
                    <a:pt x="1568918" y="567890"/>
                  </a:cubicBezTo>
                  <a:lnTo>
                    <a:pt x="2011680" y="577516"/>
                  </a:lnTo>
                  <a:cubicBezTo>
                    <a:pt x="2057263" y="583214"/>
                    <a:pt x="1922427" y="600071"/>
                    <a:pt x="1876926" y="606391"/>
                  </a:cubicBezTo>
                  <a:cubicBezTo>
                    <a:pt x="1806723" y="616141"/>
                    <a:pt x="1736020" y="623692"/>
                    <a:pt x="1665170" y="625642"/>
                  </a:cubicBezTo>
                  <a:cubicBezTo>
                    <a:pt x="1386125" y="633322"/>
                    <a:pt x="1106905" y="632059"/>
                    <a:pt x="827773" y="635267"/>
                  </a:cubicBezTo>
                  <a:lnTo>
                    <a:pt x="1790299" y="644892"/>
                  </a:lnTo>
                  <a:cubicBezTo>
                    <a:pt x="1807568" y="645437"/>
                    <a:pt x="1759419" y="663091"/>
                    <a:pt x="1742173" y="664143"/>
                  </a:cubicBezTo>
                  <a:cubicBezTo>
                    <a:pt x="1495395" y="679191"/>
                    <a:pt x="1248076" y="683394"/>
                    <a:pt x="1001027" y="693019"/>
                  </a:cubicBezTo>
                  <a:cubicBezTo>
                    <a:pt x="1126156" y="702644"/>
                    <a:pt x="1250922" y="720545"/>
                    <a:pt x="1376413" y="721894"/>
                  </a:cubicBezTo>
                  <a:cubicBezTo>
                    <a:pt x="2521825" y="734211"/>
                    <a:pt x="2569938" y="735346"/>
                    <a:pt x="1520792" y="721894"/>
                  </a:cubicBezTo>
                  <a:cubicBezTo>
                    <a:pt x="1604211" y="728311"/>
                    <a:pt x="1689008" y="724737"/>
                    <a:pt x="1771048" y="741145"/>
                  </a:cubicBezTo>
                  <a:cubicBezTo>
                    <a:pt x="1805798" y="748095"/>
                    <a:pt x="1700603" y="750154"/>
                    <a:pt x="1665170" y="750770"/>
                  </a:cubicBezTo>
                  <a:lnTo>
                    <a:pt x="664143" y="760396"/>
                  </a:lnTo>
                  <a:cubicBezTo>
                    <a:pt x="1063853" y="804807"/>
                    <a:pt x="822675" y="781813"/>
                    <a:pt x="1722922" y="750770"/>
                  </a:cubicBezTo>
                  <a:cubicBezTo>
                    <a:pt x="1771445" y="749097"/>
                    <a:pt x="1819175" y="737937"/>
                    <a:pt x="1867301" y="731520"/>
                  </a:cubicBezTo>
                  <a:cubicBezTo>
                    <a:pt x="1649128" y="728311"/>
                    <a:pt x="1430840" y="729682"/>
                    <a:pt x="1212783" y="721894"/>
                  </a:cubicBezTo>
                  <a:cubicBezTo>
                    <a:pt x="1174173" y="720515"/>
                    <a:pt x="1289864" y="716313"/>
                    <a:pt x="1328286" y="712269"/>
                  </a:cubicBezTo>
                  <a:cubicBezTo>
                    <a:pt x="1350848" y="709894"/>
                    <a:pt x="1373285" y="706374"/>
                    <a:pt x="1395663" y="702644"/>
                  </a:cubicBezTo>
                  <a:cubicBezTo>
                    <a:pt x="1450296" y="693539"/>
                    <a:pt x="1504505" y="681885"/>
                    <a:pt x="1559293" y="673768"/>
                  </a:cubicBezTo>
                  <a:cubicBezTo>
                    <a:pt x="1611825" y="665986"/>
                    <a:pt x="1747024" y="657609"/>
                    <a:pt x="1790299" y="654518"/>
                  </a:cubicBezTo>
                  <a:cubicBezTo>
                    <a:pt x="1748589" y="651309"/>
                    <a:pt x="1706716" y="649780"/>
                    <a:pt x="1665170" y="644892"/>
                  </a:cubicBezTo>
                  <a:cubicBezTo>
                    <a:pt x="1652032" y="643346"/>
                    <a:pt x="1639604" y="638039"/>
                    <a:pt x="1626669" y="635267"/>
                  </a:cubicBezTo>
                  <a:cubicBezTo>
                    <a:pt x="1594676" y="628411"/>
                    <a:pt x="1562896" y="619978"/>
                    <a:pt x="1530417" y="616017"/>
                  </a:cubicBezTo>
                  <a:cubicBezTo>
                    <a:pt x="1431226" y="603921"/>
                    <a:pt x="1331495" y="596766"/>
                    <a:pt x="1232034" y="587141"/>
                  </a:cubicBezTo>
                  <a:cubicBezTo>
                    <a:pt x="1198286" y="578704"/>
                    <a:pt x="1145540" y="570955"/>
                    <a:pt x="1251284" y="567890"/>
                  </a:cubicBezTo>
                  <a:lnTo>
                    <a:pt x="2521819" y="539014"/>
                  </a:lnTo>
                  <a:cubicBezTo>
                    <a:pt x="3041314" y="446248"/>
                    <a:pt x="2856190" y="493195"/>
                    <a:pt x="2059806" y="510139"/>
                  </a:cubicBezTo>
                  <a:lnTo>
                    <a:pt x="1434164" y="519764"/>
                  </a:lnTo>
                  <a:cubicBezTo>
                    <a:pt x="905138" y="483278"/>
                    <a:pt x="1197849" y="511562"/>
                    <a:pt x="1694046" y="490888"/>
                  </a:cubicBezTo>
                  <a:cubicBezTo>
                    <a:pt x="1719891" y="489811"/>
                    <a:pt x="1642769" y="483971"/>
                    <a:pt x="1617044" y="481263"/>
                  </a:cubicBezTo>
                  <a:cubicBezTo>
                    <a:pt x="1581801" y="477553"/>
                    <a:pt x="1546301" y="476261"/>
                    <a:pt x="1511166" y="471638"/>
                  </a:cubicBezTo>
                  <a:cubicBezTo>
                    <a:pt x="1424342" y="460214"/>
                    <a:pt x="1337911" y="445971"/>
                    <a:pt x="1251284" y="433137"/>
                  </a:cubicBezTo>
                  <a:cubicBezTo>
                    <a:pt x="1535440" y="362092"/>
                    <a:pt x="1054828" y="479124"/>
                    <a:pt x="2011680" y="413886"/>
                  </a:cubicBezTo>
                  <a:lnTo>
                    <a:pt x="1713297" y="394636"/>
                  </a:lnTo>
                  <a:cubicBezTo>
                    <a:pt x="1069215" y="343787"/>
                    <a:pt x="1497534" y="364829"/>
                    <a:pt x="1039528" y="346509"/>
                  </a:cubicBezTo>
                  <a:cubicBezTo>
                    <a:pt x="773136" y="313211"/>
                    <a:pt x="1088943" y="354424"/>
                    <a:pt x="1463040" y="365760"/>
                  </a:cubicBezTo>
                  <a:cubicBezTo>
                    <a:pt x="1719616" y="373535"/>
                    <a:pt x="1976387" y="372177"/>
                    <a:pt x="2233061" y="375385"/>
                  </a:cubicBezTo>
                  <a:cubicBezTo>
                    <a:pt x="2242686" y="378593"/>
                    <a:pt x="2261937" y="374864"/>
                    <a:pt x="2261937" y="385010"/>
                  </a:cubicBezTo>
                  <a:cubicBezTo>
                    <a:pt x="2261937" y="396578"/>
                    <a:pt x="2244627" y="404481"/>
                    <a:pt x="2233061" y="404261"/>
                  </a:cubicBezTo>
                  <a:cubicBezTo>
                    <a:pt x="1905610" y="398024"/>
                    <a:pt x="1578543" y="378594"/>
                    <a:pt x="1251284" y="365760"/>
                  </a:cubicBezTo>
                  <a:lnTo>
                    <a:pt x="1588168" y="346509"/>
                  </a:lnTo>
                  <a:cubicBezTo>
                    <a:pt x="1620341" y="344364"/>
                    <a:pt x="1652533" y="341667"/>
                    <a:pt x="1684421" y="336884"/>
                  </a:cubicBezTo>
                  <a:cubicBezTo>
                    <a:pt x="1935936" y="299157"/>
                    <a:pt x="1885331" y="310722"/>
                    <a:pt x="2011680" y="279132"/>
                  </a:cubicBezTo>
                  <a:cubicBezTo>
                    <a:pt x="1960345" y="266298"/>
                    <a:pt x="1909638" y="250624"/>
                    <a:pt x="1857676" y="240631"/>
                  </a:cubicBezTo>
                  <a:cubicBezTo>
                    <a:pt x="1826012" y="234542"/>
                    <a:pt x="1793361" y="235442"/>
                    <a:pt x="1761423" y="231006"/>
                  </a:cubicBezTo>
                  <a:cubicBezTo>
                    <a:pt x="1677825" y="219395"/>
                    <a:pt x="1594751" y="204207"/>
                    <a:pt x="1511166" y="192505"/>
                  </a:cubicBezTo>
                  <a:cubicBezTo>
                    <a:pt x="1434314" y="181746"/>
                    <a:pt x="1356753" y="176098"/>
                    <a:pt x="1280160" y="163629"/>
                  </a:cubicBezTo>
                  <a:cubicBezTo>
                    <a:pt x="1218673" y="153619"/>
                    <a:pt x="1158367" y="137345"/>
                    <a:pt x="1097280" y="125128"/>
                  </a:cubicBezTo>
                  <a:cubicBezTo>
                    <a:pt x="1078143" y="121301"/>
                    <a:pt x="1058779" y="118711"/>
                    <a:pt x="1039528" y="115503"/>
                  </a:cubicBezTo>
                  <a:cubicBezTo>
                    <a:pt x="1055570" y="109086"/>
                    <a:pt x="1070401" y="97160"/>
                    <a:pt x="1087655" y="96252"/>
                  </a:cubicBezTo>
                  <a:cubicBezTo>
                    <a:pt x="1254293" y="87482"/>
                    <a:pt x="1421641" y="97302"/>
                    <a:pt x="1588168" y="86627"/>
                  </a:cubicBezTo>
                  <a:cubicBezTo>
                    <a:pt x="1672396" y="81228"/>
                    <a:pt x="1922691" y="52896"/>
                    <a:pt x="1838425" y="48126"/>
                  </a:cubicBezTo>
                  <a:cubicBezTo>
                    <a:pt x="1585344" y="33801"/>
                    <a:pt x="1331494" y="54543"/>
                    <a:pt x="1078029" y="57751"/>
                  </a:cubicBezTo>
                  <a:cubicBezTo>
                    <a:pt x="1206434" y="100554"/>
                    <a:pt x="1053886" y="51904"/>
                    <a:pt x="1222408" y="96252"/>
                  </a:cubicBezTo>
                  <a:cubicBezTo>
                    <a:pt x="1254802" y="104777"/>
                    <a:pt x="1285445" y="120795"/>
                    <a:pt x="1318661" y="125128"/>
                  </a:cubicBezTo>
                  <a:cubicBezTo>
                    <a:pt x="1433591" y="140119"/>
                    <a:pt x="1549861" y="142278"/>
                    <a:pt x="1665170" y="154004"/>
                  </a:cubicBezTo>
                  <a:cubicBezTo>
                    <a:pt x="2232969" y="211747"/>
                    <a:pt x="1640941" y="163987"/>
                    <a:pt x="2011680" y="192505"/>
                  </a:cubicBezTo>
                  <a:cubicBezTo>
                    <a:pt x="2018822" y="194885"/>
                    <a:pt x="2081541" y="209374"/>
                    <a:pt x="2011680" y="211756"/>
                  </a:cubicBezTo>
                  <a:cubicBezTo>
                    <a:pt x="1739047" y="221050"/>
                    <a:pt x="1466249" y="224589"/>
                    <a:pt x="1193533" y="231006"/>
                  </a:cubicBezTo>
                  <a:cubicBezTo>
                    <a:pt x="1624505" y="302835"/>
                    <a:pt x="1550865" y="299710"/>
                    <a:pt x="2290813" y="269507"/>
                  </a:cubicBezTo>
                  <a:cubicBezTo>
                    <a:pt x="2441790" y="263345"/>
                    <a:pt x="1989221" y="250256"/>
                    <a:pt x="1838425" y="240631"/>
                  </a:cubicBezTo>
                  <a:cubicBezTo>
                    <a:pt x="1787090" y="231006"/>
                    <a:pt x="1633751" y="224423"/>
                    <a:pt x="1684421" y="211756"/>
                  </a:cubicBezTo>
                  <a:cubicBezTo>
                    <a:pt x="1809276" y="180543"/>
                    <a:pt x="1941263" y="194532"/>
                    <a:pt x="2069432" y="182880"/>
                  </a:cubicBezTo>
                  <a:cubicBezTo>
                    <a:pt x="2117785" y="178484"/>
                    <a:pt x="2165684" y="170046"/>
                    <a:pt x="2213810" y="163629"/>
                  </a:cubicBezTo>
                  <a:cubicBezTo>
                    <a:pt x="2374231" y="166837"/>
                    <a:pt x="2536353" y="149740"/>
                    <a:pt x="2695074" y="173254"/>
                  </a:cubicBezTo>
                  <a:cubicBezTo>
                    <a:pt x="2768689" y="184160"/>
                    <a:pt x="2548110" y="201598"/>
                    <a:pt x="2473693" y="202130"/>
                  </a:cubicBezTo>
                  <a:cubicBezTo>
                    <a:pt x="2098262" y="204812"/>
                    <a:pt x="1722458" y="202612"/>
                    <a:pt x="1347537" y="182880"/>
                  </a:cubicBezTo>
                  <a:cubicBezTo>
                    <a:pt x="1033530" y="166354"/>
                    <a:pt x="1976388" y="189297"/>
                    <a:pt x="2290813" y="192505"/>
                  </a:cubicBezTo>
                  <a:cubicBezTo>
                    <a:pt x="2130539" y="245928"/>
                    <a:pt x="2274747" y="200528"/>
                    <a:pt x="1848050" y="231006"/>
                  </a:cubicBezTo>
                  <a:lnTo>
                    <a:pt x="1722922" y="240631"/>
                  </a:lnTo>
                  <a:cubicBezTo>
                    <a:pt x="1777465" y="243840"/>
                    <a:pt x="1831944" y="248467"/>
                    <a:pt x="1886552" y="250257"/>
                  </a:cubicBezTo>
                  <a:cubicBezTo>
                    <a:pt x="2027683" y="254884"/>
                    <a:pt x="2169233" y="249578"/>
                    <a:pt x="2310063" y="259882"/>
                  </a:cubicBezTo>
                  <a:cubicBezTo>
                    <a:pt x="2321600" y="260726"/>
                    <a:pt x="2292019" y="275070"/>
                    <a:pt x="2281187" y="279132"/>
                  </a:cubicBezTo>
                  <a:cubicBezTo>
                    <a:pt x="2265869" y="284876"/>
                    <a:pt x="2248932" y="284790"/>
                    <a:pt x="2233061" y="288758"/>
                  </a:cubicBezTo>
                  <a:cubicBezTo>
                    <a:pt x="2210401" y="294423"/>
                    <a:pt x="2188918" y="305605"/>
                    <a:pt x="2165684" y="308008"/>
                  </a:cubicBezTo>
                  <a:cubicBezTo>
                    <a:pt x="2086027" y="316248"/>
                    <a:pt x="1603159" y="327114"/>
                    <a:pt x="1597794" y="327259"/>
                  </a:cubicBezTo>
                  <a:cubicBezTo>
                    <a:pt x="1607419" y="330467"/>
                    <a:pt x="1616826" y="334423"/>
                    <a:pt x="1626669" y="336884"/>
                  </a:cubicBezTo>
                  <a:cubicBezTo>
                    <a:pt x="1642541" y="340852"/>
                    <a:pt x="1658440" y="346141"/>
                    <a:pt x="1674796" y="346509"/>
                  </a:cubicBezTo>
                  <a:cubicBezTo>
                    <a:pt x="1944254" y="352564"/>
                    <a:pt x="2213811" y="352926"/>
                    <a:pt x="2483318" y="356134"/>
                  </a:cubicBezTo>
                  <a:cubicBezTo>
                    <a:pt x="2467276" y="359343"/>
                    <a:pt x="2451117" y="362013"/>
                    <a:pt x="2435192" y="365760"/>
                  </a:cubicBezTo>
                  <a:cubicBezTo>
                    <a:pt x="2396561" y="374850"/>
                    <a:pt x="2359026" y="389391"/>
                    <a:pt x="2319688" y="394636"/>
                  </a:cubicBezTo>
                  <a:cubicBezTo>
                    <a:pt x="2262355" y="402280"/>
                    <a:pt x="2204256" y="402815"/>
                    <a:pt x="2146434" y="404261"/>
                  </a:cubicBezTo>
                  <a:lnTo>
                    <a:pt x="1549667" y="413886"/>
                  </a:lnTo>
                  <a:cubicBezTo>
                    <a:pt x="1562501" y="417094"/>
                    <a:pt x="1575119" y="421336"/>
                    <a:pt x="1588168" y="423511"/>
                  </a:cubicBezTo>
                  <a:cubicBezTo>
                    <a:pt x="1701496" y="442399"/>
                    <a:pt x="1823064" y="438776"/>
                    <a:pt x="1934678" y="442762"/>
                  </a:cubicBezTo>
                  <a:cubicBezTo>
                    <a:pt x="2091891" y="455596"/>
                    <a:pt x="2250046" y="459814"/>
                    <a:pt x="2406316" y="481263"/>
                  </a:cubicBezTo>
                  <a:cubicBezTo>
                    <a:pt x="2417777" y="482836"/>
                    <a:pt x="2435913" y="504966"/>
                    <a:pt x="2425566" y="510139"/>
                  </a:cubicBezTo>
                  <a:cubicBezTo>
                    <a:pt x="2396726" y="524559"/>
                    <a:pt x="2361398" y="516556"/>
                    <a:pt x="2329314" y="519764"/>
                  </a:cubicBezTo>
                  <a:cubicBezTo>
                    <a:pt x="2200629" y="568021"/>
                    <a:pt x="2267495" y="551771"/>
                    <a:pt x="2069432" y="558265"/>
                  </a:cubicBezTo>
                  <a:lnTo>
                    <a:pt x="1665170" y="567890"/>
                  </a:lnTo>
                  <a:cubicBezTo>
                    <a:pt x="1896191" y="567890"/>
                    <a:pt x="2514790" y="545987"/>
                    <a:pt x="1857676" y="567890"/>
                  </a:cubicBezTo>
                  <a:lnTo>
                    <a:pt x="2675823" y="577516"/>
                  </a:lnTo>
                  <a:cubicBezTo>
                    <a:pt x="2734267" y="581005"/>
                    <a:pt x="2560579" y="598480"/>
                    <a:pt x="2502568" y="606391"/>
                  </a:cubicBezTo>
                  <a:cubicBezTo>
                    <a:pt x="2419366" y="617737"/>
                    <a:pt x="2336165" y="630795"/>
                    <a:pt x="2252312" y="635267"/>
                  </a:cubicBezTo>
                  <a:cubicBezTo>
                    <a:pt x="2095290" y="643642"/>
                    <a:pt x="1937887" y="641684"/>
                    <a:pt x="1780674" y="644892"/>
                  </a:cubicBezTo>
                  <a:cubicBezTo>
                    <a:pt x="1787091" y="654517"/>
                    <a:pt x="1806865" y="664514"/>
                    <a:pt x="1799924" y="673768"/>
                  </a:cubicBezTo>
                  <a:cubicBezTo>
                    <a:pt x="1790108" y="686856"/>
                    <a:pt x="1768014" y="681231"/>
                    <a:pt x="1751798" y="683393"/>
                  </a:cubicBezTo>
                  <a:cubicBezTo>
                    <a:pt x="1719836" y="687655"/>
                    <a:pt x="1687751" y="691448"/>
                    <a:pt x="1655545" y="693019"/>
                  </a:cubicBezTo>
                  <a:cubicBezTo>
                    <a:pt x="1556150" y="697868"/>
                    <a:pt x="1456623" y="699436"/>
                    <a:pt x="1357162" y="702644"/>
                  </a:cubicBezTo>
                  <a:cubicBezTo>
                    <a:pt x="1366787" y="709061"/>
                    <a:pt x="1375166" y="717941"/>
                    <a:pt x="1386038" y="721894"/>
                  </a:cubicBezTo>
                  <a:cubicBezTo>
                    <a:pt x="1502127" y="764108"/>
                    <a:pt x="1671736" y="747891"/>
                    <a:pt x="1771048" y="750770"/>
                  </a:cubicBezTo>
                  <a:lnTo>
                    <a:pt x="2127183" y="760396"/>
                  </a:lnTo>
                  <a:cubicBezTo>
                    <a:pt x="2013354" y="798338"/>
                    <a:pt x="1973702" y="816169"/>
                    <a:pt x="1790299" y="731520"/>
                  </a:cubicBezTo>
                  <a:cubicBezTo>
                    <a:pt x="1734644" y="705833"/>
                    <a:pt x="1912528" y="721145"/>
                    <a:pt x="1973179" y="712269"/>
                  </a:cubicBezTo>
                  <a:cubicBezTo>
                    <a:pt x="2044165" y="701881"/>
                    <a:pt x="2114350" y="686602"/>
                    <a:pt x="2184935" y="673768"/>
                  </a:cubicBezTo>
                  <a:cubicBezTo>
                    <a:pt x="2236270" y="676976"/>
                    <a:pt x="2288204" y="674937"/>
                    <a:pt x="2338939" y="683393"/>
                  </a:cubicBezTo>
                  <a:cubicBezTo>
                    <a:pt x="2351988" y="685568"/>
                    <a:pt x="2313410" y="690425"/>
                    <a:pt x="2300438" y="693019"/>
                  </a:cubicBezTo>
                  <a:cubicBezTo>
                    <a:pt x="2281301" y="696847"/>
                    <a:pt x="2261769" y="698555"/>
                    <a:pt x="2242686" y="702644"/>
                  </a:cubicBezTo>
                  <a:cubicBezTo>
                    <a:pt x="2216816" y="708187"/>
                    <a:pt x="2191483" y="716031"/>
                    <a:pt x="2165684" y="721894"/>
                  </a:cubicBezTo>
                  <a:cubicBezTo>
                    <a:pt x="2120889" y="732075"/>
                    <a:pt x="2075496" y="739628"/>
                    <a:pt x="2030930" y="750770"/>
                  </a:cubicBezTo>
                  <a:cubicBezTo>
                    <a:pt x="1807096" y="806729"/>
                    <a:pt x="2022182" y="762146"/>
                    <a:pt x="1886552" y="789271"/>
                  </a:cubicBezTo>
                  <a:cubicBezTo>
                    <a:pt x="1899386" y="795688"/>
                    <a:pt x="1910720" y="807860"/>
                    <a:pt x="1925053" y="808522"/>
                  </a:cubicBezTo>
                  <a:lnTo>
                    <a:pt x="2454442" y="827772"/>
                  </a:lnTo>
                  <a:lnTo>
                    <a:pt x="2319688" y="847023"/>
                  </a:lnTo>
                  <a:cubicBezTo>
                    <a:pt x="2197768" y="843815"/>
                    <a:pt x="2075264" y="849737"/>
                    <a:pt x="1953928" y="837398"/>
                  </a:cubicBezTo>
                  <a:cubicBezTo>
                    <a:pt x="1885023" y="830391"/>
                    <a:pt x="1819357" y="804526"/>
                    <a:pt x="1751798" y="789271"/>
                  </a:cubicBezTo>
                  <a:cubicBezTo>
                    <a:pt x="1719882" y="782064"/>
                    <a:pt x="1687629" y="776438"/>
                    <a:pt x="1655545" y="770021"/>
                  </a:cubicBezTo>
                  <a:cubicBezTo>
                    <a:pt x="1855756" y="719970"/>
                    <a:pt x="1644509" y="769733"/>
                    <a:pt x="2184935" y="750770"/>
                  </a:cubicBezTo>
                  <a:cubicBezTo>
                    <a:pt x="2204439" y="750086"/>
                    <a:pt x="2223436" y="744353"/>
                    <a:pt x="2242686" y="741145"/>
                  </a:cubicBezTo>
                  <a:lnTo>
                    <a:pt x="1655545" y="731520"/>
                  </a:lnTo>
                  <a:cubicBezTo>
                    <a:pt x="1552825" y="731520"/>
                    <a:pt x="1861189" y="732615"/>
                    <a:pt x="1963554" y="741145"/>
                  </a:cubicBezTo>
                  <a:cubicBezTo>
                    <a:pt x="1989332" y="743293"/>
                    <a:pt x="1912413" y="750189"/>
                    <a:pt x="1886552" y="750770"/>
                  </a:cubicBezTo>
                  <a:cubicBezTo>
                    <a:pt x="1626715" y="756609"/>
                    <a:pt x="1366787" y="757187"/>
                    <a:pt x="1106905" y="760396"/>
                  </a:cubicBezTo>
                  <a:cubicBezTo>
                    <a:pt x="1097280" y="763604"/>
                    <a:pt x="1078029" y="759875"/>
                    <a:pt x="1078029" y="770021"/>
                  </a:cubicBezTo>
                  <a:cubicBezTo>
                    <a:pt x="1078029" y="781589"/>
                    <a:pt x="1095343" y="788906"/>
                    <a:pt x="1106905" y="789271"/>
                  </a:cubicBezTo>
                  <a:cubicBezTo>
                    <a:pt x="1401950" y="798588"/>
                    <a:pt x="1697254" y="795688"/>
                    <a:pt x="1992429" y="798897"/>
                  </a:cubicBezTo>
                  <a:cubicBezTo>
                    <a:pt x="2159267" y="792480"/>
                    <a:pt x="2326418" y="791713"/>
                    <a:pt x="2492943" y="779646"/>
                  </a:cubicBezTo>
                  <a:cubicBezTo>
                    <a:pt x="2548184" y="775643"/>
                    <a:pt x="2601940" y="759875"/>
                    <a:pt x="2656573" y="750770"/>
                  </a:cubicBezTo>
                  <a:cubicBezTo>
                    <a:pt x="2678951" y="747040"/>
                    <a:pt x="2701490" y="744353"/>
                    <a:pt x="2723949" y="741145"/>
                  </a:cubicBezTo>
                  <a:cubicBezTo>
                    <a:pt x="2659781" y="737937"/>
                    <a:pt x="2595412" y="737517"/>
                    <a:pt x="2531444" y="731520"/>
                  </a:cubicBezTo>
                  <a:cubicBezTo>
                    <a:pt x="2492582" y="727877"/>
                    <a:pt x="2454607" y="717602"/>
                    <a:pt x="2415941" y="712269"/>
                  </a:cubicBezTo>
                  <a:cubicBezTo>
                    <a:pt x="1714845" y="615566"/>
                    <a:pt x="2217177" y="693558"/>
                    <a:pt x="1732547" y="616017"/>
                  </a:cubicBezTo>
                  <a:cubicBezTo>
                    <a:pt x="1703671" y="606392"/>
                    <a:pt x="1667443" y="608664"/>
                    <a:pt x="1645920" y="587141"/>
                  </a:cubicBezTo>
                  <a:cubicBezTo>
                    <a:pt x="1635774" y="576995"/>
                    <a:pt x="1652627" y="555608"/>
                    <a:pt x="1665170" y="548640"/>
                  </a:cubicBezTo>
                  <a:cubicBezTo>
                    <a:pt x="1685002" y="537622"/>
                    <a:pt x="1710330" y="543611"/>
                    <a:pt x="1732547" y="539014"/>
                  </a:cubicBezTo>
                  <a:cubicBezTo>
                    <a:pt x="2229679" y="436159"/>
                    <a:pt x="1696528" y="531635"/>
                    <a:pt x="2107933" y="471638"/>
                  </a:cubicBezTo>
                  <a:cubicBezTo>
                    <a:pt x="2207625" y="457100"/>
                    <a:pt x="2406316" y="423511"/>
                    <a:pt x="2406316" y="423511"/>
                  </a:cubicBezTo>
                  <a:cubicBezTo>
                    <a:pt x="2284952" y="393171"/>
                    <a:pt x="2443594" y="430101"/>
                    <a:pt x="2146434" y="404261"/>
                  </a:cubicBezTo>
                  <a:cubicBezTo>
                    <a:pt x="2072295" y="397814"/>
                    <a:pt x="1998697" y="386097"/>
                    <a:pt x="1925053" y="375385"/>
                  </a:cubicBezTo>
                  <a:cubicBezTo>
                    <a:pt x="1822220" y="360427"/>
                    <a:pt x="1617044" y="327259"/>
                    <a:pt x="1617044" y="327259"/>
                  </a:cubicBezTo>
                  <a:cubicBezTo>
                    <a:pt x="1607419" y="320842"/>
                    <a:pt x="1578913" y="314949"/>
                    <a:pt x="1588168" y="308008"/>
                  </a:cubicBezTo>
                  <a:cubicBezTo>
                    <a:pt x="1606318" y="294396"/>
                    <a:pt x="1633203" y="302326"/>
                    <a:pt x="1655545" y="298383"/>
                  </a:cubicBezTo>
                  <a:cubicBezTo>
                    <a:pt x="1687767" y="292697"/>
                    <a:pt x="1719714" y="285549"/>
                    <a:pt x="1751798" y="279132"/>
                  </a:cubicBezTo>
                  <a:lnTo>
                    <a:pt x="1799924" y="269507"/>
                  </a:lnTo>
                  <a:lnTo>
                    <a:pt x="1751798" y="259882"/>
                  </a:lnTo>
                  <a:cubicBezTo>
                    <a:pt x="1732597" y="256391"/>
                    <a:pt x="1674558" y="251301"/>
                    <a:pt x="1694046" y="250257"/>
                  </a:cubicBezTo>
                  <a:cubicBezTo>
                    <a:pt x="1892787" y="239610"/>
                    <a:pt x="2091891" y="237423"/>
                    <a:pt x="2290813" y="231006"/>
                  </a:cubicBezTo>
                  <a:cubicBezTo>
                    <a:pt x="2281188" y="221381"/>
                    <a:pt x="2274576" y="207185"/>
                    <a:pt x="2261937" y="202130"/>
                  </a:cubicBezTo>
                  <a:cubicBezTo>
                    <a:pt x="2255876" y="199706"/>
                    <a:pt x="2117964" y="182938"/>
                    <a:pt x="2117558" y="182880"/>
                  </a:cubicBezTo>
                  <a:lnTo>
                    <a:pt x="1925053" y="154004"/>
                  </a:lnTo>
                  <a:cubicBezTo>
                    <a:pt x="1664987" y="117883"/>
                    <a:pt x="1854783" y="148709"/>
                    <a:pt x="1713297" y="125128"/>
                  </a:cubicBezTo>
                  <a:cubicBezTo>
                    <a:pt x="1732547" y="121920"/>
                    <a:pt x="1751629" y="117445"/>
                    <a:pt x="1771048" y="115503"/>
                  </a:cubicBezTo>
                  <a:cubicBezTo>
                    <a:pt x="1947173" y="97891"/>
                    <a:pt x="1853837" y="118870"/>
                    <a:pt x="1944303" y="96252"/>
                  </a:cubicBezTo>
                  <a:lnTo>
                    <a:pt x="1540042" y="67377"/>
                  </a:lnTo>
                  <a:cubicBezTo>
                    <a:pt x="1504704" y="64710"/>
                    <a:pt x="1398755" y="59182"/>
                    <a:pt x="1434164" y="57751"/>
                  </a:cubicBezTo>
                  <a:cubicBezTo>
                    <a:pt x="1786934" y="43498"/>
                    <a:pt x="2140017" y="38501"/>
                    <a:pt x="2492943" y="28876"/>
                  </a:cubicBezTo>
                  <a:cubicBezTo>
                    <a:pt x="2592404" y="22459"/>
                    <a:pt x="2691658" y="9625"/>
                    <a:pt x="2791326" y="9625"/>
                  </a:cubicBezTo>
                  <a:cubicBezTo>
                    <a:pt x="2802894" y="9625"/>
                    <a:pt x="2773425" y="25218"/>
                    <a:pt x="2762450" y="28876"/>
                  </a:cubicBezTo>
                  <a:cubicBezTo>
                    <a:pt x="2753319" y="31920"/>
                    <a:pt x="2743200" y="28876"/>
                    <a:pt x="2733575" y="28876"/>
                  </a:cubicBezTo>
                </a:path>
              </a:pathLst>
            </a:custGeom>
            <a:solidFill>
              <a:schemeClr val="bg1"/>
            </a:solidFill>
            <a:ln w="127000">
              <a:solidFill>
                <a:schemeClr val="bg1"/>
              </a:solidFill>
            </a:ln>
            <a:effectLst>
              <a:glow rad="254000">
                <a:schemeClr val="accent4">
                  <a:lumMod val="40000"/>
                  <a:lumOff val="60000"/>
                  <a:alpha val="50000"/>
                </a:schemeClr>
              </a:glow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988CAE9-E4C9-4E92-81C2-DB9B213182A5}"/>
                </a:ext>
              </a:extLst>
            </p:cNvPr>
            <p:cNvSpPr txBox="1"/>
            <p:nvPr/>
          </p:nvSpPr>
          <p:spPr>
            <a:xfrm>
              <a:off x="7290340" y="2172441"/>
              <a:ext cx="315949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000" dirty="0">
                  <a:latin typeface="Century Gothic" panose="020B0502020202020204" pitchFamily="34" charset="0"/>
                </a:rPr>
                <a:t>подібність підстави застосування </a:t>
              </a:r>
              <a:r>
                <a:rPr lang="uk-UA" sz="2000" dirty="0" err="1">
                  <a:latin typeface="Century Gothic" panose="020B0502020202020204" pitchFamily="34" charset="0"/>
                </a:rPr>
                <a:t>санкційного</a:t>
              </a:r>
              <a:r>
                <a:rPr lang="uk-UA" sz="2000" dirty="0">
                  <a:latin typeface="Century Gothic" panose="020B0502020202020204" pitchFamily="34" charset="0"/>
                </a:rPr>
                <a:t> стягнення до підстав притягнення до відповідальності за</a:t>
              </a:r>
              <a:br>
                <a:rPr lang="en-US" sz="2000" dirty="0">
                  <a:latin typeface="Century Gothic" panose="020B0502020202020204" pitchFamily="34" charset="0"/>
                </a:rPr>
              </a:br>
              <a:r>
                <a:rPr lang="uk-UA" sz="2000" dirty="0">
                  <a:latin typeface="Century Gothic" panose="020B0502020202020204" pitchFamily="34" charset="0"/>
                </a:rPr>
                <a:t>ст. 110-2 ККУ</a:t>
              </a:r>
            </a:p>
          </p:txBody>
        </p:sp>
      </p:grp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ECEA0091-A4D9-48A2-BC34-13B0EB71149B}"/>
              </a:ext>
            </a:extLst>
          </p:cNvPr>
          <p:cNvGrpSpPr/>
          <p:nvPr/>
        </p:nvGrpSpPr>
        <p:grpSpPr>
          <a:xfrm>
            <a:off x="1604722" y="1755795"/>
            <a:ext cx="2729914" cy="1543894"/>
            <a:chOff x="1979021" y="2041512"/>
            <a:chExt cx="2729914" cy="1543894"/>
          </a:xfrm>
        </p:grpSpPr>
        <p:sp>
          <p:nvSpPr>
            <p:cNvPr id="22" name="Полилиния: фигура 21">
              <a:extLst>
                <a:ext uri="{FF2B5EF4-FFF2-40B4-BE49-F238E27FC236}">
                  <a16:creationId xmlns:a16="http://schemas.microsoft.com/office/drawing/2014/main" id="{8ECF235F-5B85-4384-B903-99CBEA60F3D6}"/>
                </a:ext>
              </a:extLst>
            </p:cNvPr>
            <p:cNvSpPr/>
            <p:nvPr/>
          </p:nvSpPr>
          <p:spPr>
            <a:xfrm rot="21172347">
              <a:off x="1979021" y="2041512"/>
              <a:ext cx="2729914" cy="1543894"/>
            </a:xfrm>
            <a:custGeom>
              <a:avLst/>
              <a:gdLst>
                <a:gd name="connsiteX0" fmla="*/ 356135 w 2813932"/>
                <a:gd name="connsiteY0" fmla="*/ 0 h 847023"/>
                <a:gd name="connsiteX1" fmla="*/ 548640 w 2813932"/>
                <a:gd name="connsiteY1" fmla="*/ 19250 h 847023"/>
                <a:gd name="connsiteX2" fmla="*/ 1155032 w 2813932"/>
                <a:gd name="connsiteY2" fmla="*/ 38501 h 847023"/>
                <a:gd name="connsiteX3" fmla="*/ 1106905 w 2813932"/>
                <a:gd name="connsiteY3" fmla="*/ 48126 h 847023"/>
                <a:gd name="connsiteX4" fmla="*/ 1078029 w 2813932"/>
                <a:gd name="connsiteY4" fmla="*/ 57751 h 847023"/>
                <a:gd name="connsiteX5" fmla="*/ 385010 w 2813932"/>
                <a:gd name="connsiteY5" fmla="*/ 67377 h 847023"/>
                <a:gd name="connsiteX6" fmla="*/ 346509 w 2813932"/>
                <a:gd name="connsiteY6" fmla="*/ 77002 h 847023"/>
                <a:gd name="connsiteX7" fmla="*/ 317634 w 2813932"/>
                <a:gd name="connsiteY7" fmla="*/ 86627 h 847023"/>
                <a:gd name="connsiteX8" fmla="*/ 375385 w 2813932"/>
                <a:gd name="connsiteY8" fmla="*/ 96252 h 847023"/>
                <a:gd name="connsiteX9" fmla="*/ 837398 w 2813932"/>
                <a:gd name="connsiteY9" fmla="*/ 105878 h 847023"/>
                <a:gd name="connsiteX10" fmla="*/ 1174282 w 2813932"/>
                <a:gd name="connsiteY10" fmla="*/ 115503 h 847023"/>
                <a:gd name="connsiteX11" fmla="*/ 1058779 w 2813932"/>
                <a:gd name="connsiteY11" fmla="*/ 154004 h 847023"/>
                <a:gd name="connsiteX12" fmla="*/ 1010653 w 2813932"/>
                <a:gd name="connsiteY12" fmla="*/ 173254 h 847023"/>
                <a:gd name="connsiteX13" fmla="*/ 885524 w 2813932"/>
                <a:gd name="connsiteY13" fmla="*/ 182880 h 847023"/>
                <a:gd name="connsiteX14" fmla="*/ 808522 w 2813932"/>
                <a:gd name="connsiteY14" fmla="*/ 192505 h 847023"/>
                <a:gd name="connsiteX15" fmla="*/ 596766 w 2813932"/>
                <a:gd name="connsiteY15" fmla="*/ 231006 h 847023"/>
                <a:gd name="connsiteX16" fmla="*/ 385010 w 2813932"/>
                <a:gd name="connsiteY16" fmla="*/ 259882 h 847023"/>
                <a:gd name="connsiteX17" fmla="*/ 1203158 w 2813932"/>
                <a:gd name="connsiteY17" fmla="*/ 269507 h 847023"/>
                <a:gd name="connsiteX18" fmla="*/ 1049154 w 2813932"/>
                <a:gd name="connsiteY18" fmla="*/ 279132 h 847023"/>
                <a:gd name="connsiteX19" fmla="*/ 529389 w 2813932"/>
                <a:gd name="connsiteY19" fmla="*/ 298383 h 847023"/>
                <a:gd name="connsiteX20" fmla="*/ 510139 w 2813932"/>
                <a:gd name="connsiteY20" fmla="*/ 327259 h 847023"/>
                <a:gd name="connsiteX21" fmla="*/ 693019 w 2813932"/>
                <a:gd name="connsiteY21" fmla="*/ 346509 h 847023"/>
                <a:gd name="connsiteX22" fmla="*/ 1289785 w 2813932"/>
                <a:gd name="connsiteY22" fmla="*/ 356134 h 847023"/>
                <a:gd name="connsiteX23" fmla="*/ 317634 w 2813932"/>
                <a:gd name="connsiteY23" fmla="*/ 375385 h 847023"/>
                <a:gd name="connsiteX24" fmla="*/ 404261 w 2813932"/>
                <a:gd name="connsiteY24" fmla="*/ 385010 h 847023"/>
                <a:gd name="connsiteX25" fmla="*/ 1087655 w 2813932"/>
                <a:gd name="connsiteY25" fmla="*/ 394636 h 847023"/>
                <a:gd name="connsiteX26" fmla="*/ 741145 w 2813932"/>
                <a:gd name="connsiteY26" fmla="*/ 404261 h 847023"/>
                <a:gd name="connsiteX27" fmla="*/ 712269 w 2813932"/>
                <a:gd name="connsiteY27" fmla="*/ 413886 h 847023"/>
                <a:gd name="connsiteX28" fmla="*/ 664143 w 2813932"/>
                <a:gd name="connsiteY28" fmla="*/ 423511 h 847023"/>
                <a:gd name="connsiteX29" fmla="*/ 616017 w 2813932"/>
                <a:gd name="connsiteY29" fmla="*/ 442762 h 847023"/>
                <a:gd name="connsiteX30" fmla="*/ 577516 w 2813932"/>
                <a:gd name="connsiteY30" fmla="*/ 462012 h 847023"/>
                <a:gd name="connsiteX31" fmla="*/ 490888 w 2813932"/>
                <a:gd name="connsiteY31" fmla="*/ 490888 h 847023"/>
                <a:gd name="connsiteX32" fmla="*/ 1309036 w 2813932"/>
                <a:gd name="connsiteY32" fmla="*/ 539014 h 847023"/>
                <a:gd name="connsiteX33" fmla="*/ 1260909 w 2813932"/>
                <a:gd name="connsiteY33" fmla="*/ 548640 h 847023"/>
                <a:gd name="connsiteX34" fmla="*/ 240632 w 2813932"/>
                <a:gd name="connsiteY34" fmla="*/ 577516 h 847023"/>
                <a:gd name="connsiteX35" fmla="*/ 192505 w 2813932"/>
                <a:gd name="connsiteY35" fmla="*/ 587141 h 847023"/>
                <a:gd name="connsiteX36" fmla="*/ 115503 w 2813932"/>
                <a:gd name="connsiteY36" fmla="*/ 596766 h 847023"/>
                <a:gd name="connsiteX37" fmla="*/ 144379 w 2813932"/>
                <a:gd name="connsiteY37" fmla="*/ 616017 h 847023"/>
                <a:gd name="connsiteX38" fmla="*/ 221381 w 2813932"/>
                <a:gd name="connsiteY38" fmla="*/ 625642 h 847023"/>
                <a:gd name="connsiteX39" fmla="*/ 558265 w 2813932"/>
                <a:gd name="connsiteY39" fmla="*/ 654518 h 847023"/>
                <a:gd name="connsiteX40" fmla="*/ 1328286 w 2813932"/>
                <a:gd name="connsiteY40" fmla="*/ 664143 h 847023"/>
                <a:gd name="connsiteX41" fmla="*/ 317634 w 2813932"/>
                <a:gd name="connsiteY41" fmla="*/ 693019 h 847023"/>
                <a:gd name="connsiteX42" fmla="*/ 394636 w 2813932"/>
                <a:gd name="connsiteY42" fmla="*/ 702644 h 847023"/>
                <a:gd name="connsiteX43" fmla="*/ 567890 w 2813932"/>
                <a:gd name="connsiteY43" fmla="*/ 731520 h 847023"/>
                <a:gd name="connsiteX44" fmla="*/ 779646 w 2813932"/>
                <a:gd name="connsiteY44" fmla="*/ 741145 h 847023"/>
                <a:gd name="connsiteX45" fmla="*/ 1232034 w 2813932"/>
                <a:gd name="connsiteY45" fmla="*/ 779646 h 847023"/>
                <a:gd name="connsiteX46" fmla="*/ 1260909 w 2813932"/>
                <a:gd name="connsiteY46" fmla="*/ 789271 h 847023"/>
                <a:gd name="connsiteX47" fmla="*/ 462013 w 2813932"/>
                <a:gd name="connsiteY47" fmla="*/ 798897 h 847023"/>
                <a:gd name="connsiteX48" fmla="*/ 308008 w 2813932"/>
                <a:gd name="connsiteY48" fmla="*/ 818147 h 847023"/>
                <a:gd name="connsiteX49" fmla="*/ 1183907 w 2813932"/>
                <a:gd name="connsiteY49" fmla="*/ 808522 h 847023"/>
                <a:gd name="connsiteX50" fmla="*/ 1001027 w 2813932"/>
                <a:gd name="connsiteY50" fmla="*/ 798897 h 847023"/>
                <a:gd name="connsiteX51" fmla="*/ 885524 w 2813932"/>
                <a:gd name="connsiteY51" fmla="*/ 760396 h 847023"/>
                <a:gd name="connsiteX52" fmla="*/ 770021 w 2813932"/>
                <a:gd name="connsiteY52" fmla="*/ 741145 h 847023"/>
                <a:gd name="connsiteX53" fmla="*/ 462013 w 2813932"/>
                <a:gd name="connsiteY53" fmla="*/ 683393 h 847023"/>
                <a:gd name="connsiteX54" fmla="*/ 587141 w 2813932"/>
                <a:gd name="connsiteY54" fmla="*/ 664143 h 847023"/>
                <a:gd name="connsiteX55" fmla="*/ 664143 w 2813932"/>
                <a:gd name="connsiteY55" fmla="*/ 654518 h 847023"/>
                <a:gd name="connsiteX56" fmla="*/ 750770 w 2813932"/>
                <a:gd name="connsiteY56" fmla="*/ 644892 h 847023"/>
                <a:gd name="connsiteX57" fmla="*/ 856648 w 2813932"/>
                <a:gd name="connsiteY57" fmla="*/ 625642 h 847023"/>
                <a:gd name="connsiteX58" fmla="*/ 962526 w 2813932"/>
                <a:gd name="connsiteY58" fmla="*/ 616017 h 847023"/>
                <a:gd name="connsiteX59" fmla="*/ 1106905 w 2813932"/>
                <a:gd name="connsiteY59" fmla="*/ 596766 h 847023"/>
                <a:gd name="connsiteX60" fmla="*/ 500514 w 2813932"/>
                <a:gd name="connsiteY60" fmla="*/ 558265 h 847023"/>
                <a:gd name="connsiteX61" fmla="*/ 394636 w 2813932"/>
                <a:gd name="connsiteY61" fmla="*/ 548640 h 847023"/>
                <a:gd name="connsiteX62" fmla="*/ 298383 w 2813932"/>
                <a:gd name="connsiteY62" fmla="*/ 519764 h 847023"/>
                <a:gd name="connsiteX63" fmla="*/ 240632 w 2813932"/>
                <a:gd name="connsiteY63" fmla="*/ 510139 h 847023"/>
                <a:gd name="connsiteX64" fmla="*/ 1058779 w 2813932"/>
                <a:gd name="connsiteY64" fmla="*/ 471638 h 847023"/>
                <a:gd name="connsiteX65" fmla="*/ 789272 w 2813932"/>
                <a:gd name="connsiteY65" fmla="*/ 442762 h 847023"/>
                <a:gd name="connsiteX66" fmla="*/ 548640 w 2813932"/>
                <a:gd name="connsiteY66" fmla="*/ 413886 h 847023"/>
                <a:gd name="connsiteX67" fmla="*/ 221381 w 2813932"/>
                <a:gd name="connsiteY67" fmla="*/ 423511 h 847023"/>
                <a:gd name="connsiteX68" fmla="*/ 279133 w 2813932"/>
                <a:gd name="connsiteY68" fmla="*/ 433137 h 847023"/>
                <a:gd name="connsiteX69" fmla="*/ 356135 w 2813932"/>
                <a:gd name="connsiteY69" fmla="*/ 442762 h 847023"/>
                <a:gd name="connsiteX70" fmla="*/ 683394 w 2813932"/>
                <a:gd name="connsiteY70" fmla="*/ 423511 h 847023"/>
                <a:gd name="connsiteX71" fmla="*/ 539015 w 2813932"/>
                <a:gd name="connsiteY71" fmla="*/ 394636 h 847023"/>
                <a:gd name="connsiteX72" fmla="*/ 365760 w 2813932"/>
                <a:gd name="connsiteY72" fmla="*/ 365760 h 847023"/>
                <a:gd name="connsiteX73" fmla="*/ 1126156 w 2813932"/>
                <a:gd name="connsiteY73" fmla="*/ 356134 h 847023"/>
                <a:gd name="connsiteX74" fmla="*/ 1087655 w 2813932"/>
                <a:gd name="connsiteY74" fmla="*/ 346509 h 847023"/>
                <a:gd name="connsiteX75" fmla="*/ 847023 w 2813932"/>
                <a:gd name="connsiteY75" fmla="*/ 317633 h 847023"/>
                <a:gd name="connsiteX76" fmla="*/ 731520 w 2813932"/>
                <a:gd name="connsiteY76" fmla="*/ 298383 h 847023"/>
                <a:gd name="connsiteX77" fmla="*/ 510139 w 2813932"/>
                <a:gd name="connsiteY77" fmla="*/ 269507 h 847023"/>
                <a:gd name="connsiteX78" fmla="*/ 279133 w 2813932"/>
                <a:gd name="connsiteY78" fmla="*/ 240631 h 847023"/>
                <a:gd name="connsiteX79" fmla="*/ 192505 w 2813932"/>
                <a:gd name="connsiteY79" fmla="*/ 211756 h 847023"/>
                <a:gd name="connsiteX80" fmla="*/ 452387 w 2813932"/>
                <a:gd name="connsiteY80" fmla="*/ 211756 h 847023"/>
                <a:gd name="connsiteX81" fmla="*/ 856648 w 2813932"/>
                <a:gd name="connsiteY81" fmla="*/ 192505 h 847023"/>
                <a:gd name="connsiteX82" fmla="*/ 481263 w 2813932"/>
                <a:gd name="connsiteY82" fmla="*/ 173254 h 847023"/>
                <a:gd name="connsiteX83" fmla="*/ 250257 w 2813932"/>
                <a:gd name="connsiteY83" fmla="*/ 144379 h 847023"/>
                <a:gd name="connsiteX84" fmla="*/ 125128 w 2813932"/>
                <a:gd name="connsiteY84" fmla="*/ 115503 h 847023"/>
                <a:gd name="connsiteX85" fmla="*/ 57752 w 2813932"/>
                <a:gd name="connsiteY85" fmla="*/ 105878 h 847023"/>
                <a:gd name="connsiteX86" fmla="*/ 0 w 2813932"/>
                <a:gd name="connsiteY86" fmla="*/ 96252 h 847023"/>
                <a:gd name="connsiteX87" fmla="*/ 500514 w 2813932"/>
                <a:gd name="connsiteY87" fmla="*/ 86627 h 847023"/>
                <a:gd name="connsiteX88" fmla="*/ 433137 w 2813932"/>
                <a:gd name="connsiteY88" fmla="*/ 77002 h 847023"/>
                <a:gd name="connsiteX89" fmla="*/ 943276 w 2813932"/>
                <a:gd name="connsiteY89" fmla="*/ 86627 h 847023"/>
                <a:gd name="connsiteX90" fmla="*/ 182880 w 2813932"/>
                <a:gd name="connsiteY90" fmla="*/ 96252 h 847023"/>
                <a:gd name="connsiteX91" fmla="*/ 365760 w 2813932"/>
                <a:gd name="connsiteY91" fmla="*/ 144379 h 847023"/>
                <a:gd name="connsiteX92" fmla="*/ 1097280 w 2813932"/>
                <a:gd name="connsiteY92" fmla="*/ 154004 h 847023"/>
                <a:gd name="connsiteX93" fmla="*/ 606392 w 2813932"/>
                <a:gd name="connsiteY93" fmla="*/ 173254 h 847023"/>
                <a:gd name="connsiteX94" fmla="*/ 683394 w 2813932"/>
                <a:gd name="connsiteY94" fmla="*/ 182880 h 847023"/>
                <a:gd name="connsiteX95" fmla="*/ 962526 w 2813932"/>
                <a:gd name="connsiteY95" fmla="*/ 211756 h 847023"/>
                <a:gd name="connsiteX96" fmla="*/ 1549667 w 2813932"/>
                <a:gd name="connsiteY96" fmla="*/ 202130 h 847023"/>
                <a:gd name="connsiteX97" fmla="*/ 1597794 w 2813932"/>
                <a:gd name="connsiteY97" fmla="*/ 192505 h 847023"/>
                <a:gd name="connsiteX98" fmla="*/ 1665170 w 2813932"/>
                <a:gd name="connsiteY98" fmla="*/ 182880 h 847023"/>
                <a:gd name="connsiteX99" fmla="*/ 1713297 w 2813932"/>
                <a:gd name="connsiteY99" fmla="*/ 173254 h 847023"/>
                <a:gd name="connsiteX100" fmla="*/ 1982804 w 2813932"/>
                <a:gd name="connsiteY100" fmla="*/ 163629 h 847023"/>
                <a:gd name="connsiteX101" fmla="*/ 943276 w 2813932"/>
                <a:gd name="connsiteY101" fmla="*/ 134753 h 847023"/>
                <a:gd name="connsiteX102" fmla="*/ 895149 w 2813932"/>
                <a:gd name="connsiteY102" fmla="*/ 115503 h 847023"/>
                <a:gd name="connsiteX103" fmla="*/ 991402 w 2813932"/>
                <a:gd name="connsiteY103" fmla="*/ 96252 h 847023"/>
                <a:gd name="connsiteX104" fmla="*/ 1309036 w 2813932"/>
                <a:gd name="connsiteY104" fmla="*/ 105878 h 847023"/>
                <a:gd name="connsiteX105" fmla="*/ 866274 w 2813932"/>
                <a:gd name="connsiteY105" fmla="*/ 125128 h 847023"/>
                <a:gd name="connsiteX106" fmla="*/ 972152 w 2813932"/>
                <a:gd name="connsiteY106" fmla="*/ 134753 h 847023"/>
                <a:gd name="connsiteX107" fmla="*/ 1828800 w 2813932"/>
                <a:gd name="connsiteY107" fmla="*/ 144379 h 847023"/>
                <a:gd name="connsiteX108" fmla="*/ 1780674 w 2813932"/>
                <a:gd name="connsiteY108" fmla="*/ 163629 h 847023"/>
                <a:gd name="connsiteX109" fmla="*/ 1732547 w 2813932"/>
                <a:gd name="connsiteY109" fmla="*/ 173254 h 847023"/>
                <a:gd name="connsiteX110" fmla="*/ 1588168 w 2813932"/>
                <a:gd name="connsiteY110" fmla="*/ 211756 h 847023"/>
                <a:gd name="connsiteX111" fmla="*/ 1443789 w 2813932"/>
                <a:gd name="connsiteY111" fmla="*/ 221381 h 847023"/>
                <a:gd name="connsiteX112" fmla="*/ 1155032 w 2813932"/>
                <a:gd name="connsiteY112" fmla="*/ 259882 h 847023"/>
                <a:gd name="connsiteX113" fmla="*/ 1116530 w 2813932"/>
                <a:gd name="connsiteY113" fmla="*/ 269507 h 847023"/>
                <a:gd name="connsiteX114" fmla="*/ 1617044 w 2813932"/>
                <a:gd name="connsiteY114" fmla="*/ 279132 h 847023"/>
                <a:gd name="connsiteX115" fmla="*/ 1520792 w 2813932"/>
                <a:gd name="connsiteY115" fmla="*/ 298383 h 847023"/>
                <a:gd name="connsiteX116" fmla="*/ 1443789 w 2813932"/>
                <a:gd name="connsiteY116" fmla="*/ 308008 h 847023"/>
                <a:gd name="connsiteX117" fmla="*/ 2146434 w 2813932"/>
                <a:gd name="connsiteY117" fmla="*/ 317633 h 847023"/>
                <a:gd name="connsiteX118" fmla="*/ 2088682 w 2813932"/>
                <a:gd name="connsiteY118" fmla="*/ 327259 h 847023"/>
                <a:gd name="connsiteX119" fmla="*/ 1953928 w 2813932"/>
                <a:gd name="connsiteY119" fmla="*/ 336884 h 847023"/>
                <a:gd name="connsiteX120" fmla="*/ 895149 w 2813932"/>
                <a:gd name="connsiteY120" fmla="*/ 346509 h 847023"/>
                <a:gd name="connsiteX121" fmla="*/ 1549667 w 2813932"/>
                <a:gd name="connsiteY121" fmla="*/ 375385 h 847023"/>
                <a:gd name="connsiteX122" fmla="*/ 1347537 w 2813932"/>
                <a:gd name="connsiteY122" fmla="*/ 385010 h 847023"/>
                <a:gd name="connsiteX123" fmla="*/ 875899 w 2813932"/>
                <a:gd name="connsiteY123" fmla="*/ 394636 h 847023"/>
                <a:gd name="connsiteX124" fmla="*/ 914400 w 2813932"/>
                <a:gd name="connsiteY124" fmla="*/ 433137 h 847023"/>
                <a:gd name="connsiteX125" fmla="*/ 1568918 w 2813932"/>
                <a:gd name="connsiteY125" fmla="*/ 413886 h 847023"/>
                <a:gd name="connsiteX126" fmla="*/ 1414914 w 2813932"/>
                <a:gd name="connsiteY126" fmla="*/ 433137 h 847023"/>
                <a:gd name="connsiteX127" fmla="*/ 1309036 w 2813932"/>
                <a:gd name="connsiteY127" fmla="*/ 442762 h 847023"/>
                <a:gd name="connsiteX128" fmla="*/ 1203158 w 2813932"/>
                <a:gd name="connsiteY128" fmla="*/ 462012 h 847023"/>
                <a:gd name="connsiteX129" fmla="*/ 789272 w 2813932"/>
                <a:gd name="connsiteY129" fmla="*/ 490888 h 847023"/>
                <a:gd name="connsiteX130" fmla="*/ 1992429 w 2813932"/>
                <a:gd name="connsiteY130" fmla="*/ 519764 h 847023"/>
                <a:gd name="connsiteX131" fmla="*/ 1963554 w 2813932"/>
                <a:gd name="connsiteY131" fmla="*/ 539014 h 847023"/>
                <a:gd name="connsiteX132" fmla="*/ 1684421 w 2813932"/>
                <a:gd name="connsiteY132" fmla="*/ 558265 h 847023"/>
                <a:gd name="connsiteX133" fmla="*/ 1568918 w 2813932"/>
                <a:gd name="connsiteY133" fmla="*/ 567890 h 847023"/>
                <a:gd name="connsiteX134" fmla="*/ 2011680 w 2813932"/>
                <a:gd name="connsiteY134" fmla="*/ 577516 h 847023"/>
                <a:gd name="connsiteX135" fmla="*/ 1876926 w 2813932"/>
                <a:gd name="connsiteY135" fmla="*/ 606391 h 847023"/>
                <a:gd name="connsiteX136" fmla="*/ 1665170 w 2813932"/>
                <a:gd name="connsiteY136" fmla="*/ 625642 h 847023"/>
                <a:gd name="connsiteX137" fmla="*/ 827773 w 2813932"/>
                <a:gd name="connsiteY137" fmla="*/ 635267 h 847023"/>
                <a:gd name="connsiteX138" fmla="*/ 1790299 w 2813932"/>
                <a:gd name="connsiteY138" fmla="*/ 644892 h 847023"/>
                <a:gd name="connsiteX139" fmla="*/ 1742173 w 2813932"/>
                <a:gd name="connsiteY139" fmla="*/ 664143 h 847023"/>
                <a:gd name="connsiteX140" fmla="*/ 1001027 w 2813932"/>
                <a:gd name="connsiteY140" fmla="*/ 693019 h 847023"/>
                <a:gd name="connsiteX141" fmla="*/ 1376413 w 2813932"/>
                <a:gd name="connsiteY141" fmla="*/ 721894 h 847023"/>
                <a:gd name="connsiteX142" fmla="*/ 1520792 w 2813932"/>
                <a:gd name="connsiteY142" fmla="*/ 721894 h 847023"/>
                <a:gd name="connsiteX143" fmla="*/ 1771048 w 2813932"/>
                <a:gd name="connsiteY143" fmla="*/ 741145 h 847023"/>
                <a:gd name="connsiteX144" fmla="*/ 1665170 w 2813932"/>
                <a:gd name="connsiteY144" fmla="*/ 750770 h 847023"/>
                <a:gd name="connsiteX145" fmla="*/ 664143 w 2813932"/>
                <a:gd name="connsiteY145" fmla="*/ 760396 h 847023"/>
                <a:gd name="connsiteX146" fmla="*/ 1722922 w 2813932"/>
                <a:gd name="connsiteY146" fmla="*/ 750770 h 847023"/>
                <a:gd name="connsiteX147" fmla="*/ 1867301 w 2813932"/>
                <a:gd name="connsiteY147" fmla="*/ 731520 h 847023"/>
                <a:gd name="connsiteX148" fmla="*/ 1212783 w 2813932"/>
                <a:gd name="connsiteY148" fmla="*/ 721894 h 847023"/>
                <a:gd name="connsiteX149" fmla="*/ 1328286 w 2813932"/>
                <a:gd name="connsiteY149" fmla="*/ 712269 h 847023"/>
                <a:gd name="connsiteX150" fmla="*/ 1395663 w 2813932"/>
                <a:gd name="connsiteY150" fmla="*/ 702644 h 847023"/>
                <a:gd name="connsiteX151" fmla="*/ 1559293 w 2813932"/>
                <a:gd name="connsiteY151" fmla="*/ 673768 h 847023"/>
                <a:gd name="connsiteX152" fmla="*/ 1790299 w 2813932"/>
                <a:gd name="connsiteY152" fmla="*/ 654518 h 847023"/>
                <a:gd name="connsiteX153" fmla="*/ 1665170 w 2813932"/>
                <a:gd name="connsiteY153" fmla="*/ 644892 h 847023"/>
                <a:gd name="connsiteX154" fmla="*/ 1626669 w 2813932"/>
                <a:gd name="connsiteY154" fmla="*/ 635267 h 847023"/>
                <a:gd name="connsiteX155" fmla="*/ 1530417 w 2813932"/>
                <a:gd name="connsiteY155" fmla="*/ 616017 h 847023"/>
                <a:gd name="connsiteX156" fmla="*/ 1232034 w 2813932"/>
                <a:gd name="connsiteY156" fmla="*/ 587141 h 847023"/>
                <a:gd name="connsiteX157" fmla="*/ 1251284 w 2813932"/>
                <a:gd name="connsiteY157" fmla="*/ 567890 h 847023"/>
                <a:gd name="connsiteX158" fmla="*/ 2521819 w 2813932"/>
                <a:gd name="connsiteY158" fmla="*/ 539014 h 847023"/>
                <a:gd name="connsiteX159" fmla="*/ 2059806 w 2813932"/>
                <a:gd name="connsiteY159" fmla="*/ 510139 h 847023"/>
                <a:gd name="connsiteX160" fmla="*/ 1434164 w 2813932"/>
                <a:gd name="connsiteY160" fmla="*/ 519764 h 847023"/>
                <a:gd name="connsiteX161" fmla="*/ 1694046 w 2813932"/>
                <a:gd name="connsiteY161" fmla="*/ 490888 h 847023"/>
                <a:gd name="connsiteX162" fmla="*/ 1617044 w 2813932"/>
                <a:gd name="connsiteY162" fmla="*/ 481263 h 847023"/>
                <a:gd name="connsiteX163" fmla="*/ 1511166 w 2813932"/>
                <a:gd name="connsiteY163" fmla="*/ 471638 h 847023"/>
                <a:gd name="connsiteX164" fmla="*/ 1251284 w 2813932"/>
                <a:gd name="connsiteY164" fmla="*/ 433137 h 847023"/>
                <a:gd name="connsiteX165" fmla="*/ 2011680 w 2813932"/>
                <a:gd name="connsiteY165" fmla="*/ 413886 h 847023"/>
                <a:gd name="connsiteX166" fmla="*/ 1713297 w 2813932"/>
                <a:gd name="connsiteY166" fmla="*/ 394636 h 847023"/>
                <a:gd name="connsiteX167" fmla="*/ 1039528 w 2813932"/>
                <a:gd name="connsiteY167" fmla="*/ 346509 h 847023"/>
                <a:gd name="connsiteX168" fmla="*/ 1463040 w 2813932"/>
                <a:gd name="connsiteY168" fmla="*/ 365760 h 847023"/>
                <a:gd name="connsiteX169" fmla="*/ 2233061 w 2813932"/>
                <a:gd name="connsiteY169" fmla="*/ 375385 h 847023"/>
                <a:gd name="connsiteX170" fmla="*/ 2261937 w 2813932"/>
                <a:gd name="connsiteY170" fmla="*/ 385010 h 847023"/>
                <a:gd name="connsiteX171" fmla="*/ 2233061 w 2813932"/>
                <a:gd name="connsiteY171" fmla="*/ 404261 h 847023"/>
                <a:gd name="connsiteX172" fmla="*/ 1251284 w 2813932"/>
                <a:gd name="connsiteY172" fmla="*/ 365760 h 847023"/>
                <a:gd name="connsiteX173" fmla="*/ 1588168 w 2813932"/>
                <a:gd name="connsiteY173" fmla="*/ 346509 h 847023"/>
                <a:gd name="connsiteX174" fmla="*/ 1684421 w 2813932"/>
                <a:gd name="connsiteY174" fmla="*/ 336884 h 847023"/>
                <a:gd name="connsiteX175" fmla="*/ 2011680 w 2813932"/>
                <a:gd name="connsiteY175" fmla="*/ 279132 h 847023"/>
                <a:gd name="connsiteX176" fmla="*/ 1857676 w 2813932"/>
                <a:gd name="connsiteY176" fmla="*/ 240631 h 847023"/>
                <a:gd name="connsiteX177" fmla="*/ 1761423 w 2813932"/>
                <a:gd name="connsiteY177" fmla="*/ 231006 h 847023"/>
                <a:gd name="connsiteX178" fmla="*/ 1511166 w 2813932"/>
                <a:gd name="connsiteY178" fmla="*/ 192505 h 847023"/>
                <a:gd name="connsiteX179" fmla="*/ 1280160 w 2813932"/>
                <a:gd name="connsiteY179" fmla="*/ 163629 h 847023"/>
                <a:gd name="connsiteX180" fmla="*/ 1097280 w 2813932"/>
                <a:gd name="connsiteY180" fmla="*/ 125128 h 847023"/>
                <a:gd name="connsiteX181" fmla="*/ 1039528 w 2813932"/>
                <a:gd name="connsiteY181" fmla="*/ 115503 h 847023"/>
                <a:gd name="connsiteX182" fmla="*/ 1087655 w 2813932"/>
                <a:gd name="connsiteY182" fmla="*/ 96252 h 847023"/>
                <a:gd name="connsiteX183" fmla="*/ 1588168 w 2813932"/>
                <a:gd name="connsiteY183" fmla="*/ 86627 h 847023"/>
                <a:gd name="connsiteX184" fmla="*/ 1838425 w 2813932"/>
                <a:gd name="connsiteY184" fmla="*/ 48126 h 847023"/>
                <a:gd name="connsiteX185" fmla="*/ 1078029 w 2813932"/>
                <a:gd name="connsiteY185" fmla="*/ 57751 h 847023"/>
                <a:gd name="connsiteX186" fmla="*/ 1222408 w 2813932"/>
                <a:gd name="connsiteY186" fmla="*/ 96252 h 847023"/>
                <a:gd name="connsiteX187" fmla="*/ 1318661 w 2813932"/>
                <a:gd name="connsiteY187" fmla="*/ 125128 h 847023"/>
                <a:gd name="connsiteX188" fmla="*/ 1665170 w 2813932"/>
                <a:gd name="connsiteY188" fmla="*/ 154004 h 847023"/>
                <a:gd name="connsiteX189" fmla="*/ 2011680 w 2813932"/>
                <a:gd name="connsiteY189" fmla="*/ 192505 h 847023"/>
                <a:gd name="connsiteX190" fmla="*/ 2011680 w 2813932"/>
                <a:gd name="connsiteY190" fmla="*/ 211756 h 847023"/>
                <a:gd name="connsiteX191" fmla="*/ 1193533 w 2813932"/>
                <a:gd name="connsiteY191" fmla="*/ 231006 h 847023"/>
                <a:gd name="connsiteX192" fmla="*/ 2290813 w 2813932"/>
                <a:gd name="connsiteY192" fmla="*/ 269507 h 847023"/>
                <a:gd name="connsiteX193" fmla="*/ 1838425 w 2813932"/>
                <a:gd name="connsiteY193" fmla="*/ 240631 h 847023"/>
                <a:gd name="connsiteX194" fmla="*/ 1684421 w 2813932"/>
                <a:gd name="connsiteY194" fmla="*/ 211756 h 847023"/>
                <a:gd name="connsiteX195" fmla="*/ 2069432 w 2813932"/>
                <a:gd name="connsiteY195" fmla="*/ 182880 h 847023"/>
                <a:gd name="connsiteX196" fmla="*/ 2213810 w 2813932"/>
                <a:gd name="connsiteY196" fmla="*/ 163629 h 847023"/>
                <a:gd name="connsiteX197" fmla="*/ 2695074 w 2813932"/>
                <a:gd name="connsiteY197" fmla="*/ 173254 h 847023"/>
                <a:gd name="connsiteX198" fmla="*/ 2473693 w 2813932"/>
                <a:gd name="connsiteY198" fmla="*/ 202130 h 847023"/>
                <a:gd name="connsiteX199" fmla="*/ 1347537 w 2813932"/>
                <a:gd name="connsiteY199" fmla="*/ 182880 h 847023"/>
                <a:gd name="connsiteX200" fmla="*/ 2290813 w 2813932"/>
                <a:gd name="connsiteY200" fmla="*/ 192505 h 847023"/>
                <a:gd name="connsiteX201" fmla="*/ 1848050 w 2813932"/>
                <a:gd name="connsiteY201" fmla="*/ 231006 h 847023"/>
                <a:gd name="connsiteX202" fmla="*/ 1722922 w 2813932"/>
                <a:gd name="connsiteY202" fmla="*/ 240631 h 847023"/>
                <a:gd name="connsiteX203" fmla="*/ 1886552 w 2813932"/>
                <a:gd name="connsiteY203" fmla="*/ 250257 h 847023"/>
                <a:gd name="connsiteX204" fmla="*/ 2310063 w 2813932"/>
                <a:gd name="connsiteY204" fmla="*/ 259882 h 847023"/>
                <a:gd name="connsiteX205" fmla="*/ 2281187 w 2813932"/>
                <a:gd name="connsiteY205" fmla="*/ 279132 h 847023"/>
                <a:gd name="connsiteX206" fmla="*/ 2233061 w 2813932"/>
                <a:gd name="connsiteY206" fmla="*/ 288758 h 847023"/>
                <a:gd name="connsiteX207" fmla="*/ 2165684 w 2813932"/>
                <a:gd name="connsiteY207" fmla="*/ 308008 h 847023"/>
                <a:gd name="connsiteX208" fmla="*/ 1597794 w 2813932"/>
                <a:gd name="connsiteY208" fmla="*/ 327259 h 847023"/>
                <a:gd name="connsiteX209" fmla="*/ 1626669 w 2813932"/>
                <a:gd name="connsiteY209" fmla="*/ 336884 h 847023"/>
                <a:gd name="connsiteX210" fmla="*/ 1674796 w 2813932"/>
                <a:gd name="connsiteY210" fmla="*/ 346509 h 847023"/>
                <a:gd name="connsiteX211" fmla="*/ 2483318 w 2813932"/>
                <a:gd name="connsiteY211" fmla="*/ 356134 h 847023"/>
                <a:gd name="connsiteX212" fmla="*/ 2435192 w 2813932"/>
                <a:gd name="connsiteY212" fmla="*/ 365760 h 847023"/>
                <a:gd name="connsiteX213" fmla="*/ 2319688 w 2813932"/>
                <a:gd name="connsiteY213" fmla="*/ 394636 h 847023"/>
                <a:gd name="connsiteX214" fmla="*/ 2146434 w 2813932"/>
                <a:gd name="connsiteY214" fmla="*/ 404261 h 847023"/>
                <a:gd name="connsiteX215" fmla="*/ 1549667 w 2813932"/>
                <a:gd name="connsiteY215" fmla="*/ 413886 h 847023"/>
                <a:gd name="connsiteX216" fmla="*/ 1588168 w 2813932"/>
                <a:gd name="connsiteY216" fmla="*/ 423511 h 847023"/>
                <a:gd name="connsiteX217" fmla="*/ 1934678 w 2813932"/>
                <a:gd name="connsiteY217" fmla="*/ 442762 h 847023"/>
                <a:gd name="connsiteX218" fmla="*/ 2406316 w 2813932"/>
                <a:gd name="connsiteY218" fmla="*/ 481263 h 847023"/>
                <a:gd name="connsiteX219" fmla="*/ 2425566 w 2813932"/>
                <a:gd name="connsiteY219" fmla="*/ 510139 h 847023"/>
                <a:gd name="connsiteX220" fmla="*/ 2329314 w 2813932"/>
                <a:gd name="connsiteY220" fmla="*/ 519764 h 847023"/>
                <a:gd name="connsiteX221" fmla="*/ 2069432 w 2813932"/>
                <a:gd name="connsiteY221" fmla="*/ 558265 h 847023"/>
                <a:gd name="connsiteX222" fmla="*/ 1665170 w 2813932"/>
                <a:gd name="connsiteY222" fmla="*/ 567890 h 847023"/>
                <a:gd name="connsiteX223" fmla="*/ 1857676 w 2813932"/>
                <a:gd name="connsiteY223" fmla="*/ 567890 h 847023"/>
                <a:gd name="connsiteX224" fmla="*/ 2675823 w 2813932"/>
                <a:gd name="connsiteY224" fmla="*/ 577516 h 847023"/>
                <a:gd name="connsiteX225" fmla="*/ 2502568 w 2813932"/>
                <a:gd name="connsiteY225" fmla="*/ 606391 h 847023"/>
                <a:gd name="connsiteX226" fmla="*/ 2252312 w 2813932"/>
                <a:gd name="connsiteY226" fmla="*/ 635267 h 847023"/>
                <a:gd name="connsiteX227" fmla="*/ 1780674 w 2813932"/>
                <a:gd name="connsiteY227" fmla="*/ 644892 h 847023"/>
                <a:gd name="connsiteX228" fmla="*/ 1799924 w 2813932"/>
                <a:gd name="connsiteY228" fmla="*/ 673768 h 847023"/>
                <a:gd name="connsiteX229" fmla="*/ 1751798 w 2813932"/>
                <a:gd name="connsiteY229" fmla="*/ 683393 h 847023"/>
                <a:gd name="connsiteX230" fmla="*/ 1655545 w 2813932"/>
                <a:gd name="connsiteY230" fmla="*/ 693019 h 847023"/>
                <a:gd name="connsiteX231" fmla="*/ 1357162 w 2813932"/>
                <a:gd name="connsiteY231" fmla="*/ 702644 h 847023"/>
                <a:gd name="connsiteX232" fmla="*/ 1386038 w 2813932"/>
                <a:gd name="connsiteY232" fmla="*/ 721894 h 847023"/>
                <a:gd name="connsiteX233" fmla="*/ 1771048 w 2813932"/>
                <a:gd name="connsiteY233" fmla="*/ 750770 h 847023"/>
                <a:gd name="connsiteX234" fmla="*/ 2127183 w 2813932"/>
                <a:gd name="connsiteY234" fmla="*/ 760396 h 847023"/>
                <a:gd name="connsiteX235" fmla="*/ 1790299 w 2813932"/>
                <a:gd name="connsiteY235" fmla="*/ 731520 h 847023"/>
                <a:gd name="connsiteX236" fmla="*/ 1973179 w 2813932"/>
                <a:gd name="connsiteY236" fmla="*/ 712269 h 847023"/>
                <a:gd name="connsiteX237" fmla="*/ 2184935 w 2813932"/>
                <a:gd name="connsiteY237" fmla="*/ 673768 h 847023"/>
                <a:gd name="connsiteX238" fmla="*/ 2338939 w 2813932"/>
                <a:gd name="connsiteY238" fmla="*/ 683393 h 847023"/>
                <a:gd name="connsiteX239" fmla="*/ 2300438 w 2813932"/>
                <a:gd name="connsiteY239" fmla="*/ 693019 h 847023"/>
                <a:gd name="connsiteX240" fmla="*/ 2242686 w 2813932"/>
                <a:gd name="connsiteY240" fmla="*/ 702644 h 847023"/>
                <a:gd name="connsiteX241" fmla="*/ 2165684 w 2813932"/>
                <a:gd name="connsiteY241" fmla="*/ 721894 h 847023"/>
                <a:gd name="connsiteX242" fmla="*/ 2030930 w 2813932"/>
                <a:gd name="connsiteY242" fmla="*/ 750770 h 847023"/>
                <a:gd name="connsiteX243" fmla="*/ 1886552 w 2813932"/>
                <a:gd name="connsiteY243" fmla="*/ 789271 h 847023"/>
                <a:gd name="connsiteX244" fmla="*/ 1925053 w 2813932"/>
                <a:gd name="connsiteY244" fmla="*/ 808522 h 847023"/>
                <a:gd name="connsiteX245" fmla="*/ 2454442 w 2813932"/>
                <a:gd name="connsiteY245" fmla="*/ 827772 h 847023"/>
                <a:gd name="connsiteX246" fmla="*/ 2319688 w 2813932"/>
                <a:gd name="connsiteY246" fmla="*/ 847023 h 847023"/>
                <a:gd name="connsiteX247" fmla="*/ 1953928 w 2813932"/>
                <a:gd name="connsiteY247" fmla="*/ 837398 h 847023"/>
                <a:gd name="connsiteX248" fmla="*/ 1751798 w 2813932"/>
                <a:gd name="connsiteY248" fmla="*/ 789271 h 847023"/>
                <a:gd name="connsiteX249" fmla="*/ 1655545 w 2813932"/>
                <a:gd name="connsiteY249" fmla="*/ 770021 h 847023"/>
                <a:gd name="connsiteX250" fmla="*/ 2184935 w 2813932"/>
                <a:gd name="connsiteY250" fmla="*/ 750770 h 847023"/>
                <a:gd name="connsiteX251" fmla="*/ 2242686 w 2813932"/>
                <a:gd name="connsiteY251" fmla="*/ 741145 h 847023"/>
                <a:gd name="connsiteX252" fmla="*/ 1655545 w 2813932"/>
                <a:gd name="connsiteY252" fmla="*/ 731520 h 847023"/>
                <a:gd name="connsiteX253" fmla="*/ 1963554 w 2813932"/>
                <a:gd name="connsiteY253" fmla="*/ 741145 h 847023"/>
                <a:gd name="connsiteX254" fmla="*/ 1886552 w 2813932"/>
                <a:gd name="connsiteY254" fmla="*/ 750770 h 847023"/>
                <a:gd name="connsiteX255" fmla="*/ 1106905 w 2813932"/>
                <a:gd name="connsiteY255" fmla="*/ 760396 h 847023"/>
                <a:gd name="connsiteX256" fmla="*/ 1078029 w 2813932"/>
                <a:gd name="connsiteY256" fmla="*/ 770021 h 847023"/>
                <a:gd name="connsiteX257" fmla="*/ 1106905 w 2813932"/>
                <a:gd name="connsiteY257" fmla="*/ 789271 h 847023"/>
                <a:gd name="connsiteX258" fmla="*/ 1992429 w 2813932"/>
                <a:gd name="connsiteY258" fmla="*/ 798897 h 847023"/>
                <a:gd name="connsiteX259" fmla="*/ 2492943 w 2813932"/>
                <a:gd name="connsiteY259" fmla="*/ 779646 h 847023"/>
                <a:gd name="connsiteX260" fmla="*/ 2656573 w 2813932"/>
                <a:gd name="connsiteY260" fmla="*/ 750770 h 847023"/>
                <a:gd name="connsiteX261" fmla="*/ 2723949 w 2813932"/>
                <a:gd name="connsiteY261" fmla="*/ 741145 h 847023"/>
                <a:gd name="connsiteX262" fmla="*/ 2531444 w 2813932"/>
                <a:gd name="connsiteY262" fmla="*/ 731520 h 847023"/>
                <a:gd name="connsiteX263" fmla="*/ 2415941 w 2813932"/>
                <a:gd name="connsiteY263" fmla="*/ 712269 h 847023"/>
                <a:gd name="connsiteX264" fmla="*/ 1732547 w 2813932"/>
                <a:gd name="connsiteY264" fmla="*/ 616017 h 847023"/>
                <a:gd name="connsiteX265" fmla="*/ 1645920 w 2813932"/>
                <a:gd name="connsiteY265" fmla="*/ 587141 h 847023"/>
                <a:gd name="connsiteX266" fmla="*/ 1665170 w 2813932"/>
                <a:gd name="connsiteY266" fmla="*/ 548640 h 847023"/>
                <a:gd name="connsiteX267" fmla="*/ 1732547 w 2813932"/>
                <a:gd name="connsiteY267" fmla="*/ 539014 h 847023"/>
                <a:gd name="connsiteX268" fmla="*/ 2107933 w 2813932"/>
                <a:gd name="connsiteY268" fmla="*/ 471638 h 847023"/>
                <a:gd name="connsiteX269" fmla="*/ 2406316 w 2813932"/>
                <a:gd name="connsiteY269" fmla="*/ 423511 h 847023"/>
                <a:gd name="connsiteX270" fmla="*/ 2146434 w 2813932"/>
                <a:gd name="connsiteY270" fmla="*/ 404261 h 847023"/>
                <a:gd name="connsiteX271" fmla="*/ 1925053 w 2813932"/>
                <a:gd name="connsiteY271" fmla="*/ 375385 h 847023"/>
                <a:gd name="connsiteX272" fmla="*/ 1617044 w 2813932"/>
                <a:gd name="connsiteY272" fmla="*/ 327259 h 847023"/>
                <a:gd name="connsiteX273" fmla="*/ 1588168 w 2813932"/>
                <a:gd name="connsiteY273" fmla="*/ 308008 h 847023"/>
                <a:gd name="connsiteX274" fmla="*/ 1655545 w 2813932"/>
                <a:gd name="connsiteY274" fmla="*/ 298383 h 847023"/>
                <a:gd name="connsiteX275" fmla="*/ 1751798 w 2813932"/>
                <a:gd name="connsiteY275" fmla="*/ 279132 h 847023"/>
                <a:gd name="connsiteX276" fmla="*/ 1799924 w 2813932"/>
                <a:gd name="connsiteY276" fmla="*/ 269507 h 847023"/>
                <a:gd name="connsiteX277" fmla="*/ 1751798 w 2813932"/>
                <a:gd name="connsiteY277" fmla="*/ 259882 h 847023"/>
                <a:gd name="connsiteX278" fmla="*/ 1694046 w 2813932"/>
                <a:gd name="connsiteY278" fmla="*/ 250257 h 847023"/>
                <a:gd name="connsiteX279" fmla="*/ 2290813 w 2813932"/>
                <a:gd name="connsiteY279" fmla="*/ 231006 h 847023"/>
                <a:gd name="connsiteX280" fmla="*/ 2261937 w 2813932"/>
                <a:gd name="connsiteY280" fmla="*/ 202130 h 847023"/>
                <a:gd name="connsiteX281" fmla="*/ 2117558 w 2813932"/>
                <a:gd name="connsiteY281" fmla="*/ 182880 h 847023"/>
                <a:gd name="connsiteX282" fmla="*/ 1925053 w 2813932"/>
                <a:gd name="connsiteY282" fmla="*/ 154004 h 847023"/>
                <a:gd name="connsiteX283" fmla="*/ 1713297 w 2813932"/>
                <a:gd name="connsiteY283" fmla="*/ 125128 h 847023"/>
                <a:gd name="connsiteX284" fmla="*/ 1771048 w 2813932"/>
                <a:gd name="connsiteY284" fmla="*/ 115503 h 847023"/>
                <a:gd name="connsiteX285" fmla="*/ 1944303 w 2813932"/>
                <a:gd name="connsiteY285" fmla="*/ 96252 h 847023"/>
                <a:gd name="connsiteX286" fmla="*/ 1540042 w 2813932"/>
                <a:gd name="connsiteY286" fmla="*/ 67377 h 847023"/>
                <a:gd name="connsiteX287" fmla="*/ 1434164 w 2813932"/>
                <a:gd name="connsiteY287" fmla="*/ 57751 h 847023"/>
                <a:gd name="connsiteX288" fmla="*/ 2492943 w 2813932"/>
                <a:gd name="connsiteY288" fmla="*/ 28876 h 847023"/>
                <a:gd name="connsiteX289" fmla="*/ 2791326 w 2813932"/>
                <a:gd name="connsiteY289" fmla="*/ 9625 h 847023"/>
                <a:gd name="connsiteX290" fmla="*/ 2762450 w 2813932"/>
                <a:gd name="connsiteY290" fmla="*/ 28876 h 847023"/>
                <a:gd name="connsiteX291" fmla="*/ 2733575 w 2813932"/>
                <a:gd name="connsiteY291" fmla="*/ 28876 h 847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</a:cxnLst>
              <a:rect l="l" t="t" r="r" b="b"/>
              <a:pathLst>
                <a:path w="2813932" h="847023">
                  <a:moveTo>
                    <a:pt x="356135" y="0"/>
                  </a:moveTo>
                  <a:cubicBezTo>
                    <a:pt x="420303" y="6417"/>
                    <a:pt x="484213" y="16449"/>
                    <a:pt x="548640" y="19250"/>
                  </a:cubicBezTo>
                  <a:cubicBezTo>
                    <a:pt x="898277" y="34453"/>
                    <a:pt x="696181" y="27030"/>
                    <a:pt x="1155032" y="38501"/>
                  </a:cubicBezTo>
                  <a:cubicBezTo>
                    <a:pt x="1138990" y="41709"/>
                    <a:pt x="1122777" y="44158"/>
                    <a:pt x="1106905" y="48126"/>
                  </a:cubicBezTo>
                  <a:cubicBezTo>
                    <a:pt x="1097062" y="50587"/>
                    <a:pt x="1088171" y="57481"/>
                    <a:pt x="1078029" y="57751"/>
                  </a:cubicBezTo>
                  <a:cubicBezTo>
                    <a:pt x="847082" y="63910"/>
                    <a:pt x="616016" y="64168"/>
                    <a:pt x="385010" y="67377"/>
                  </a:cubicBezTo>
                  <a:cubicBezTo>
                    <a:pt x="372176" y="70585"/>
                    <a:pt x="359229" y="73368"/>
                    <a:pt x="346509" y="77002"/>
                  </a:cubicBezTo>
                  <a:cubicBezTo>
                    <a:pt x="336754" y="79789"/>
                    <a:pt x="309192" y="80999"/>
                    <a:pt x="317634" y="86627"/>
                  </a:cubicBezTo>
                  <a:cubicBezTo>
                    <a:pt x="333872" y="97452"/>
                    <a:pt x="355883" y="95530"/>
                    <a:pt x="375385" y="96252"/>
                  </a:cubicBezTo>
                  <a:cubicBezTo>
                    <a:pt x="529317" y="101953"/>
                    <a:pt x="683405" y="102167"/>
                    <a:pt x="837398" y="105878"/>
                  </a:cubicBezTo>
                  <a:lnTo>
                    <a:pt x="1174282" y="115503"/>
                  </a:lnTo>
                  <a:cubicBezTo>
                    <a:pt x="1135781" y="128337"/>
                    <a:pt x="1096460" y="138932"/>
                    <a:pt x="1058779" y="154004"/>
                  </a:cubicBezTo>
                  <a:cubicBezTo>
                    <a:pt x="1042737" y="160421"/>
                    <a:pt x="1027696" y="170414"/>
                    <a:pt x="1010653" y="173254"/>
                  </a:cubicBezTo>
                  <a:cubicBezTo>
                    <a:pt x="969389" y="180131"/>
                    <a:pt x="927168" y="178914"/>
                    <a:pt x="885524" y="182880"/>
                  </a:cubicBezTo>
                  <a:cubicBezTo>
                    <a:pt x="859773" y="185332"/>
                    <a:pt x="834189" y="189297"/>
                    <a:pt x="808522" y="192505"/>
                  </a:cubicBezTo>
                  <a:cubicBezTo>
                    <a:pt x="684036" y="239188"/>
                    <a:pt x="767601" y="216151"/>
                    <a:pt x="596766" y="231006"/>
                  </a:cubicBezTo>
                  <a:cubicBezTo>
                    <a:pt x="514620" y="238149"/>
                    <a:pt x="471424" y="246587"/>
                    <a:pt x="385010" y="259882"/>
                  </a:cubicBezTo>
                  <a:lnTo>
                    <a:pt x="1203158" y="269507"/>
                  </a:lnTo>
                  <a:cubicBezTo>
                    <a:pt x="1254571" y="270997"/>
                    <a:pt x="1100542" y="276930"/>
                    <a:pt x="1049154" y="279132"/>
                  </a:cubicBezTo>
                  <a:lnTo>
                    <a:pt x="529389" y="298383"/>
                  </a:lnTo>
                  <a:cubicBezTo>
                    <a:pt x="476707" y="315943"/>
                    <a:pt x="440466" y="316540"/>
                    <a:pt x="510139" y="327259"/>
                  </a:cubicBezTo>
                  <a:cubicBezTo>
                    <a:pt x="523977" y="329388"/>
                    <a:pt x="684207" y="346264"/>
                    <a:pt x="693019" y="346509"/>
                  </a:cubicBezTo>
                  <a:cubicBezTo>
                    <a:pt x="891890" y="352033"/>
                    <a:pt x="1090863" y="352926"/>
                    <a:pt x="1289785" y="356134"/>
                  </a:cubicBezTo>
                  <a:lnTo>
                    <a:pt x="317634" y="375385"/>
                  </a:lnTo>
                  <a:cubicBezTo>
                    <a:pt x="288596" y="376332"/>
                    <a:pt x="375217" y="384284"/>
                    <a:pt x="404261" y="385010"/>
                  </a:cubicBezTo>
                  <a:cubicBezTo>
                    <a:pt x="632010" y="390704"/>
                    <a:pt x="859857" y="391427"/>
                    <a:pt x="1087655" y="394636"/>
                  </a:cubicBezTo>
                  <a:cubicBezTo>
                    <a:pt x="972152" y="397844"/>
                    <a:pt x="856541" y="398343"/>
                    <a:pt x="741145" y="404261"/>
                  </a:cubicBezTo>
                  <a:cubicBezTo>
                    <a:pt x="731012" y="404781"/>
                    <a:pt x="722112" y="411425"/>
                    <a:pt x="712269" y="413886"/>
                  </a:cubicBezTo>
                  <a:cubicBezTo>
                    <a:pt x="696398" y="417854"/>
                    <a:pt x="680185" y="420303"/>
                    <a:pt x="664143" y="423511"/>
                  </a:cubicBezTo>
                  <a:cubicBezTo>
                    <a:pt x="648101" y="429928"/>
                    <a:pt x="631806" y="435745"/>
                    <a:pt x="616017" y="442762"/>
                  </a:cubicBezTo>
                  <a:cubicBezTo>
                    <a:pt x="602905" y="448589"/>
                    <a:pt x="590908" y="456861"/>
                    <a:pt x="577516" y="462012"/>
                  </a:cubicBezTo>
                  <a:cubicBezTo>
                    <a:pt x="549107" y="472938"/>
                    <a:pt x="490888" y="490888"/>
                    <a:pt x="490888" y="490888"/>
                  </a:cubicBezTo>
                  <a:cubicBezTo>
                    <a:pt x="566025" y="791411"/>
                    <a:pt x="484513" y="518139"/>
                    <a:pt x="1309036" y="539014"/>
                  </a:cubicBezTo>
                  <a:cubicBezTo>
                    <a:pt x="1325391" y="539428"/>
                    <a:pt x="1277258" y="548051"/>
                    <a:pt x="1260909" y="548640"/>
                  </a:cubicBezTo>
                  <a:lnTo>
                    <a:pt x="240632" y="577516"/>
                  </a:lnTo>
                  <a:cubicBezTo>
                    <a:pt x="224590" y="580724"/>
                    <a:pt x="208675" y="584653"/>
                    <a:pt x="192505" y="587141"/>
                  </a:cubicBezTo>
                  <a:cubicBezTo>
                    <a:pt x="166939" y="591074"/>
                    <a:pt x="137684" y="583457"/>
                    <a:pt x="115503" y="596766"/>
                  </a:cubicBezTo>
                  <a:cubicBezTo>
                    <a:pt x="105583" y="602718"/>
                    <a:pt x="133218" y="612973"/>
                    <a:pt x="144379" y="616017"/>
                  </a:cubicBezTo>
                  <a:cubicBezTo>
                    <a:pt x="169335" y="622823"/>
                    <a:pt x="195957" y="620875"/>
                    <a:pt x="221381" y="625642"/>
                  </a:cubicBezTo>
                  <a:cubicBezTo>
                    <a:pt x="432630" y="665250"/>
                    <a:pt x="107634" y="646095"/>
                    <a:pt x="558265" y="654518"/>
                  </a:cubicBezTo>
                  <a:lnTo>
                    <a:pt x="1328286" y="664143"/>
                  </a:lnTo>
                  <a:cubicBezTo>
                    <a:pt x="973047" y="752950"/>
                    <a:pt x="1359381" y="659414"/>
                    <a:pt x="317634" y="693019"/>
                  </a:cubicBezTo>
                  <a:cubicBezTo>
                    <a:pt x="291780" y="693853"/>
                    <a:pt x="369070" y="698711"/>
                    <a:pt x="394636" y="702644"/>
                  </a:cubicBezTo>
                  <a:cubicBezTo>
                    <a:pt x="452503" y="711547"/>
                    <a:pt x="509633" y="725694"/>
                    <a:pt x="567890" y="731520"/>
                  </a:cubicBezTo>
                  <a:cubicBezTo>
                    <a:pt x="638198" y="738551"/>
                    <a:pt x="709097" y="737226"/>
                    <a:pt x="779646" y="741145"/>
                  </a:cubicBezTo>
                  <a:cubicBezTo>
                    <a:pt x="930701" y="749537"/>
                    <a:pt x="1081494" y="765309"/>
                    <a:pt x="1232034" y="779646"/>
                  </a:cubicBezTo>
                  <a:cubicBezTo>
                    <a:pt x="1241659" y="782854"/>
                    <a:pt x="1271051" y="789017"/>
                    <a:pt x="1260909" y="789271"/>
                  </a:cubicBezTo>
                  <a:cubicBezTo>
                    <a:pt x="994674" y="795927"/>
                    <a:pt x="728209" y="790830"/>
                    <a:pt x="462013" y="798897"/>
                  </a:cubicBezTo>
                  <a:cubicBezTo>
                    <a:pt x="410302" y="800464"/>
                    <a:pt x="256278" y="817457"/>
                    <a:pt x="308008" y="818147"/>
                  </a:cubicBezTo>
                  <a:lnTo>
                    <a:pt x="1183907" y="808522"/>
                  </a:lnTo>
                  <a:cubicBezTo>
                    <a:pt x="1122947" y="805314"/>
                    <a:pt x="1061293" y="808617"/>
                    <a:pt x="1001027" y="798897"/>
                  </a:cubicBezTo>
                  <a:cubicBezTo>
                    <a:pt x="960961" y="792435"/>
                    <a:pt x="924896" y="770239"/>
                    <a:pt x="885524" y="760396"/>
                  </a:cubicBezTo>
                  <a:cubicBezTo>
                    <a:pt x="847657" y="750929"/>
                    <a:pt x="807888" y="750612"/>
                    <a:pt x="770021" y="741145"/>
                  </a:cubicBezTo>
                  <a:cubicBezTo>
                    <a:pt x="499226" y="673446"/>
                    <a:pt x="734437" y="700421"/>
                    <a:pt x="462013" y="683393"/>
                  </a:cubicBezTo>
                  <a:cubicBezTo>
                    <a:pt x="367759" y="659830"/>
                    <a:pt x="421654" y="677382"/>
                    <a:pt x="587141" y="664143"/>
                  </a:cubicBezTo>
                  <a:cubicBezTo>
                    <a:pt x="612926" y="662080"/>
                    <a:pt x="638453" y="657540"/>
                    <a:pt x="664143" y="654518"/>
                  </a:cubicBezTo>
                  <a:cubicBezTo>
                    <a:pt x="692997" y="651123"/>
                    <a:pt x="722038" y="649202"/>
                    <a:pt x="750770" y="644892"/>
                  </a:cubicBezTo>
                  <a:cubicBezTo>
                    <a:pt x="786244" y="639571"/>
                    <a:pt x="821106" y="630489"/>
                    <a:pt x="856648" y="625642"/>
                  </a:cubicBezTo>
                  <a:cubicBezTo>
                    <a:pt x="891761" y="620854"/>
                    <a:pt x="927283" y="619727"/>
                    <a:pt x="962526" y="616017"/>
                  </a:cubicBezTo>
                  <a:cubicBezTo>
                    <a:pt x="1009767" y="611044"/>
                    <a:pt x="1059768" y="603500"/>
                    <a:pt x="1106905" y="596766"/>
                  </a:cubicBezTo>
                  <a:cubicBezTo>
                    <a:pt x="1338466" y="480989"/>
                    <a:pt x="1149206" y="583215"/>
                    <a:pt x="500514" y="558265"/>
                  </a:cubicBezTo>
                  <a:cubicBezTo>
                    <a:pt x="465102" y="556903"/>
                    <a:pt x="429929" y="551848"/>
                    <a:pt x="394636" y="548640"/>
                  </a:cubicBezTo>
                  <a:cubicBezTo>
                    <a:pt x="362552" y="539015"/>
                    <a:pt x="330880" y="527888"/>
                    <a:pt x="298383" y="519764"/>
                  </a:cubicBezTo>
                  <a:cubicBezTo>
                    <a:pt x="279450" y="515031"/>
                    <a:pt x="221155" y="511372"/>
                    <a:pt x="240632" y="510139"/>
                  </a:cubicBezTo>
                  <a:cubicBezTo>
                    <a:pt x="513104" y="492894"/>
                    <a:pt x="786063" y="484472"/>
                    <a:pt x="1058779" y="471638"/>
                  </a:cubicBezTo>
                  <a:cubicBezTo>
                    <a:pt x="741910" y="451832"/>
                    <a:pt x="1049540" y="476345"/>
                    <a:pt x="789272" y="442762"/>
                  </a:cubicBezTo>
                  <a:cubicBezTo>
                    <a:pt x="459217" y="400174"/>
                    <a:pt x="707534" y="440367"/>
                    <a:pt x="548640" y="413886"/>
                  </a:cubicBezTo>
                  <a:cubicBezTo>
                    <a:pt x="439554" y="417094"/>
                    <a:pt x="330237" y="415735"/>
                    <a:pt x="221381" y="423511"/>
                  </a:cubicBezTo>
                  <a:cubicBezTo>
                    <a:pt x="201914" y="424902"/>
                    <a:pt x="259813" y="430377"/>
                    <a:pt x="279133" y="433137"/>
                  </a:cubicBezTo>
                  <a:cubicBezTo>
                    <a:pt x="304740" y="436795"/>
                    <a:pt x="330468" y="439554"/>
                    <a:pt x="356135" y="442762"/>
                  </a:cubicBezTo>
                  <a:cubicBezTo>
                    <a:pt x="465221" y="436345"/>
                    <a:pt x="577717" y="451321"/>
                    <a:pt x="683394" y="423511"/>
                  </a:cubicBezTo>
                  <a:cubicBezTo>
                    <a:pt x="730857" y="411021"/>
                    <a:pt x="587427" y="402705"/>
                    <a:pt x="539015" y="394636"/>
                  </a:cubicBezTo>
                  <a:cubicBezTo>
                    <a:pt x="306969" y="355962"/>
                    <a:pt x="598869" y="417561"/>
                    <a:pt x="365760" y="365760"/>
                  </a:cubicBezTo>
                  <a:lnTo>
                    <a:pt x="1126156" y="356134"/>
                  </a:lnTo>
                  <a:cubicBezTo>
                    <a:pt x="1139380" y="355781"/>
                    <a:pt x="1100722" y="348572"/>
                    <a:pt x="1087655" y="346509"/>
                  </a:cubicBezTo>
                  <a:cubicBezTo>
                    <a:pt x="744858" y="292385"/>
                    <a:pt x="1102134" y="352421"/>
                    <a:pt x="847023" y="317633"/>
                  </a:cubicBezTo>
                  <a:cubicBezTo>
                    <a:pt x="808349" y="312359"/>
                    <a:pt x="770160" y="303903"/>
                    <a:pt x="731520" y="298383"/>
                  </a:cubicBezTo>
                  <a:cubicBezTo>
                    <a:pt x="657849" y="287859"/>
                    <a:pt x="583850" y="279745"/>
                    <a:pt x="510139" y="269507"/>
                  </a:cubicBezTo>
                  <a:cubicBezTo>
                    <a:pt x="300061" y="240330"/>
                    <a:pt x="468960" y="257889"/>
                    <a:pt x="279133" y="240631"/>
                  </a:cubicBezTo>
                  <a:cubicBezTo>
                    <a:pt x="250257" y="231006"/>
                    <a:pt x="162120" y="213543"/>
                    <a:pt x="192505" y="211756"/>
                  </a:cubicBezTo>
                  <a:cubicBezTo>
                    <a:pt x="343016" y="202903"/>
                    <a:pt x="861454" y="237322"/>
                    <a:pt x="452387" y="211756"/>
                  </a:cubicBezTo>
                  <a:cubicBezTo>
                    <a:pt x="164223" y="175733"/>
                    <a:pt x="671758" y="242930"/>
                    <a:pt x="856648" y="192505"/>
                  </a:cubicBezTo>
                  <a:cubicBezTo>
                    <a:pt x="977526" y="159538"/>
                    <a:pt x="606340" y="180612"/>
                    <a:pt x="481263" y="173254"/>
                  </a:cubicBezTo>
                  <a:cubicBezTo>
                    <a:pt x="389569" y="167860"/>
                    <a:pt x="340517" y="162431"/>
                    <a:pt x="250257" y="144379"/>
                  </a:cubicBezTo>
                  <a:cubicBezTo>
                    <a:pt x="208282" y="135984"/>
                    <a:pt x="167103" y="123898"/>
                    <a:pt x="125128" y="115503"/>
                  </a:cubicBezTo>
                  <a:cubicBezTo>
                    <a:pt x="102882" y="111054"/>
                    <a:pt x="80175" y="109328"/>
                    <a:pt x="57752" y="105878"/>
                  </a:cubicBezTo>
                  <a:cubicBezTo>
                    <a:pt x="38463" y="102910"/>
                    <a:pt x="19251" y="99461"/>
                    <a:pt x="0" y="96252"/>
                  </a:cubicBezTo>
                  <a:cubicBezTo>
                    <a:pt x="166838" y="93044"/>
                    <a:pt x="333810" y="94036"/>
                    <a:pt x="500514" y="86627"/>
                  </a:cubicBezTo>
                  <a:cubicBezTo>
                    <a:pt x="523179" y="85620"/>
                    <a:pt x="410450" y="77002"/>
                    <a:pt x="433137" y="77002"/>
                  </a:cubicBezTo>
                  <a:cubicBezTo>
                    <a:pt x="603214" y="77002"/>
                    <a:pt x="773230" y="83419"/>
                    <a:pt x="943276" y="86627"/>
                  </a:cubicBezTo>
                  <a:cubicBezTo>
                    <a:pt x="689811" y="89835"/>
                    <a:pt x="435108" y="71029"/>
                    <a:pt x="182880" y="96252"/>
                  </a:cubicBezTo>
                  <a:cubicBezTo>
                    <a:pt x="120157" y="102524"/>
                    <a:pt x="302730" y="143550"/>
                    <a:pt x="365760" y="144379"/>
                  </a:cubicBezTo>
                  <a:lnTo>
                    <a:pt x="1097280" y="154004"/>
                  </a:lnTo>
                  <a:cubicBezTo>
                    <a:pt x="933651" y="160421"/>
                    <a:pt x="769750" y="161857"/>
                    <a:pt x="606392" y="173254"/>
                  </a:cubicBezTo>
                  <a:cubicBezTo>
                    <a:pt x="580588" y="175054"/>
                    <a:pt x="657647" y="180388"/>
                    <a:pt x="683394" y="182880"/>
                  </a:cubicBezTo>
                  <a:cubicBezTo>
                    <a:pt x="958050" y="209460"/>
                    <a:pt x="822797" y="188466"/>
                    <a:pt x="962526" y="211756"/>
                  </a:cubicBezTo>
                  <a:lnTo>
                    <a:pt x="1549667" y="202130"/>
                  </a:lnTo>
                  <a:cubicBezTo>
                    <a:pt x="1566020" y="201634"/>
                    <a:pt x="1581657" y="195195"/>
                    <a:pt x="1597794" y="192505"/>
                  </a:cubicBezTo>
                  <a:cubicBezTo>
                    <a:pt x="1620172" y="188775"/>
                    <a:pt x="1642792" y="186610"/>
                    <a:pt x="1665170" y="182880"/>
                  </a:cubicBezTo>
                  <a:cubicBezTo>
                    <a:pt x="1681307" y="180190"/>
                    <a:pt x="1696967" y="174244"/>
                    <a:pt x="1713297" y="173254"/>
                  </a:cubicBezTo>
                  <a:cubicBezTo>
                    <a:pt x="1803025" y="167816"/>
                    <a:pt x="1892968" y="166837"/>
                    <a:pt x="1982804" y="163629"/>
                  </a:cubicBezTo>
                  <a:cubicBezTo>
                    <a:pt x="2457475" y="68698"/>
                    <a:pt x="2028896" y="161232"/>
                    <a:pt x="943276" y="134753"/>
                  </a:cubicBezTo>
                  <a:cubicBezTo>
                    <a:pt x="926003" y="134332"/>
                    <a:pt x="911191" y="121920"/>
                    <a:pt x="895149" y="115503"/>
                  </a:cubicBezTo>
                  <a:cubicBezTo>
                    <a:pt x="927233" y="109086"/>
                    <a:pt x="958691" y="97013"/>
                    <a:pt x="991402" y="96252"/>
                  </a:cubicBezTo>
                  <a:lnTo>
                    <a:pt x="1309036" y="105878"/>
                  </a:lnTo>
                  <a:cubicBezTo>
                    <a:pt x="1165092" y="139096"/>
                    <a:pt x="1013861" y="118711"/>
                    <a:pt x="866274" y="125128"/>
                  </a:cubicBezTo>
                  <a:cubicBezTo>
                    <a:pt x="901567" y="128336"/>
                    <a:pt x="936721" y="134044"/>
                    <a:pt x="972152" y="134753"/>
                  </a:cubicBezTo>
                  <a:cubicBezTo>
                    <a:pt x="1257662" y="140463"/>
                    <a:pt x="1543415" y="134187"/>
                    <a:pt x="1828800" y="144379"/>
                  </a:cubicBezTo>
                  <a:cubicBezTo>
                    <a:pt x="1846067" y="144996"/>
                    <a:pt x="1797223" y="158664"/>
                    <a:pt x="1780674" y="163629"/>
                  </a:cubicBezTo>
                  <a:cubicBezTo>
                    <a:pt x="1765004" y="168330"/>
                    <a:pt x="1748419" y="169286"/>
                    <a:pt x="1732547" y="173254"/>
                  </a:cubicBezTo>
                  <a:cubicBezTo>
                    <a:pt x="1684226" y="185334"/>
                    <a:pt x="1637298" y="203567"/>
                    <a:pt x="1588168" y="211756"/>
                  </a:cubicBezTo>
                  <a:cubicBezTo>
                    <a:pt x="1540591" y="219686"/>
                    <a:pt x="1491824" y="217014"/>
                    <a:pt x="1443789" y="221381"/>
                  </a:cubicBezTo>
                  <a:cubicBezTo>
                    <a:pt x="1331568" y="231583"/>
                    <a:pt x="1260795" y="240051"/>
                    <a:pt x="1155032" y="259882"/>
                  </a:cubicBezTo>
                  <a:cubicBezTo>
                    <a:pt x="1142030" y="262320"/>
                    <a:pt x="1129364" y="266299"/>
                    <a:pt x="1116530" y="269507"/>
                  </a:cubicBezTo>
                  <a:cubicBezTo>
                    <a:pt x="1283368" y="272715"/>
                    <a:pt x="1450599" y="267243"/>
                    <a:pt x="1617044" y="279132"/>
                  </a:cubicBezTo>
                  <a:cubicBezTo>
                    <a:pt x="1649680" y="281463"/>
                    <a:pt x="1553259" y="294325"/>
                    <a:pt x="1520792" y="298383"/>
                  </a:cubicBezTo>
                  <a:lnTo>
                    <a:pt x="1443789" y="308008"/>
                  </a:lnTo>
                  <a:lnTo>
                    <a:pt x="2146434" y="317633"/>
                  </a:lnTo>
                  <a:cubicBezTo>
                    <a:pt x="2165942" y="318215"/>
                    <a:pt x="2108101" y="325317"/>
                    <a:pt x="2088682" y="327259"/>
                  </a:cubicBezTo>
                  <a:cubicBezTo>
                    <a:pt x="2043873" y="331740"/>
                    <a:pt x="1998955" y="336158"/>
                    <a:pt x="1953928" y="336884"/>
                  </a:cubicBezTo>
                  <a:lnTo>
                    <a:pt x="895149" y="346509"/>
                  </a:lnTo>
                  <a:cubicBezTo>
                    <a:pt x="1232941" y="402809"/>
                    <a:pt x="764300" y="330508"/>
                    <a:pt x="1549667" y="375385"/>
                  </a:cubicBezTo>
                  <a:lnTo>
                    <a:pt x="1347537" y="385010"/>
                  </a:lnTo>
                  <a:lnTo>
                    <a:pt x="875899" y="394636"/>
                  </a:lnTo>
                  <a:cubicBezTo>
                    <a:pt x="781050" y="426252"/>
                    <a:pt x="715681" y="435590"/>
                    <a:pt x="914400" y="433137"/>
                  </a:cubicBezTo>
                  <a:cubicBezTo>
                    <a:pt x="1132650" y="430443"/>
                    <a:pt x="1350745" y="420303"/>
                    <a:pt x="1568918" y="413886"/>
                  </a:cubicBezTo>
                  <a:cubicBezTo>
                    <a:pt x="1494898" y="424460"/>
                    <a:pt x="1495764" y="425052"/>
                    <a:pt x="1414914" y="433137"/>
                  </a:cubicBezTo>
                  <a:cubicBezTo>
                    <a:pt x="1379652" y="436663"/>
                    <a:pt x="1344149" y="437974"/>
                    <a:pt x="1309036" y="442762"/>
                  </a:cubicBezTo>
                  <a:cubicBezTo>
                    <a:pt x="1273494" y="447609"/>
                    <a:pt x="1238810" y="458051"/>
                    <a:pt x="1203158" y="462012"/>
                  </a:cubicBezTo>
                  <a:cubicBezTo>
                    <a:pt x="1071897" y="476597"/>
                    <a:pt x="922809" y="483469"/>
                    <a:pt x="789272" y="490888"/>
                  </a:cubicBezTo>
                  <a:cubicBezTo>
                    <a:pt x="1144769" y="727899"/>
                    <a:pt x="775130" y="489077"/>
                    <a:pt x="1992429" y="519764"/>
                  </a:cubicBezTo>
                  <a:cubicBezTo>
                    <a:pt x="2003993" y="520056"/>
                    <a:pt x="1975032" y="537579"/>
                    <a:pt x="1963554" y="539014"/>
                  </a:cubicBezTo>
                  <a:cubicBezTo>
                    <a:pt x="1871009" y="550582"/>
                    <a:pt x="1777438" y="551459"/>
                    <a:pt x="1684421" y="558265"/>
                  </a:cubicBezTo>
                  <a:cubicBezTo>
                    <a:pt x="1645890" y="561084"/>
                    <a:pt x="1607419" y="564682"/>
                    <a:pt x="1568918" y="567890"/>
                  </a:cubicBezTo>
                  <a:lnTo>
                    <a:pt x="2011680" y="577516"/>
                  </a:lnTo>
                  <a:cubicBezTo>
                    <a:pt x="2057263" y="583214"/>
                    <a:pt x="1922427" y="600071"/>
                    <a:pt x="1876926" y="606391"/>
                  </a:cubicBezTo>
                  <a:cubicBezTo>
                    <a:pt x="1806723" y="616141"/>
                    <a:pt x="1736020" y="623692"/>
                    <a:pt x="1665170" y="625642"/>
                  </a:cubicBezTo>
                  <a:cubicBezTo>
                    <a:pt x="1386125" y="633322"/>
                    <a:pt x="1106905" y="632059"/>
                    <a:pt x="827773" y="635267"/>
                  </a:cubicBezTo>
                  <a:lnTo>
                    <a:pt x="1790299" y="644892"/>
                  </a:lnTo>
                  <a:cubicBezTo>
                    <a:pt x="1807568" y="645437"/>
                    <a:pt x="1759419" y="663091"/>
                    <a:pt x="1742173" y="664143"/>
                  </a:cubicBezTo>
                  <a:cubicBezTo>
                    <a:pt x="1495395" y="679191"/>
                    <a:pt x="1248076" y="683394"/>
                    <a:pt x="1001027" y="693019"/>
                  </a:cubicBezTo>
                  <a:cubicBezTo>
                    <a:pt x="1126156" y="702644"/>
                    <a:pt x="1250922" y="720545"/>
                    <a:pt x="1376413" y="721894"/>
                  </a:cubicBezTo>
                  <a:cubicBezTo>
                    <a:pt x="2521825" y="734211"/>
                    <a:pt x="2569938" y="735346"/>
                    <a:pt x="1520792" y="721894"/>
                  </a:cubicBezTo>
                  <a:cubicBezTo>
                    <a:pt x="1604211" y="728311"/>
                    <a:pt x="1689008" y="724737"/>
                    <a:pt x="1771048" y="741145"/>
                  </a:cubicBezTo>
                  <a:cubicBezTo>
                    <a:pt x="1805798" y="748095"/>
                    <a:pt x="1700603" y="750154"/>
                    <a:pt x="1665170" y="750770"/>
                  </a:cubicBezTo>
                  <a:lnTo>
                    <a:pt x="664143" y="760396"/>
                  </a:lnTo>
                  <a:cubicBezTo>
                    <a:pt x="1063853" y="804807"/>
                    <a:pt x="822675" y="781813"/>
                    <a:pt x="1722922" y="750770"/>
                  </a:cubicBezTo>
                  <a:cubicBezTo>
                    <a:pt x="1771445" y="749097"/>
                    <a:pt x="1819175" y="737937"/>
                    <a:pt x="1867301" y="731520"/>
                  </a:cubicBezTo>
                  <a:cubicBezTo>
                    <a:pt x="1649128" y="728311"/>
                    <a:pt x="1430840" y="729682"/>
                    <a:pt x="1212783" y="721894"/>
                  </a:cubicBezTo>
                  <a:cubicBezTo>
                    <a:pt x="1174173" y="720515"/>
                    <a:pt x="1289864" y="716313"/>
                    <a:pt x="1328286" y="712269"/>
                  </a:cubicBezTo>
                  <a:cubicBezTo>
                    <a:pt x="1350848" y="709894"/>
                    <a:pt x="1373285" y="706374"/>
                    <a:pt x="1395663" y="702644"/>
                  </a:cubicBezTo>
                  <a:cubicBezTo>
                    <a:pt x="1450296" y="693539"/>
                    <a:pt x="1504505" y="681885"/>
                    <a:pt x="1559293" y="673768"/>
                  </a:cubicBezTo>
                  <a:cubicBezTo>
                    <a:pt x="1611825" y="665986"/>
                    <a:pt x="1747024" y="657609"/>
                    <a:pt x="1790299" y="654518"/>
                  </a:cubicBezTo>
                  <a:cubicBezTo>
                    <a:pt x="1748589" y="651309"/>
                    <a:pt x="1706716" y="649780"/>
                    <a:pt x="1665170" y="644892"/>
                  </a:cubicBezTo>
                  <a:cubicBezTo>
                    <a:pt x="1652032" y="643346"/>
                    <a:pt x="1639604" y="638039"/>
                    <a:pt x="1626669" y="635267"/>
                  </a:cubicBezTo>
                  <a:cubicBezTo>
                    <a:pt x="1594676" y="628411"/>
                    <a:pt x="1562896" y="619978"/>
                    <a:pt x="1530417" y="616017"/>
                  </a:cubicBezTo>
                  <a:cubicBezTo>
                    <a:pt x="1431226" y="603921"/>
                    <a:pt x="1331495" y="596766"/>
                    <a:pt x="1232034" y="587141"/>
                  </a:cubicBezTo>
                  <a:cubicBezTo>
                    <a:pt x="1198286" y="578704"/>
                    <a:pt x="1145540" y="570955"/>
                    <a:pt x="1251284" y="567890"/>
                  </a:cubicBezTo>
                  <a:lnTo>
                    <a:pt x="2521819" y="539014"/>
                  </a:lnTo>
                  <a:cubicBezTo>
                    <a:pt x="3041314" y="446248"/>
                    <a:pt x="2856190" y="493195"/>
                    <a:pt x="2059806" y="510139"/>
                  </a:cubicBezTo>
                  <a:lnTo>
                    <a:pt x="1434164" y="519764"/>
                  </a:lnTo>
                  <a:cubicBezTo>
                    <a:pt x="905138" y="483278"/>
                    <a:pt x="1197849" y="511562"/>
                    <a:pt x="1694046" y="490888"/>
                  </a:cubicBezTo>
                  <a:cubicBezTo>
                    <a:pt x="1719891" y="489811"/>
                    <a:pt x="1642769" y="483971"/>
                    <a:pt x="1617044" y="481263"/>
                  </a:cubicBezTo>
                  <a:cubicBezTo>
                    <a:pt x="1581801" y="477553"/>
                    <a:pt x="1546301" y="476261"/>
                    <a:pt x="1511166" y="471638"/>
                  </a:cubicBezTo>
                  <a:cubicBezTo>
                    <a:pt x="1424342" y="460214"/>
                    <a:pt x="1337911" y="445971"/>
                    <a:pt x="1251284" y="433137"/>
                  </a:cubicBezTo>
                  <a:cubicBezTo>
                    <a:pt x="1535440" y="362092"/>
                    <a:pt x="1054828" y="479124"/>
                    <a:pt x="2011680" y="413886"/>
                  </a:cubicBezTo>
                  <a:lnTo>
                    <a:pt x="1713297" y="394636"/>
                  </a:lnTo>
                  <a:cubicBezTo>
                    <a:pt x="1069215" y="343787"/>
                    <a:pt x="1497534" y="364829"/>
                    <a:pt x="1039528" y="346509"/>
                  </a:cubicBezTo>
                  <a:cubicBezTo>
                    <a:pt x="773136" y="313211"/>
                    <a:pt x="1088943" y="354424"/>
                    <a:pt x="1463040" y="365760"/>
                  </a:cubicBezTo>
                  <a:cubicBezTo>
                    <a:pt x="1719616" y="373535"/>
                    <a:pt x="1976387" y="372177"/>
                    <a:pt x="2233061" y="375385"/>
                  </a:cubicBezTo>
                  <a:cubicBezTo>
                    <a:pt x="2242686" y="378593"/>
                    <a:pt x="2261937" y="374864"/>
                    <a:pt x="2261937" y="385010"/>
                  </a:cubicBezTo>
                  <a:cubicBezTo>
                    <a:pt x="2261937" y="396578"/>
                    <a:pt x="2244627" y="404481"/>
                    <a:pt x="2233061" y="404261"/>
                  </a:cubicBezTo>
                  <a:cubicBezTo>
                    <a:pt x="1905610" y="398024"/>
                    <a:pt x="1578543" y="378594"/>
                    <a:pt x="1251284" y="365760"/>
                  </a:cubicBezTo>
                  <a:lnTo>
                    <a:pt x="1588168" y="346509"/>
                  </a:lnTo>
                  <a:cubicBezTo>
                    <a:pt x="1620341" y="344364"/>
                    <a:pt x="1652533" y="341667"/>
                    <a:pt x="1684421" y="336884"/>
                  </a:cubicBezTo>
                  <a:cubicBezTo>
                    <a:pt x="1935936" y="299157"/>
                    <a:pt x="1885331" y="310722"/>
                    <a:pt x="2011680" y="279132"/>
                  </a:cubicBezTo>
                  <a:cubicBezTo>
                    <a:pt x="1960345" y="266298"/>
                    <a:pt x="1909638" y="250624"/>
                    <a:pt x="1857676" y="240631"/>
                  </a:cubicBezTo>
                  <a:cubicBezTo>
                    <a:pt x="1826012" y="234542"/>
                    <a:pt x="1793361" y="235442"/>
                    <a:pt x="1761423" y="231006"/>
                  </a:cubicBezTo>
                  <a:cubicBezTo>
                    <a:pt x="1677825" y="219395"/>
                    <a:pt x="1594751" y="204207"/>
                    <a:pt x="1511166" y="192505"/>
                  </a:cubicBezTo>
                  <a:cubicBezTo>
                    <a:pt x="1434314" y="181746"/>
                    <a:pt x="1356753" y="176098"/>
                    <a:pt x="1280160" y="163629"/>
                  </a:cubicBezTo>
                  <a:cubicBezTo>
                    <a:pt x="1218673" y="153619"/>
                    <a:pt x="1158367" y="137345"/>
                    <a:pt x="1097280" y="125128"/>
                  </a:cubicBezTo>
                  <a:cubicBezTo>
                    <a:pt x="1078143" y="121301"/>
                    <a:pt x="1058779" y="118711"/>
                    <a:pt x="1039528" y="115503"/>
                  </a:cubicBezTo>
                  <a:cubicBezTo>
                    <a:pt x="1055570" y="109086"/>
                    <a:pt x="1070401" y="97160"/>
                    <a:pt x="1087655" y="96252"/>
                  </a:cubicBezTo>
                  <a:cubicBezTo>
                    <a:pt x="1254293" y="87482"/>
                    <a:pt x="1421641" y="97302"/>
                    <a:pt x="1588168" y="86627"/>
                  </a:cubicBezTo>
                  <a:cubicBezTo>
                    <a:pt x="1672396" y="81228"/>
                    <a:pt x="1922691" y="52896"/>
                    <a:pt x="1838425" y="48126"/>
                  </a:cubicBezTo>
                  <a:cubicBezTo>
                    <a:pt x="1585344" y="33801"/>
                    <a:pt x="1331494" y="54543"/>
                    <a:pt x="1078029" y="57751"/>
                  </a:cubicBezTo>
                  <a:cubicBezTo>
                    <a:pt x="1206434" y="100554"/>
                    <a:pt x="1053886" y="51904"/>
                    <a:pt x="1222408" y="96252"/>
                  </a:cubicBezTo>
                  <a:cubicBezTo>
                    <a:pt x="1254802" y="104777"/>
                    <a:pt x="1285445" y="120795"/>
                    <a:pt x="1318661" y="125128"/>
                  </a:cubicBezTo>
                  <a:cubicBezTo>
                    <a:pt x="1433591" y="140119"/>
                    <a:pt x="1549861" y="142278"/>
                    <a:pt x="1665170" y="154004"/>
                  </a:cubicBezTo>
                  <a:cubicBezTo>
                    <a:pt x="2232969" y="211747"/>
                    <a:pt x="1640941" y="163987"/>
                    <a:pt x="2011680" y="192505"/>
                  </a:cubicBezTo>
                  <a:cubicBezTo>
                    <a:pt x="2018822" y="194885"/>
                    <a:pt x="2081541" y="209374"/>
                    <a:pt x="2011680" y="211756"/>
                  </a:cubicBezTo>
                  <a:cubicBezTo>
                    <a:pt x="1739047" y="221050"/>
                    <a:pt x="1466249" y="224589"/>
                    <a:pt x="1193533" y="231006"/>
                  </a:cubicBezTo>
                  <a:cubicBezTo>
                    <a:pt x="1624505" y="302835"/>
                    <a:pt x="1550865" y="299710"/>
                    <a:pt x="2290813" y="269507"/>
                  </a:cubicBezTo>
                  <a:cubicBezTo>
                    <a:pt x="2441790" y="263345"/>
                    <a:pt x="1989221" y="250256"/>
                    <a:pt x="1838425" y="240631"/>
                  </a:cubicBezTo>
                  <a:cubicBezTo>
                    <a:pt x="1787090" y="231006"/>
                    <a:pt x="1633751" y="224423"/>
                    <a:pt x="1684421" y="211756"/>
                  </a:cubicBezTo>
                  <a:cubicBezTo>
                    <a:pt x="1809276" y="180543"/>
                    <a:pt x="1941263" y="194532"/>
                    <a:pt x="2069432" y="182880"/>
                  </a:cubicBezTo>
                  <a:cubicBezTo>
                    <a:pt x="2117785" y="178484"/>
                    <a:pt x="2165684" y="170046"/>
                    <a:pt x="2213810" y="163629"/>
                  </a:cubicBezTo>
                  <a:cubicBezTo>
                    <a:pt x="2374231" y="166837"/>
                    <a:pt x="2536353" y="149740"/>
                    <a:pt x="2695074" y="173254"/>
                  </a:cubicBezTo>
                  <a:cubicBezTo>
                    <a:pt x="2768689" y="184160"/>
                    <a:pt x="2548110" y="201598"/>
                    <a:pt x="2473693" y="202130"/>
                  </a:cubicBezTo>
                  <a:cubicBezTo>
                    <a:pt x="2098262" y="204812"/>
                    <a:pt x="1722458" y="202612"/>
                    <a:pt x="1347537" y="182880"/>
                  </a:cubicBezTo>
                  <a:cubicBezTo>
                    <a:pt x="1033530" y="166354"/>
                    <a:pt x="1976388" y="189297"/>
                    <a:pt x="2290813" y="192505"/>
                  </a:cubicBezTo>
                  <a:cubicBezTo>
                    <a:pt x="2130539" y="245928"/>
                    <a:pt x="2274747" y="200528"/>
                    <a:pt x="1848050" y="231006"/>
                  </a:cubicBezTo>
                  <a:lnTo>
                    <a:pt x="1722922" y="240631"/>
                  </a:lnTo>
                  <a:cubicBezTo>
                    <a:pt x="1777465" y="243840"/>
                    <a:pt x="1831944" y="248467"/>
                    <a:pt x="1886552" y="250257"/>
                  </a:cubicBezTo>
                  <a:cubicBezTo>
                    <a:pt x="2027683" y="254884"/>
                    <a:pt x="2169233" y="249578"/>
                    <a:pt x="2310063" y="259882"/>
                  </a:cubicBezTo>
                  <a:cubicBezTo>
                    <a:pt x="2321600" y="260726"/>
                    <a:pt x="2292019" y="275070"/>
                    <a:pt x="2281187" y="279132"/>
                  </a:cubicBezTo>
                  <a:cubicBezTo>
                    <a:pt x="2265869" y="284876"/>
                    <a:pt x="2248932" y="284790"/>
                    <a:pt x="2233061" y="288758"/>
                  </a:cubicBezTo>
                  <a:cubicBezTo>
                    <a:pt x="2210401" y="294423"/>
                    <a:pt x="2188918" y="305605"/>
                    <a:pt x="2165684" y="308008"/>
                  </a:cubicBezTo>
                  <a:cubicBezTo>
                    <a:pt x="2086027" y="316248"/>
                    <a:pt x="1603159" y="327114"/>
                    <a:pt x="1597794" y="327259"/>
                  </a:cubicBezTo>
                  <a:cubicBezTo>
                    <a:pt x="1607419" y="330467"/>
                    <a:pt x="1616826" y="334423"/>
                    <a:pt x="1626669" y="336884"/>
                  </a:cubicBezTo>
                  <a:cubicBezTo>
                    <a:pt x="1642541" y="340852"/>
                    <a:pt x="1658440" y="346141"/>
                    <a:pt x="1674796" y="346509"/>
                  </a:cubicBezTo>
                  <a:cubicBezTo>
                    <a:pt x="1944254" y="352564"/>
                    <a:pt x="2213811" y="352926"/>
                    <a:pt x="2483318" y="356134"/>
                  </a:cubicBezTo>
                  <a:cubicBezTo>
                    <a:pt x="2467276" y="359343"/>
                    <a:pt x="2451117" y="362013"/>
                    <a:pt x="2435192" y="365760"/>
                  </a:cubicBezTo>
                  <a:cubicBezTo>
                    <a:pt x="2396561" y="374850"/>
                    <a:pt x="2359026" y="389391"/>
                    <a:pt x="2319688" y="394636"/>
                  </a:cubicBezTo>
                  <a:cubicBezTo>
                    <a:pt x="2262355" y="402280"/>
                    <a:pt x="2204256" y="402815"/>
                    <a:pt x="2146434" y="404261"/>
                  </a:cubicBezTo>
                  <a:lnTo>
                    <a:pt x="1549667" y="413886"/>
                  </a:lnTo>
                  <a:cubicBezTo>
                    <a:pt x="1562501" y="417094"/>
                    <a:pt x="1575119" y="421336"/>
                    <a:pt x="1588168" y="423511"/>
                  </a:cubicBezTo>
                  <a:cubicBezTo>
                    <a:pt x="1701496" y="442399"/>
                    <a:pt x="1823064" y="438776"/>
                    <a:pt x="1934678" y="442762"/>
                  </a:cubicBezTo>
                  <a:cubicBezTo>
                    <a:pt x="2091891" y="455596"/>
                    <a:pt x="2250046" y="459814"/>
                    <a:pt x="2406316" y="481263"/>
                  </a:cubicBezTo>
                  <a:cubicBezTo>
                    <a:pt x="2417777" y="482836"/>
                    <a:pt x="2435913" y="504966"/>
                    <a:pt x="2425566" y="510139"/>
                  </a:cubicBezTo>
                  <a:cubicBezTo>
                    <a:pt x="2396726" y="524559"/>
                    <a:pt x="2361398" y="516556"/>
                    <a:pt x="2329314" y="519764"/>
                  </a:cubicBezTo>
                  <a:cubicBezTo>
                    <a:pt x="2200629" y="568021"/>
                    <a:pt x="2267495" y="551771"/>
                    <a:pt x="2069432" y="558265"/>
                  </a:cubicBezTo>
                  <a:lnTo>
                    <a:pt x="1665170" y="567890"/>
                  </a:lnTo>
                  <a:cubicBezTo>
                    <a:pt x="1896191" y="567890"/>
                    <a:pt x="2514790" y="545987"/>
                    <a:pt x="1857676" y="567890"/>
                  </a:cubicBezTo>
                  <a:lnTo>
                    <a:pt x="2675823" y="577516"/>
                  </a:lnTo>
                  <a:cubicBezTo>
                    <a:pt x="2734267" y="581005"/>
                    <a:pt x="2560579" y="598480"/>
                    <a:pt x="2502568" y="606391"/>
                  </a:cubicBezTo>
                  <a:cubicBezTo>
                    <a:pt x="2419366" y="617737"/>
                    <a:pt x="2336165" y="630795"/>
                    <a:pt x="2252312" y="635267"/>
                  </a:cubicBezTo>
                  <a:cubicBezTo>
                    <a:pt x="2095290" y="643642"/>
                    <a:pt x="1937887" y="641684"/>
                    <a:pt x="1780674" y="644892"/>
                  </a:cubicBezTo>
                  <a:cubicBezTo>
                    <a:pt x="1787091" y="654517"/>
                    <a:pt x="1806865" y="664514"/>
                    <a:pt x="1799924" y="673768"/>
                  </a:cubicBezTo>
                  <a:cubicBezTo>
                    <a:pt x="1790108" y="686856"/>
                    <a:pt x="1768014" y="681231"/>
                    <a:pt x="1751798" y="683393"/>
                  </a:cubicBezTo>
                  <a:cubicBezTo>
                    <a:pt x="1719836" y="687655"/>
                    <a:pt x="1687751" y="691448"/>
                    <a:pt x="1655545" y="693019"/>
                  </a:cubicBezTo>
                  <a:cubicBezTo>
                    <a:pt x="1556150" y="697868"/>
                    <a:pt x="1456623" y="699436"/>
                    <a:pt x="1357162" y="702644"/>
                  </a:cubicBezTo>
                  <a:cubicBezTo>
                    <a:pt x="1366787" y="709061"/>
                    <a:pt x="1375166" y="717941"/>
                    <a:pt x="1386038" y="721894"/>
                  </a:cubicBezTo>
                  <a:cubicBezTo>
                    <a:pt x="1502127" y="764108"/>
                    <a:pt x="1671736" y="747891"/>
                    <a:pt x="1771048" y="750770"/>
                  </a:cubicBezTo>
                  <a:lnTo>
                    <a:pt x="2127183" y="760396"/>
                  </a:lnTo>
                  <a:cubicBezTo>
                    <a:pt x="2013354" y="798338"/>
                    <a:pt x="1973702" y="816169"/>
                    <a:pt x="1790299" y="731520"/>
                  </a:cubicBezTo>
                  <a:cubicBezTo>
                    <a:pt x="1734644" y="705833"/>
                    <a:pt x="1912528" y="721145"/>
                    <a:pt x="1973179" y="712269"/>
                  </a:cubicBezTo>
                  <a:cubicBezTo>
                    <a:pt x="2044165" y="701881"/>
                    <a:pt x="2114350" y="686602"/>
                    <a:pt x="2184935" y="673768"/>
                  </a:cubicBezTo>
                  <a:cubicBezTo>
                    <a:pt x="2236270" y="676976"/>
                    <a:pt x="2288204" y="674937"/>
                    <a:pt x="2338939" y="683393"/>
                  </a:cubicBezTo>
                  <a:cubicBezTo>
                    <a:pt x="2351988" y="685568"/>
                    <a:pt x="2313410" y="690425"/>
                    <a:pt x="2300438" y="693019"/>
                  </a:cubicBezTo>
                  <a:cubicBezTo>
                    <a:pt x="2281301" y="696847"/>
                    <a:pt x="2261769" y="698555"/>
                    <a:pt x="2242686" y="702644"/>
                  </a:cubicBezTo>
                  <a:cubicBezTo>
                    <a:pt x="2216816" y="708187"/>
                    <a:pt x="2191483" y="716031"/>
                    <a:pt x="2165684" y="721894"/>
                  </a:cubicBezTo>
                  <a:cubicBezTo>
                    <a:pt x="2120889" y="732075"/>
                    <a:pt x="2075496" y="739628"/>
                    <a:pt x="2030930" y="750770"/>
                  </a:cubicBezTo>
                  <a:cubicBezTo>
                    <a:pt x="1807096" y="806729"/>
                    <a:pt x="2022182" y="762146"/>
                    <a:pt x="1886552" y="789271"/>
                  </a:cubicBezTo>
                  <a:cubicBezTo>
                    <a:pt x="1899386" y="795688"/>
                    <a:pt x="1910720" y="807860"/>
                    <a:pt x="1925053" y="808522"/>
                  </a:cubicBezTo>
                  <a:lnTo>
                    <a:pt x="2454442" y="827772"/>
                  </a:lnTo>
                  <a:lnTo>
                    <a:pt x="2319688" y="847023"/>
                  </a:lnTo>
                  <a:cubicBezTo>
                    <a:pt x="2197768" y="843815"/>
                    <a:pt x="2075264" y="849737"/>
                    <a:pt x="1953928" y="837398"/>
                  </a:cubicBezTo>
                  <a:cubicBezTo>
                    <a:pt x="1885023" y="830391"/>
                    <a:pt x="1819357" y="804526"/>
                    <a:pt x="1751798" y="789271"/>
                  </a:cubicBezTo>
                  <a:cubicBezTo>
                    <a:pt x="1719882" y="782064"/>
                    <a:pt x="1687629" y="776438"/>
                    <a:pt x="1655545" y="770021"/>
                  </a:cubicBezTo>
                  <a:cubicBezTo>
                    <a:pt x="1855756" y="719970"/>
                    <a:pt x="1644509" y="769733"/>
                    <a:pt x="2184935" y="750770"/>
                  </a:cubicBezTo>
                  <a:cubicBezTo>
                    <a:pt x="2204439" y="750086"/>
                    <a:pt x="2223436" y="744353"/>
                    <a:pt x="2242686" y="741145"/>
                  </a:cubicBezTo>
                  <a:lnTo>
                    <a:pt x="1655545" y="731520"/>
                  </a:lnTo>
                  <a:cubicBezTo>
                    <a:pt x="1552825" y="731520"/>
                    <a:pt x="1861189" y="732615"/>
                    <a:pt x="1963554" y="741145"/>
                  </a:cubicBezTo>
                  <a:cubicBezTo>
                    <a:pt x="1989332" y="743293"/>
                    <a:pt x="1912413" y="750189"/>
                    <a:pt x="1886552" y="750770"/>
                  </a:cubicBezTo>
                  <a:cubicBezTo>
                    <a:pt x="1626715" y="756609"/>
                    <a:pt x="1366787" y="757187"/>
                    <a:pt x="1106905" y="760396"/>
                  </a:cubicBezTo>
                  <a:cubicBezTo>
                    <a:pt x="1097280" y="763604"/>
                    <a:pt x="1078029" y="759875"/>
                    <a:pt x="1078029" y="770021"/>
                  </a:cubicBezTo>
                  <a:cubicBezTo>
                    <a:pt x="1078029" y="781589"/>
                    <a:pt x="1095343" y="788906"/>
                    <a:pt x="1106905" y="789271"/>
                  </a:cubicBezTo>
                  <a:cubicBezTo>
                    <a:pt x="1401950" y="798588"/>
                    <a:pt x="1697254" y="795688"/>
                    <a:pt x="1992429" y="798897"/>
                  </a:cubicBezTo>
                  <a:cubicBezTo>
                    <a:pt x="2159267" y="792480"/>
                    <a:pt x="2326418" y="791713"/>
                    <a:pt x="2492943" y="779646"/>
                  </a:cubicBezTo>
                  <a:cubicBezTo>
                    <a:pt x="2548184" y="775643"/>
                    <a:pt x="2601940" y="759875"/>
                    <a:pt x="2656573" y="750770"/>
                  </a:cubicBezTo>
                  <a:cubicBezTo>
                    <a:pt x="2678951" y="747040"/>
                    <a:pt x="2701490" y="744353"/>
                    <a:pt x="2723949" y="741145"/>
                  </a:cubicBezTo>
                  <a:cubicBezTo>
                    <a:pt x="2659781" y="737937"/>
                    <a:pt x="2595412" y="737517"/>
                    <a:pt x="2531444" y="731520"/>
                  </a:cubicBezTo>
                  <a:cubicBezTo>
                    <a:pt x="2492582" y="727877"/>
                    <a:pt x="2454607" y="717602"/>
                    <a:pt x="2415941" y="712269"/>
                  </a:cubicBezTo>
                  <a:cubicBezTo>
                    <a:pt x="1714845" y="615566"/>
                    <a:pt x="2217177" y="693558"/>
                    <a:pt x="1732547" y="616017"/>
                  </a:cubicBezTo>
                  <a:cubicBezTo>
                    <a:pt x="1703671" y="606392"/>
                    <a:pt x="1667443" y="608664"/>
                    <a:pt x="1645920" y="587141"/>
                  </a:cubicBezTo>
                  <a:cubicBezTo>
                    <a:pt x="1635774" y="576995"/>
                    <a:pt x="1652627" y="555608"/>
                    <a:pt x="1665170" y="548640"/>
                  </a:cubicBezTo>
                  <a:cubicBezTo>
                    <a:pt x="1685002" y="537622"/>
                    <a:pt x="1710330" y="543611"/>
                    <a:pt x="1732547" y="539014"/>
                  </a:cubicBezTo>
                  <a:cubicBezTo>
                    <a:pt x="2229679" y="436159"/>
                    <a:pt x="1696528" y="531635"/>
                    <a:pt x="2107933" y="471638"/>
                  </a:cubicBezTo>
                  <a:cubicBezTo>
                    <a:pt x="2207625" y="457100"/>
                    <a:pt x="2406316" y="423511"/>
                    <a:pt x="2406316" y="423511"/>
                  </a:cubicBezTo>
                  <a:cubicBezTo>
                    <a:pt x="2284952" y="393171"/>
                    <a:pt x="2443594" y="430101"/>
                    <a:pt x="2146434" y="404261"/>
                  </a:cubicBezTo>
                  <a:cubicBezTo>
                    <a:pt x="2072295" y="397814"/>
                    <a:pt x="1998697" y="386097"/>
                    <a:pt x="1925053" y="375385"/>
                  </a:cubicBezTo>
                  <a:cubicBezTo>
                    <a:pt x="1822220" y="360427"/>
                    <a:pt x="1617044" y="327259"/>
                    <a:pt x="1617044" y="327259"/>
                  </a:cubicBezTo>
                  <a:cubicBezTo>
                    <a:pt x="1607419" y="320842"/>
                    <a:pt x="1578913" y="314949"/>
                    <a:pt x="1588168" y="308008"/>
                  </a:cubicBezTo>
                  <a:cubicBezTo>
                    <a:pt x="1606318" y="294396"/>
                    <a:pt x="1633203" y="302326"/>
                    <a:pt x="1655545" y="298383"/>
                  </a:cubicBezTo>
                  <a:cubicBezTo>
                    <a:pt x="1687767" y="292697"/>
                    <a:pt x="1719714" y="285549"/>
                    <a:pt x="1751798" y="279132"/>
                  </a:cubicBezTo>
                  <a:lnTo>
                    <a:pt x="1799924" y="269507"/>
                  </a:lnTo>
                  <a:lnTo>
                    <a:pt x="1751798" y="259882"/>
                  </a:lnTo>
                  <a:cubicBezTo>
                    <a:pt x="1732597" y="256391"/>
                    <a:pt x="1674558" y="251301"/>
                    <a:pt x="1694046" y="250257"/>
                  </a:cubicBezTo>
                  <a:cubicBezTo>
                    <a:pt x="1892787" y="239610"/>
                    <a:pt x="2091891" y="237423"/>
                    <a:pt x="2290813" y="231006"/>
                  </a:cubicBezTo>
                  <a:cubicBezTo>
                    <a:pt x="2281188" y="221381"/>
                    <a:pt x="2274576" y="207185"/>
                    <a:pt x="2261937" y="202130"/>
                  </a:cubicBezTo>
                  <a:cubicBezTo>
                    <a:pt x="2255876" y="199706"/>
                    <a:pt x="2117964" y="182938"/>
                    <a:pt x="2117558" y="182880"/>
                  </a:cubicBezTo>
                  <a:lnTo>
                    <a:pt x="1925053" y="154004"/>
                  </a:lnTo>
                  <a:cubicBezTo>
                    <a:pt x="1664987" y="117883"/>
                    <a:pt x="1854783" y="148709"/>
                    <a:pt x="1713297" y="125128"/>
                  </a:cubicBezTo>
                  <a:cubicBezTo>
                    <a:pt x="1732547" y="121920"/>
                    <a:pt x="1751629" y="117445"/>
                    <a:pt x="1771048" y="115503"/>
                  </a:cubicBezTo>
                  <a:cubicBezTo>
                    <a:pt x="1947173" y="97891"/>
                    <a:pt x="1853837" y="118870"/>
                    <a:pt x="1944303" y="96252"/>
                  </a:cubicBezTo>
                  <a:lnTo>
                    <a:pt x="1540042" y="67377"/>
                  </a:lnTo>
                  <a:cubicBezTo>
                    <a:pt x="1504704" y="64710"/>
                    <a:pt x="1398755" y="59182"/>
                    <a:pt x="1434164" y="57751"/>
                  </a:cubicBezTo>
                  <a:cubicBezTo>
                    <a:pt x="1786934" y="43498"/>
                    <a:pt x="2140017" y="38501"/>
                    <a:pt x="2492943" y="28876"/>
                  </a:cubicBezTo>
                  <a:cubicBezTo>
                    <a:pt x="2592404" y="22459"/>
                    <a:pt x="2691658" y="9625"/>
                    <a:pt x="2791326" y="9625"/>
                  </a:cubicBezTo>
                  <a:cubicBezTo>
                    <a:pt x="2802894" y="9625"/>
                    <a:pt x="2773425" y="25218"/>
                    <a:pt x="2762450" y="28876"/>
                  </a:cubicBezTo>
                  <a:cubicBezTo>
                    <a:pt x="2753319" y="31920"/>
                    <a:pt x="2743200" y="28876"/>
                    <a:pt x="2733575" y="28876"/>
                  </a:cubicBezTo>
                </a:path>
              </a:pathLst>
            </a:custGeom>
            <a:solidFill>
              <a:schemeClr val="bg1"/>
            </a:solidFill>
            <a:ln w="127000">
              <a:solidFill>
                <a:schemeClr val="bg1"/>
              </a:solidFill>
            </a:ln>
            <a:effectLst>
              <a:glow rad="254000">
                <a:schemeClr val="accent4">
                  <a:lumMod val="40000"/>
                  <a:lumOff val="60000"/>
                  <a:alpha val="50000"/>
                </a:schemeClr>
              </a:glow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DE80DCC-16E0-47C5-A5FE-B4F928A9CD8F}"/>
                </a:ext>
              </a:extLst>
            </p:cNvPr>
            <p:cNvSpPr txBox="1"/>
            <p:nvPr/>
          </p:nvSpPr>
          <p:spPr>
            <a:xfrm>
              <a:off x="2414339" y="2305629"/>
              <a:ext cx="185927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Century Gothic" panose="020B0502020202020204" pitchFamily="34" charset="0"/>
                </a:rPr>
                <a:t>c</a:t>
              </a:r>
              <a:r>
                <a:rPr lang="uk-UA" sz="2000" dirty="0" err="1">
                  <a:latin typeface="Century Gothic" panose="020B0502020202020204" pitchFamily="34" charset="0"/>
                </a:rPr>
                <a:t>пецифіка</a:t>
              </a:r>
              <a:br>
                <a:rPr lang="en-US" sz="2000" dirty="0">
                  <a:latin typeface="Century Gothic" panose="020B0502020202020204" pitchFamily="34" charset="0"/>
                </a:rPr>
              </a:br>
              <a:r>
                <a:rPr lang="uk-UA" sz="2000" dirty="0">
                  <a:latin typeface="Century Gothic" panose="020B0502020202020204" pitchFamily="34" charset="0"/>
                </a:rPr>
                <a:t>доказів та доказування</a:t>
              </a:r>
            </a:p>
          </p:txBody>
        </p:sp>
      </p:grp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9BF159B2-DF10-40C1-8973-E0C55E37B514}"/>
              </a:ext>
            </a:extLst>
          </p:cNvPr>
          <p:cNvGrpSpPr/>
          <p:nvPr/>
        </p:nvGrpSpPr>
        <p:grpSpPr>
          <a:xfrm>
            <a:off x="7591819" y="4629770"/>
            <a:ext cx="2701780" cy="1585599"/>
            <a:chOff x="2486382" y="1952867"/>
            <a:chExt cx="2701780" cy="1585599"/>
          </a:xfrm>
        </p:grpSpPr>
        <p:sp>
          <p:nvSpPr>
            <p:cNvPr id="26" name="Полилиния: фигура 25">
              <a:extLst>
                <a:ext uri="{FF2B5EF4-FFF2-40B4-BE49-F238E27FC236}">
                  <a16:creationId xmlns:a16="http://schemas.microsoft.com/office/drawing/2014/main" id="{622DECB4-43A9-484B-B3BC-19884F9DA2F2}"/>
                </a:ext>
              </a:extLst>
            </p:cNvPr>
            <p:cNvSpPr/>
            <p:nvPr/>
          </p:nvSpPr>
          <p:spPr>
            <a:xfrm rot="580716">
              <a:off x="2547747" y="1952867"/>
              <a:ext cx="2579050" cy="1585599"/>
            </a:xfrm>
            <a:custGeom>
              <a:avLst/>
              <a:gdLst>
                <a:gd name="connsiteX0" fmla="*/ 356135 w 2813932"/>
                <a:gd name="connsiteY0" fmla="*/ 0 h 847023"/>
                <a:gd name="connsiteX1" fmla="*/ 548640 w 2813932"/>
                <a:gd name="connsiteY1" fmla="*/ 19250 h 847023"/>
                <a:gd name="connsiteX2" fmla="*/ 1155032 w 2813932"/>
                <a:gd name="connsiteY2" fmla="*/ 38501 h 847023"/>
                <a:gd name="connsiteX3" fmla="*/ 1106905 w 2813932"/>
                <a:gd name="connsiteY3" fmla="*/ 48126 h 847023"/>
                <a:gd name="connsiteX4" fmla="*/ 1078029 w 2813932"/>
                <a:gd name="connsiteY4" fmla="*/ 57751 h 847023"/>
                <a:gd name="connsiteX5" fmla="*/ 385010 w 2813932"/>
                <a:gd name="connsiteY5" fmla="*/ 67377 h 847023"/>
                <a:gd name="connsiteX6" fmla="*/ 346509 w 2813932"/>
                <a:gd name="connsiteY6" fmla="*/ 77002 h 847023"/>
                <a:gd name="connsiteX7" fmla="*/ 317634 w 2813932"/>
                <a:gd name="connsiteY7" fmla="*/ 86627 h 847023"/>
                <a:gd name="connsiteX8" fmla="*/ 375385 w 2813932"/>
                <a:gd name="connsiteY8" fmla="*/ 96252 h 847023"/>
                <a:gd name="connsiteX9" fmla="*/ 837398 w 2813932"/>
                <a:gd name="connsiteY9" fmla="*/ 105878 h 847023"/>
                <a:gd name="connsiteX10" fmla="*/ 1174282 w 2813932"/>
                <a:gd name="connsiteY10" fmla="*/ 115503 h 847023"/>
                <a:gd name="connsiteX11" fmla="*/ 1058779 w 2813932"/>
                <a:gd name="connsiteY11" fmla="*/ 154004 h 847023"/>
                <a:gd name="connsiteX12" fmla="*/ 1010653 w 2813932"/>
                <a:gd name="connsiteY12" fmla="*/ 173254 h 847023"/>
                <a:gd name="connsiteX13" fmla="*/ 885524 w 2813932"/>
                <a:gd name="connsiteY13" fmla="*/ 182880 h 847023"/>
                <a:gd name="connsiteX14" fmla="*/ 808522 w 2813932"/>
                <a:gd name="connsiteY14" fmla="*/ 192505 h 847023"/>
                <a:gd name="connsiteX15" fmla="*/ 596766 w 2813932"/>
                <a:gd name="connsiteY15" fmla="*/ 231006 h 847023"/>
                <a:gd name="connsiteX16" fmla="*/ 385010 w 2813932"/>
                <a:gd name="connsiteY16" fmla="*/ 259882 h 847023"/>
                <a:gd name="connsiteX17" fmla="*/ 1203158 w 2813932"/>
                <a:gd name="connsiteY17" fmla="*/ 269507 h 847023"/>
                <a:gd name="connsiteX18" fmla="*/ 1049154 w 2813932"/>
                <a:gd name="connsiteY18" fmla="*/ 279132 h 847023"/>
                <a:gd name="connsiteX19" fmla="*/ 529389 w 2813932"/>
                <a:gd name="connsiteY19" fmla="*/ 298383 h 847023"/>
                <a:gd name="connsiteX20" fmla="*/ 510139 w 2813932"/>
                <a:gd name="connsiteY20" fmla="*/ 327259 h 847023"/>
                <a:gd name="connsiteX21" fmla="*/ 693019 w 2813932"/>
                <a:gd name="connsiteY21" fmla="*/ 346509 h 847023"/>
                <a:gd name="connsiteX22" fmla="*/ 1289785 w 2813932"/>
                <a:gd name="connsiteY22" fmla="*/ 356134 h 847023"/>
                <a:gd name="connsiteX23" fmla="*/ 317634 w 2813932"/>
                <a:gd name="connsiteY23" fmla="*/ 375385 h 847023"/>
                <a:gd name="connsiteX24" fmla="*/ 404261 w 2813932"/>
                <a:gd name="connsiteY24" fmla="*/ 385010 h 847023"/>
                <a:gd name="connsiteX25" fmla="*/ 1087655 w 2813932"/>
                <a:gd name="connsiteY25" fmla="*/ 394636 h 847023"/>
                <a:gd name="connsiteX26" fmla="*/ 741145 w 2813932"/>
                <a:gd name="connsiteY26" fmla="*/ 404261 h 847023"/>
                <a:gd name="connsiteX27" fmla="*/ 712269 w 2813932"/>
                <a:gd name="connsiteY27" fmla="*/ 413886 h 847023"/>
                <a:gd name="connsiteX28" fmla="*/ 664143 w 2813932"/>
                <a:gd name="connsiteY28" fmla="*/ 423511 h 847023"/>
                <a:gd name="connsiteX29" fmla="*/ 616017 w 2813932"/>
                <a:gd name="connsiteY29" fmla="*/ 442762 h 847023"/>
                <a:gd name="connsiteX30" fmla="*/ 577516 w 2813932"/>
                <a:gd name="connsiteY30" fmla="*/ 462012 h 847023"/>
                <a:gd name="connsiteX31" fmla="*/ 490888 w 2813932"/>
                <a:gd name="connsiteY31" fmla="*/ 490888 h 847023"/>
                <a:gd name="connsiteX32" fmla="*/ 1309036 w 2813932"/>
                <a:gd name="connsiteY32" fmla="*/ 539014 h 847023"/>
                <a:gd name="connsiteX33" fmla="*/ 1260909 w 2813932"/>
                <a:gd name="connsiteY33" fmla="*/ 548640 h 847023"/>
                <a:gd name="connsiteX34" fmla="*/ 240632 w 2813932"/>
                <a:gd name="connsiteY34" fmla="*/ 577516 h 847023"/>
                <a:gd name="connsiteX35" fmla="*/ 192505 w 2813932"/>
                <a:gd name="connsiteY35" fmla="*/ 587141 h 847023"/>
                <a:gd name="connsiteX36" fmla="*/ 115503 w 2813932"/>
                <a:gd name="connsiteY36" fmla="*/ 596766 h 847023"/>
                <a:gd name="connsiteX37" fmla="*/ 144379 w 2813932"/>
                <a:gd name="connsiteY37" fmla="*/ 616017 h 847023"/>
                <a:gd name="connsiteX38" fmla="*/ 221381 w 2813932"/>
                <a:gd name="connsiteY38" fmla="*/ 625642 h 847023"/>
                <a:gd name="connsiteX39" fmla="*/ 558265 w 2813932"/>
                <a:gd name="connsiteY39" fmla="*/ 654518 h 847023"/>
                <a:gd name="connsiteX40" fmla="*/ 1328286 w 2813932"/>
                <a:gd name="connsiteY40" fmla="*/ 664143 h 847023"/>
                <a:gd name="connsiteX41" fmla="*/ 317634 w 2813932"/>
                <a:gd name="connsiteY41" fmla="*/ 693019 h 847023"/>
                <a:gd name="connsiteX42" fmla="*/ 394636 w 2813932"/>
                <a:gd name="connsiteY42" fmla="*/ 702644 h 847023"/>
                <a:gd name="connsiteX43" fmla="*/ 567890 w 2813932"/>
                <a:gd name="connsiteY43" fmla="*/ 731520 h 847023"/>
                <a:gd name="connsiteX44" fmla="*/ 779646 w 2813932"/>
                <a:gd name="connsiteY44" fmla="*/ 741145 h 847023"/>
                <a:gd name="connsiteX45" fmla="*/ 1232034 w 2813932"/>
                <a:gd name="connsiteY45" fmla="*/ 779646 h 847023"/>
                <a:gd name="connsiteX46" fmla="*/ 1260909 w 2813932"/>
                <a:gd name="connsiteY46" fmla="*/ 789271 h 847023"/>
                <a:gd name="connsiteX47" fmla="*/ 462013 w 2813932"/>
                <a:gd name="connsiteY47" fmla="*/ 798897 h 847023"/>
                <a:gd name="connsiteX48" fmla="*/ 308008 w 2813932"/>
                <a:gd name="connsiteY48" fmla="*/ 818147 h 847023"/>
                <a:gd name="connsiteX49" fmla="*/ 1183907 w 2813932"/>
                <a:gd name="connsiteY49" fmla="*/ 808522 h 847023"/>
                <a:gd name="connsiteX50" fmla="*/ 1001027 w 2813932"/>
                <a:gd name="connsiteY50" fmla="*/ 798897 h 847023"/>
                <a:gd name="connsiteX51" fmla="*/ 885524 w 2813932"/>
                <a:gd name="connsiteY51" fmla="*/ 760396 h 847023"/>
                <a:gd name="connsiteX52" fmla="*/ 770021 w 2813932"/>
                <a:gd name="connsiteY52" fmla="*/ 741145 h 847023"/>
                <a:gd name="connsiteX53" fmla="*/ 462013 w 2813932"/>
                <a:gd name="connsiteY53" fmla="*/ 683393 h 847023"/>
                <a:gd name="connsiteX54" fmla="*/ 587141 w 2813932"/>
                <a:gd name="connsiteY54" fmla="*/ 664143 h 847023"/>
                <a:gd name="connsiteX55" fmla="*/ 664143 w 2813932"/>
                <a:gd name="connsiteY55" fmla="*/ 654518 h 847023"/>
                <a:gd name="connsiteX56" fmla="*/ 750770 w 2813932"/>
                <a:gd name="connsiteY56" fmla="*/ 644892 h 847023"/>
                <a:gd name="connsiteX57" fmla="*/ 856648 w 2813932"/>
                <a:gd name="connsiteY57" fmla="*/ 625642 h 847023"/>
                <a:gd name="connsiteX58" fmla="*/ 962526 w 2813932"/>
                <a:gd name="connsiteY58" fmla="*/ 616017 h 847023"/>
                <a:gd name="connsiteX59" fmla="*/ 1106905 w 2813932"/>
                <a:gd name="connsiteY59" fmla="*/ 596766 h 847023"/>
                <a:gd name="connsiteX60" fmla="*/ 500514 w 2813932"/>
                <a:gd name="connsiteY60" fmla="*/ 558265 h 847023"/>
                <a:gd name="connsiteX61" fmla="*/ 394636 w 2813932"/>
                <a:gd name="connsiteY61" fmla="*/ 548640 h 847023"/>
                <a:gd name="connsiteX62" fmla="*/ 298383 w 2813932"/>
                <a:gd name="connsiteY62" fmla="*/ 519764 h 847023"/>
                <a:gd name="connsiteX63" fmla="*/ 240632 w 2813932"/>
                <a:gd name="connsiteY63" fmla="*/ 510139 h 847023"/>
                <a:gd name="connsiteX64" fmla="*/ 1058779 w 2813932"/>
                <a:gd name="connsiteY64" fmla="*/ 471638 h 847023"/>
                <a:gd name="connsiteX65" fmla="*/ 789272 w 2813932"/>
                <a:gd name="connsiteY65" fmla="*/ 442762 h 847023"/>
                <a:gd name="connsiteX66" fmla="*/ 548640 w 2813932"/>
                <a:gd name="connsiteY66" fmla="*/ 413886 h 847023"/>
                <a:gd name="connsiteX67" fmla="*/ 221381 w 2813932"/>
                <a:gd name="connsiteY67" fmla="*/ 423511 h 847023"/>
                <a:gd name="connsiteX68" fmla="*/ 279133 w 2813932"/>
                <a:gd name="connsiteY68" fmla="*/ 433137 h 847023"/>
                <a:gd name="connsiteX69" fmla="*/ 356135 w 2813932"/>
                <a:gd name="connsiteY69" fmla="*/ 442762 h 847023"/>
                <a:gd name="connsiteX70" fmla="*/ 683394 w 2813932"/>
                <a:gd name="connsiteY70" fmla="*/ 423511 h 847023"/>
                <a:gd name="connsiteX71" fmla="*/ 539015 w 2813932"/>
                <a:gd name="connsiteY71" fmla="*/ 394636 h 847023"/>
                <a:gd name="connsiteX72" fmla="*/ 365760 w 2813932"/>
                <a:gd name="connsiteY72" fmla="*/ 365760 h 847023"/>
                <a:gd name="connsiteX73" fmla="*/ 1126156 w 2813932"/>
                <a:gd name="connsiteY73" fmla="*/ 356134 h 847023"/>
                <a:gd name="connsiteX74" fmla="*/ 1087655 w 2813932"/>
                <a:gd name="connsiteY74" fmla="*/ 346509 h 847023"/>
                <a:gd name="connsiteX75" fmla="*/ 847023 w 2813932"/>
                <a:gd name="connsiteY75" fmla="*/ 317633 h 847023"/>
                <a:gd name="connsiteX76" fmla="*/ 731520 w 2813932"/>
                <a:gd name="connsiteY76" fmla="*/ 298383 h 847023"/>
                <a:gd name="connsiteX77" fmla="*/ 510139 w 2813932"/>
                <a:gd name="connsiteY77" fmla="*/ 269507 h 847023"/>
                <a:gd name="connsiteX78" fmla="*/ 279133 w 2813932"/>
                <a:gd name="connsiteY78" fmla="*/ 240631 h 847023"/>
                <a:gd name="connsiteX79" fmla="*/ 192505 w 2813932"/>
                <a:gd name="connsiteY79" fmla="*/ 211756 h 847023"/>
                <a:gd name="connsiteX80" fmla="*/ 452387 w 2813932"/>
                <a:gd name="connsiteY80" fmla="*/ 211756 h 847023"/>
                <a:gd name="connsiteX81" fmla="*/ 856648 w 2813932"/>
                <a:gd name="connsiteY81" fmla="*/ 192505 h 847023"/>
                <a:gd name="connsiteX82" fmla="*/ 481263 w 2813932"/>
                <a:gd name="connsiteY82" fmla="*/ 173254 h 847023"/>
                <a:gd name="connsiteX83" fmla="*/ 250257 w 2813932"/>
                <a:gd name="connsiteY83" fmla="*/ 144379 h 847023"/>
                <a:gd name="connsiteX84" fmla="*/ 125128 w 2813932"/>
                <a:gd name="connsiteY84" fmla="*/ 115503 h 847023"/>
                <a:gd name="connsiteX85" fmla="*/ 57752 w 2813932"/>
                <a:gd name="connsiteY85" fmla="*/ 105878 h 847023"/>
                <a:gd name="connsiteX86" fmla="*/ 0 w 2813932"/>
                <a:gd name="connsiteY86" fmla="*/ 96252 h 847023"/>
                <a:gd name="connsiteX87" fmla="*/ 500514 w 2813932"/>
                <a:gd name="connsiteY87" fmla="*/ 86627 h 847023"/>
                <a:gd name="connsiteX88" fmla="*/ 433137 w 2813932"/>
                <a:gd name="connsiteY88" fmla="*/ 77002 h 847023"/>
                <a:gd name="connsiteX89" fmla="*/ 943276 w 2813932"/>
                <a:gd name="connsiteY89" fmla="*/ 86627 h 847023"/>
                <a:gd name="connsiteX90" fmla="*/ 182880 w 2813932"/>
                <a:gd name="connsiteY90" fmla="*/ 96252 h 847023"/>
                <a:gd name="connsiteX91" fmla="*/ 365760 w 2813932"/>
                <a:gd name="connsiteY91" fmla="*/ 144379 h 847023"/>
                <a:gd name="connsiteX92" fmla="*/ 1097280 w 2813932"/>
                <a:gd name="connsiteY92" fmla="*/ 154004 h 847023"/>
                <a:gd name="connsiteX93" fmla="*/ 606392 w 2813932"/>
                <a:gd name="connsiteY93" fmla="*/ 173254 h 847023"/>
                <a:gd name="connsiteX94" fmla="*/ 683394 w 2813932"/>
                <a:gd name="connsiteY94" fmla="*/ 182880 h 847023"/>
                <a:gd name="connsiteX95" fmla="*/ 962526 w 2813932"/>
                <a:gd name="connsiteY95" fmla="*/ 211756 h 847023"/>
                <a:gd name="connsiteX96" fmla="*/ 1549667 w 2813932"/>
                <a:gd name="connsiteY96" fmla="*/ 202130 h 847023"/>
                <a:gd name="connsiteX97" fmla="*/ 1597794 w 2813932"/>
                <a:gd name="connsiteY97" fmla="*/ 192505 h 847023"/>
                <a:gd name="connsiteX98" fmla="*/ 1665170 w 2813932"/>
                <a:gd name="connsiteY98" fmla="*/ 182880 h 847023"/>
                <a:gd name="connsiteX99" fmla="*/ 1713297 w 2813932"/>
                <a:gd name="connsiteY99" fmla="*/ 173254 h 847023"/>
                <a:gd name="connsiteX100" fmla="*/ 1982804 w 2813932"/>
                <a:gd name="connsiteY100" fmla="*/ 163629 h 847023"/>
                <a:gd name="connsiteX101" fmla="*/ 943276 w 2813932"/>
                <a:gd name="connsiteY101" fmla="*/ 134753 h 847023"/>
                <a:gd name="connsiteX102" fmla="*/ 895149 w 2813932"/>
                <a:gd name="connsiteY102" fmla="*/ 115503 h 847023"/>
                <a:gd name="connsiteX103" fmla="*/ 991402 w 2813932"/>
                <a:gd name="connsiteY103" fmla="*/ 96252 h 847023"/>
                <a:gd name="connsiteX104" fmla="*/ 1309036 w 2813932"/>
                <a:gd name="connsiteY104" fmla="*/ 105878 h 847023"/>
                <a:gd name="connsiteX105" fmla="*/ 866274 w 2813932"/>
                <a:gd name="connsiteY105" fmla="*/ 125128 h 847023"/>
                <a:gd name="connsiteX106" fmla="*/ 972152 w 2813932"/>
                <a:gd name="connsiteY106" fmla="*/ 134753 h 847023"/>
                <a:gd name="connsiteX107" fmla="*/ 1828800 w 2813932"/>
                <a:gd name="connsiteY107" fmla="*/ 144379 h 847023"/>
                <a:gd name="connsiteX108" fmla="*/ 1780674 w 2813932"/>
                <a:gd name="connsiteY108" fmla="*/ 163629 h 847023"/>
                <a:gd name="connsiteX109" fmla="*/ 1732547 w 2813932"/>
                <a:gd name="connsiteY109" fmla="*/ 173254 h 847023"/>
                <a:gd name="connsiteX110" fmla="*/ 1588168 w 2813932"/>
                <a:gd name="connsiteY110" fmla="*/ 211756 h 847023"/>
                <a:gd name="connsiteX111" fmla="*/ 1443789 w 2813932"/>
                <a:gd name="connsiteY111" fmla="*/ 221381 h 847023"/>
                <a:gd name="connsiteX112" fmla="*/ 1155032 w 2813932"/>
                <a:gd name="connsiteY112" fmla="*/ 259882 h 847023"/>
                <a:gd name="connsiteX113" fmla="*/ 1116530 w 2813932"/>
                <a:gd name="connsiteY113" fmla="*/ 269507 h 847023"/>
                <a:gd name="connsiteX114" fmla="*/ 1617044 w 2813932"/>
                <a:gd name="connsiteY114" fmla="*/ 279132 h 847023"/>
                <a:gd name="connsiteX115" fmla="*/ 1520792 w 2813932"/>
                <a:gd name="connsiteY115" fmla="*/ 298383 h 847023"/>
                <a:gd name="connsiteX116" fmla="*/ 1443789 w 2813932"/>
                <a:gd name="connsiteY116" fmla="*/ 308008 h 847023"/>
                <a:gd name="connsiteX117" fmla="*/ 2146434 w 2813932"/>
                <a:gd name="connsiteY117" fmla="*/ 317633 h 847023"/>
                <a:gd name="connsiteX118" fmla="*/ 2088682 w 2813932"/>
                <a:gd name="connsiteY118" fmla="*/ 327259 h 847023"/>
                <a:gd name="connsiteX119" fmla="*/ 1953928 w 2813932"/>
                <a:gd name="connsiteY119" fmla="*/ 336884 h 847023"/>
                <a:gd name="connsiteX120" fmla="*/ 895149 w 2813932"/>
                <a:gd name="connsiteY120" fmla="*/ 346509 h 847023"/>
                <a:gd name="connsiteX121" fmla="*/ 1549667 w 2813932"/>
                <a:gd name="connsiteY121" fmla="*/ 375385 h 847023"/>
                <a:gd name="connsiteX122" fmla="*/ 1347537 w 2813932"/>
                <a:gd name="connsiteY122" fmla="*/ 385010 h 847023"/>
                <a:gd name="connsiteX123" fmla="*/ 875899 w 2813932"/>
                <a:gd name="connsiteY123" fmla="*/ 394636 h 847023"/>
                <a:gd name="connsiteX124" fmla="*/ 914400 w 2813932"/>
                <a:gd name="connsiteY124" fmla="*/ 433137 h 847023"/>
                <a:gd name="connsiteX125" fmla="*/ 1568918 w 2813932"/>
                <a:gd name="connsiteY125" fmla="*/ 413886 h 847023"/>
                <a:gd name="connsiteX126" fmla="*/ 1414914 w 2813932"/>
                <a:gd name="connsiteY126" fmla="*/ 433137 h 847023"/>
                <a:gd name="connsiteX127" fmla="*/ 1309036 w 2813932"/>
                <a:gd name="connsiteY127" fmla="*/ 442762 h 847023"/>
                <a:gd name="connsiteX128" fmla="*/ 1203158 w 2813932"/>
                <a:gd name="connsiteY128" fmla="*/ 462012 h 847023"/>
                <a:gd name="connsiteX129" fmla="*/ 789272 w 2813932"/>
                <a:gd name="connsiteY129" fmla="*/ 490888 h 847023"/>
                <a:gd name="connsiteX130" fmla="*/ 1992429 w 2813932"/>
                <a:gd name="connsiteY130" fmla="*/ 519764 h 847023"/>
                <a:gd name="connsiteX131" fmla="*/ 1963554 w 2813932"/>
                <a:gd name="connsiteY131" fmla="*/ 539014 h 847023"/>
                <a:gd name="connsiteX132" fmla="*/ 1684421 w 2813932"/>
                <a:gd name="connsiteY132" fmla="*/ 558265 h 847023"/>
                <a:gd name="connsiteX133" fmla="*/ 1568918 w 2813932"/>
                <a:gd name="connsiteY133" fmla="*/ 567890 h 847023"/>
                <a:gd name="connsiteX134" fmla="*/ 2011680 w 2813932"/>
                <a:gd name="connsiteY134" fmla="*/ 577516 h 847023"/>
                <a:gd name="connsiteX135" fmla="*/ 1876926 w 2813932"/>
                <a:gd name="connsiteY135" fmla="*/ 606391 h 847023"/>
                <a:gd name="connsiteX136" fmla="*/ 1665170 w 2813932"/>
                <a:gd name="connsiteY136" fmla="*/ 625642 h 847023"/>
                <a:gd name="connsiteX137" fmla="*/ 827773 w 2813932"/>
                <a:gd name="connsiteY137" fmla="*/ 635267 h 847023"/>
                <a:gd name="connsiteX138" fmla="*/ 1790299 w 2813932"/>
                <a:gd name="connsiteY138" fmla="*/ 644892 h 847023"/>
                <a:gd name="connsiteX139" fmla="*/ 1742173 w 2813932"/>
                <a:gd name="connsiteY139" fmla="*/ 664143 h 847023"/>
                <a:gd name="connsiteX140" fmla="*/ 1001027 w 2813932"/>
                <a:gd name="connsiteY140" fmla="*/ 693019 h 847023"/>
                <a:gd name="connsiteX141" fmla="*/ 1376413 w 2813932"/>
                <a:gd name="connsiteY141" fmla="*/ 721894 h 847023"/>
                <a:gd name="connsiteX142" fmla="*/ 1520792 w 2813932"/>
                <a:gd name="connsiteY142" fmla="*/ 721894 h 847023"/>
                <a:gd name="connsiteX143" fmla="*/ 1771048 w 2813932"/>
                <a:gd name="connsiteY143" fmla="*/ 741145 h 847023"/>
                <a:gd name="connsiteX144" fmla="*/ 1665170 w 2813932"/>
                <a:gd name="connsiteY144" fmla="*/ 750770 h 847023"/>
                <a:gd name="connsiteX145" fmla="*/ 664143 w 2813932"/>
                <a:gd name="connsiteY145" fmla="*/ 760396 h 847023"/>
                <a:gd name="connsiteX146" fmla="*/ 1722922 w 2813932"/>
                <a:gd name="connsiteY146" fmla="*/ 750770 h 847023"/>
                <a:gd name="connsiteX147" fmla="*/ 1867301 w 2813932"/>
                <a:gd name="connsiteY147" fmla="*/ 731520 h 847023"/>
                <a:gd name="connsiteX148" fmla="*/ 1212783 w 2813932"/>
                <a:gd name="connsiteY148" fmla="*/ 721894 h 847023"/>
                <a:gd name="connsiteX149" fmla="*/ 1328286 w 2813932"/>
                <a:gd name="connsiteY149" fmla="*/ 712269 h 847023"/>
                <a:gd name="connsiteX150" fmla="*/ 1395663 w 2813932"/>
                <a:gd name="connsiteY150" fmla="*/ 702644 h 847023"/>
                <a:gd name="connsiteX151" fmla="*/ 1559293 w 2813932"/>
                <a:gd name="connsiteY151" fmla="*/ 673768 h 847023"/>
                <a:gd name="connsiteX152" fmla="*/ 1790299 w 2813932"/>
                <a:gd name="connsiteY152" fmla="*/ 654518 h 847023"/>
                <a:gd name="connsiteX153" fmla="*/ 1665170 w 2813932"/>
                <a:gd name="connsiteY153" fmla="*/ 644892 h 847023"/>
                <a:gd name="connsiteX154" fmla="*/ 1626669 w 2813932"/>
                <a:gd name="connsiteY154" fmla="*/ 635267 h 847023"/>
                <a:gd name="connsiteX155" fmla="*/ 1530417 w 2813932"/>
                <a:gd name="connsiteY155" fmla="*/ 616017 h 847023"/>
                <a:gd name="connsiteX156" fmla="*/ 1232034 w 2813932"/>
                <a:gd name="connsiteY156" fmla="*/ 587141 h 847023"/>
                <a:gd name="connsiteX157" fmla="*/ 1251284 w 2813932"/>
                <a:gd name="connsiteY157" fmla="*/ 567890 h 847023"/>
                <a:gd name="connsiteX158" fmla="*/ 2521819 w 2813932"/>
                <a:gd name="connsiteY158" fmla="*/ 539014 h 847023"/>
                <a:gd name="connsiteX159" fmla="*/ 2059806 w 2813932"/>
                <a:gd name="connsiteY159" fmla="*/ 510139 h 847023"/>
                <a:gd name="connsiteX160" fmla="*/ 1434164 w 2813932"/>
                <a:gd name="connsiteY160" fmla="*/ 519764 h 847023"/>
                <a:gd name="connsiteX161" fmla="*/ 1694046 w 2813932"/>
                <a:gd name="connsiteY161" fmla="*/ 490888 h 847023"/>
                <a:gd name="connsiteX162" fmla="*/ 1617044 w 2813932"/>
                <a:gd name="connsiteY162" fmla="*/ 481263 h 847023"/>
                <a:gd name="connsiteX163" fmla="*/ 1511166 w 2813932"/>
                <a:gd name="connsiteY163" fmla="*/ 471638 h 847023"/>
                <a:gd name="connsiteX164" fmla="*/ 1251284 w 2813932"/>
                <a:gd name="connsiteY164" fmla="*/ 433137 h 847023"/>
                <a:gd name="connsiteX165" fmla="*/ 2011680 w 2813932"/>
                <a:gd name="connsiteY165" fmla="*/ 413886 h 847023"/>
                <a:gd name="connsiteX166" fmla="*/ 1713297 w 2813932"/>
                <a:gd name="connsiteY166" fmla="*/ 394636 h 847023"/>
                <a:gd name="connsiteX167" fmla="*/ 1039528 w 2813932"/>
                <a:gd name="connsiteY167" fmla="*/ 346509 h 847023"/>
                <a:gd name="connsiteX168" fmla="*/ 1463040 w 2813932"/>
                <a:gd name="connsiteY168" fmla="*/ 365760 h 847023"/>
                <a:gd name="connsiteX169" fmla="*/ 2233061 w 2813932"/>
                <a:gd name="connsiteY169" fmla="*/ 375385 h 847023"/>
                <a:gd name="connsiteX170" fmla="*/ 2261937 w 2813932"/>
                <a:gd name="connsiteY170" fmla="*/ 385010 h 847023"/>
                <a:gd name="connsiteX171" fmla="*/ 2233061 w 2813932"/>
                <a:gd name="connsiteY171" fmla="*/ 404261 h 847023"/>
                <a:gd name="connsiteX172" fmla="*/ 1251284 w 2813932"/>
                <a:gd name="connsiteY172" fmla="*/ 365760 h 847023"/>
                <a:gd name="connsiteX173" fmla="*/ 1588168 w 2813932"/>
                <a:gd name="connsiteY173" fmla="*/ 346509 h 847023"/>
                <a:gd name="connsiteX174" fmla="*/ 1684421 w 2813932"/>
                <a:gd name="connsiteY174" fmla="*/ 336884 h 847023"/>
                <a:gd name="connsiteX175" fmla="*/ 2011680 w 2813932"/>
                <a:gd name="connsiteY175" fmla="*/ 279132 h 847023"/>
                <a:gd name="connsiteX176" fmla="*/ 1857676 w 2813932"/>
                <a:gd name="connsiteY176" fmla="*/ 240631 h 847023"/>
                <a:gd name="connsiteX177" fmla="*/ 1761423 w 2813932"/>
                <a:gd name="connsiteY177" fmla="*/ 231006 h 847023"/>
                <a:gd name="connsiteX178" fmla="*/ 1511166 w 2813932"/>
                <a:gd name="connsiteY178" fmla="*/ 192505 h 847023"/>
                <a:gd name="connsiteX179" fmla="*/ 1280160 w 2813932"/>
                <a:gd name="connsiteY179" fmla="*/ 163629 h 847023"/>
                <a:gd name="connsiteX180" fmla="*/ 1097280 w 2813932"/>
                <a:gd name="connsiteY180" fmla="*/ 125128 h 847023"/>
                <a:gd name="connsiteX181" fmla="*/ 1039528 w 2813932"/>
                <a:gd name="connsiteY181" fmla="*/ 115503 h 847023"/>
                <a:gd name="connsiteX182" fmla="*/ 1087655 w 2813932"/>
                <a:gd name="connsiteY182" fmla="*/ 96252 h 847023"/>
                <a:gd name="connsiteX183" fmla="*/ 1588168 w 2813932"/>
                <a:gd name="connsiteY183" fmla="*/ 86627 h 847023"/>
                <a:gd name="connsiteX184" fmla="*/ 1838425 w 2813932"/>
                <a:gd name="connsiteY184" fmla="*/ 48126 h 847023"/>
                <a:gd name="connsiteX185" fmla="*/ 1078029 w 2813932"/>
                <a:gd name="connsiteY185" fmla="*/ 57751 h 847023"/>
                <a:gd name="connsiteX186" fmla="*/ 1222408 w 2813932"/>
                <a:gd name="connsiteY186" fmla="*/ 96252 h 847023"/>
                <a:gd name="connsiteX187" fmla="*/ 1318661 w 2813932"/>
                <a:gd name="connsiteY187" fmla="*/ 125128 h 847023"/>
                <a:gd name="connsiteX188" fmla="*/ 1665170 w 2813932"/>
                <a:gd name="connsiteY188" fmla="*/ 154004 h 847023"/>
                <a:gd name="connsiteX189" fmla="*/ 2011680 w 2813932"/>
                <a:gd name="connsiteY189" fmla="*/ 192505 h 847023"/>
                <a:gd name="connsiteX190" fmla="*/ 2011680 w 2813932"/>
                <a:gd name="connsiteY190" fmla="*/ 211756 h 847023"/>
                <a:gd name="connsiteX191" fmla="*/ 1193533 w 2813932"/>
                <a:gd name="connsiteY191" fmla="*/ 231006 h 847023"/>
                <a:gd name="connsiteX192" fmla="*/ 2290813 w 2813932"/>
                <a:gd name="connsiteY192" fmla="*/ 269507 h 847023"/>
                <a:gd name="connsiteX193" fmla="*/ 1838425 w 2813932"/>
                <a:gd name="connsiteY193" fmla="*/ 240631 h 847023"/>
                <a:gd name="connsiteX194" fmla="*/ 1684421 w 2813932"/>
                <a:gd name="connsiteY194" fmla="*/ 211756 h 847023"/>
                <a:gd name="connsiteX195" fmla="*/ 2069432 w 2813932"/>
                <a:gd name="connsiteY195" fmla="*/ 182880 h 847023"/>
                <a:gd name="connsiteX196" fmla="*/ 2213810 w 2813932"/>
                <a:gd name="connsiteY196" fmla="*/ 163629 h 847023"/>
                <a:gd name="connsiteX197" fmla="*/ 2695074 w 2813932"/>
                <a:gd name="connsiteY197" fmla="*/ 173254 h 847023"/>
                <a:gd name="connsiteX198" fmla="*/ 2473693 w 2813932"/>
                <a:gd name="connsiteY198" fmla="*/ 202130 h 847023"/>
                <a:gd name="connsiteX199" fmla="*/ 1347537 w 2813932"/>
                <a:gd name="connsiteY199" fmla="*/ 182880 h 847023"/>
                <a:gd name="connsiteX200" fmla="*/ 2290813 w 2813932"/>
                <a:gd name="connsiteY200" fmla="*/ 192505 h 847023"/>
                <a:gd name="connsiteX201" fmla="*/ 1848050 w 2813932"/>
                <a:gd name="connsiteY201" fmla="*/ 231006 h 847023"/>
                <a:gd name="connsiteX202" fmla="*/ 1722922 w 2813932"/>
                <a:gd name="connsiteY202" fmla="*/ 240631 h 847023"/>
                <a:gd name="connsiteX203" fmla="*/ 1886552 w 2813932"/>
                <a:gd name="connsiteY203" fmla="*/ 250257 h 847023"/>
                <a:gd name="connsiteX204" fmla="*/ 2310063 w 2813932"/>
                <a:gd name="connsiteY204" fmla="*/ 259882 h 847023"/>
                <a:gd name="connsiteX205" fmla="*/ 2281187 w 2813932"/>
                <a:gd name="connsiteY205" fmla="*/ 279132 h 847023"/>
                <a:gd name="connsiteX206" fmla="*/ 2233061 w 2813932"/>
                <a:gd name="connsiteY206" fmla="*/ 288758 h 847023"/>
                <a:gd name="connsiteX207" fmla="*/ 2165684 w 2813932"/>
                <a:gd name="connsiteY207" fmla="*/ 308008 h 847023"/>
                <a:gd name="connsiteX208" fmla="*/ 1597794 w 2813932"/>
                <a:gd name="connsiteY208" fmla="*/ 327259 h 847023"/>
                <a:gd name="connsiteX209" fmla="*/ 1626669 w 2813932"/>
                <a:gd name="connsiteY209" fmla="*/ 336884 h 847023"/>
                <a:gd name="connsiteX210" fmla="*/ 1674796 w 2813932"/>
                <a:gd name="connsiteY210" fmla="*/ 346509 h 847023"/>
                <a:gd name="connsiteX211" fmla="*/ 2483318 w 2813932"/>
                <a:gd name="connsiteY211" fmla="*/ 356134 h 847023"/>
                <a:gd name="connsiteX212" fmla="*/ 2435192 w 2813932"/>
                <a:gd name="connsiteY212" fmla="*/ 365760 h 847023"/>
                <a:gd name="connsiteX213" fmla="*/ 2319688 w 2813932"/>
                <a:gd name="connsiteY213" fmla="*/ 394636 h 847023"/>
                <a:gd name="connsiteX214" fmla="*/ 2146434 w 2813932"/>
                <a:gd name="connsiteY214" fmla="*/ 404261 h 847023"/>
                <a:gd name="connsiteX215" fmla="*/ 1549667 w 2813932"/>
                <a:gd name="connsiteY215" fmla="*/ 413886 h 847023"/>
                <a:gd name="connsiteX216" fmla="*/ 1588168 w 2813932"/>
                <a:gd name="connsiteY216" fmla="*/ 423511 h 847023"/>
                <a:gd name="connsiteX217" fmla="*/ 1934678 w 2813932"/>
                <a:gd name="connsiteY217" fmla="*/ 442762 h 847023"/>
                <a:gd name="connsiteX218" fmla="*/ 2406316 w 2813932"/>
                <a:gd name="connsiteY218" fmla="*/ 481263 h 847023"/>
                <a:gd name="connsiteX219" fmla="*/ 2425566 w 2813932"/>
                <a:gd name="connsiteY219" fmla="*/ 510139 h 847023"/>
                <a:gd name="connsiteX220" fmla="*/ 2329314 w 2813932"/>
                <a:gd name="connsiteY220" fmla="*/ 519764 h 847023"/>
                <a:gd name="connsiteX221" fmla="*/ 2069432 w 2813932"/>
                <a:gd name="connsiteY221" fmla="*/ 558265 h 847023"/>
                <a:gd name="connsiteX222" fmla="*/ 1665170 w 2813932"/>
                <a:gd name="connsiteY222" fmla="*/ 567890 h 847023"/>
                <a:gd name="connsiteX223" fmla="*/ 1857676 w 2813932"/>
                <a:gd name="connsiteY223" fmla="*/ 567890 h 847023"/>
                <a:gd name="connsiteX224" fmla="*/ 2675823 w 2813932"/>
                <a:gd name="connsiteY224" fmla="*/ 577516 h 847023"/>
                <a:gd name="connsiteX225" fmla="*/ 2502568 w 2813932"/>
                <a:gd name="connsiteY225" fmla="*/ 606391 h 847023"/>
                <a:gd name="connsiteX226" fmla="*/ 2252312 w 2813932"/>
                <a:gd name="connsiteY226" fmla="*/ 635267 h 847023"/>
                <a:gd name="connsiteX227" fmla="*/ 1780674 w 2813932"/>
                <a:gd name="connsiteY227" fmla="*/ 644892 h 847023"/>
                <a:gd name="connsiteX228" fmla="*/ 1799924 w 2813932"/>
                <a:gd name="connsiteY228" fmla="*/ 673768 h 847023"/>
                <a:gd name="connsiteX229" fmla="*/ 1751798 w 2813932"/>
                <a:gd name="connsiteY229" fmla="*/ 683393 h 847023"/>
                <a:gd name="connsiteX230" fmla="*/ 1655545 w 2813932"/>
                <a:gd name="connsiteY230" fmla="*/ 693019 h 847023"/>
                <a:gd name="connsiteX231" fmla="*/ 1357162 w 2813932"/>
                <a:gd name="connsiteY231" fmla="*/ 702644 h 847023"/>
                <a:gd name="connsiteX232" fmla="*/ 1386038 w 2813932"/>
                <a:gd name="connsiteY232" fmla="*/ 721894 h 847023"/>
                <a:gd name="connsiteX233" fmla="*/ 1771048 w 2813932"/>
                <a:gd name="connsiteY233" fmla="*/ 750770 h 847023"/>
                <a:gd name="connsiteX234" fmla="*/ 2127183 w 2813932"/>
                <a:gd name="connsiteY234" fmla="*/ 760396 h 847023"/>
                <a:gd name="connsiteX235" fmla="*/ 1790299 w 2813932"/>
                <a:gd name="connsiteY235" fmla="*/ 731520 h 847023"/>
                <a:gd name="connsiteX236" fmla="*/ 1973179 w 2813932"/>
                <a:gd name="connsiteY236" fmla="*/ 712269 h 847023"/>
                <a:gd name="connsiteX237" fmla="*/ 2184935 w 2813932"/>
                <a:gd name="connsiteY237" fmla="*/ 673768 h 847023"/>
                <a:gd name="connsiteX238" fmla="*/ 2338939 w 2813932"/>
                <a:gd name="connsiteY238" fmla="*/ 683393 h 847023"/>
                <a:gd name="connsiteX239" fmla="*/ 2300438 w 2813932"/>
                <a:gd name="connsiteY239" fmla="*/ 693019 h 847023"/>
                <a:gd name="connsiteX240" fmla="*/ 2242686 w 2813932"/>
                <a:gd name="connsiteY240" fmla="*/ 702644 h 847023"/>
                <a:gd name="connsiteX241" fmla="*/ 2165684 w 2813932"/>
                <a:gd name="connsiteY241" fmla="*/ 721894 h 847023"/>
                <a:gd name="connsiteX242" fmla="*/ 2030930 w 2813932"/>
                <a:gd name="connsiteY242" fmla="*/ 750770 h 847023"/>
                <a:gd name="connsiteX243" fmla="*/ 1886552 w 2813932"/>
                <a:gd name="connsiteY243" fmla="*/ 789271 h 847023"/>
                <a:gd name="connsiteX244" fmla="*/ 1925053 w 2813932"/>
                <a:gd name="connsiteY244" fmla="*/ 808522 h 847023"/>
                <a:gd name="connsiteX245" fmla="*/ 2454442 w 2813932"/>
                <a:gd name="connsiteY245" fmla="*/ 827772 h 847023"/>
                <a:gd name="connsiteX246" fmla="*/ 2319688 w 2813932"/>
                <a:gd name="connsiteY246" fmla="*/ 847023 h 847023"/>
                <a:gd name="connsiteX247" fmla="*/ 1953928 w 2813932"/>
                <a:gd name="connsiteY247" fmla="*/ 837398 h 847023"/>
                <a:gd name="connsiteX248" fmla="*/ 1751798 w 2813932"/>
                <a:gd name="connsiteY248" fmla="*/ 789271 h 847023"/>
                <a:gd name="connsiteX249" fmla="*/ 1655545 w 2813932"/>
                <a:gd name="connsiteY249" fmla="*/ 770021 h 847023"/>
                <a:gd name="connsiteX250" fmla="*/ 2184935 w 2813932"/>
                <a:gd name="connsiteY250" fmla="*/ 750770 h 847023"/>
                <a:gd name="connsiteX251" fmla="*/ 2242686 w 2813932"/>
                <a:gd name="connsiteY251" fmla="*/ 741145 h 847023"/>
                <a:gd name="connsiteX252" fmla="*/ 1655545 w 2813932"/>
                <a:gd name="connsiteY252" fmla="*/ 731520 h 847023"/>
                <a:gd name="connsiteX253" fmla="*/ 1963554 w 2813932"/>
                <a:gd name="connsiteY253" fmla="*/ 741145 h 847023"/>
                <a:gd name="connsiteX254" fmla="*/ 1886552 w 2813932"/>
                <a:gd name="connsiteY254" fmla="*/ 750770 h 847023"/>
                <a:gd name="connsiteX255" fmla="*/ 1106905 w 2813932"/>
                <a:gd name="connsiteY255" fmla="*/ 760396 h 847023"/>
                <a:gd name="connsiteX256" fmla="*/ 1078029 w 2813932"/>
                <a:gd name="connsiteY256" fmla="*/ 770021 h 847023"/>
                <a:gd name="connsiteX257" fmla="*/ 1106905 w 2813932"/>
                <a:gd name="connsiteY257" fmla="*/ 789271 h 847023"/>
                <a:gd name="connsiteX258" fmla="*/ 1992429 w 2813932"/>
                <a:gd name="connsiteY258" fmla="*/ 798897 h 847023"/>
                <a:gd name="connsiteX259" fmla="*/ 2492943 w 2813932"/>
                <a:gd name="connsiteY259" fmla="*/ 779646 h 847023"/>
                <a:gd name="connsiteX260" fmla="*/ 2656573 w 2813932"/>
                <a:gd name="connsiteY260" fmla="*/ 750770 h 847023"/>
                <a:gd name="connsiteX261" fmla="*/ 2723949 w 2813932"/>
                <a:gd name="connsiteY261" fmla="*/ 741145 h 847023"/>
                <a:gd name="connsiteX262" fmla="*/ 2531444 w 2813932"/>
                <a:gd name="connsiteY262" fmla="*/ 731520 h 847023"/>
                <a:gd name="connsiteX263" fmla="*/ 2415941 w 2813932"/>
                <a:gd name="connsiteY263" fmla="*/ 712269 h 847023"/>
                <a:gd name="connsiteX264" fmla="*/ 1732547 w 2813932"/>
                <a:gd name="connsiteY264" fmla="*/ 616017 h 847023"/>
                <a:gd name="connsiteX265" fmla="*/ 1645920 w 2813932"/>
                <a:gd name="connsiteY265" fmla="*/ 587141 h 847023"/>
                <a:gd name="connsiteX266" fmla="*/ 1665170 w 2813932"/>
                <a:gd name="connsiteY266" fmla="*/ 548640 h 847023"/>
                <a:gd name="connsiteX267" fmla="*/ 1732547 w 2813932"/>
                <a:gd name="connsiteY267" fmla="*/ 539014 h 847023"/>
                <a:gd name="connsiteX268" fmla="*/ 2107933 w 2813932"/>
                <a:gd name="connsiteY268" fmla="*/ 471638 h 847023"/>
                <a:gd name="connsiteX269" fmla="*/ 2406316 w 2813932"/>
                <a:gd name="connsiteY269" fmla="*/ 423511 h 847023"/>
                <a:gd name="connsiteX270" fmla="*/ 2146434 w 2813932"/>
                <a:gd name="connsiteY270" fmla="*/ 404261 h 847023"/>
                <a:gd name="connsiteX271" fmla="*/ 1925053 w 2813932"/>
                <a:gd name="connsiteY271" fmla="*/ 375385 h 847023"/>
                <a:gd name="connsiteX272" fmla="*/ 1617044 w 2813932"/>
                <a:gd name="connsiteY272" fmla="*/ 327259 h 847023"/>
                <a:gd name="connsiteX273" fmla="*/ 1588168 w 2813932"/>
                <a:gd name="connsiteY273" fmla="*/ 308008 h 847023"/>
                <a:gd name="connsiteX274" fmla="*/ 1655545 w 2813932"/>
                <a:gd name="connsiteY274" fmla="*/ 298383 h 847023"/>
                <a:gd name="connsiteX275" fmla="*/ 1751798 w 2813932"/>
                <a:gd name="connsiteY275" fmla="*/ 279132 h 847023"/>
                <a:gd name="connsiteX276" fmla="*/ 1799924 w 2813932"/>
                <a:gd name="connsiteY276" fmla="*/ 269507 h 847023"/>
                <a:gd name="connsiteX277" fmla="*/ 1751798 w 2813932"/>
                <a:gd name="connsiteY277" fmla="*/ 259882 h 847023"/>
                <a:gd name="connsiteX278" fmla="*/ 1694046 w 2813932"/>
                <a:gd name="connsiteY278" fmla="*/ 250257 h 847023"/>
                <a:gd name="connsiteX279" fmla="*/ 2290813 w 2813932"/>
                <a:gd name="connsiteY279" fmla="*/ 231006 h 847023"/>
                <a:gd name="connsiteX280" fmla="*/ 2261937 w 2813932"/>
                <a:gd name="connsiteY280" fmla="*/ 202130 h 847023"/>
                <a:gd name="connsiteX281" fmla="*/ 2117558 w 2813932"/>
                <a:gd name="connsiteY281" fmla="*/ 182880 h 847023"/>
                <a:gd name="connsiteX282" fmla="*/ 1925053 w 2813932"/>
                <a:gd name="connsiteY282" fmla="*/ 154004 h 847023"/>
                <a:gd name="connsiteX283" fmla="*/ 1713297 w 2813932"/>
                <a:gd name="connsiteY283" fmla="*/ 125128 h 847023"/>
                <a:gd name="connsiteX284" fmla="*/ 1771048 w 2813932"/>
                <a:gd name="connsiteY284" fmla="*/ 115503 h 847023"/>
                <a:gd name="connsiteX285" fmla="*/ 1944303 w 2813932"/>
                <a:gd name="connsiteY285" fmla="*/ 96252 h 847023"/>
                <a:gd name="connsiteX286" fmla="*/ 1540042 w 2813932"/>
                <a:gd name="connsiteY286" fmla="*/ 67377 h 847023"/>
                <a:gd name="connsiteX287" fmla="*/ 1434164 w 2813932"/>
                <a:gd name="connsiteY287" fmla="*/ 57751 h 847023"/>
                <a:gd name="connsiteX288" fmla="*/ 2492943 w 2813932"/>
                <a:gd name="connsiteY288" fmla="*/ 28876 h 847023"/>
                <a:gd name="connsiteX289" fmla="*/ 2791326 w 2813932"/>
                <a:gd name="connsiteY289" fmla="*/ 9625 h 847023"/>
                <a:gd name="connsiteX290" fmla="*/ 2762450 w 2813932"/>
                <a:gd name="connsiteY290" fmla="*/ 28876 h 847023"/>
                <a:gd name="connsiteX291" fmla="*/ 2733575 w 2813932"/>
                <a:gd name="connsiteY291" fmla="*/ 28876 h 847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</a:cxnLst>
              <a:rect l="l" t="t" r="r" b="b"/>
              <a:pathLst>
                <a:path w="2813932" h="847023">
                  <a:moveTo>
                    <a:pt x="356135" y="0"/>
                  </a:moveTo>
                  <a:cubicBezTo>
                    <a:pt x="420303" y="6417"/>
                    <a:pt x="484213" y="16449"/>
                    <a:pt x="548640" y="19250"/>
                  </a:cubicBezTo>
                  <a:cubicBezTo>
                    <a:pt x="898277" y="34453"/>
                    <a:pt x="696181" y="27030"/>
                    <a:pt x="1155032" y="38501"/>
                  </a:cubicBezTo>
                  <a:cubicBezTo>
                    <a:pt x="1138990" y="41709"/>
                    <a:pt x="1122777" y="44158"/>
                    <a:pt x="1106905" y="48126"/>
                  </a:cubicBezTo>
                  <a:cubicBezTo>
                    <a:pt x="1097062" y="50587"/>
                    <a:pt x="1088171" y="57481"/>
                    <a:pt x="1078029" y="57751"/>
                  </a:cubicBezTo>
                  <a:cubicBezTo>
                    <a:pt x="847082" y="63910"/>
                    <a:pt x="616016" y="64168"/>
                    <a:pt x="385010" y="67377"/>
                  </a:cubicBezTo>
                  <a:cubicBezTo>
                    <a:pt x="372176" y="70585"/>
                    <a:pt x="359229" y="73368"/>
                    <a:pt x="346509" y="77002"/>
                  </a:cubicBezTo>
                  <a:cubicBezTo>
                    <a:pt x="336754" y="79789"/>
                    <a:pt x="309192" y="80999"/>
                    <a:pt x="317634" y="86627"/>
                  </a:cubicBezTo>
                  <a:cubicBezTo>
                    <a:pt x="333872" y="97452"/>
                    <a:pt x="355883" y="95530"/>
                    <a:pt x="375385" y="96252"/>
                  </a:cubicBezTo>
                  <a:cubicBezTo>
                    <a:pt x="529317" y="101953"/>
                    <a:pt x="683405" y="102167"/>
                    <a:pt x="837398" y="105878"/>
                  </a:cubicBezTo>
                  <a:lnTo>
                    <a:pt x="1174282" y="115503"/>
                  </a:lnTo>
                  <a:cubicBezTo>
                    <a:pt x="1135781" y="128337"/>
                    <a:pt x="1096460" y="138932"/>
                    <a:pt x="1058779" y="154004"/>
                  </a:cubicBezTo>
                  <a:cubicBezTo>
                    <a:pt x="1042737" y="160421"/>
                    <a:pt x="1027696" y="170414"/>
                    <a:pt x="1010653" y="173254"/>
                  </a:cubicBezTo>
                  <a:cubicBezTo>
                    <a:pt x="969389" y="180131"/>
                    <a:pt x="927168" y="178914"/>
                    <a:pt x="885524" y="182880"/>
                  </a:cubicBezTo>
                  <a:cubicBezTo>
                    <a:pt x="859773" y="185332"/>
                    <a:pt x="834189" y="189297"/>
                    <a:pt x="808522" y="192505"/>
                  </a:cubicBezTo>
                  <a:cubicBezTo>
                    <a:pt x="684036" y="239188"/>
                    <a:pt x="767601" y="216151"/>
                    <a:pt x="596766" y="231006"/>
                  </a:cubicBezTo>
                  <a:cubicBezTo>
                    <a:pt x="514620" y="238149"/>
                    <a:pt x="471424" y="246587"/>
                    <a:pt x="385010" y="259882"/>
                  </a:cubicBezTo>
                  <a:lnTo>
                    <a:pt x="1203158" y="269507"/>
                  </a:lnTo>
                  <a:cubicBezTo>
                    <a:pt x="1254571" y="270997"/>
                    <a:pt x="1100542" y="276930"/>
                    <a:pt x="1049154" y="279132"/>
                  </a:cubicBezTo>
                  <a:lnTo>
                    <a:pt x="529389" y="298383"/>
                  </a:lnTo>
                  <a:cubicBezTo>
                    <a:pt x="476707" y="315943"/>
                    <a:pt x="440466" y="316540"/>
                    <a:pt x="510139" y="327259"/>
                  </a:cubicBezTo>
                  <a:cubicBezTo>
                    <a:pt x="523977" y="329388"/>
                    <a:pt x="684207" y="346264"/>
                    <a:pt x="693019" y="346509"/>
                  </a:cubicBezTo>
                  <a:cubicBezTo>
                    <a:pt x="891890" y="352033"/>
                    <a:pt x="1090863" y="352926"/>
                    <a:pt x="1289785" y="356134"/>
                  </a:cubicBezTo>
                  <a:lnTo>
                    <a:pt x="317634" y="375385"/>
                  </a:lnTo>
                  <a:cubicBezTo>
                    <a:pt x="288596" y="376332"/>
                    <a:pt x="375217" y="384284"/>
                    <a:pt x="404261" y="385010"/>
                  </a:cubicBezTo>
                  <a:cubicBezTo>
                    <a:pt x="632010" y="390704"/>
                    <a:pt x="859857" y="391427"/>
                    <a:pt x="1087655" y="394636"/>
                  </a:cubicBezTo>
                  <a:cubicBezTo>
                    <a:pt x="972152" y="397844"/>
                    <a:pt x="856541" y="398343"/>
                    <a:pt x="741145" y="404261"/>
                  </a:cubicBezTo>
                  <a:cubicBezTo>
                    <a:pt x="731012" y="404781"/>
                    <a:pt x="722112" y="411425"/>
                    <a:pt x="712269" y="413886"/>
                  </a:cubicBezTo>
                  <a:cubicBezTo>
                    <a:pt x="696398" y="417854"/>
                    <a:pt x="680185" y="420303"/>
                    <a:pt x="664143" y="423511"/>
                  </a:cubicBezTo>
                  <a:cubicBezTo>
                    <a:pt x="648101" y="429928"/>
                    <a:pt x="631806" y="435745"/>
                    <a:pt x="616017" y="442762"/>
                  </a:cubicBezTo>
                  <a:cubicBezTo>
                    <a:pt x="602905" y="448589"/>
                    <a:pt x="590908" y="456861"/>
                    <a:pt x="577516" y="462012"/>
                  </a:cubicBezTo>
                  <a:cubicBezTo>
                    <a:pt x="549107" y="472938"/>
                    <a:pt x="490888" y="490888"/>
                    <a:pt x="490888" y="490888"/>
                  </a:cubicBezTo>
                  <a:cubicBezTo>
                    <a:pt x="566025" y="791411"/>
                    <a:pt x="484513" y="518139"/>
                    <a:pt x="1309036" y="539014"/>
                  </a:cubicBezTo>
                  <a:cubicBezTo>
                    <a:pt x="1325391" y="539428"/>
                    <a:pt x="1277258" y="548051"/>
                    <a:pt x="1260909" y="548640"/>
                  </a:cubicBezTo>
                  <a:lnTo>
                    <a:pt x="240632" y="577516"/>
                  </a:lnTo>
                  <a:cubicBezTo>
                    <a:pt x="224590" y="580724"/>
                    <a:pt x="208675" y="584653"/>
                    <a:pt x="192505" y="587141"/>
                  </a:cubicBezTo>
                  <a:cubicBezTo>
                    <a:pt x="166939" y="591074"/>
                    <a:pt x="137684" y="583457"/>
                    <a:pt x="115503" y="596766"/>
                  </a:cubicBezTo>
                  <a:cubicBezTo>
                    <a:pt x="105583" y="602718"/>
                    <a:pt x="133218" y="612973"/>
                    <a:pt x="144379" y="616017"/>
                  </a:cubicBezTo>
                  <a:cubicBezTo>
                    <a:pt x="169335" y="622823"/>
                    <a:pt x="195957" y="620875"/>
                    <a:pt x="221381" y="625642"/>
                  </a:cubicBezTo>
                  <a:cubicBezTo>
                    <a:pt x="432630" y="665250"/>
                    <a:pt x="107634" y="646095"/>
                    <a:pt x="558265" y="654518"/>
                  </a:cubicBezTo>
                  <a:lnTo>
                    <a:pt x="1328286" y="664143"/>
                  </a:lnTo>
                  <a:cubicBezTo>
                    <a:pt x="973047" y="752950"/>
                    <a:pt x="1359381" y="659414"/>
                    <a:pt x="317634" y="693019"/>
                  </a:cubicBezTo>
                  <a:cubicBezTo>
                    <a:pt x="291780" y="693853"/>
                    <a:pt x="369070" y="698711"/>
                    <a:pt x="394636" y="702644"/>
                  </a:cubicBezTo>
                  <a:cubicBezTo>
                    <a:pt x="452503" y="711547"/>
                    <a:pt x="509633" y="725694"/>
                    <a:pt x="567890" y="731520"/>
                  </a:cubicBezTo>
                  <a:cubicBezTo>
                    <a:pt x="638198" y="738551"/>
                    <a:pt x="709097" y="737226"/>
                    <a:pt x="779646" y="741145"/>
                  </a:cubicBezTo>
                  <a:cubicBezTo>
                    <a:pt x="930701" y="749537"/>
                    <a:pt x="1081494" y="765309"/>
                    <a:pt x="1232034" y="779646"/>
                  </a:cubicBezTo>
                  <a:cubicBezTo>
                    <a:pt x="1241659" y="782854"/>
                    <a:pt x="1271051" y="789017"/>
                    <a:pt x="1260909" y="789271"/>
                  </a:cubicBezTo>
                  <a:cubicBezTo>
                    <a:pt x="994674" y="795927"/>
                    <a:pt x="728209" y="790830"/>
                    <a:pt x="462013" y="798897"/>
                  </a:cubicBezTo>
                  <a:cubicBezTo>
                    <a:pt x="410302" y="800464"/>
                    <a:pt x="256278" y="817457"/>
                    <a:pt x="308008" y="818147"/>
                  </a:cubicBezTo>
                  <a:lnTo>
                    <a:pt x="1183907" y="808522"/>
                  </a:lnTo>
                  <a:cubicBezTo>
                    <a:pt x="1122947" y="805314"/>
                    <a:pt x="1061293" y="808617"/>
                    <a:pt x="1001027" y="798897"/>
                  </a:cubicBezTo>
                  <a:cubicBezTo>
                    <a:pt x="960961" y="792435"/>
                    <a:pt x="924896" y="770239"/>
                    <a:pt x="885524" y="760396"/>
                  </a:cubicBezTo>
                  <a:cubicBezTo>
                    <a:pt x="847657" y="750929"/>
                    <a:pt x="807888" y="750612"/>
                    <a:pt x="770021" y="741145"/>
                  </a:cubicBezTo>
                  <a:cubicBezTo>
                    <a:pt x="499226" y="673446"/>
                    <a:pt x="734437" y="700421"/>
                    <a:pt x="462013" y="683393"/>
                  </a:cubicBezTo>
                  <a:cubicBezTo>
                    <a:pt x="367759" y="659830"/>
                    <a:pt x="421654" y="677382"/>
                    <a:pt x="587141" y="664143"/>
                  </a:cubicBezTo>
                  <a:cubicBezTo>
                    <a:pt x="612926" y="662080"/>
                    <a:pt x="638453" y="657540"/>
                    <a:pt x="664143" y="654518"/>
                  </a:cubicBezTo>
                  <a:cubicBezTo>
                    <a:pt x="692997" y="651123"/>
                    <a:pt x="722038" y="649202"/>
                    <a:pt x="750770" y="644892"/>
                  </a:cubicBezTo>
                  <a:cubicBezTo>
                    <a:pt x="786244" y="639571"/>
                    <a:pt x="821106" y="630489"/>
                    <a:pt x="856648" y="625642"/>
                  </a:cubicBezTo>
                  <a:cubicBezTo>
                    <a:pt x="891761" y="620854"/>
                    <a:pt x="927283" y="619727"/>
                    <a:pt x="962526" y="616017"/>
                  </a:cubicBezTo>
                  <a:cubicBezTo>
                    <a:pt x="1009767" y="611044"/>
                    <a:pt x="1059768" y="603500"/>
                    <a:pt x="1106905" y="596766"/>
                  </a:cubicBezTo>
                  <a:cubicBezTo>
                    <a:pt x="1338466" y="480989"/>
                    <a:pt x="1149206" y="583215"/>
                    <a:pt x="500514" y="558265"/>
                  </a:cubicBezTo>
                  <a:cubicBezTo>
                    <a:pt x="465102" y="556903"/>
                    <a:pt x="429929" y="551848"/>
                    <a:pt x="394636" y="548640"/>
                  </a:cubicBezTo>
                  <a:cubicBezTo>
                    <a:pt x="362552" y="539015"/>
                    <a:pt x="330880" y="527888"/>
                    <a:pt x="298383" y="519764"/>
                  </a:cubicBezTo>
                  <a:cubicBezTo>
                    <a:pt x="279450" y="515031"/>
                    <a:pt x="221155" y="511372"/>
                    <a:pt x="240632" y="510139"/>
                  </a:cubicBezTo>
                  <a:cubicBezTo>
                    <a:pt x="513104" y="492894"/>
                    <a:pt x="786063" y="484472"/>
                    <a:pt x="1058779" y="471638"/>
                  </a:cubicBezTo>
                  <a:cubicBezTo>
                    <a:pt x="741910" y="451832"/>
                    <a:pt x="1049540" y="476345"/>
                    <a:pt x="789272" y="442762"/>
                  </a:cubicBezTo>
                  <a:cubicBezTo>
                    <a:pt x="459217" y="400174"/>
                    <a:pt x="707534" y="440367"/>
                    <a:pt x="548640" y="413886"/>
                  </a:cubicBezTo>
                  <a:cubicBezTo>
                    <a:pt x="439554" y="417094"/>
                    <a:pt x="330237" y="415735"/>
                    <a:pt x="221381" y="423511"/>
                  </a:cubicBezTo>
                  <a:cubicBezTo>
                    <a:pt x="201914" y="424902"/>
                    <a:pt x="259813" y="430377"/>
                    <a:pt x="279133" y="433137"/>
                  </a:cubicBezTo>
                  <a:cubicBezTo>
                    <a:pt x="304740" y="436795"/>
                    <a:pt x="330468" y="439554"/>
                    <a:pt x="356135" y="442762"/>
                  </a:cubicBezTo>
                  <a:cubicBezTo>
                    <a:pt x="465221" y="436345"/>
                    <a:pt x="577717" y="451321"/>
                    <a:pt x="683394" y="423511"/>
                  </a:cubicBezTo>
                  <a:cubicBezTo>
                    <a:pt x="730857" y="411021"/>
                    <a:pt x="587427" y="402705"/>
                    <a:pt x="539015" y="394636"/>
                  </a:cubicBezTo>
                  <a:cubicBezTo>
                    <a:pt x="306969" y="355962"/>
                    <a:pt x="598869" y="417561"/>
                    <a:pt x="365760" y="365760"/>
                  </a:cubicBezTo>
                  <a:lnTo>
                    <a:pt x="1126156" y="356134"/>
                  </a:lnTo>
                  <a:cubicBezTo>
                    <a:pt x="1139380" y="355781"/>
                    <a:pt x="1100722" y="348572"/>
                    <a:pt x="1087655" y="346509"/>
                  </a:cubicBezTo>
                  <a:cubicBezTo>
                    <a:pt x="744858" y="292385"/>
                    <a:pt x="1102134" y="352421"/>
                    <a:pt x="847023" y="317633"/>
                  </a:cubicBezTo>
                  <a:cubicBezTo>
                    <a:pt x="808349" y="312359"/>
                    <a:pt x="770160" y="303903"/>
                    <a:pt x="731520" y="298383"/>
                  </a:cubicBezTo>
                  <a:cubicBezTo>
                    <a:pt x="657849" y="287859"/>
                    <a:pt x="583850" y="279745"/>
                    <a:pt x="510139" y="269507"/>
                  </a:cubicBezTo>
                  <a:cubicBezTo>
                    <a:pt x="300061" y="240330"/>
                    <a:pt x="468960" y="257889"/>
                    <a:pt x="279133" y="240631"/>
                  </a:cubicBezTo>
                  <a:cubicBezTo>
                    <a:pt x="250257" y="231006"/>
                    <a:pt x="162120" y="213543"/>
                    <a:pt x="192505" y="211756"/>
                  </a:cubicBezTo>
                  <a:cubicBezTo>
                    <a:pt x="343016" y="202903"/>
                    <a:pt x="861454" y="237322"/>
                    <a:pt x="452387" y="211756"/>
                  </a:cubicBezTo>
                  <a:cubicBezTo>
                    <a:pt x="164223" y="175733"/>
                    <a:pt x="671758" y="242930"/>
                    <a:pt x="856648" y="192505"/>
                  </a:cubicBezTo>
                  <a:cubicBezTo>
                    <a:pt x="977526" y="159538"/>
                    <a:pt x="606340" y="180612"/>
                    <a:pt x="481263" y="173254"/>
                  </a:cubicBezTo>
                  <a:cubicBezTo>
                    <a:pt x="389569" y="167860"/>
                    <a:pt x="340517" y="162431"/>
                    <a:pt x="250257" y="144379"/>
                  </a:cubicBezTo>
                  <a:cubicBezTo>
                    <a:pt x="208282" y="135984"/>
                    <a:pt x="167103" y="123898"/>
                    <a:pt x="125128" y="115503"/>
                  </a:cubicBezTo>
                  <a:cubicBezTo>
                    <a:pt x="102882" y="111054"/>
                    <a:pt x="80175" y="109328"/>
                    <a:pt x="57752" y="105878"/>
                  </a:cubicBezTo>
                  <a:cubicBezTo>
                    <a:pt x="38463" y="102910"/>
                    <a:pt x="19251" y="99461"/>
                    <a:pt x="0" y="96252"/>
                  </a:cubicBezTo>
                  <a:cubicBezTo>
                    <a:pt x="166838" y="93044"/>
                    <a:pt x="333810" y="94036"/>
                    <a:pt x="500514" y="86627"/>
                  </a:cubicBezTo>
                  <a:cubicBezTo>
                    <a:pt x="523179" y="85620"/>
                    <a:pt x="410450" y="77002"/>
                    <a:pt x="433137" y="77002"/>
                  </a:cubicBezTo>
                  <a:cubicBezTo>
                    <a:pt x="603214" y="77002"/>
                    <a:pt x="773230" y="83419"/>
                    <a:pt x="943276" y="86627"/>
                  </a:cubicBezTo>
                  <a:cubicBezTo>
                    <a:pt x="689811" y="89835"/>
                    <a:pt x="435108" y="71029"/>
                    <a:pt x="182880" y="96252"/>
                  </a:cubicBezTo>
                  <a:cubicBezTo>
                    <a:pt x="120157" y="102524"/>
                    <a:pt x="302730" y="143550"/>
                    <a:pt x="365760" y="144379"/>
                  </a:cubicBezTo>
                  <a:lnTo>
                    <a:pt x="1097280" y="154004"/>
                  </a:lnTo>
                  <a:cubicBezTo>
                    <a:pt x="933651" y="160421"/>
                    <a:pt x="769750" y="161857"/>
                    <a:pt x="606392" y="173254"/>
                  </a:cubicBezTo>
                  <a:cubicBezTo>
                    <a:pt x="580588" y="175054"/>
                    <a:pt x="657647" y="180388"/>
                    <a:pt x="683394" y="182880"/>
                  </a:cubicBezTo>
                  <a:cubicBezTo>
                    <a:pt x="958050" y="209460"/>
                    <a:pt x="822797" y="188466"/>
                    <a:pt x="962526" y="211756"/>
                  </a:cubicBezTo>
                  <a:lnTo>
                    <a:pt x="1549667" y="202130"/>
                  </a:lnTo>
                  <a:cubicBezTo>
                    <a:pt x="1566020" y="201634"/>
                    <a:pt x="1581657" y="195195"/>
                    <a:pt x="1597794" y="192505"/>
                  </a:cubicBezTo>
                  <a:cubicBezTo>
                    <a:pt x="1620172" y="188775"/>
                    <a:pt x="1642792" y="186610"/>
                    <a:pt x="1665170" y="182880"/>
                  </a:cubicBezTo>
                  <a:cubicBezTo>
                    <a:pt x="1681307" y="180190"/>
                    <a:pt x="1696967" y="174244"/>
                    <a:pt x="1713297" y="173254"/>
                  </a:cubicBezTo>
                  <a:cubicBezTo>
                    <a:pt x="1803025" y="167816"/>
                    <a:pt x="1892968" y="166837"/>
                    <a:pt x="1982804" y="163629"/>
                  </a:cubicBezTo>
                  <a:cubicBezTo>
                    <a:pt x="2457475" y="68698"/>
                    <a:pt x="2028896" y="161232"/>
                    <a:pt x="943276" y="134753"/>
                  </a:cubicBezTo>
                  <a:cubicBezTo>
                    <a:pt x="926003" y="134332"/>
                    <a:pt x="911191" y="121920"/>
                    <a:pt x="895149" y="115503"/>
                  </a:cubicBezTo>
                  <a:cubicBezTo>
                    <a:pt x="927233" y="109086"/>
                    <a:pt x="958691" y="97013"/>
                    <a:pt x="991402" y="96252"/>
                  </a:cubicBezTo>
                  <a:lnTo>
                    <a:pt x="1309036" y="105878"/>
                  </a:lnTo>
                  <a:cubicBezTo>
                    <a:pt x="1165092" y="139096"/>
                    <a:pt x="1013861" y="118711"/>
                    <a:pt x="866274" y="125128"/>
                  </a:cubicBezTo>
                  <a:cubicBezTo>
                    <a:pt x="901567" y="128336"/>
                    <a:pt x="936721" y="134044"/>
                    <a:pt x="972152" y="134753"/>
                  </a:cubicBezTo>
                  <a:cubicBezTo>
                    <a:pt x="1257662" y="140463"/>
                    <a:pt x="1543415" y="134187"/>
                    <a:pt x="1828800" y="144379"/>
                  </a:cubicBezTo>
                  <a:cubicBezTo>
                    <a:pt x="1846067" y="144996"/>
                    <a:pt x="1797223" y="158664"/>
                    <a:pt x="1780674" y="163629"/>
                  </a:cubicBezTo>
                  <a:cubicBezTo>
                    <a:pt x="1765004" y="168330"/>
                    <a:pt x="1748419" y="169286"/>
                    <a:pt x="1732547" y="173254"/>
                  </a:cubicBezTo>
                  <a:cubicBezTo>
                    <a:pt x="1684226" y="185334"/>
                    <a:pt x="1637298" y="203567"/>
                    <a:pt x="1588168" y="211756"/>
                  </a:cubicBezTo>
                  <a:cubicBezTo>
                    <a:pt x="1540591" y="219686"/>
                    <a:pt x="1491824" y="217014"/>
                    <a:pt x="1443789" y="221381"/>
                  </a:cubicBezTo>
                  <a:cubicBezTo>
                    <a:pt x="1331568" y="231583"/>
                    <a:pt x="1260795" y="240051"/>
                    <a:pt x="1155032" y="259882"/>
                  </a:cubicBezTo>
                  <a:cubicBezTo>
                    <a:pt x="1142030" y="262320"/>
                    <a:pt x="1129364" y="266299"/>
                    <a:pt x="1116530" y="269507"/>
                  </a:cubicBezTo>
                  <a:cubicBezTo>
                    <a:pt x="1283368" y="272715"/>
                    <a:pt x="1450599" y="267243"/>
                    <a:pt x="1617044" y="279132"/>
                  </a:cubicBezTo>
                  <a:cubicBezTo>
                    <a:pt x="1649680" y="281463"/>
                    <a:pt x="1553259" y="294325"/>
                    <a:pt x="1520792" y="298383"/>
                  </a:cubicBezTo>
                  <a:lnTo>
                    <a:pt x="1443789" y="308008"/>
                  </a:lnTo>
                  <a:lnTo>
                    <a:pt x="2146434" y="317633"/>
                  </a:lnTo>
                  <a:cubicBezTo>
                    <a:pt x="2165942" y="318215"/>
                    <a:pt x="2108101" y="325317"/>
                    <a:pt x="2088682" y="327259"/>
                  </a:cubicBezTo>
                  <a:cubicBezTo>
                    <a:pt x="2043873" y="331740"/>
                    <a:pt x="1998955" y="336158"/>
                    <a:pt x="1953928" y="336884"/>
                  </a:cubicBezTo>
                  <a:lnTo>
                    <a:pt x="895149" y="346509"/>
                  </a:lnTo>
                  <a:cubicBezTo>
                    <a:pt x="1232941" y="402809"/>
                    <a:pt x="764300" y="330508"/>
                    <a:pt x="1549667" y="375385"/>
                  </a:cubicBezTo>
                  <a:lnTo>
                    <a:pt x="1347537" y="385010"/>
                  </a:lnTo>
                  <a:lnTo>
                    <a:pt x="875899" y="394636"/>
                  </a:lnTo>
                  <a:cubicBezTo>
                    <a:pt x="781050" y="426252"/>
                    <a:pt x="715681" y="435590"/>
                    <a:pt x="914400" y="433137"/>
                  </a:cubicBezTo>
                  <a:cubicBezTo>
                    <a:pt x="1132650" y="430443"/>
                    <a:pt x="1350745" y="420303"/>
                    <a:pt x="1568918" y="413886"/>
                  </a:cubicBezTo>
                  <a:cubicBezTo>
                    <a:pt x="1494898" y="424460"/>
                    <a:pt x="1495764" y="425052"/>
                    <a:pt x="1414914" y="433137"/>
                  </a:cubicBezTo>
                  <a:cubicBezTo>
                    <a:pt x="1379652" y="436663"/>
                    <a:pt x="1344149" y="437974"/>
                    <a:pt x="1309036" y="442762"/>
                  </a:cubicBezTo>
                  <a:cubicBezTo>
                    <a:pt x="1273494" y="447609"/>
                    <a:pt x="1238810" y="458051"/>
                    <a:pt x="1203158" y="462012"/>
                  </a:cubicBezTo>
                  <a:cubicBezTo>
                    <a:pt x="1071897" y="476597"/>
                    <a:pt x="922809" y="483469"/>
                    <a:pt x="789272" y="490888"/>
                  </a:cubicBezTo>
                  <a:cubicBezTo>
                    <a:pt x="1144769" y="727899"/>
                    <a:pt x="775130" y="489077"/>
                    <a:pt x="1992429" y="519764"/>
                  </a:cubicBezTo>
                  <a:cubicBezTo>
                    <a:pt x="2003993" y="520056"/>
                    <a:pt x="1975032" y="537579"/>
                    <a:pt x="1963554" y="539014"/>
                  </a:cubicBezTo>
                  <a:cubicBezTo>
                    <a:pt x="1871009" y="550582"/>
                    <a:pt x="1777438" y="551459"/>
                    <a:pt x="1684421" y="558265"/>
                  </a:cubicBezTo>
                  <a:cubicBezTo>
                    <a:pt x="1645890" y="561084"/>
                    <a:pt x="1607419" y="564682"/>
                    <a:pt x="1568918" y="567890"/>
                  </a:cubicBezTo>
                  <a:lnTo>
                    <a:pt x="2011680" y="577516"/>
                  </a:lnTo>
                  <a:cubicBezTo>
                    <a:pt x="2057263" y="583214"/>
                    <a:pt x="1922427" y="600071"/>
                    <a:pt x="1876926" y="606391"/>
                  </a:cubicBezTo>
                  <a:cubicBezTo>
                    <a:pt x="1806723" y="616141"/>
                    <a:pt x="1736020" y="623692"/>
                    <a:pt x="1665170" y="625642"/>
                  </a:cubicBezTo>
                  <a:cubicBezTo>
                    <a:pt x="1386125" y="633322"/>
                    <a:pt x="1106905" y="632059"/>
                    <a:pt x="827773" y="635267"/>
                  </a:cubicBezTo>
                  <a:lnTo>
                    <a:pt x="1790299" y="644892"/>
                  </a:lnTo>
                  <a:cubicBezTo>
                    <a:pt x="1807568" y="645437"/>
                    <a:pt x="1759419" y="663091"/>
                    <a:pt x="1742173" y="664143"/>
                  </a:cubicBezTo>
                  <a:cubicBezTo>
                    <a:pt x="1495395" y="679191"/>
                    <a:pt x="1248076" y="683394"/>
                    <a:pt x="1001027" y="693019"/>
                  </a:cubicBezTo>
                  <a:cubicBezTo>
                    <a:pt x="1126156" y="702644"/>
                    <a:pt x="1250922" y="720545"/>
                    <a:pt x="1376413" y="721894"/>
                  </a:cubicBezTo>
                  <a:cubicBezTo>
                    <a:pt x="2521825" y="734211"/>
                    <a:pt x="2569938" y="735346"/>
                    <a:pt x="1520792" y="721894"/>
                  </a:cubicBezTo>
                  <a:cubicBezTo>
                    <a:pt x="1604211" y="728311"/>
                    <a:pt x="1689008" y="724737"/>
                    <a:pt x="1771048" y="741145"/>
                  </a:cubicBezTo>
                  <a:cubicBezTo>
                    <a:pt x="1805798" y="748095"/>
                    <a:pt x="1700603" y="750154"/>
                    <a:pt x="1665170" y="750770"/>
                  </a:cubicBezTo>
                  <a:lnTo>
                    <a:pt x="664143" y="760396"/>
                  </a:lnTo>
                  <a:cubicBezTo>
                    <a:pt x="1063853" y="804807"/>
                    <a:pt x="822675" y="781813"/>
                    <a:pt x="1722922" y="750770"/>
                  </a:cubicBezTo>
                  <a:cubicBezTo>
                    <a:pt x="1771445" y="749097"/>
                    <a:pt x="1819175" y="737937"/>
                    <a:pt x="1867301" y="731520"/>
                  </a:cubicBezTo>
                  <a:cubicBezTo>
                    <a:pt x="1649128" y="728311"/>
                    <a:pt x="1430840" y="729682"/>
                    <a:pt x="1212783" y="721894"/>
                  </a:cubicBezTo>
                  <a:cubicBezTo>
                    <a:pt x="1174173" y="720515"/>
                    <a:pt x="1289864" y="716313"/>
                    <a:pt x="1328286" y="712269"/>
                  </a:cubicBezTo>
                  <a:cubicBezTo>
                    <a:pt x="1350848" y="709894"/>
                    <a:pt x="1373285" y="706374"/>
                    <a:pt x="1395663" y="702644"/>
                  </a:cubicBezTo>
                  <a:cubicBezTo>
                    <a:pt x="1450296" y="693539"/>
                    <a:pt x="1504505" y="681885"/>
                    <a:pt x="1559293" y="673768"/>
                  </a:cubicBezTo>
                  <a:cubicBezTo>
                    <a:pt x="1611825" y="665986"/>
                    <a:pt x="1747024" y="657609"/>
                    <a:pt x="1790299" y="654518"/>
                  </a:cubicBezTo>
                  <a:cubicBezTo>
                    <a:pt x="1748589" y="651309"/>
                    <a:pt x="1706716" y="649780"/>
                    <a:pt x="1665170" y="644892"/>
                  </a:cubicBezTo>
                  <a:cubicBezTo>
                    <a:pt x="1652032" y="643346"/>
                    <a:pt x="1639604" y="638039"/>
                    <a:pt x="1626669" y="635267"/>
                  </a:cubicBezTo>
                  <a:cubicBezTo>
                    <a:pt x="1594676" y="628411"/>
                    <a:pt x="1562896" y="619978"/>
                    <a:pt x="1530417" y="616017"/>
                  </a:cubicBezTo>
                  <a:cubicBezTo>
                    <a:pt x="1431226" y="603921"/>
                    <a:pt x="1331495" y="596766"/>
                    <a:pt x="1232034" y="587141"/>
                  </a:cubicBezTo>
                  <a:cubicBezTo>
                    <a:pt x="1198286" y="578704"/>
                    <a:pt x="1145540" y="570955"/>
                    <a:pt x="1251284" y="567890"/>
                  </a:cubicBezTo>
                  <a:lnTo>
                    <a:pt x="2521819" y="539014"/>
                  </a:lnTo>
                  <a:cubicBezTo>
                    <a:pt x="3041314" y="446248"/>
                    <a:pt x="2856190" y="493195"/>
                    <a:pt x="2059806" y="510139"/>
                  </a:cubicBezTo>
                  <a:lnTo>
                    <a:pt x="1434164" y="519764"/>
                  </a:lnTo>
                  <a:cubicBezTo>
                    <a:pt x="905138" y="483278"/>
                    <a:pt x="1197849" y="511562"/>
                    <a:pt x="1694046" y="490888"/>
                  </a:cubicBezTo>
                  <a:cubicBezTo>
                    <a:pt x="1719891" y="489811"/>
                    <a:pt x="1642769" y="483971"/>
                    <a:pt x="1617044" y="481263"/>
                  </a:cubicBezTo>
                  <a:cubicBezTo>
                    <a:pt x="1581801" y="477553"/>
                    <a:pt x="1546301" y="476261"/>
                    <a:pt x="1511166" y="471638"/>
                  </a:cubicBezTo>
                  <a:cubicBezTo>
                    <a:pt x="1424342" y="460214"/>
                    <a:pt x="1337911" y="445971"/>
                    <a:pt x="1251284" y="433137"/>
                  </a:cubicBezTo>
                  <a:cubicBezTo>
                    <a:pt x="1535440" y="362092"/>
                    <a:pt x="1054828" y="479124"/>
                    <a:pt x="2011680" y="413886"/>
                  </a:cubicBezTo>
                  <a:lnTo>
                    <a:pt x="1713297" y="394636"/>
                  </a:lnTo>
                  <a:cubicBezTo>
                    <a:pt x="1069215" y="343787"/>
                    <a:pt x="1497534" y="364829"/>
                    <a:pt x="1039528" y="346509"/>
                  </a:cubicBezTo>
                  <a:cubicBezTo>
                    <a:pt x="773136" y="313211"/>
                    <a:pt x="1088943" y="354424"/>
                    <a:pt x="1463040" y="365760"/>
                  </a:cubicBezTo>
                  <a:cubicBezTo>
                    <a:pt x="1719616" y="373535"/>
                    <a:pt x="1976387" y="372177"/>
                    <a:pt x="2233061" y="375385"/>
                  </a:cubicBezTo>
                  <a:cubicBezTo>
                    <a:pt x="2242686" y="378593"/>
                    <a:pt x="2261937" y="374864"/>
                    <a:pt x="2261937" y="385010"/>
                  </a:cubicBezTo>
                  <a:cubicBezTo>
                    <a:pt x="2261937" y="396578"/>
                    <a:pt x="2244627" y="404481"/>
                    <a:pt x="2233061" y="404261"/>
                  </a:cubicBezTo>
                  <a:cubicBezTo>
                    <a:pt x="1905610" y="398024"/>
                    <a:pt x="1578543" y="378594"/>
                    <a:pt x="1251284" y="365760"/>
                  </a:cubicBezTo>
                  <a:lnTo>
                    <a:pt x="1588168" y="346509"/>
                  </a:lnTo>
                  <a:cubicBezTo>
                    <a:pt x="1620341" y="344364"/>
                    <a:pt x="1652533" y="341667"/>
                    <a:pt x="1684421" y="336884"/>
                  </a:cubicBezTo>
                  <a:cubicBezTo>
                    <a:pt x="1935936" y="299157"/>
                    <a:pt x="1885331" y="310722"/>
                    <a:pt x="2011680" y="279132"/>
                  </a:cubicBezTo>
                  <a:cubicBezTo>
                    <a:pt x="1960345" y="266298"/>
                    <a:pt x="1909638" y="250624"/>
                    <a:pt x="1857676" y="240631"/>
                  </a:cubicBezTo>
                  <a:cubicBezTo>
                    <a:pt x="1826012" y="234542"/>
                    <a:pt x="1793361" y="235442"/>
                    <a:pt x="1761423" y="231006"/>
                  </a:cubicBezTo>
                  <a:cubicBezTo>
                    <a:pt x="1677825" y="219395"/>
                    <a:pt x="1594751" y="204207"/>
                    <a:pt x="1511166" y="192505"/>
                  </a:cubicBezTo>
                  <a:cubicBezTo>
                    <a:pt x="1434314" y="181746"/>
                    <a:pt x="1356753" y="176098"/>
                    <a:pt x="1280160" y="163629"/>
                  </a:cubicBezTo>
                  <a:cubicBezTo>
                    <a:pt x="1218673" y="153619"/>
                    <a:pt x="1158367" y="137345"/>
                    <a:pt x="1097280" y="125128"/>
                  </a:cubicBezTo>
                  <a:cubicBezTo>
                    <a:pt x="1078143" y="121301"/>
                    <a:pt x="1058779" y="118711"/>
                    <a:pt x="1039528" y="115503"/>
                  </a:cubicBezTo>
                  <a:cubicBezTo>
                    <a:pt x="1055570" y="109086"/>
                    <a:pt x="1070401" y="97160"/>
                    <a:pt x="1087655" y="96252"/>
                  </a:cubicBezTo>
                  <a:cubicBezTo>
                    <a:pt x="1254293" y="87482"/>
                    <a:pt x="1421641" y="97302"/>
                    <a:pt x="1588168" y="86627"/>
                  </a:cubicBezTo>
                  <a:cubicBezTo>
                    <a:pt x="1672396" y="81228"/>
                    <a:pt x="1922691" y="52896"/>
                    <a:pt x="1838425" y="48126"/>
                  </a:cubicBezTo>
                  <a:cubicBezTo>
                    <a:pt x="1585344" y="33801"/>
                    <a:pt x="1331494" y="54543"/>
                    <a:pt x="1078029" y="57751"/>
                  </a:cubicBezTo>
                  <a:cubicBezTo>
                    <a:pt x="1206434" y="100554"/>
                    <a:pt x="1053886" y="51904"/>
                    <a:pt x="1222408" y="96252"/>
                  </a:cubicBezTo>
                  <a:cubicBezTo>
                    <a:pt x="1254802" y="104777"/>
                    <a:pt x="1285445" y="120795"/>
                    <a:pt x="1318661" y="125128"/>
                  </a:cubicBezTo>
                  <a:cubicBezTo>
                    <a:pt x="1433591" y="140119"/>
                    <a:pt x="1549861" y="142278"/>
                    <a:pt x="1665170" y="154004"/>
                  </a:cubicBezTo>
                  <a:cubicBezTo>
                    <a:pt x="2232969" y="211747"/>
                    <a:pt x="1640941" y="163987"/>
                    <a:pt x="2011680" y="192505"/>
                  </a:cubicBezTo>
                  <a:cubicBezTo>
                    <a:pt x="2018822" y="194885"/>
                    <a:pt x="2081541" y="209374"/>
                    <a:pt x="2011680" y="211756"/>
                  </a:cubicBezTo>
                  <a:cubicBezTo>
                    <a:pt x="1739047" y="221050"/>
                    <a:pt x="1466249" y="224589"/>
                    <a:pt x="1193533" y="231006"/>
                  </a:cubicBezTo>
                  <a:cubicBezTo>
                    <a:pt x="1624505" y="302835"/>
                    <a:pt x="1550865" y="299710"/>
                    <a:pt x="2290813" y="269507"/>
                  </a:cubicBezTo>
                  <a:cubicBezTo>
                    <a:pt x="2441790" y="263345"/>
                    <a:pt x="1989221" y="250256"/>
                    <a:pt x="1838425" y="240631"/>
                  </a:cubicBezTo>
                  <a:cubicBezTo>
                    <a:pt x="1787090" y="231006"/>
                    <a:pt x="1633751" y="224423"/>
                    <a:pt x="1684421" y="211756"/>
                  </a:cubicBezTo>
                  <a:cubicBezTo>
                    <a:pt x="1809276" y="180543"/>
                    <a:pt x="1941263" y="194532"/>
                    <a:pt x="2069432" y="182880"/>
                  </a:cubicBezTo>
                  <a:cubicBezTo>
                    <a:pt x="2117785" y="178484"/>
                    <a:pt x="2165684" y="170046"/>
                    <a:pt x="2213810" y="163629"/>
                  </a:cubicBezTo>
                  <a:cubicBezTo>
                    <a:pt x="2374231" y="166837"/>
                    <a:pt x="2536353" y="149740"/>
                    <a:pt x="2695074" y="173254"/>
                  </a:cubicBezTo>
                  <a:cubicBezTo>
                    <a:pt x="2768689" y="184160"/>
                    <a:pt x="2548110" y="201598"/>
                    <a:pt x="2473693" y="202130"/>
                  </a:cubicBezTo>
                  <a:cubicBezTo>
                    <a:pt x="2098262" y="204812"/>
                    <a:pt x="1722458" y="202612"/>
                    <a:pt x="1347537" y="182880"/>
                  </a:cubicBezTo>
                  <a:cubicBezTo>
                    <a:pt x="1033530" y="166354"/>
                    <a:pt x="1976388" y="189297"/>
                    <a:pt x="2290813" y="192505"/>
                  </a:cubicBezTo>
                  <a:cubicBezTo>
                    <a:pt x="2130539" y="245928"/>
                    <a:pt x="2274747" y="200528"/>
                    <a:pt x="1848050" y="231006"/>
                  </a:cubicBezTo>
                  <a:lnTo>
                    <a:pt x="1722922" y="240631"/>
                  </a:lnTo>
                  <a:cubicBezTo>
                    <a:pt x="1777465" y="243840"/>
                    <a:pt x="1831944" y="248467"/>
                    <a:pt x="1886552" y="250257"/>
                  </a:cubicBezTo>
                  <a:cubicBezTo>
                    <a:pt x="2027683" y="254884"/>
                    <a:pt x="2169233" y="249578"/>
                    <a:pt x="2310063" y="259882"/>
                  </a:cubicBezTo>
                  <a:cubicBezTo>
                    <a:pt x="2321600" y="260726"/>
                    <a:pt x="2292019" y="275070"/>
                    <a:pt x="2281187" y="279132"/>
                  </a:cubicBezTo>
                  <a:cubicBezTo>
                    <a:pt x="2265869" y="284876"/>
                    <a:pt x="2248932" y="284790"/>
                    <a:pt x="2233061" y="288758"/>
                  </a:cubicBezTo>
                  <a:cubicBezTo>
                    <a:pt x="2210401" y="294423"/>
                    <a:pt x="2188918" y="305605"/>
                    <a:pt x="2165684" y="308008"/>
                  </a:cubicBezTo>
                  <a:cubicBezTo>
                    <a:pt x="2086027" y="316248"/>
                    <a:pt x="1603159" y="327114"/>
                    <a:pt x="1597794" y="327259"/>
                  </a:cubicBezTo>
                  <a:cubicBezTo>
                    <a:pt x="1607419" y="330467"/>
                    <a:pt x="1616826" y="334423"/>
                    <a:pt x="1626669" y="336884"/>
                  </a:cubicBezTo>
                  <a:cubicBezTo>
                    <a:pt x="1642541" y="340852"/>
                    <a:pt x="1658440" y="346141"/>
                    <a:pt x="1674796" y="346509"/>
                  </a:cubicBezTo>
                  <a:cubicBezTo>
                    <a:pt x="1944254" y="352564"/>
                    <a:pt x="2213811" y="352926"/>
                    <a:pt x="2483318" y="356134"/>
                  </a:cubicBezTo>
                  <a:cubicBezTo>
                    <a:pt x="2467276" y="359343"/>
                    <a:pt x="2451117" y="362013"/>
                    <a:pt x="2435192" y="365760"/>
                  </a:cubicBezTo>
                  <a:cubicBezTo>
                    <a:pt x="2396561" y="374850"/>
                    <a:pt x="2359026" y="389391"/>
                    <a:pt x="2319688" y="394636"/>
                  </a:cubicBezTo>
                  <a:cubicBezTo>
                    <a:pt x="2262355" y="402280"/>
                    <a:pt x="2204256" y="402815"/>
                    <a:pt x="2146434" y="404261"/>
                  </a:cubicBezTo>
                  <a:lnTo>
                    <a:pt x="1549667" y="413886"/>
                  </a:lnTo>
                  <a:cubicBezTo>
                    <a:pt x="1562501" y="417094"/>
                    <a:pt x="1575119" y="421336"/>
                    <a:pt x="1588168" y="423511"/>
                  </a:cubicBezTo>
                  <a:cubicBezTo>
                    <a:pt x="1701496" y="442399"/>
                    <a:pt x="1823064" y="438776"/>
                    <a:pt x="1934678" y="442762"/>
                  </a:cubicBezTo>
                  <a:cubicBezTo>
                    <a:pt x="2091891" y="455596"/>
                    <a:pt x="2250046" y="459814"/>
                    <a:pt x="2406316" y="481263"/>
                  </a:cubicBezTo>
                  <a:cubicBezTo>
                    <a:pt x="2417777" y="482836"/>
                    <a:pt x="2435913" y="504966"/>
                    <a:pt x="2425566" y="510139"/>
                  </a:cubicBezTo>
                  <a:cubicBezTo>
                    <a:pt x="2396726" y="524559"/>
                    <a:pt x="2361398" y="516556"/>
                    <a:pt x="2329314" y="519764"/>
                  </a:cubicBezTo>
                  <a:cubicBezTo>
                    <a:pt x="2200629" y="568021"/>
                    <a:pt x="2267495" y="551771"/>
                    <a:pt x="2069432" y="558265"/>
                  </a:cubicBezTo>
                  <a:lnTo>
                    <a:pt x="1665170" y="567890"/>
                  </a:lnTo>
                  <a:cubicBezTo>
                    <a:pt x="1896191" y="567890"/>
                    <a:pt x="2514790" y="545987"/>
                    <a:pt x="1857676" y="567890"/>
                  </a:cubicBezTo>
                  <a:lnTo>
                    <a:pt x="2675823" y="577516"/>
                  </a:lnTo>
                  <a:cubicBezTo>
                    <a:pt x="2734267" y="581005"/>
                    <a:pt x="2560579" y="598480"/>
                    <a:pt x="2502568" y="606391"/>
                  </a:cubicBezTo>
                  <a:cubicBezTo>
                    <a:pt x="2419366" y="617737"/>
                    <a:pt x="2336165" y="630795"/>
                    <a:pt x="2252312" y="635267"/>
                  </a:cubicBezTo>
                  <a:cubicBezTo>
                    <a:pt x="2095290" y="643642"/>
                    <a:pt x="1937887" y="641684"/>
                    <a:pt x="1780674" y="644892"/>
                  </a:cubicBezTo>
                  <a:cubicBezTo>
                    <a:pt x="1787091" y="654517"/>
                    <a:pt x="1806865" y="664514"/>
                    <a:pt x="1799924" y="673768"/>
                  </a:cubicBezTo>
                  <a:cubicBezTo>
                    <a:pt x="1790108" y="686856"/>
                    <a:pt x="1768014" y="681231"/>
                    <a:pt x="1751798" y="683393"/>
                  </a:cubicBezTo>
                  <a:cubicBezTo>
                    <a:pt x="1719836" y="687655"/>
                    <a:pt x="1687751" y="691448"/>
                    <a:pt x="1655545" y="693019"/>
                  </a:cubicBezTo>
                  <a:cubicBezTo>
                    <a:pt x="1556150" y="697868"/>
                    <a:pt x="1456623" y="699436"/>
                    <a:pt x="1357162" y="702644"/>
                  </a:cubicBezTo>
                  <a:cubicBezTo>
                    <a:pt x="1366787" y="709061"/>
                    <a:pt x="1375166" y="717941"/>
                    <a:pt x="1386038" y="721894"/>
                  </a:cubicBezTo>
                  <a:cubicBezTo>
                    <a:pt x="1502127" y="764108"/>
                    <a:pt x="1671736" y="747891"/>
                    <a:pt x="1771048" y="750770"/>
                  </a:cubicBezTo>
                  <a:lnTo>
                    <a:pt x="2127183" y="760396"/>
                  </a:lnTo>
                  <a:cubicBezTo>
                    <a:pt x="2013354" y="798338"/>
                    <a:pt x="1973702" y="816169"/>
                    <a:pt x="1790299" y="731520"/>
                  </a:cubicBezTo>
                  <a:cubicBezTo>
                    <a:pt x="1734644" y="705833"/>
                    <a:pt x="1912528" y="721145"/>
                    <a:pt x="1973179" y="712269"/>
                  </a:cubicBezTo>
                  <a:cubicBezTo>
                    <a:pt x="2044165" y="701881"/>
                    <a:pt x="2114350" y="686602"/>
                    <a:pt x="2184935" y="673768"/>
                  </a:cubicBezTo>
                  <a:cubicBezTo>
                    <a:pt x="2236270" y="676976"/>
                    <a:pt x="2288204" y="674937"/>
                    <a:pt x="2338939" y="683393"/>
                  </a:cubicBezTo>
                  <a:cubicBezTo>
                    <a:pt x="2351988" y="685568"/>
                    <a:pt x="2313410" y="690425"/>
                    <a:pt x="2300438" y="693019"/>
                  </a:cubicBezTo>
                  <a:cubicBezTo>
                    <a:pt x="2281301" y="696847"/>
                    <a:pt x="2261769" y="698555"/>
                    <a:pt x="2242686" y="702644"/>
                  </a:cubicBezTo>
                  <a:cubicBezTo>
                    <a:pt x="2216816" y="708187"/>
                    <a:pt x="2191483" y="716031"/>
                    <a:pt x="2165684" y="721894"/>
                  </a:cubicBezTo>
                  <a:cubicBezTo>
                    <a:pt x="2120889" y="732075"/>
                    <a:pt x="2075496" y="739628"/>
                    <a:pt x="2030930" y="750770"/>
                  </a:cubicBezTo>
                  <a:cubicBezTo>
                    <a:pt x="1807096" y="806729"/>
                    <a:pt x="2022182" y="762146"/>
                    <a:pt x="1886552" y="789271"/>
                  </a:cubicBezTo>
                  <a:cubicBezTo>
                    <a:pt x="1899386" y="795688"/>
                    <a:pt x="1910720" y="807860"/>
                    <a:pt x="1925053" y="808522"/>
                  </a:cubicBezTo>
                  <a:lnTo>
                    <a:pt x="2454442" y="827772"/>
                  </a:lnTo>
                  <a:lnTo>
                    <a:pt x="2319688" y="847023"/>
                  </a:lnTo>
                  <a:cubicBezTo>
                    <a:pt x="2197768" y="843815"/>
                    <a:pt x="2075264" y="849737"/>
                    <a:pt x="1953928" y="837398"/>
                  </a:cubicBezTo>
                  <a:cubicBezTo>
                    <a:pt x="1885023" y="830391"/>
                    <a:pt x="1819357" y="804526"/>
                    <a:pt x="1751798" y="789271"/>
                  </a:cubicBezTo>
                  <a:cubicBezTo>
                    <a:pt x="1719882" y="782064"/>
                    <a:pt x="1687629" y="776438"/>
                    <a:pt x="1655545" y="770021"/>
                  </a:cubicBezTo>
                  <a:cubicBezTo>
                    <a:pt x="1855756" y="719970"/>
                    <a:pt x="1644509" y="769733"/>
                    <a:pt x="2184935" y="750770"/>
                  </a:cubicBezTo>
                  <a:cubicBezTo>
                    <a:pt x="2204439" y="750086"/>
                    <a:pt x="2223436" y="744353"/>
                    <a:pt x="2242686" y="741145"/>
                  </a:cubicBezTo>
                  <a:lnTo>
                    <a:pt x="1655545" y="731520"/>
                  </a:lnTo>
                  <a:cubicBezTo>
                    <a:pt x="1552825" y="731520"/>
                    <a:pt x="1861189" y="732615"/>
                    <a:pt x="1963554" y="741145"/>
                  </a:cubicBezTo>
                  <a:cubicBezTo>
                    <a:pt x="1989332" y="743293"/>
                    <a:pt x="1912413" y="750189"/>
                    <a:pt x="1886552" y="750770"/>
                  </a:cubicBezTo>
                  <a:cubicBezTo>
                    <a:pt x="1626715" y="756609"/>
                    <a:pt x="1366787" y="757187"/>
                    <a:pt x="1106905" y="760396"/>
                  </a:cubicBezTo>
                  <a:cubicBezTo>
                    <a:pt x="1097280" y="763604"/>
                    <a:pt x="1078029" y="759875"/>
                    <a:pt x="1078029" y="770021"/>
                  </a:cubicBezTo>
                  <a:cubicBezTo>
                    <a:pt x="1078029" y="781589"/>
                    <a:pt x="1095343" y="788906"/>
                    <a:pt x="1106905" y="789271"/>
                  </a:cubicBezTo>
                  <a:cubicBezTo>
                    <a:pt x="1401950" y="798588"/>
                    <a:pt x="1697254" y="795688"/>
                    <a:pt x="1992429" y="798897"/>
                  </a:cubicBezTo>
                  <a:cubicBezTo>
                    <a:pt x="2159267" y="792480"/>
                    <a:pt x="2326418" y="791713"/>
                    <a:pt x="2492943" y="779646"/>
                  </a:cubicBezTo>
                  <a:cubicBezTo>
                    <a:pt x="2548184" y="775643"/>
                    <a:pt x="2601940" y="759875"/>
                    <a:pt x="2656573" y="750770"/>
                  </a:cubicBezTo>
                  <a:cubicBezTo>
                    <a:pt x="2678951" y="747040"/>
                    <a:pt x="2701490" y="744353"/>
                    <a:pt x="2723949" y="741145"/>
                  </a:cubicBezTo>
                  <a:cubicBezTo>
                    <a:pt x="2659781" y="737937"/>
                    <a:pt x="2595412" y="737517"/>
                    <a:pt x="2531444" y="731520"/>
                  </a:cubicBezTo>
                  <a:cubicBezTo>
                    <a:pt x="2492582" y="727877"/>
                    <a:pt x="2454607" y="717602"/>
                    <a:pt x="2415941" y="712269"/>
                  </a:cubicBezTo>
                  <a:cubicBezTo>
                    <a:pt x="1714845" y="615566"/>
                    <a:pt x="2217177" y="693558"/>
                    <a:pt x="1732547" y="616017"/>
                  </a:cubicBezTo>
                  <a:cubicBezTo>
                    <a:pt x="1703671" y="606392"/>
                    <a:pt x="1667443" y="608664"/>
                    <a:pt x="1645920" y="587141"/>
                  </a:cubicBezTo>
                  <a:cubicBezTo>
                    <a:pt x="1635774" y="576995"/>
                    <a:pt x="1652627" y="555608"/>
                    <a:pt x="1665170" y="548640"/>
                  </a:cubicBezTo>
                  <a:cubicBezTo>
                    <a:pt x="1685002" y="537622"/>
                    <a:pt x="1710330" y="543611"/>
                    <a:pt x="1732547" y="539014"/>
                  </a:cubicBezTo>
                  <a:cubicBezTo>
                    <a:pt x="2229679" y="436159"/>
                    <a:pt x="1696528" y="531635"/>
                    <a:pt x="2107933" y="471638"/>
                  </a:cubicBezTo>
                  <a:cubicBezTo>
                    <a:pt x="2207625" y="457100"/>
                    <a:pt x="2406316" y="423511"/>
                    <a:pt x="2406316" y="423511"/>
                  </a:cubicBezTo>
                  <a:cubicBezTo>
                    <a:pt x="2284952" y="393171"/>
                    <a:pt x="2443594" y="430101"/>
                    <a:pt x="2146434" y="404261"/>
                  </a:cubicBezTo>
                  <a:cubicBezTo>
                    <a:pt x="2072295" y="397814"/>
                    <a:pt x="1998697" y="386097"/>
                    <a:pt x="1925053" y="375385"/>
                  </a:cubicBezTo>
                  <a:cubicBezTo>
                    <a:pt x="1822220" y="360427"/>
                    <a:pt x="1617044" y="327259"/>
                    <a:pt x="1617044" y="327259"/>
                  </a:cubicBezTo>
                  <a:cubicBezTo>
                    <a:pt x="1607419" y="320842"/>
                    <a:pt x="1578913" y="314949"/>
                    <a:pt x="1588168" y="308008"/>
                  </a:cubicBezTo>
                  <a:cubicBezTo>
                    <a:pt x="1606318" y="294396"/>
                    <a:pt x="1633203" y="302326"/>
                    <a:pt x="1655545" y="298383"/>
                  </a:cubicBezTo>
                  <a:cubicBezTo>
                    <a:pt x="1687767" y="292697"/>
                    <a:pt x="1719714" y="285549"/>
                    <a:pt x="1751798" y="279132"/>
                  </a:cubicBezTo>
                  <a:lnTo>
                    <a:pt x="1799924" y="269507"/>
                  </a:lnTo>
                  <a:lnTo>
                    <a:pt x="1751798" y="259882"/>
                  </a:lnTo>
                  <a:cubicBezTo>
                    <a:pt x="1732597" y="256391"/>
                    <a:pt x="1674558" y="251301"/>
                    <a:pt x="1694046" y="250257"/>
                  </a:cubicBezTo>
                  <a:cubicBezTo>
                    <a:pt x="1892787" y="239610"/>
                    <a:pt x="2091891" y="237423"/>
                    <a:pt x="2290813" y="231006"/>
                  </a:cubicBezTo>
                  <a:cubicBezTo>
                    <a:pt x="2281188" y="221381"/>
                    <a:pt x="2274576" y="207185"/>
                    <a:pt x="2261937" y="202130"/>
                  </a:cubicBezTo>
                  <a:cubicBezTo>
                    <a:pt x="2255876" y="199706"/>
                    <a:pt x="2117964" y="182938"/>
                    <a:pt x="2117558" y="182880"/>
                  </a:cubicBezTo>
                  <a:lnTo>
                    <a:pt x="1925053" y="154004"/>
                  </a:lnTo>
                  <a:cubicBezTo>
                    <a:pt x="1664987" y="117883"/>
                    <a:pt x="1854783" y="148709"/>
                    <a:pt x="1713297" y="125128"/>
                  </a:cubicBezTo>
                  <a:cubicBezTo>
                    <a:pt x="1732547" y="121920"/>
                    <a:pt x="1751629" y="117445"/>
                    <a:pt x="1771048" y="115503"/>
                  </a:cubicBezTo>
                  <a:cubicBezTo>
                    <a:pt x="1947173" y="97891"/>
                    <a:pt x="1853837" y="118870"/>
                    <a:pt x="1944303" y="96252"/>
                  </a:cubicBezTo>
                  <a:lnTo>
                    <a:pt x="1540042" y="67377"/>
                  </a:lnTo>
                  <a:cubicBezTo>
                    <a:pt x="1504704" y="64710"/>
                    <a:pt x="1398755" y="59182"/>
                    <a:pt x="1434164" y="57751"/>
                  </a:cubicBezTo>
                  <a:cubicBezTo>
                    <a:pt x="1786934" y="43498"/>
                    <a:pt x="2140017" y="38501"/>
                    <a:pt x="2492943" y="28876"/>
                  </a:cubicBezTo>
                  <a:cubicBezTo>
                    <a:pt x="2592404" y="22459"/>
                    <a:pt x="2691658" y="9625"/>
                    <a:pt x="2791326" y="9625"/>
                  </a:cubicBezTo>
                  <a:cubicBezTo>
                    <a:pt x="2802894" y="9625"/>
                    <a:pt x="2773425" y="25218"/>
                    <a:pt x="2762450" y="28876"/>
                  </a:cubicBezTo>
                  <a:cubicBezTo>
                    <a:pt x="2753319" y="31920"/>
                    <a:pt x="2743200" y="28876"/>
                    <a:pt x="2733575" y="28876"/>
                  </a:cubicBezTo>
                </a:path>
              </a:pathLst>
            </a:custGeom>
            <a:solidFill>
              <a:schemeClr val="bg1"/>
            </a:solidFill>
            <a:ln w="127000">
              <a:solidFill>
                <a:schemeClr val="bg1"/>
              </a:solidFill>
            </a:ln>
            <a:effectLst>
              <a:glow rad="254000">
                <a:schemeClr val="accent4">
                  <a:lumMod val="40000"/>
                  <a:lumOff val="60000"/>
                  <a:alpha val="50000"/>
                </a:schemeClr>
              </a:glow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8F881B5-220D-4ECF-A7BA-CB3A250DEE2E}"/>
                </a:ext>
              </a:extLst>
            </p:cNvPr>
            <p:cNvSpPr txBox="1"/>
            <p:nvPr/>
          </p:nvSpPr>
          <p:spPr>
            <a:xfrm>
              <a:off x="2486382" y="2225774"/>
              <a:ext cx="270178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000" dirty="0">
                  <a:latin typeface="Century Gothic" panose="020B0502020202020204" pitchFamily="34" charset="0"/>
                </a:rPr>
                <a:t>ризики оскарження у арбітражах</a:t>
              </a:r>
            </a:p>
          </p:txBody>
        </p:sp>
      </p:grp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7CA516A2-130B-4B80-B68E-30C18F905B99}"/>
              </a:ext>
            </a:extLst>
          </p:cNvPr>
          <p:cNvCxnSpPr/>
          <p:nvPr/>
        </p:nvCxnSpPr>
        <p:spPr>
          <a:xfrm>
            <a:off x="6096000" y="1686939"/>
            <a:ext cx="0" cy="4489704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id="{FB31429C-2400-4271-B9FB-7B5215F5528B}"/>
              </a:ext>
            </a:extLst>
          </p:cNvPr>
          <p:cNvCxnSpPr/>
          <p:nvPr/>
        </p:nvCxnSpPr>
        <p:spPr>
          <a:xfrm>
            <a:off x="438818" y="1592398"/>
            <a:ext cx="0" cy="4489704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id="{69C632C5-9FE5-4EA8-A55C-BE3B843D0F6C}"/>
              </a:ext>
            </a:extLst>
          </p:cNvPr>
          <p:cNvCxnSpPr/>
          <p:nvPr/>
        </p:nvCxnSpPr>
        <p:spPr>
          <a:xfrm>
            <a:off x="11800588" y="1678174"/>
            <a:ext cx="0" cy="4489704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3E465A1C-55EE-419F-B71C-E8AD21A857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3471" y="376751"/>
            <a:ext cx="1640768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29996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6" presetClass="entr" presetSubtype="3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6" presetClass="entr" presetSubtype="3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6" presetClass="entr" presetSubtype="3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F06FAC1-1BFB-4C01-B42A-E6C22648FA1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">
                <a:srgbClr val="7693E4"/>
              </a:gs>
              <a:gs pos="50000">
                <a:srgbClr val="D0D9F4">
                  <a:lumMod val="80000"/>
                  <a:lumOff val="20000"/>
                </a:srgbClr>
              </a:gs>
              <a:gs pos="90000">
                <a:srgbClr val="7693E4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9EEA1D-7CCE-4F68-AFCF-5ADE303762FD}"/>
              </a:ext>
            </a:extLst>
          </p:cNvPr>
          <p:cNvSpPr txBox="1"/>
          <p:nvPr/>
        </p:nvSpPr>
        <p:spPr>
          <a:xfrm>
            <a:off x="579828" y="957840"/>
            <a:ext cx="111603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8000" dirty="0">
                <a:solidFill>
                  <a:srgbClr val="002060"/>
                </a:solidFill>
                <a:latin typeface="Arial Black" panose="020B0A04020102020204" pitchFamily="34" charset="0"/>
              </a:rPr>
              <a:t>ДЯКУЮ!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E4800788-0000-4068-91E0-E943E654803C}"/>
              </a:ext>
            </a:extLst>
          </p:cNvPr>
          <p:cNvCxnSpPr/>
          <p:nvPr/>
        </p:nvCxnSpPr>
        <p:spPr>
          <a:xfrm>
            <a:off x="468269" y="710952"/>
            <a:ext cx="11396312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29D76203-0C85-4DC2-B2E5-45143E0BD4B3}"/>
              </a:ext>
            </a:extLst>
          </p:cNvPr>
          <p:cNvCxnSpPr/>
          <p:nvPr/>
        </p:nvCxnSpPr>
        <p:spPr>
          <a:xfrm>
            <a:off x="468269" y="2545848"/>
            <a:ext cx="11396312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9D0628E1-9E66-4D19-905A-F84603B7DCC4}"/>
              </a:ext>
            </a:extLst>
          </p:cNvPr>
          <p:cNvSpPr txBox="1"/>
          <p:nvPr/>
        </p:nvSpPr>
        <p:spPr>
          <a:xfrm>
            <a:off x="579828" y="3159927"/>
            <a:ext cx="602589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>
                <a:effectLst>
                  <a:glow rad="63500">
                    <a:schemeClr val="accent4">
                      <a:lumMod val="40000"/>
                      <a:lumOff val="60000"/>
                      <a:alpha val="50000"/>
                    </a:schemeClr>
                  </a:glow>
                </a:effectLst>
                <a:latin typeface="Arial Black" panose="020B0A04020102020204" pitchFamily="34" charset="0"/>
              </a:rPr>
              <a:t>Володимир </a:t>
            </a:r>
            <a:r>
              <a:rPr lang="uk-UA" sz="2000" dirty="0" err="1">
                <a:effectLst>
                  <a:glow rad="63500">
                    <a:schemeClr val="accent4">
                      <a:lumMod val="40000"/>
                      <a:lumOff val="60000"/>
                      <a:alpha val="50000"/>
                    </a:schemeClr>
                  </a:glow>
                </a:effectLst>
                <a:latin typeface="Arial Black" panose="020B0A04020102020204" pitchFamily="34" charset="0"/>
              </a:rPr>
              <a:t>Єніч</a:t>
            </a:r>
            <a:r>
              <a:rPr lang="uk-UA" sz="2000" dirty="0">
                <a:effectLst>
                  <a:glow rad="63500">
                    <a:schemeClr val="accent4">
                      <a:lumMod val="40000"/>
                      <a:lumOff val="60000"/>
                      <a:alpha val="50000"/>
                    </a:schemeClr>
                  </a:glow>
                </a:effectLst>
                <a:latin typeface="Arial Black" panose="020B0A04020102020204" pitchFamily="34" charset="0"/>
              </a:rPr>
              <a:t>, партнер АО </a:t>
            </a:r>
            <a:r>
              <a:rPr lang="en-US" sz="2000" dirty="0">
                <a:effectLst>
                  <a:glow rad="63500">
                    <a:schemeClr val="accent4">
                      <a:lumMod val="40000"/>
                      <a:lumOff val="60000"/>
                      <a:alpha val="50000"/>
                    </a:schemeClr>
                  </a:glow>
                </a:effectLst>
                <a:latin typeface="Arial Black" panose="020B0A04020102020204" pitchFamily="34" charset="0"/>
              </a:rPr>
              <a:t>AVER LEX</a:t>
            </a:r>
            <a:endParaRPr lang="uk-UA" sz="2000" dirty="0">
              <a:effectLst>
                <a:glow rad="63500">
                  <a:schemeClr val="accent4">
                    <a:lumMod val="40000"/>
                    <a:lumOff val="60000"/>
                    <a:alpha val="50000"/>
                  </a:schemeClr>
                </a:glow>
              </a:effectLst>
              <a:latin typeface="Arial Black" panose="020B0A04020102020204" pitchFamily="34" charset="0"/>
            </a:endParaRPr>
          </a:p>
          <a:p>
            <a:endParaRPr lang="uk-UA" sz="2000" dirty="0">
              <a:effectLst>
                <a:glow rad="63500">
                  <a:schemeClr val="accent4">
                    <a:lumMod val="40000"/>
                    <a:lumOff val="60000"/>
                    <a:alpha val="50000"/>
                  </a:schemeClr>
                </a:glow>
              </a:effectLst>
              <a:latin typeface="Arial Black" panose="020B0A04020102020204" pitchFamily="34" charset="0"/>
            </a:endParaRPr>
          </a:p>
          <a:p>
            <a:endParaRPr lang="uk-UA" sz="2000" dirty="0">
              <a:effectLst>
                <a:glow rad="63500">
                  <a:schemeClr val="accent4">
                    <a:lumMod val="40000"/>
                    <a:lumOff val="60000"/>
                    <a:alpha val="50000"/>
                  </a:schemeClr>
                </a:glow>
              </a:effectLst>
              <a:latin typeface="Arial Black" panose="020B0A04020102020204" pitchFamily="34" charset="0"/>
            </a:endParaRPr>
          </a:p>
          <a:p>
            <a:r>
              <a:rPr lang="en-US" sz="2000" dirty="0">
                <a:effectLst>
                  <a:glow rad="63500">
                    <a:schemeClr val="accent4">
                      <a:lumMod val="40000"/>
                      <a:lumOff val="60000"/>
                      <a:alpha val="50000"/>
                    </a:schemeClr>
                  </a:glow>
                </a:effectLst>
                <a:latin typeface="Arial Black" panose="020B0A04020102020204" pitchFamily="34" charset="0"/>
              </a:rPr>
              <a:t>yenich@averlex.com</a:t>
            </a:r>
          </a:p>
          <a:p>
            <a:r>
              <a:rPr lang="en-US" sz="2000" dirty="0">
                <a:effectLst>
                  <a:glow rad="63500">
                    <a:schemeClr val="accent4">
                      <a:lumMod val="40000"/>
                      <a:lumOff val="60000"/>
                      <a:alpha val="50000"/>
                    </a:schemeClr>
                  </a:glow>
                </a:effectLst>
                <a:latin typeface="Arial Black" panose="020B0A04020102020204" pitchFamily="34" charset="0"/>
              </a:rPr>
              <a:t>www.averlex.com</a:t>
            </a:r>
            <a:endParaRPr lang="uk-UA" sz="2000" dirty="0">
              <a:effectLst>
                <a:glow rad="63500">
                  <a:schemeClr val="accent4">
                    <a:lumMod val="40000"/>
                    <a:lumOff val="60000"/>
                    <a:alpha val="50000"/>
                  </a:schemeClr>
                </a:glow>
              </a:effectLst>
              <a:latin typeface="Arial Black" panose="020B0A04020102020204" pitchFamily="34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E0010BD-FE7B-410C-B319-23C9CE0EFF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5821" y="421198"/>
            <a:ext cx="2889510" cy="316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05547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513</TotalTime>
  <Words>269</Words>
  <Application>Microsoft Office PowerPoint</Application>
  <PresentationFormat>Широкоэкранный</PresentationFormat>
  <Paragraphs>56</Paragraphs>
  <Slides>7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Arial Black</vt:lpstr>
      <vt:lpstr>Calibri</vt:lpstr>
      <vt:lpstr>Calibri Light</vt:lpstr>
      <vt:lpstr>Century Gothic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Name</dc:creator>
  <cp:lastModifiedBy>Name</cp:lastModifiedBy>
  <cp:revision>31</cp:revision>
  <dcterms:created xsi:type="dcterms:W3CDTF">2023-09-12T08:42:59Z</dcterms:created>
  <dcterms:modified xsi:type="dcterms:W3CDTF">2023-09-12T17:18:38Z</dcterms:modified>
</cp:coreProperties>
</file>