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08775" cy="9940925"/>
  <p:embeddedFontLst>
    <p:embeddedFont>
      <p:font typeface="Roboto"/>
      <p:regular r:id="rId18"/>
      <p:bold r:id="rId19"/>
      <p:italic r:id="rId20"/>
      <p:boldItalic r:id="rId21"/>
    </p:embeddedFont>
    <p:embeddedFont>
      <p:font typeface="Roboto Medium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jq817Hrj4xvf5QAxjgZp6SS9Or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Roboto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RobotoMedium-italic.fntdata"/><Relationship Id="rId23" Type="http://schemas.openxmlformats.org/officeDocument/2006/relationships/font" Target="fonts/RobotoMedium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Roboto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50475" cy="49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6737" y="0"/>
            <a:ext cx="2950475" cy="49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25" spcFirstLastPara="1" rIns="92225" wrap="square" tIns="461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25" spcFirstLastPara="1" rIns="92225" wrap="square" tIns="461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0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1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 txBox="1"/>
          <p:nvPr>
            <p:ph idx="12" type="sldNum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25" spcFirstLastPara="1" rIns="92225" wrap="square" tIns="46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4:notes"/>
          <p:cNvSpPr txBox="1"/>
          <p:nvPr>
            <p:ph idx="12" type="sldNum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25" spcFirstLastPara="1" rIns="92225" wrap="square" tIns="46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 txBox="1"/>
          <p:nvPr>
            <p:ph idx="12" type="sldNum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25" spcFirstLastPara="1" rIns="92225" wrap="square" tIns="46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 txBox="1"/>
          <p:nvPr>
            <p:ph idx="12" type="sldNum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25" spcFirstLastPara="1" rIns="92225" wrap="square" tIns="46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 txBox="1"/>
          <p:nvPr>
            <p:ph idx="12" type="sldNum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25" spcFirstLastPara="1" rIns="92225" wrap="square" tIns="46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680880" y="4784070"/>
            <a:ext cx="5447030" cy="3914239"/>
          </a:xfrm>
          <a:prstGeom prst="rect">
            <a:avLst/>
          </a:prstGeom>
        </p:spPr>
        <p:txBody>
          <a:bodyPr anchorCtr="0" anchor="t" bIns="46100" lIns="92225" spcFirstLastPara="1" rIns="92225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:notes"/>
          <p:cNvSpPr/>
          <p:nvPr>
            <p:ph idx="2" type="sldImg"/>
          </p:nvPr>
        </p:nvSpPr>
        <p:spPr>
          <a:xfrm>
            <a:off x="422275" y="1243013"/>
            <a:ext cx="5964238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er Dark">
  <p:cSld name="Coler Dark">
    <p:bg>
      <p:bgPr>
        <a:solidFill>
          <a:srgbClr val="3F3F49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/>
          <p:nvPr/>
        </p:nvSpPr>
        <p:spPr>
          <a:xfrm>
            <a:off x="11449050" y="0"/>
            <a:ext cx="742950" cy="6858000"/>
          </a:xfrm>
          <a:prstGeom prst="rect">
            <a:avLst/>
          </a:prstGeom>
          <a:solidFill>
            <a:srgbClr val="3F3F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latin typeface="Roboto Medium"/>
                <a:ea typeface="Roboto Medium"/>
                <a:cs typeface="Roboto Medium"/>
                <a:sym typeface="Roboto Medium"/>
              </a:rPr>
              <a:t>м</a:t>
            </a:r>
            <a:endParaRPr/>
          </a:p>
        </p:txBody>
      </p:sp>
      <p:grpSp>
        <p:nvGrpSpPr>
          <p:cNvPr id="14" name="Google Shape;14;p14"/>
          <p:cNvGrpSpPr/>
          <p:nvPr/>
        </p:nvGrpSpPr>
        <p:grpSpPr>
          <a:xfrm>
            <a:off x="-6768" y="355917"/>
            <a:ext cx="3308385" cy="6190933"/>
            <a:chOff x="147603" y="355917"/>
            <a:chExt cx="3308385" cy="6190933"/>
          </a:xfrm>
        </p:grpSpPr>
        <p:sp>
          <p:nvSpPr>
            <p:cNvPr id="15" name="Google Shape;15;p14"/>
            <p:cNvSpPr/>
            <p:nvPr/>
          </p:nvSpPr>
          <p:spPr>
            <a:xfrm>
              <a:off x="147603" y="355917"/>
              <a:ext cx="1831564" cy="2292034"/>
            </a:xfrm>
            <a:custGeom>
              <a:rect b="b" l="l" r="r" t="t"/>
              <a:pathLst>
                <a:path extrusionOk="0" h="10000" w="9232">
                  <a:moveTo>
                    <a:pt x="1724" y="7209"/>
                  </a:moveTo>
                  <a:cubicBezTo>
                    <a:pt x="1888" y="7209"/>
                    <a:pt x="2080" y="7162"/>
                    <a:pt x="2244" y="7115"/>
                  </a:cubicBezTo>
                  <a:cubicBezTo>
                    <a:pt x="2436" y="7066"/>
                    <a:pt x="2600" y="6972"/>
                    <a:pt x="2792" y="6807"/>
                  </a:cubicBezTo>
                  <a:lnTo>
                    <a:pt x="4819" y="5057"/>
                  </a:lnTo>
                  <a:lnTo>
                    <a:pt x="4819" y="10000"/>
                  </a:lnTo>
                  <a:lnTo>
                    <a:pt x="9228" y="7824"/>
                  </a:lnTo>
                  <a:lnTo>
                    <a:pt x="9228" y="2170"/>
                  </a:lnTo>
                  <a:cubicBezTo>
                    <a:pt x="9282" y="1603"/>
                    <a:pt x="8871" y="1153"/>
                    <a:pt x="8296" y="988"/>
                  </a:cubicBezTo>
                  <a:cubicBezTo>
                    <a:pt x="8296" y="988"/>
                    <a:pt x="6105" y="184"/>
                    <a:pt x="5777" y="89"/>
                  </a:cubicBezTo>
                  <a:cubicBezTo>
                    <a:pt x="5476" y="-5"/>
                    <a:pt x="5175" y="-29"/>
                    <a:pt x="4873" y="42"/>
                  </a:cubicBezTo>
                  <a:cubicBezTo>
                    <a:pt x="4490" y="89"/>
                    <a:pt x="4298" y="279"/>
                    <a:pt x="4134" y="349"/>
                  </a:cubicBezTo>
                  <a:cubicBezTo>
                    <a:pt x="4052" y="444"/>
                    <a:pt x="383" y="3516"/>
                    <a:pt x="0" y="3847"/>
                  </a:cubicBezTo>
                  <a:cubicBezTo>
                    <a:pt x="0" y="6544"/>
                    <a:pt x="77" y="7176"/>
                    <a:pt x="77" y="7176"/>
                  </a:cubicBezTo>
                  <a:cubicBezTo>
                    <a:pt x="908" y="7176"/>
                    <a:pt x="893" y="7209"/>
                    <a:pt x="1724" y="7209"/>
                  </a:cubicBezTo>
                  <a:close/>
                </a:path>
              </a:pathLst>
            </a:custGeom>
            <a:solidFill>
              <a:srgbClr val="5353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6" name="Google Shape;16;p14"/>
            <p:cNvSpPr/>
            <p:nvPr/>
          </p:nvSpPr>
          <p:spPr>
            <a:xfrm>
              <a:off x="163513" y="2441575"/>
              <a:ext cx="3292475" cy="4105275"/>
            </a:xfrm>
            <a:custGeom>
              <a:rect b="b" l="l" r="r" t="t"/>
              <a:pathLst>
                <a:path extrusionOk="0" h="757" w="606">
                  <a:moveTo>
                    <a:pt x="599" y="141"/>
                  </a:moveTo>
                  <a:cubicBezTo>
                    <a:pt x="595" y="132"/>
                    <a:pt x="588" y="126"/>
                    <a:pt x="578" y="120"/>
                  </a:cubicBezTo>
                  <a:cubicBezTo>
                    <a:pt x="580" y="122"/>
                    <a:pt x="368" y="0"/>
                    <a:pt x="368" y="0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390" y="197"/>
                    <a:pt x="390" y="197"/>
                    <a:pt x="390" y="197"/>
                  </a:cubicBezTo>
                  <a:cubicBezTo>
                    <a:pt x="287" y="224"/>
                    <a:pt x="287" y="224"/>
                    <a:pt x="287" y="224"/>
                  </a:cubicBezTo>
                  <a:cubicBezTo>
                    <a:pt x="280" y="225"/>
                    <a:pt x="272" y="229"/>
                    <a:pt x="266" y="235"/>
                  </a:cubicBezTo>
                  <a:cubicBezTo>
                    <a:pt x="261" y="239"/>
                    <a:pt x="259" y="242"/>
                    <a:pt x="253" y="250"/>
                  </a:cubicBezTo>
                  <a:cubicBezTo>
                    <a:pt x="250" y="257"/>
                    <a:pt x="161" y="406"/>
                    <a:pt x="161" y="406"/>
                  </a:cubicBezTo>
                  <a:cubicBezTo>
                    <a:pt x="158" y="411"/>
                    <a:pt x="156" y="417"/>
                    <a:pt x="156" y="422"/>
                  </a:cubicBezTo>
                  <a:cubicBezTo>
                    <a:pt x="154" y="430"/>
                    <a:pt x="154" y="437"/>
                    <a:pt x="158" y="447"/>
                  </a:cubicBezTo>
                  <a:cubicBezTo>
                    <a:pt x="160" y="456"/>
                    <a:pt x="184" y="546"/>
                    <a:pt x="184" y="546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625"/>
                    <a:pt x="0" y="625"/>
                    <a:pt x="0" y="625"/>
                  </a:cubicBezTo>
                  <a:cubicBezTo>
                    <a:pt x="0" y="625"/>
                    <a:pt x="188" y="732"/>
                    <a:pt x="210" y="743"/>
                  </a:cubicBezTo>
                  <a:cubicBezTo>
                    <a:pt x="231" y="757"/>
                    <a:pt x="255" y="753"/>
                    <a:pt x="272" y="740"/>
                  </a:cubicBezTo>
                  <a:cubicBezTo>
                    <a:pt x="272" y="740"/>
                    <a:pt x="342" y="687"/>
                    <a:pt x="351" y="680"/>
                  </a:cubicBezTo>
                  <a:cubicBezTo>
                    <a:pt x="360" y="672"/>
                    <a:pt x="366" y="663"/>
                    <a:pt x="372" y="651"/>
                  </a:cubicBezTo>
                  <a:cubicBezTo>
                    <a:pt x="375" y="640"/>
                    <a:pt x="373" y="629"/>
                    <a:pt x="372" y="623"/>
                  </a:cubicBezTo>
                  <a:cubicBezTo>
                    <a:pt x="370" y="618"/>
                    <a:pt x="306" y="381"/>
                    <a:pt x="306" y="381"/>
                  </a:cubicBezTo>
                  <a:cubicBezTo>
                    <a:pt x="306" y="381"/>
                    <a:pt x="542" y="319"/>
                    <a:pt x="550" y="317"/>
                  </a:cubicBezTo>
                  <a:cubicBezTo>
                    <a:pt x="557" y="316"/>
                    <a:pt x="565" y="314"/>
                    <a:pt x="576" y="302"/>
                  </a:cubicBezTo>
                  <a:cubicBezTo>
                    <a:pt x="587" y="291"/>
                    <a:pt x="589" y="280"/>
                    <a:pt x="591" y="272"/>
                  </a:cubicBezTo>
                  <a:cubicBezTo>
                    <a:pt x="593" y="265"/>
                    <a:pt x="602" y="184"/>
                    <a:pt x="604" y="175"/>
                  </a:cubicBezTo>
                  <a:cubicBezTo>
                    <a:pt x="606" y="163"/>
                    <a:pt x="604" y="152"/>
                    <a:pt x="599" y="141"/>
                  </a:cubicBezTo>
                  <a:close/>
                </a:path>
              </a:pathLst>
            </a:custGeom>
            <a:solidFill>
              <a:srgbClr val="5353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7" name="Google Shape;17;p14"/>
          <p:cNvSpPr txBox="1"/>
          <p:nvPr>
            <p:ph type="title"/>
          </p:nvPr>
        </p:nvSpPr>
        <p:spPr>
          <a:xfrm>
            <a:off x="5089654" y="2781300"/>
            <a:ext cx="518477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Medium"/>
              <a:buNone/>
              <a:defRPr b="1" i="0" sz="3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" name="Google Shape;18;p14"/>
          <p:cNvGrpSpPr/>
          <p:nvPr/>
        </p:nvGrpSpPr>
        <p:grpSpPr>
          <a:xfrm>
            <a:off x="4997447" y="1197000"/>
            <a:ext cx="2287135" cy="381711"/>
            <a:chOff x="2044700" y="1449387"/>
            <a:chExt cx="3481388" cy="581026"/>
          </a:xfrm>
        </p:grpSpPr>
        <p:grpSp>
          <p:nvGrpSpPr>
            <p:cNvPr id="19" name="Google Shape;19;p14"/>
            <p:cNvGrpSpPr/>
            <p:nvPr/>
          </p:nvGrpSpPr>
          <p:grpSpPr>
            <a:xfrm>
              <a:off x="2843213" y="1582738"/>
              <a:ext cx="2682875" cy="312738"/>
              <a:chOff x="2843213" y="1582738"/>
              <a:chExt cx="2682875" cy="312738"/>
            </a:xfrm>
          </p:grpSpPr>
          <p:sp>
            <p:nvSpPr>
              <p:cNvPr id="20" name="Google Shape;20;p14"/>
              <p:cNvSpPr/>
              <p:nvPr/>
            </p:nvSpPr>
            <p:spPr>
              <a:xfrm>
                <a:off x="3265488" y="1582738"/>
                <a:ext cx="247650" cy="309563"/>
              </a:xfrm>
              <a:custGeom>
                <a:rect b="b" l="l" r="r" t="t"/>
                <a:pathLst>
                  <a:path extrusionOk="0" h="195" w="156">
                    <a:moveTo>
                      <a:pt x="0" y="0"/>
                    </a:moveTo>
                    <a:lnTo>
                      <a:pt x="0" y="195"/>
                    </a:lnTo>
                    <a:lnTo>
                      <a:pt x="156" y="195"/>
                    </a:lnTo>
                    <a:lnTo>
                      <a:pt x="156" y="162"/>
                    </a:lnTo>
                    <a:lnTo>
                      <a:pt x="43" y="162"/>
                    </a:lnTo>
                    <a:lnTo>
                      <a:pt x="43" y="114"/>
                    </a:lnTo>
                    <a:lnTo>
                      <a:pt x="156" y="114"/>
                    </a:lnTo>
                    <a:lnTo>
                      <a:pt x="156" y="79"/>
                    </a:lnTo>
                    <a:lnTo>
                      <a:pt x="43" y="79"/>
                    </a:lnTo>
                    <a:lnTo>
                      <a:pt x="43" y="34"/>
                    </a:lnTo>
                    <a:lnTo>
                      <a:pt x="156" y="34"/>
                    </a:lnTo>
                    <a:lnTo>
                      <a:pt x="1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1" name="Google Shape;21;p14"/>
              <p:cNvSpPr/>
              <p:nvPr/>
            </p:nvSpPr>
            <p:spPr>
              <a:xfrm>
                <a:off x="3849688" y="1582738"/>
                <a:ext cx="66675" cy="30956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2843213" y="1582738"/>
                <a:ext cx="354013" cy="309563"/>
              </a:xfrm>
              <a:custGeom>
                <a:rect b="b" l="l" r="r" t="t"/>
                <a:pathLst>
                  <a:path extrusionOk="0" h="195" w="223">
                    <a:moveTo>
                      <a:pt x="61" y="0"/>
                    </a:moveTo>
                    <a:lnTo>
                      <a:pt x="110" y="153"/>
                    </a:lnTo>
                    <a:lnTo>
                      <a:pt x="162" y="0"/>
                    </a:lnTo>
                    <a:lnTo>
                      <a:pt x="223" y="0"/>
                    </a:lnTo>
                    <a:lnTo>
                      <a:pt x="223" y="195"/>
                    </a:lnTo>
                    <a:lnTo>
                      <a:pt x="182" y="195"/>
                    </a:lnTo>
                    <a:lnTo>
                      <a:pt x="182" y="49"/>
                    </a:lnTo>
                    <a:lnTo>
                      <a:pt x="130" y="195"/>
                    </a:lnTo>
                    <a:lnTo>
                      <a:pt x="89" y="195"/>
                    </a:lnTo>
                    <a:lnTo>
                      <a:pt x="40" y="49"/>
                    </a:lnTo>
                    <a:lnTo>
                      <a:pt x="40" y="195"/>
                    </a:lnTo>
                    <a:lnTo>
                      <a:pt x="0" y="195"/>
                    </a:lnTo>
                    <a:lnTo>
                      <a:pt x="0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3" name="Google Shape;23;p14"/>
              <p:cNvSpPr/>
              <p:nvPr/>
            </p:nvSpPr>
            <p:spPr>
              <a:xfrm>
                <a:off x="3548063" y="1582738"/>
                <a:ext cx="268288" cy="309563"/>
              </a:xfrm>
              <a:custGeom>
                <a:rect b="b" l="l" r="r" t="t"/>
                <a:pathLst>
                  <a:path extrusionOk="0" h="195" w="169">
                    <a:moveTo>
                      <a:pt x="62" y="36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169" y="36"/>
                    </a:lnTo>
                    <a:lnTo>
                      <a:pt x="104" y="36"/>
                    </a:lnTo>
                    <a:lnTo>
                      <a:pt x="104" y="195"/>
                    </a:lnTo>
                    <a:lnTo>
                      <a:pt x="62" y="195"/>
                    </a:lnTo>
                    <a:lnTo>
                      <a:pt x="62" y="3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4" name="Google Shape;24;p14"/>
              <p:cNvSpPr/>
              <p:nvPr/>
            </p:nvSpPr>
            <p:spPr>
              <a:xfrm>
                <a:off x="4649788" y="1582738"/>
                <a:ext cx="249238" cy="309563"/>
              </a:xfrm>
              <a:custGeom>
                <a:rect b="b" l="l" r="r" t="t"/>
                <a:pathLst>
                  <a:path extrusionOk="0" h="195" w="157">
                    <a:moveTo>
                      <a:pt x="0" y="0"/>
                    </a:moveTo>
                    <a:lnTo>
                      <a:pt x="0" y="195"/>
                    </a:lnTo>
                    <a:lnTo>
                      <a:pt x="157" y="195"/>
                    </a:lnTo>
                    <a:lnTo>
                      <a:pt x="157" y="162"/>
                    </a:lnTo>
                    <a:lnTo>
                      <a:pt x="43" y="162"/>
                    </a:lnTo>
                    <a:lnTo>
                      <a:pt x="43" y="114"/>
                    </a:lnTo>
                    <a:lnTo>
                      <a:pt x="157" y="114"/>
                    </a:lnTo>
                    <a:lnTo>
                      <a:pt x="157" y="79"/>
                    </a:lnTo>
                    <a:lnTo>
                      <a:pt x="43" y="79"/>
                    </a:lnTo>
                    <a:lnTo>
                      <a:pt x="43" y="34"/>
                    </a:lnTo>
                    <a:lnTo>
                      <a:pt x="157" y="34"/>
                    </a:lnTo>
                    <a:lnTo>
                      <a:pt x="1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5257800" y="1582738"/>
                <a:ext cx="268288" cy="309563"/>
              </a:xfrm>
              <a:custGeom>
                <a:rect b="b" l="l" r="r" t="t"/>
                <a:pathLst>
                  <a:path extrusionOk="0" h="195" w="169">
                    <a:moveTo>
                      <a:pt x="62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169" y="34"/>
                    </a:lnTo>
                    <a:lnTo>
                      <a:pt x="104" y="34"/>
                    </a:lnTo>
                    <a:lnTo>
                      <a:pt x="104" y="195"/>
                    </a:lnTo>
                    <a:lnTo>
                      <a:pt x="62" y="195"/>
                    </a:lnTo>
                    <a:lnTo>
                      <a:pt x="62" y="3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6" name="Google Shape;26;p14"/>
              <p:cNvSpPr/>
              <p:nvPr/>
            </p:nvSpPr>
            <p:spPr>
              <a:xfrm>
                <a:off x="3984625" y="1582738"/>
                <a:ext cx="276225" cy="309563"/>
              </a:xfrm>
              <a:custGeom>
                <a:rect b="b" l="l" r="r" t="t"/>
                <a:pathLst>
                  <a:path extrusionOk="0" h="195" w="174">
                    <a:moveTo>
                      <a:pt x="133" y="141"/>
                    </a:moveTo>
                    <a:lnTo>
                      <a:pt x="53" y="0"/>
                    </a:lnTo>
                    <a:lnTo>
                      <a:pt x="0" y="0"/>
                    </a:lnTo>
                    <a:lnTo>
                      <a:pt x="0" y="195"/>
                    </a:lnTo>
                    <a:lnTo>
                      <a:pt x="43" y="195"/>
                    </a:lnTo>
                    <a:lnTo>
                      <a:pt x="41" y="48"/>
                    </a:lnTo>
                    <a:lnTo>
                      <a:pt x="126" y="195"/>
                    </a:lnTo>
                    <a:lnTo>
                      <a:pt x="174" y="195"/>
                    </a:lnTo>
                    <a:lnTo>
                      <a:pt x="174" y="0"/>
                    </a:lnTo>
                    <a:lnTo>
                      <a:pt x="132" y="0"/>
                    </a:lnTo>
                    <a:lnTo>
                      <a:pt x="133" y="14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7" name="Google Shape;27;p14"/>
              <p:cNvSpPr/>
              <p:nvPr/>
            </p:nvSpPr>
            <p:spPr>
              <a:xfrm>
                <a:off x="4287838" y="1582738"/>
                <a:ext cx="333375" cy="309563"/>
              </a:xfrm>
              <a:custGeom>
                <a:rect b="b" l="l" r="r" t="t"/>
                <a:pathLst>
                  <a:path extrusionOk="0" h="195" w="210">
                    <a:moveTo>
                      <a:pt x="106" y="145"/>
                    </a:moveTo>
                    <a:lnTo>
                      <a:pt x="46" y="0"/>
                    </a:lnTo>
                    <a:lnTo>
                      <a:pt x="0" y="0"/>
                    </a:lnTo>
                    <a:lnTo>
                      <a:pt x="85" y="195"/>
                    </a:lnTo>
                    <a:lnTo>
                      <a:pt x="128" y="195"/>
                    </a:lnTo>
                    <a:lnTo>
                      <a:pt x="210" y="0"/>
                    </a:lnTo>
                    <a:lnTo>
                      <a:pt x="167" y="0"/>
                    </a:lnTo>
                    <a:lnTo>
                      <a:pt x="106" y="14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4941888" y="1582738"/>
                <a:ext cx="295275" cy="312738"/>
              </a:xfrm>
              <a:custGeom>
                <a:rect b="b" l="l" r="r" t="t"/>
                <a:pathLst>
                  <a:path extrusionOk="0" h="131" w="125">
                    <a:moveTo>
                      <a:pt x="83" y="55"/>
                    </a:moveTo>
                    <a:cubicBezTo>
                      <a:pt x="46" y="55"/>
                      <a:pt x="46" y="55"/>
                      <a:pt x="46" y="55"/>
                    </a:cubicBezTo>
                    <a:cubicBezTo>
                      <a:pt x="35" y="55"/>
                      <a:pt x="29" y="50"/>
                      <a:pt x="29" y="40"/>
                    </a:cubicBezTo>
                    <a:cubicBezTo>
                      <a:pt x="29" y="29"/>
                      <a:pt x="36" y="23"/>
                      <a:pt x="50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0" y="0"/>
                      <a:pt x="18" y="3"/>
                      <a:pt x="11" y="10"/>
                    </a:cubicBezTo>
                    <a:cubicBezTo>
                      <a:pt x="3" y="16"/>
                      <a:pt x="0" y="26"/>
                      <a:pt x="0" y="40"/>
                    </a:cubicBezTo>
                    <a:cubicBezTo>
                      <a:pt x="0" y="66"/>
                      <a:pt x="13" y="78"/>
                      <a:pt x="44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91" y="78"/>
                      <a:pt x="96" y="82"/>
                      <a:pt x="96" y="93"/>
                    </a:cubicBezTo>
                    <a:cubicBezTo>
                      <a:pt x="96" y="104"/>
                      <a:pt x="90" y="108"/>
                      <a:pt x="74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79" y="131"/>
                      <a:pt x="79" y="131"/>
                      <a:pt x="79" y="131"/>
                    </a:cubicBezTo>
                    <a:cubicBezTo>
                      <a:pt x="111" y="131"/>
                      <a:pt x="125" y="119"/>
                      <a:pt x="125" y="92"/>
                    </a:cubicBezTo>
                    <a:cubicBezTo>
                      <a:pt x="125" y="78"/>
                      <a:pt x="122" y="69"/>
                      <a:pt x="116" y="63"/>
                    </a:cubicBezTo>
                    <a:cubicBezTo>
                      <a:pt x="109" y="58"/>
                      <a:pt x="98" y="55"/>
                      <a:pt x="83" y="5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2044700" y="1449387"/>
              <a:ext cx="642938" cy="581026"/>
              <a:chOff x="2044700" y="1449387"/>
              <a:chExt cx="642938" cy="581026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2182813" y="1449387"/>
                <a:ext cx="366713" cy="214313"/>
              </a:xfrm>
              <a:custGeom>
                <a:rect b="b" l="l" r="r" t="t"/>
                <a:pathLst>
                  <a:path extrusionOk="0" h="90" w="156">
                    <a:moveTo>
                      <a:pt x="148" y="9"/>
                    </a:moveTo>
                    <a:cubicBezTo>
                      <a:pt x="148" y="9"/>
                      <a:pt x="131" y="2"/>
                      <a:pt x="129" y="1"/>
                    </a:cubicBezTo>
                    <a:cubicBezTo>
                      <a:pt x="126" y="0"/>
                      <a:pt x="124" y="0"/>
                      <a:pt x="122" y="1"/>
                    </a:cubicBezTo>
                    <a:cubicBezTo>
                      <a:pt x="119" y="1"/>
                      <a:pt x="117" y="3"/>
                      <a:pt x="116" y="4"/>
                    </a:cubicBezTo>
                    <a:cubicBezTo>
                      <a:pt x="115" y="4"/>
                      <a:pt x="78" y="41"/>
                      <a:pt x="78" y="41"/>
                    </a:cubicBezTo>
                    <a:cubicBezTo>
                      <a:pt x="78" y="41"/>
                      <a:pt x="41" y="5"/>
                      <a:pt x="40" y="4"/>
                    </a:cubicBezTo>
                    <a:cubicBezTo>
                      <a:pt x="38" y="2"/>
                      <a:pt x="37" y="1"/>
                      <a:pt x="34" y="0"/>
                    </a:cubicBezTo>
                    <a:cubicBezTo>
                      <a:pt x="31" y="0"/>
                      <a:pt x="28" y="0"/>
                      <a:pt x="27" y="1"/>
                    </a:cubicBezTo>
                    <a:cubicBezTo>
                      <a:pt x="25" y="2"/>
                      <a:pt x="9" y="8"/>
                      <a:pt x="7" y="9"/>
                    </a:cubicBezTo>
                    <a:cubicBezTo>
                      <a:pt x="5" y="10"/>
                      <a:pt x="3" y="11"/>
                      <a:pt x="2" y="14"/>
                    </a:cubicBezTo>
                    <a:cubicBezTo>
                      <a:pt x="0" y="15"/>
                      <a:pt x="0" y="18"/>
                      <a:pt x="0" y="20"/>
                    </a:cubicBezTo>
                    <a:cubicBezTo>
                      <a:pt x="0" y="17"/>
                      <a:pt x="0" y="71"/>
                      <a:pt x="0" y="71"/>
                    </a:cubicBezTo>
                    <a:cubicBezTo>
                      <a:pt x="34" y="90"/>
                      <a:pt x="34" y="90"/>
                      <a:pt x="34" y="90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2" y="63"/>
                      <a:pt x="53" y="64"/>
                      <a:pt x="54" y="64"/>
                    </a:cubicBezTo>
                    <a:cubicBezTo>
                      <a:pt x="56" y="65"/>
                      <a:pt x="56" y="65"/>
                      <a:pt x="58" y="65"/>
                    </a:cubicBezTo>
                    <a:cubicBezTo>
                      <a:pt x="97" y="65"/>
                      <a:pt x="97" y="65"/>
                      <a:pt x="97" y="65"/>
                    </a:cubicBezTo>
                    <a:cubicBezTo>
                      <a:pt x="98" y="65"/>
                      <a:pt x="100" y="65"/>
                      <a:pt x="101" y="64"/>
                    </a:cubicBezTo>
                    <a:cubicBezTo>
                      <a:pt x="103" y="64"/>
                      <a:pt x="104" y="63"/>
                      <a:pt x="106" y="62"/>
                    </a:cubicBezTo>
                    <a:cubicBezTo>
                      <a:pt x="107" y="60"/>
                      <a:pt x="121" y="46"/>
                      <a:pt x="121" y="46"/>
                    </a:cubicBezTo>
                    <a:cubicBezTo>
                      <a:pt x="121" y="90"/>
                      <a:pt x="121" y="90"/>
                      <a:pt x="121" y="90"/>
                    </a:cubicBezTo>
                    <a:cubicBezTo>
                      <a:pt x="156" y="71"/>
                      <a:pt x="156" y="71"/>
                      <a:pt x="156" y="71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6" y="15"/>
                      <a:pt x="153" y="11"/>
                      <a:pt x="148" y="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2044700" y="1644650"/>
                <a:ext cx="303213" cy="384175"/>
              </a:xfrm>
              <a:custGeom>
                <a:rect b="b" l="l" r="r" t="t"/>
                <a:pathLst>
                  <a:path extrusionOk="0" h="161" w="128">
                    <a:moveTo>
                      <a:pt x="0" y="37"/>
                    </a:moveTo>
                    <a:cubicBezTo>
                      <a:pt x="0" y="37"/>
                      <a:pt x="3" y="56"/>
                      <a:pt x="3" y="58"/>
                    </a:cubicBezTo>
                    <a:cubicBezTo>
                      <a:pt x="4" y="60"/>
                      <a:pt x="4" y="63"/>
                      <a:pt x="6" y="65"/>
                    </a:cubicBezTo>
                    <a:cubicBezTo>
                      <a:pt x="8" y="67"/>
                      <a:pt x="10" y="68"/>
                      <a:pt x="12" y="68"/>
                    </a:cubicBezTo>
                    <a:cubicBezTo>
                      <a:pt x="13" y="68"/>
                      <a:pt x="64" y="82"/>
                      <a:pt x="64" y="82"/>
                    </a:cubicBezTo>
                    <a:cubicBezTo>
                      <a:pt x="64" y="82"/>
                      <a:pt x="50" y="132"/>
                      <a:pt x="50" y="133"/>
                    </a:cubicBezTo>
                    <a:cubicBezTo>
                      <a:pt x="50" y="135"/>
                      <a:pt x="49" y="136"/>
                      <a:pt x="50" y="140"/>
                    </a:cubicBezTo>
                    <a:cubicBezTo>
                      <a:pt x="51" y="143"/>
                      <a:pt x="53" y="144"/>
                      <a:pt x="54" y="146"/>
                    </a:cubicBezTo>
                    <a:cubicBezTo>
                      <a:pt x="55" y="147"/>
                      <a:pt x="69" y="157"/>
                      <a:pt x="71" y="158"/>
                    </a:cubicBezTo>
                    <a:cubicBezTo>
                      <a:pt x="73" y="160"/>
                      <a:pt x="75" y="161"/>
                      <a:pt x="78" y="161"/>
                    </a:cubicBezTo>
                    <a:cubicBezTo>
                      <a:pt x="80" y="161"/>
                      <a:pt x="82" y="160"/>
                      <a:pt x="84" y="159"/>
                    </a:cubicBezTo>
                    <a:cubicBezTo>
                      <a:pt x="82" y="160"/>
                      <a:pt x="128" y="134"/>
                      <a:pt x="128" y="134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89" y="117"/>
                      <a:pt x="89" y="117"/>
                      <a:pt x="89" y="117"/>
                    </a:cubicBezTo>
                    <a:cubicBezTo>
                      <a:pt x="95" y="95"/>
                      <a:pt x="95" y="95"/>
                      <a:pt x="95" y="95"/>
                    </a:cubicBezTo>
                    <a:cubicBezTo>
                      <a:pt x="96" y="94"/>
                      <a:pt x="96" y="92"/>
                      <a:pt x="96" y="90"/>
                    </a:cubicBezTo>
                    <a:cubicBezTo>
                      <a:pt x="95" y="89"/>
                      <a:pt x="95" y="88"/>
                      <a:pt x="94" y="86"/>
                    </a:cubicBezTo>
                    <a:cubicBezTo>
                      <a:pt x="94" y="85"/>
                      <a:pt x="75" y="53"/>
                      <a:pt x="75" y="53"/>
                    </a:cubicBezTo>
                    <a:cubicBezTo>
                      <a:pt x="74" y="52"/>
                      <a:pt x="73" y="51"/>
                      <a:pt x="72" y="50"/>
                    </a:cubicBezTo>
                    <a:cubicBezTo>
                      <a:pt x="71" y="49"/>
                      <a:pt x="69" y="48"/>
                      <a:pt x="67" y="48"/>
                    </a:cubicBezTo>
                    <a:cubicBezTo>
                      <a:pt x="65" y="47"/>
                      <a:pt x="46" y="42"/>
                      <a:pt x="46" y="42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10" y="23"/>
                      <a:pt x="6" y="26"/>
                    </a:cubicBezTo>
                    <a:cubicBezTo>
                      <a:pt x="2" y="28"/>
                      <a:pt x="0" y="33"/>
                      <a:pt x="0" y="3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2" name="Google Shape;32;p14"/>
              <p:cNvSpPr/>
              <p:nvPr/>
            </p:nvSpPr>
            <p:spPr>
              <a:xfrm>
                <a:off x="2379663" y="1644650"/>
                <a:ext cx="307975" cy="385763"/>
              </a:xfrm>
              <a:custGeom>
                <a:rect b="b" l="l" r="r" t="t"/>
                <a:pathLst>
                  <a:path extrusionOk="0" h="162" w="130">
                    <a:moveTo>
                      <a:pt x="58" y="158"/>
                    </a:moveTo>
                    <a:cubicBezTo>
                      <a:pt x="58" y="158"/>
                      <a:pt x="73" y="147"/>
                      <a:pt x="75" y="145"/>
                    </a:cubicBezTo>
                    <a:cubicBezTo>
                      <a:pt x="77" y="144"/>
                      <a:pt x="78" y="142"/>
                      <a:pt x="80" y="139"/>
                    </a:cubicBezTo>
                    <a:cubicBezTo>
                      <a:pt x="80" y="137"/>
                      <a:pt x="80" y="134"/>
                      <a:pt x="80" y="133"/>
                    </a:cubicBezTo>
                    <a:cubicBezTo>
                      <a:pt x="79" y="132"/>
                      <a:pt x="66" y="82"/>
                      <a:pt x="66" y="82"/>
                    </a:cubicBezTo>
                    <a:cubicBezTo>
                      <a:pt x="66" y="82"/>
                      <a:pt x="116" y="68"/>
                      <a:pt x="118" y="68"/>
                    </a:cubicBezTo>
                    <a:cubicBezTo>
                      <a:pt x="119" y="68"/>
                      <a:pt x="121" y="67"/>
                      <a:pt x="123" y="65"/>
                    </a:cubicBezTo>
                    <a:cubicBezTo>
                      <a:pt x="126" y="62"/>
                      <a:pt x="126" y="60"/>
                      <a:pt x="126" y="58"/>
                    </a:cubicBezTo>
                    <a:cubicBezTo>
                      <a:pt x="127" y="57"/>
                      <a:pt x="129" y="40"/>
                      <a:pt x="129" y="38"/>
                    </a:cubicBezTo>
                    <a:cubicBezTo>
                      <a:pt x="130" y="35"/>
                      <a:pt x="129" y="33"/>
                      <a:pt x="128" y="30"/>
                    </a:cubicBezTo>
                    <a:cubicBezTo>
                      <a:pt x="127" y="28"/>
                      <a:pt x="126" y="27"/>
                      <a:pt x="124" y="26"/>
                    </a:cubicBezTo>
                    <a:cubicBezTo>
                      <a:pt x="126" y="27"/>
                      <a:pt x="79" y="0"/>
                      <a:pt x="79" y="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0" y="48"/>
                      <a:pt x="58" y="49"/>
                      <a:pt x="57" y="50"/>
                    </a:cubicBezTo>
                    <a:cubicBezTo>
                      <a:pt x="56" y="51"/>
                      <a:pt x="56" y="52"/>
                      <a:pt x="54" y="54"/>
                    </a:cubicBezTo>
                    <a:cubicBezTo>
                      <a:pt x="54" y="55"/>
                      <a:pt x="35" y="87"/>
                      <a:pt x="35" y="87"/>
                    </a:cubicBezTo>
                    <a:cubicBezTo>
                      <a:pt x="34" y="88"/>
                      <a:pt x="34" y="89"/>
                      <a:pt x="34" y="90"/>
                    </a:cubicBezTo>
                    <a:cubicBezTo>
                      <a:pt x="33" y="92"/>
                      <a:pt x="33" y="94"/>
                      <a:pt x="34" y="96"/>
                    </a:cubicBezTo>
                    <a:cubicBezTo>
                      <a:pt x="34" y="98"/>
                      <a:pt x="40" y="117"/>
                      <a:pt x="40" y="117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40" y="156"/>
                      <a:pt x="45" y="159"/>
                    </a:cubicBezTo>
                    <a:cubicBezTo>
                      <a:pt x="50" y="162"/>
                      <a:pt x="55" y="161"/>
                      <a:pt x="58" y="1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5087938" y="5594818"/>
            <a:ext cx="4478337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963"/>
              </a:buClr>
              <a:buSzPts val="1800"/>
              <a:buNone/>
              <a:defRPr sz="1800">
                <a:solidFill>
                  <a:srgbClr val="4E5963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ключительный слайд_1">
  <p:cSld name="Заключительный слайд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24"/>
          <p:cNvCxnSpPr/>
          <p:nvPr/>
        </p:nvCxnSpPr>
        <p:spPr>
          <a:xfrm>
            <a:off x="427893" y="6546124"/>
            <a:ext cx="11336215" cy="0"/>
          </a:xfrm>
          <a:prstGeom prst="straightConnector1">
            <a:avLst/>
          </a:prstGeom>
          <a:noFill/>
          <a:ln cap="flat" cmpd="sng" w="12700">
            <a:solidFill>
              <a:srgbClr val="E304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Layout Light">
  <p:cSld name="Basic Layout Ligh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5"/>
          <p:cNvSpPr txBox="1"/>
          <p:nvPr>
            <p:ph type="title"/>
          </p:nvPr>
        </p:nvSpPr>
        <p:spPr>
          <a:xfrm>
            <a:off x="968268" y="492125"/>
            <a:ext cx="7199312" cy="647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Roboto Medium"/>
              <a:buNone/>
              <a:defRPr b="0">
                <a:solidFill>
                  <a:srgbClr val="1C1C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" type="body"/>
          </p:nvPr>
        </p:nvSpPr>
        <p:spPr>
          <a:xfrm>
            <a:off x="952500" y="1484113"/>
            <a:ext cx="3429000" cy="4753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>
                <a:solidFill>
                  <a:srgbClr val="33333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400"/>
              <a:buChar char="•"/>
              <a:defRPr>
                <a:solidFill>
                  <a:srgbClr val="333333"/>
                </a:solidFill>
              </a:defRPr>
            </a:lvl2pPr>
            <a:lvl3pPr indent="-3048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  <a:defRPr>
                <a:solidFill>
                  <a:srgbClr val="333333"/>
                </a:solidFill>
              </a:defRPr>
            </a:lvl3pPr>
            <a:lvl4pPr indent="-2921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000"/>
              <a:buChar char="•"/>
              <a:defRPr sz="1000">
                <a:solidFill>
                  <a:srgbClr val="333333"/>
                </a:solidFill>
              </a:defRPr>
            </a:lvl4pPr>
            <a:lvl5pPr indent="-273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 sz="7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7" name="Google Shape;37;p15"/>
          <p:cNvGrpSpPr/>
          <p:nvPr/>
        </p:nvGrpSpPr>
        <p:grpSpPr>
          <a:xfrm>
            <a:off x="231969" y="0"/>
            <a:ext cx="443642" cy="6858000"/>
            <a:chOff x="231969" y="0"/>
            <a:chExt cx="443642" cy="6858000"/>
          </a:xfrm>
        </p:grpSpPr>
        <p:grpSp>
          <p:nvGrpSpPr>
            <p:cNvPr id="38" name="Google Shape;38;p15"/>
            <p:cNvGrpSpPr/>
            <p:nvPr/>
          </p:nvGrpSpPr>
          <p:grpSpPr>
            <a:xfrm>
              <a:off x="231969" y="552423"/>
              <a:ext cx="247813" cy="217998"/>
              <a:chOff x="8716963" y="1482725"/>
              <a:chExt cx="762000" cy="687388"/>
            </a:xfrm>
          </p:grpSpPr>
          <p:sp>
            <p:nvSpPr>
              <p:cNvPr id="39" name="Google Shape;39;p15"/>
              <p:cNvSpPr/>
              <p:nvPr/>
            </p:nvSpPr>
            <p:spPr>
              <a:xfrm>
                <a:off x="8880475" y="1482725"/>
                <a:ext cx="438150" cy="257175"/>
              </a:xfrm>
              <a:custGeom>
                <a:rect b="b" l="l" r="r" t="t"/>
                <a:pathLst>
                  <a:path extrusionOk="0" h="67" w="115">
                    <a:moveTo>
                      <a:pt x="110" y="7"/>
                    </a:moveTo>
                    <a:cubicBezTo>
                      <a:pt x="110" y="7"/>
                      <a:pt x="97" y="2"/>
                      <a:pt x="95" y="1"/>
                    </a:cubicBezTo>
                    <a:cubicBezTo>
                      <a:pt x="93" y="0"/>
                      <a:pt x="92" y="0"/>
                      <a:pt x="90" y="1"/>
                    </a:cubicBezTo>
                    <a:cubicBezTo>
                      <a:pt x="88" y="1"/>
                      <a:pt x="86" y="2"/>
                      <a:pt x="86" y="3"/>
                    </a:cubicBezTo>
                    <a:cubicBezTo>
                      <a:pt x="85" y="4"/>
                      <a:pt x="57" y="31"/>
                      <a:pt x="57" y="31"/>
                    </a:cubicBezTo>
                    <a:cubicBezTo>
                      <a:pt x="57" y="31"/>
                      <a:pt x="30" y="4"/>
                      <a:pt x="29" y="3"/>
                    </a:cubicBezTo>
                    <a:cubicBezTo>
                      <a:pt x="29" y="2"/>
                      <a:pt x="27" y="1"/>
                      <a:pt x="25" y="1"/>
                    </a:cubicBezTo>
                    <a:cubicBezTo>
                      <a:pt x="23" y="0"/>
                      <a:pt x="21" y="1"/>
                      <a:pt x="20" y="1"/>
                    </a:cubicBezTo>
                    <a:cubicBezTo>
                      <a:pt x="19" y="2"/>
                      <a:pt x="7" y="6"/>
                      <a:pt x="5" y="7"/>
                    </a:cubicBezTo>
                    <a:cubicBezTo>
                      <a:pt x="4" y="8"/>
                      <a:pt x="2" y="9"/>
                      <a:pt x="1" y="11"/>
                    </a:cubicBezTo>
                    <a:cubicBezTo>
                      <a:pt x="0" y="12"/>
                      <a:pt x="0" y="13"/>
                      <a:pt x="0" y="15"/>
                    </a:cubicBezTo>
                    <a:cubicBezTo>
                      <a:pt x="0" y="13"/>
                      <a:pt x="0" y="53"/>
                      <a:pt x="0" y="53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8" y="47"/>
                      <a:pt x="39" y="47"/>
                      <a:pt x="40" y="48"/>
                    </a:cubicBezTo>
                    <a:cubicBezTo>
                      <a:pt x="41" y="48"/>
                      <a:pt x="42" y="48"/>
                      <a:pt x="43" y="48"/>
                    </a:cubicBezTo>
                    <a:cubicBezTo>
                      <a:pt x="72" y="48"/>
                      <a:pt x="72" y="48"/>
                      <a:pt x="72" y="48"/>
                    </a:cubicBezTo>
                    <a:cubicBezTo>
                      <a:pt x="73" y="48"/>
                      <a:pt x="74" y="48"/>
                      <a:pt x="75" y="48"/>
                    </a:cubicBezTo>
                    <a:cubicBezTo>
                      <a:pt x="76" y="47"/>
                      <a:pt x="77" y="47"/>
                      <a:pt x="78" y="46"/>
                    </a:cubicBezTo>
                    <a:cubicBezTo>
                      <a:pt x="79" y="45"/>
                      <a:pt x="90" y="34"/>
                      <a:pt x="90" y="34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1"/>
                      <a:pt x="113" y="8"/>
                      <a:pt x="110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0" name="Google Shape;40;p15"/>
              <p:cNvSpPr/>
              <p:nvPr/>
            </p:nvSpPr>
            <p:spPr>
              <a:xfrm>
                <a:off x="8716963" y="1716088"/>
                <a:ext cx="365125" cy="450850"/>
              </a:xfrm>
              <a:custGeom>
                <a:rect b="b" l="l" r="r" t="t"/>
                <a:pathLst>
                  <a:path extrusionOk="0" h="118" w="96">
                    <a:moveTo>
                      <a:pt x="1" y="27"/>
                    </a:moveTo>
                    <a:cubicBezTo>
                      <a:pt x="1" y="27"/>
                      <a:pt x="2" y="41"/>
                      <a:pt x="3" y="43"/>
                    </a:cubicBezTo>
                    <a:cubicBezTo>
                      <a:pt x="3" y="45"/>
                      <a:pt x="4" y="46"/>
                      <a:pt x="5" y="48"/>
                    </a:cubicBezTo>
                    <a:cubicBezTo>
                      <a:pt x="6" y="49"/>
                      <a:pt x="8" y="50"/>
                      <a:pt x="9" y="50"/>
                    </a:cubicBezTo>
                    <a:cubicBezTo>
                      <a:pt x="10" y="50"/>
                      <a:pt x="48" y="60"/>
                      <a:pt x="48" y="60"/>
                    </a:cubicBezTo>
                    <a:cubicBezTo>
                      <a:pt x="48" y="60"/>
                      <a:pt x="38" y="97"/>
                      <a:pt x="37" y="98"/>
                    </a:cubicBezTo>
                    <a:cubicBezTo>
                      <a:pt x="37" y="99"/>
                      <a:pt x="37" y="100"/>
                      <a:pt x="37" y="103"/>
                    </a:cubicBezTo>
                    <a:cubicBezTo>
                      <a:pt x="38" y="105"/>
                      <a:pt x="39" y="106"/>
                      <a:pt x="40" y="107"/>
                    </a:cubicBezTo>
                    <a:cubicBezTo>
                      <a:pt x="41" y="108"/>
                      <a:pt x="51" y="115"/>
                      <a:pt x="53" y="116"/>
                    </a:cubicBezTo>
                    <a:cubicBezTo>
                      <a:pt x="54" y="117"/>
                      <a:pt x="56" y="118"/>
                      <a:pt x="58" y="118"/>
                    </a:cubicBezTo>
                    <a:cubicBezTo>
                      <a:pt x="59" y="118"/>
                      <a:pt x="61" y="118"/>
                      <a:pt x="62" y="117"/>
                    </a:cubicBezTo>
                    <a:cubicBezTo>
                      <a:pt x="61" y="118"/>
                      <a:pt x="96" y="98"/>
                      <a:pt x="96" y="98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71" y="70"/>
                      <a:pt x="71" y="70"/>
                      <a:pt x="71" y="70"/>
                    </a:cubicBezTo>
                    <a:cubicBezTo>
                      <a:pt x="71" y="69"/>
                      <a:pt x="71" y="68"/>
                      <a:pt x="71" y="66"/>
                    </a:cubicBezTo>
                    <a:cubicBezTo>
                      <a:pt x="71" y="65"/>
                      <a:pt x="71" y="65"/>
                      <a:pt x="70" y="63"/>
                    </a:cubicBezTo>
                    <a:cubicBezTo>
                      <a:pt x="69" y="62"/>
                      <a:pt x="56" y="39"/>
                      <a:pt x="56" y="39"/>
                    </a:cubicBezTo>
                    <a:cubicBezTo>
                      <a:pt x="55" y="38"/>
                      <a:pt x="55" y="37"/>
                      <a:pt x="54" y="37"/>
                    </a:cubicBezTo>
                    <a:cubicBezTo>
                      <a:pt x="53" y="36"/>
                      <a:pt x="52" y="35"/>
                      <a:pt x="50" y="35"/>
                    </a:cubicBezTo>
                    <a:cubicBezTo>
                      <a:pt x="49" y="35"/>
                      <a:pt x="34" y="31"/>
                      <a:pt x="34" y="31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8" y="17"/>
                      <a:pt x="5" y="19"/>
                    </a:cubicBezTo>
                    <a:cubicBezTo>
                      <a:pt x="2" y="21"/>
                      <a:pt x="0" y="24"/>
                      <a:pt x="1" y="2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1" name="Google Shape;41;p15"/>
              <p:cNvSpPr/>
              <p:nvPr/>
            </p:nvSpPr>
            <p:spPr>
              <a:xfrm>
                <a:off x="9117013" y="1716088"/>
                <a:ext cx="361950" cy="454025"/>
              </a:xfrm>
              <a:custGeom>
                <a:rect b="b" l="l" r="r" t="t"/>
                <a:pathLst>
                  <a:path extrusionOk="0" h="119" w="95">
                    <a:moveTo>
                      <a:pt x="43" y="116"/>
                    </a:moveTo>
                    <a:cubicBezTo>
                      <a:pt x="43" y="116"/>
                      <a:pt x="54" y="108"/>
                      <a:pt x="55" y="107"/>
                    </a:cubicBezTo>
                    <a:cubicBezTo>
                      <a:pt x="57" y="106"/>
                      <a:pt x="58" y="104"/>
                      <a:pt x="59" y="103"/>
                    </a:cubicBezTo>
                    <a:cubicBezTo>
                      <a:pt x="59" y="101"/>
                      <a:pt x="59" y="99"/>
                      <a:pt x="59" y="98"/>
                    </a:cubicBezTo>
                    <a:cubicBezTo>
                      <a:pt x="58" y="97"/>
                      <a:pt x="48" y="60"/>
                      <a:pt x="48" y="60"/>
                    </a:cubicBezTo>
                    <a:cubicBezTo>
                      <a:pt x="48" y="60"/>
                      <a:pt x="86" y="50"/>
                      <a:pt x="87" y="50"/>
                    </a:cubicBezTo>
                    <a:cubicBezTo>
                      <a:pt x="88" y="50"/>
                      <a:pt x="89" y="49"/>
                      <a:pt x="91" y="48"/>
                    </a:cubicBezTo>
                    <a:cubicBezTo>
                      <a:pt x="92" y="46"/>
                      <a:pt x="93" y="44"/>
                      <a:pt x="93" y="43"/>
                    </a:cubicBezTo>
                    <a:cubicBezTo>
                      <a:pt x="93" y="42"/>
                      <a:pt x="95" y="29"/>
                      <a:pt x="95" y="27"/>
                    </a:cubicBezTo>
                    <a:cubicBezTo>
                      <a:pt x="95" y="26"/>
                      <a:pt x="95" y="24"/>
                      <a:pt x="94" y="22"/>
                    </a:cubicBezTo>
                    <a:cubicBezTo>
                      <a:pt x="93" y="21"/>
                      <a:pt x="92" y="20"/>
                      <a:pt x="91" y="19"/>
                    </a:cubicBezTo>
                    <a:cubicBezTo>
                      <a:pt x="92" y="20"/>
                      <a:pt x="58" y="0"/>
                      <a:pt x="58" y="0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4" y="35"/>
                      <a:pt x="43" y="36"/>
                      <a:pt x="42" y="37"/>
                    </a:cubicBezTo>
                    <a:cubicBezTo>
                      <a:pt x="41" y="37"/>
                      <a:pt x="41" y="38"/>
                      <a:pt x="40" y="39"/>
                    </a:cubicBezTo>
                    <a:cubicBezTo>
                      <a:pt x="39" y="40"/>
                      <a:pt x="26" y="64"/>
                      <a:pt x="26" y="64"/>
                    </a:cubicBezTo>
                    <a:cubicBezTo>
                      <a:pt x="25" y="64"/>
                      <a:pt x="25" y="65"/>
                      <a:pt x="25" y="66"/>
                    </a:cubicBezTo>
                    <a:cubicBezTo>
                      <a:pt x="24" y="67"/>
                      <a:pt x="24" y="69"/>
                      <a:pt x="25" y="70"/>
                    </a:cubicBezTo>
                    <a:cubicBezTo>
                      <a:pt x="25" y="72"/>
                      <a:pt x="29" y="86"/>
                      <a:pt x="29" y="86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30" y="115"/>
                      <a:pt x="33" y="117"/>
                    </a:cubicBezTo>
                    <a:cubicBezTo>
                      <a:pt x="37" y="119"/>
                      <a:pt x="40" y="118"/>
                      <a:pt x="43" y="11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sp>
          <p:nvSpPr>
            <p:cNvPr id="42" name="Google Shape;42;p15"/>
            <p:cNvSpPr txBox="1"/>
            <p:nvPr/>
          </p:nvSpPr>
          <p:spPr>
            <a:xfrm rot="-5400000">
              <a:off x="-2377976" y="3379359"/>
              <a:ext cx="5467875" cy="247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rm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BBBC5"/>
                </a:buClr>
                <a:buSzPts val="700"/>
                <a:buFont typeface="Roboto"/>
                <a:buNone/>
              </a:pPr>
              <a:r>
                <a:rPr b="1" i="0" lang="ru-RU" sz="700" u="none" cap="none" strike="noStrike">
                  <a:solidFill>
                    <a:srgbClr val="BBBBC5"/>
                  </a:solidFill>
                  <a:latin typeface="Roboto"/>
                  <a:ea typeface="Roboto"/>
                  <a:cs typeface="Roboto"/>
                  <a:sym typeface="Roboto"/>
                </a:rPr>
                <a:t>METINVESTHOLDING.COM</a:t>
              </a:r>
              <a:endParaRPr/>
            </a:p>
          </p:txBody>
        </p:sp>
        <p:cxnSp>
          <p:nvCxnSpPr>
            <p:cNvPr id="43" name="Google Shape;43;p15"/>
            <p:cNvCxnSpPr/>
            <p:nvPr/>
          </p:nvCxnSpPr>
          <p:spPr>
            <a:xfrm rot="10800000">
              <a:off x="675611" y="0"/>
              <a:ext cx="0" cy="6858000"/>
            </a:xfrm>
            <a:prstGeom prst="straightConnector1">
              <a:avLst/>
            </a:prstGeom>
            <a:noFill/>
            <a:ln cap="flat" cmpd="sng" w="9525">
              <a:solidFill>
                <a:srgbClr val="E1E1E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46;p16"/>
          <p:cNvSpPr/>
          <p:nvPr/>
        </p:nvSpPr>
        <p:spPr>
          <a:xfrm>
            <a:off x="11449050" y="0"/>
            <a:ext cx="74295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Roboto Medium"/>
                <a:ea typeface="Roboto Medium"/>
                <a:cs typeface="Roboto Medium"/>
                <a:sym typeface="Roboto Medium"/>
              </a:rPr>
              <a:t>м</a:t>
            </a:r>
            <a:endParaRPr/>
          </a:p>
        </p:txBody>
      </p:sp>
      <p:grpSp>
        <p:nvGrpSpPr>
          <p:cNvPr id="47" name="Google Shape;47;p16"/>
          <p:cNvGrpSpPr/>
          <p:nvPr/>
        </p:nvGrpSpPr>
        <p:grpSpPr>
          <a:xfrm>
            <a:off x="-18848" y="355917"/>
            <a:ext cx="3292475" cy="6190933"/>
            <a:chOff x="163513" y="355917"/>
            <a:chExt cx="3292475" cy="6190933"/>
          </a:xfrm>
        </p:grpSpPr>
        <p:sp>
          <p:nvSpPr>
            <p:cNvPr id="48" name="Google Shape;48;p16"/>
            <p:cNvSpPr/>
            <p:nvPr/>
          </p:nvSpPr>
          <p:spPr>
            <a:xfrm>
              <a:off x="176171" y="355917"/>
              <a:ext cx="1802996" cy="2292034"/>
            </a:xfrm>
            <a:custGeom>
              <a:rect b="b" l="l" r="r" t="t"/>
              <a:pathLst>
                <a:path extrusionOk="0" h="10000" w="9088">
                  <a:moveTo>
                    <a:pt x="1580" y="7209"/>
                  </a:moveTo>
                  <a:cubicBezTo>
                    <a:pt x="1744" y="7209"/>
                    <a:pt x="1936" y="7162"/>
                    <a:pt x="2100" y="7115"/>
                  </a:cubicBezTo>
                  <a:cubicBezTo>
                    <a:pt x="2292" y="7066"/>
                    <a:pt x="2456" y="6972"/>
                    <a:pt x="2648" y="6807"/>
                  </a:cubicBezTo>
                  <a:lnTo>
                    <a:pt x="4675" y="5057"/>
                  </a:lnTo>
                  <a:lnTo>
                    <a:pt x="4675" y="10000"/>
                  </a:lnTo>
                  <a:lnTo>
                    <a:pt x="9084" y="7824"/>
                  </a:lnTo>
                  <a:lnTo>
                    <a:pt x="9084" y="2170"/>
                  </a:lnTo>
                  <a:cubicBezTo>
                    <a:pt x="9138" y="1603"/>
                    <a:pt x="8727" y="1153"/>
                    <a:pt x="8152" y="988"/>
                  </a:cubicBezTo>
                  <a:cubicBezTo>
                    <a:pt x="8152" y="988"/>
                    <a:pt x="5961" y="184"/>
                    <a:pt x="5633" y="89"/>
                  </a:cubicBezTo>
                  <a:cubicBezTo>
                    <a:pt x="5332" y="-5"/>
                    <a:pt x="5031" y="-29"/>
                    <a:pt x="4729" y="42"/>
                  </a:cubicBezTo>
                  <a:cubicBezTo>
                    <a:pt x="4346" y="89"/>
                    <a:pt x="4154" y="279"/>
                    <a:pt x="3990" y="349"/>
                  </a:cubicBezTo>
                  <a:cubicBezTo>
                    <a:pt x="3908" y="444"/>
                    <a:pt x="383" y="3392"/>
                    <a:pt x="1" y="3723"/>
                  </a:cubicBezTo>
                  <a:cubicBezTo>
                    <a:pt x="1" y="6420"/>
                    <a:pt x="0" y="7209"/>
                    <a:pt x="0" y="7209"/>
                  </a:cubicBezTo>
                  <a:lnTo>
                    <a:pt x="1580" y="72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9" name="Google Shape;49;p16"/>
            <p:cNvSpPr/>
            <p:nvPr/>
          </p:nvSpPr>
          <p:spPr>
            <a:xfrm>
              <a:off x="163513" y="2441575"/>
              <a:ext cx="3292475" cy="4105275"/>
            </a:xfrm>
            <a:custGeom>
              <a:rect b="b" l="l" r="r" t="t"/>
              <a:pathLst>
                <a:path extrusionOk="0" h="757" w="606">
                  <a:moveTo>
                    <a:pt x="599" y="141"/>
                  </a:moveTo>
                  <a:cubicBezTo>
                    <a:pt x="595" y="132"/>
                    <a:pt x="588" y="126"/>
                    <a:pt x="578" y="120"/>
                  </a:cubicBezTo>
                  <a:cubicBezTo>
                    <a:pt x="580" y="122"/>
                    <a:pt x="368" y="0"/>
                    <a:pt x="368" y="0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390" y="197"/>
                    <a:pt x="390" y="197"/>
                    <a:pt x="390" y="197"/>
                  </a:cubicBezTo>
                  <a:cubicBezTo>
                    <a:pt x="287" y="224"/>
                    <a:pt x="287" y="224"/>
                    <a:pt x="287" y="224"/>
                  </a:cubicBezTo>
                  <a:cubicBezTo>
                    <a:pt x="280" y="225"/>
                    <a:pt x="272" y="229"/>
                    <a:pt x="266" y="235"/>
                  </a:cubicBezTo>
                  <a:cubicBezTo>
                    <a:pt x="261" y="239"/>
                    <a:pt x="259" y="242"/>
                    <a:pt x="253" y="250"/>
                  </a:cubicBezTo>
                  <a:cubicBezTo>
                    <a:pt x="250" y="257"/>
                    <a:pt x="161" y="406"/>
                    <a:pt x="161" y="406"/>
                  </a:cubicBezTo>
                  <a:cubicBezTo>
                    <a:pt x="158" y="411"/>
                    <a:pt x="156" y="417"/>
                    <a:pt x="156" y="422"/>
                  </a:cubicBezTo>
                  <a:cubicBezTo>
                    <a:pt x="154" y="430"/>
                    <a:pt x="154" y="437"/>
                    <a:pt x="158" y="447"/>
                  </a:cubicBezTo>
                  <a:cubicBezTo>
                    <a:pt x="160" y="456"/>
                    <a:pt x="184" y="546"/>
                    <a:pt x="184" y="546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625"/>
                    <a:pt x="0" y="625"/>
                    <a:pt x="0" y="625"/>
                  </a:cubicBezTo>
                  <a:cubicBezTo>
                    <a:pt x="0" y="625"/>
                    <a:pt x="188" y="732"/>
                    <a:pt x="210" y="743"/>
                  </a:cubicBezTo>
                  <a:cubicBezTo>
                    <a:pt x="231" y="757"/>
                    <a:pt x="255" y="753"/>
                    <a:pt x="272" y="740"/>
                  </a:cubicBezTo>
                  <a:cubicBezTo>
                    <a:pt x="272" y="740"/>
                    <a:pt x="342" y="687"/>
                    <a:pt x="351" y="680"/>
                  </a:cubicBezTo>
                  <a:cubicBezTo>
                    <a:pt x="360" y="672"/>
                    <a:pt x="366" y="663"/>
                    <a:pt x="372" y="651"/>
                  </a:cubicBezTo>
                  <a:cubicBezTo>
                    <a:pt x="375" y="640"/>
                    <a:pt x="373" y="629"/>
                    <a:pt x="372" y="623"/>
                  </a:cubicBezTo>
                  <a:cubicBezTo>
                    <a:pt x="370" y="618"/>
                    <a:pt x="306" y="381"/>
                    <a:pt x="306" y="381"/>
                  </a:cubicBezTo>
                  <a:cubicBezTo>
                    <a:pt x="306" y="381"/>
                    <a:pt x="542" y="319"/>
                    <a:pt x="550" y="317"/>
                  </a:cubicBezTo>
                  <a:cubicBezTo>
                    <a:pt x="557" y="316"/>
                    <a:pt x="565" y="314"/>
                    <a:pt x="576" y="302"/>
                  </a:cubicBezTo>
                  <a:cubicBezTo>
                    <a:pt x="587" y="291"/>
                    <a:pt x="589" y="280"/>
                    <a:pt x="591" y="272"/>
                  </a:cubicBezTo>
                  <a:cubicBezTo>
                    <a:pt x="593" y="265"/>
                    <a:pt x="602" y="184"/>
                    <a:pt x="604" y="175"/>
                  </a:cubicBezTo>
                  <a:cubicBezTo>
                    <a:pt x="606" y="163"/>
                    <a:pt x="604" y="152"/>
                    <a:pt x="599" y="1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50" name="Google Shape;50;p16"/>
          <p:cNvSpPr txBox="1"/>
          <p:nvPr>
            <p:ph type="title"/>
          </p:nvPr>
        </p:nvSpPr>
        <p:spPr>
          <a:xfrm>
            <a:off x="5089654" y="2781300"/>
            <a:ext cx="518477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Roboto Medium"/>
              <a:buNone/>
              <a:defRPr b="0" sz="32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1" name="Google Shape;51;p16"/>
          <p:cNvGrpSpPr/>
          <p:nvPr/>
        </p:nvGrpSpPr>
        <p:grpSpPr>
          <a:xfrm>
            <a:off x="5109338" y="1197000"/>
            <a:ext cx="2287135" cy="381711"/>
            <a:chOff x="2044700" y="1449387"/>
            <a:chExt cx="3481388" cy="581026"/>
          </a:xfrm>
        </p:grpSpPr>
        <p:grpSp>
          <p:nvGrpSpPr>
            <p:cNvPr id="52" name="Google Shape;52;p16"/>
            <p:cNvGrpSpPr/>
            <p:nvPr/>
          </p:nvGrpSpPr>
          <p:grpSpPr>
            <a:xfrm>
              <a:off x="2843213" y="1582738"/>
              <a:ext cx="2682875" cy="312738"/>
              <a:chOff x="2843213" y="1582738"/>
              <a:chExt cx="2682875" cy="312738"/>
            </a:xfrm>
          </p:grpSpPr>
          <p:sp>
            <p:nvSpPr>
              <p:cNvPr id="53" name="Google Shape;53;p16"/>
              <p:cNvSpPr/>
              <p:nvPr/>
            </p:nvSpPr>
            <p:spPr>
              <a:xfrm>
                <a:off x="3265488" y="1582738"/>
                <a:ext cx="247650" cy="309563"/>
              </a:xfrm>
              <a:custGeom>
                <a:rect b="b" l="l" r="r" t="t"/>
                <a:pathLst>
                  <a:path extrusionOk="0" h="195" w="156">
                    <a:moveTo>
                      <a:pt x="0" y="0"/>
                    </a:moveTo>
                    <a:lnTo>
                      <a:pt x="0" y="195"/>
                    </a:lnTo>
                    <a:lnTo>
                      <a:pt x="156" y="195"/>
                    </a:lnTo>
                    <a:lnTo>
                      <a:pt x="156" y="162"/>
                    </a:lnTo>
                    <a:lnTo>
                      <a:pt x="43" y="162"/>
                    </a:lnTo>
                    <a:lnTo>
                      <a:pt x="43" y="114"/>
                    </a:lnTo>
                    <a:lnTo>
                      <a:pt x="156" y="114"/>
                    </a:lnTo>
                    <a:lnTo>
                      <a:pt x="156" y="79"/>
                    </a:lnTo>
                    <a:lnTo>
                      <a:pt x="43" y="79"/>
                    </a:lnTo>
                    <a:lnTo>
                      <a:pt x="43" y="34"/>
                    </a:lnTo>
                    <a:lnTo>
                      <a:pt x="156" y="34"/>
                    </a:lnTo>
                    <a:lnTo>
                      <a:pt x="1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4" name="Google Shape;54;p16"/>
              <p:cNvSpPr/>
              <p:nvPr/>
            </p:nvSpPr>
            <p:spPr>
              <a:xfrm>
                <a:off x="3849688" y="1582738"/>
                <a:ext cx="66675" cy="30956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2843213" y="1582738"/>
                <a:ext cx="354013" cy="309563"/>
              </a:xfrm>
              <a:custGeom>
                <a:rect b="b" l="l" r="r" t="t"/>
                <a:pathLst>
                  <a:path extrusionOk="0" h="195" w="223">
                    <a:moveTo>
                      <a:pt x="61" y="0"/>
                    </a:moveTo>
                    <a:lnTo>
                      <a:pt x="110" y="153"/>
                    </a:lnTo>
                    <a:lnTo>
                      <a:pt x="162" y="0"/>
                    </a:lnTo>
                    <a:lnTo>
                      <a:pt x="223" y="0"/>
                    </a:lnTo>
                    <a:lnTo>
                      <a:pt x="223" y="195"/>
                    </a:lnTo>
                    <a:lnTo>
                      <a:pt x="182" y="195"/>
                    </a:lnTo>
                    <a:lnTo>
                      <a:pt x="182" y="49"/>
                    </a:lnTo>
                    <a:lnTo>
                      <a:pt x="130" y="195"/>
                    </a:lnTo>
                    <a:lnTo>
                      <a:pt x="89" y="195"/>
                    </a:lnTo>
                    <a:lnTo>
                      <a:pt x="40" y="49"/>
                    </a:lnTo>
                    <a:lnTo>
                      <a:pt x="40" y="195"/>
                    </a:lnTo>
                    <a:lnTo>
                      <a:pt x="0" y="195"/>
                    </a:lnTo>
                    <a:lnTo>
                      <a:pt x="0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3548063" y="1582738"/>
                <a:ext cx="268288" cy="309563"/>
              </a:xfrm>
              <a:custGeom>
                <a:rect b="b" l="l" r="r" t="t"/>
                <a:pathLst>
                  <a:path extrusionOk="0" h="195" w="169">
                    <a:moveTo>
                      <a:pt x="62" y="36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169" y="36"/>
                    </a:lnTo>
                    <a:lnTo>
                      <a:pt x="104" y="36"/>
                    </a:lnTo>
                    <a:lnTo>
                      <a:pt x="104" y="195"/>
                    </a:lnTo>
                    <a:lnTo>
                      <a:pt x="62" y="195"/>
                    </a:lnTo>
                    <a:lnTo>
                      <a:pt x="62" y="3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4649788" y="1582738"/>
                <a:ext cx="249238" cy="309563"/>
              </a:xfrm>
              <a:custGeom>
                <a:rect b="b" l="l" r="r" t="t"/>
                <a:pathLst>
                  <a:path extrusionOk="0" h="195" w="157">
                    <a:moveTo>
                      <a:pt x="0" y="0"/>
                    </a:moveTo>
                    <a:lnTo>
                      <a:pt x="0" y="195"/>
                    </a:lnTo>
                    <a:lnTo>
                      <a:pt x="157" y="195"/>
                    </a:lnTo>
                    <a:lnTo>
                      <a:pt x="157" y="162"/>
                    </a:lnTo>
                    <a:lnTo>
                      <a:pt x="43" y="162"/>
                    </a:lnTo>
                    <a:lnTo>
                      <a:pt x="43" y="114"/>
                    </a:lnTo>
                    <a:lnTo>
                      <a:pt x="157" y="114"/>
                    </a:lnTo>
                    <a:lnTo>
                      <a:pt x="157" y="79"/>
                    </a:lnTo>
                    <a:lnTo>
                      <a:pt x="43" y="79"/>
                    </a:lnTo>
                    <a:lnTo>
                      <a:pt x="43" y="34"/>
                    </a:lnTo>
                    <a:lnTo>
                      <a:pt x="157" y="34"/>
                    </a:lnTo>
                    <a:lnTo>
                      <a:pt x="1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8" name="Google Shape;58;p16"/>
              <p:cNvSpPr/>
              <p:nvPr/>
            </p:nvSpPr>
            <p:spPr>
              <a:xfrm>
                <a:off x="5257800" y="1582738"/>
                <a:ext cx="268288" cy="309563"/>
              </a:xfrm>
              <a:custGeom>
                <a:rect b="b" l="l" r="r" t="t"/>
                <a:pathLst>
                  <a:path extrusionOk="0" h="195" w="169">
                    <a:moveTo>
                      <a:pt x="62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169" y="34"/>
                    </a:lnTo>
                    <a:lnTo>
                      <a:pt x="104" y="34"/>
                    </a:lnTo>
                    <a:lnTo>
                      <a:pt x="104" y="195"/>
                    </a:lnTo>
                    <a:lnTo>
                      <a:pt x="62" y="195"/>
                    </a:lnTo>
                    <a:lnTo>
                      <a:pt x="62" y="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9" name="Google Shape;59;p16"/>
              <p:cNvSpPr/>
              <p:nvPr/>
            </p:nvSpPr>
            <p:spPr>
              <a:xfrm>
                <a:off x="3984625" y="1582738"/>
                <a:ext cx="276225" cy="309563"/>
              </a:xfrm>
              <a:custGeom>
                <a:rect b="b" l="l" r="r" t="t"/>
                <a:pathLst>
                  <a:path extrusionOk="0" h="195" w="174">
                    <a:moveTo>
                      <a:pt x="133" y="141"/>
                    </a:moveTo>
                    <a:lnTo>
                      <a:pt x="53" y="0"/>
                    </a:lnTo>
                    <a:lnTo>
                      <a:pt x="0" y="0"/>
                    </a:lnTo>
                    <a:lnTo>
                      <a:pt x="0" y="195"/>
                    </a:lnTo>
                    <a:lnTo>
                      <a:pt x="43" y="195"/>
                    </a:lnTo>
                    <a:lnTo>
                      <a:pt x="41" y="48"/>
                    </a:lnTo>
                    <a:lnTo>
                      <a:pt x="126" y="195"/>
                    </a:lnTo>
                    <a:lnTo>
                      <a:pt x="174" y="195"/>
                    </a:lnTo>
                    <a:lnTo>
                      <a:pt x="174" y="0"/>
                    </a:lnTo>
                    <a:lnTo>
                      <a:pt x="132" y="0"/>
                    </a:lnTo>
                    <a:lnTo>
                      <a:pt x="133" y="14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60" name="Google Shape;60;p16"/>
              <p:cNvSpPr/>
              <p:nvPr/>
            </p:nvSpPr>
            <p:spPr>
              <a:xfrm>
                <a:off x="4287838" y="1582738"/>
                <a:ext cx="333375" cy="309563"/>
              </a:xfrm>
              <a:custGeom>
                <a:rect b="b" l="l" r="r" t="t"/>
                <a:pathLst>
                  <a:path extrusionOk="0" h="195" w="210">
                    <a:moveTo>
                      <a:pt x="106" y="145"/>
                    </a:moveTo>
                    <a:lnTo>
                      <a:pt x="46" y="0"/>
                    </a:lnTo>
                    <a:lnTo>
                      <a:pt x="0" y="0"/>
                    </a:lnTo>
                    <a:lnTo>
                      <a:pt x="85" y="195"/>
                    </a:lnTo>
                    <a:lnTo>
                      <a:pt x="128" y="195"/>
                    </a:lnTo>
                    <a:lnTo>
                      <a:pt x="210" y="0"/>
                    </a:lnTo>
                    <a:lnTo>
                      <a:pt x="167" y="0"/>
                    </a:lnTo>
                    <a:lnTo>
                      <a:pt x="106" y="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61" name="Google Shape;61;p16"/>
              <p:cNvSpPr/>
              <p:nvPr/>
            </p:nvSpPr>
            <p:spPr>
              <a:xfrm>
                <a:off x="4941888" y="1582738"/>
                <a:ext cx="295275" cy="312738"/>
              </a:xfrm>
              <a:custGeom>
                <a:rect b="b" l="l" r="r" t="t"/>
                <a:pathLst>
                  <a:path extrusionOk="0" h="131" w="125">
                    <a:moveTo>
                      <a:pt x="83" y="55"/>
                    </a:moveTo>
                    <a:cubicBezTo>
                      <a:pt x="46" y="55"/>
                      <a:pt x="46" y="55"/>
                      <a:pt x="46" y="55"/>
                    </a:cubicBezTo>
                    <a:cubicBezTo>
                      <a:pt x="35" y="55"/>
                      <a:pt x="29" y="50"/>
                      <a:pt x="29" y="40"/>
                    </a:cubicBezTo>
                    <a:cubicBezTo>
                      <a:pt x="29" y="29"/>
                      <a:pt x="36" y="23"/>
                      <a:pt x="50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0" y="0"/>
                      <a:pt x="18" y="3"/>
                      <a:pt x="11" y="10"/>
                    </a:cubicBezTo>
                    <a:cubicBezTo>
                      <a:pt x="3" y="16"/>
                      <a:pt x="0" y="26"/>
                      <a:pt x="0" y="40"/>
                    </a:cubicBezTo>
                    <a:cubicBezTo>
                      <a:pt x="0" y="66"/>
                      <a:pt x="13" y="78"/>
                      <a:pt x="44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91" y="78"/>
                      <a:pt x="96" y="82"/>
                      <a:pt x="96" y="93"/>
                    </a:cubicBezTo>
                    <a:cubicBezTo>
                      <a:pt x="96" y="104"/>
                      <a:pt x="90" y="108"/>
                      <a:pt x="74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79" y="131"/>
                      <a:pt x="79" y="131"/>
                      <a:pt x="79" y="131"/>
                    </a:cubicBezTo>
                    <a:cubicBezTo>
                      <a:pt x="111" y="131"/>
                      <a:pt x="125" y="119"/>
                      <a:pt x="125" y="92"/>
                    </a:cubicBezTo>
                    <a:cubicBezTo>
                      <a:pt x="125" y="78"/>
                      <a:pt x="122" y="69"/>
                      <a:pt x="116" y="63"/>
                    </a:cubicBezTo>
                    <a:cubicBezTo>
                      <a:pt x="109" y="58"/>
                      <a:pt x="98" y="55"/>
                      <a:pt x="83" y="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62" name="Google Shape;62;p16"/>
            <p:cNvGrpSpPr/>
            <p:nvPr/>
          </p:nvGrpSpPr>
          <p:grpSpPr>
            <a:xfrm>
              <a:off x="2044700" y="1449387"/>
              <a:ext cx="642938" cy="581026"/>
              <a:chOff x="2044700" y="1449387"/>
              <a:chExt cx="642938" cy="581026"/>
            </a:xfrm>
          </p:grpSpPr>
          <p:sp>
            <p:nvSpPr>
              <p:cNvPr id="63" name="Google Shape;63;p16"/>
              <p:cNvSpPr/>
              <p:nvPr/>
            </p:nvSpPr>
            <p:spPr>
              <a:xfrm>
                <a:off x="2182813" y="1449387"/>
                <a:ext cx="366713" cy="214313"/>
              </a:xfrm>
              <a:custGeom>
                <a:rect b="b" l="l" r="r" t="t"/>
                <a:pathLst>
                  <a:path extrusionOk="0" h="90" w="156">
                    <a:moveTo>
                      <a:pt x="148" y="9"/>
                    </a:moveTo>
                    <a:cubicBezTo>
                      <a:pt x="148" y="9"/>
                      <a:pt x="131" y="2"/>
                      <a:pt x="129" y="1"/>
                    </a:cubicBezTo>
                    <a:cubicBezTo>
                      <a:pt x="126" y="0"/>
                      <a:pt x="124" y="0"/>
                      <a:pt x="122" y="1"/>
                    </a:cubicBezTo>
                    <a:cubicBezTo>
                      <a:pt x="119" y="1"/>
                      <a:pt x="117" y="3"/>
                      <a:pt x="116" y="4"/>
                    </a:cubicBezTo>
                    <a:cubicBezTo>
                      <a:pt x="115" y="4"/>
                      <a:pt x="78" y="41"/>
                      <a:pt x="78" y="41"/>
                    </a:cubicBezTo>
                    <a:cubicBezTo>
                      <a:pt x="78" y="41"/>
                      <a:pt x="41" y="5"/>
                      <a:pt x="40" y="4"/>
                    </a:cubicBezTo>
                    <a:cubicBezTo>
                      <a:pt x="38" y="2"/>
                      <a:pt x="37" y="1"/>
                      <a:pt x="34" y="0"/>
                    </a:cubicBezTo>
                    <a:cubicBezTo>
                      <a:pt x="31" y="0"/>
                      <a:pt x="28" y="0"/>
                      <a:pt x="27" y="1"/>
                    </a:cubicBezTo>
                    <a:cubicBezTo>
                      <a:pt x="25" y="2"/>
                      <a:pt x="9" y="8"/>
                      <a:pt x="7" y="9"/>
                    </a:cubicBezTo>
                    <a:cubicBezTo>
                      <a:pt x="5" y="10"/>
                      <a:pt x="3" y="11"/>
                      <a:pt x="2" y="14"/>
                    </a:cubicBezTo>
                    <a:cubicBezTo>
                      <a:pt x="0" y="15"/>
                      <a:pt x="0" y="18"/>
                      <a:pt x="0" y="20"/>
                    </a:cubicBezTo>
                    <a:cubicBezTo>
                      <a:pt x="0" y="17"/>
                      <a:pt x="0" y="71"/>
                      <a:pt x="0" y="71"/>
                    </a:cubicBezTo>
                    <a:cubicBezTo>
                      <a:pt x="34" y="90"/>
                      <a:pt x="34" y="90"/>
                      <a:pt x="34" y="90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2" y="63"/>
                      <a:pt x="53" y="64"/>
                      <a:pt x="54" y="64"/>
                    </a:cubicBezTo>
                    <a:cubicBezTo>
                      <a:pt x="56" y="65"/>
                      <a:pt x="56" y="65"/>
                      <a:pt x="58" y="65"/>
                    </a:cubicBezTo>
                    <a:cubicBezTo>
                      <a:pt x="97" y="65"/>
                      <a:pt x="97" y="65"/>
                      <a:pt x="97" y="65"/>
                    </a:cubicBezTo>
                    <a:cubicBezTo>
                      <a:pt x="98" y="65"/>
                      <a:pt x="100" y="65"/>
                      <a:pt x="101" y="64"/>
                    </a:cubicBezTo>
                    <a:cubicBezTo>
                      <a:pt x="103" y="64"/>
                      <a:pt x="104" y="63"/>
                      <a:pt x="106" y="62"/>
                    </a:cubicBezTo>
                    <a:cubicBezTo>
                      <a:pt x="107" y="60"/>
                      <a:pt x="121" y="46"/>
                      <a:pt x="121" y="46"/>
                    </a:cubicBezTo>
                    <a:cubicBezTo>
                      <a:pt x="121" y="90"/>
                      <a:pt x="121" y="90"/>
                      <a:pt x="121" y="90"/>
                    </a:cubicBezTo>
                    <a:cubicBezTo>
                      <a:pt x="156" y="71"/>
                      <a:pt x="156" y="71"/>
                      <a:pt x="156" y="71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6" y="15"/>
                      <a:pt x="153" y="11"/>
                      <a:pt x="148" y="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2044700" y="1644650"/>
                <a:ext cx="303213" cy="384175"/>
              </a:xfrm>
              <a:custGeom>
                <a:rect b="b" l="l" r="r" t="t"/>
                <a:pathLst>
                  <a:path extrusionOk="0" h="161" w="128">
                    <a:moveTo>
                      <a:pt x="0" y="37"/>
                    </a:moveTo>
                    <a:cubicBezTo>
                      <a:pt x="0" y="37"/>
                      <a:pt x="3" y="56"/>
                      <a:pt x="3" y="58"/>
                    </a:cubicBezTo>
                    <a:cubicBezTo>
                      <a:pt x="4" y="60"/>
                      <a:pt x="4" y="63"/>
                      <a:pt x="6" y="65"/>
                    </a:cubicBezTo>
                    <a:cubicBezTo>
                      <a:pt x="8" y="67"/>
                      <a:pt x="10" y="68"/>
                      <a:pt x="12" y="68"/>
                    </a:cubicBezTo>
                    <a:cubicBezTo>
                      <a:pt x="13" y="68"/>
                      <a:pt x="64" y="82"/>
                      <a:pt x="64" y="82"/>
                    </a:cubicBezTo>
                    <a:cubicBezTo>
                      <a:pt x="64" y="82"/>
                      <a:pt x="50" y="132"/>
                      <a:pt x="50" y="133"/>
                    </a:cubicBezTo>
                    <a:cubicBezTo>
                      <a:pt x="50" y="135"/>
                      <a:pt x="49" y="136"/>
                      <a:pt x="50" y="140"/>
                    </a:cubicBezTo>
                    <a:cubicBezTo>
                      <a:pt x="51" y="143"/>
                      <a:pt x="53" y="144"/>
                      <a:pt x="54" y="146"/>
                    </a:cubicBezTo>
                    <a:cubicBezTo>
                      <a:pt x="55" y="147"/>
                      <a:pt x="69" y="157"/>
                      <a:pt x="71" y="158"/>
                    </a:cubicBezTo>
                    <a:cubicBezTo>
                      <a:pt x="73" y="160"/>
                      <a:pt x="75" y="161"/>
                      <a:pt x="78" y="161"/>
                    </a:cubicBezTo>
                    <a:cubicBezTo>
                      <a:pt x="80" y="161"/>
                      <a:pt x="82" y="160"/>
                      <a:pt x="84" y="159"/>
                    </a:cubicBezTo>
                    <a:cubicBezTo>
                      <a:pt x="82" y="160"/>
                      <a:pt x="128" y="134"/>
                      <a:pt x="128" y="134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89" y="117"/>
                      <a:pt x="89" y="117"/>
                      <a:pt x="89" y="117"/>
                    </a:cubicBezTo>
                    <a:cubicBezTo>
                      <a:pt x="95" y="95"/>
                      <a:pt x="95" y="95"/>
                      <a:pt x="95" y="95"/>
                    </a:cubicBezTo>
                    <a:cubicBezTo>
                      <a:pt x="96" y="94"/>
                      <a:pt x="96" y="92"/>
                      <a:pt x="96" y="90"/>
                    </a:cubicBezTo>
                    <a:cubicBezTo>
                      <a:pt x="95" y="89"/>
                      <a:pt x="95" y="88"/>
                      <a:pt x="94" y="86"/>
                    </a:cubicBezTo>
                    <a:cubicBezTo>
                      <a:pt x="94" y="85"/>
                      <a:pt x="75" y="53"/>
                      <a:pt x="75" y="53"/>
                    </a:cubicBezTo>
                    <a:cubicBezTo>
                      <a:pt x="74" y="52"/>
                      <a:pt x="73" y="51"/>
                      <a:pt x="72" y="50"/>
                    </a:cubicBezTo>
                    <a:cubicBezTo>
                      <a:pt x="71" y="49"/>
                      <a:pt x="69" y="48"/>
                      <a:pt x="67" y="48"/>
                    </a:cubicBezTo>
                    <a:cubicBezTo>
                      <a:pt x="65" y="47"/>
                      <a:pt x="46" y="42"/>
                      <a:pt x="46" y="42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10" y="23"/>
                      <a:pt x="6" y="26"/>
                    </a:cubicBezTo>
                    <a:cubicBezTo>
                      <a:pt x="2" y="28"/>
                      <a:pt x="0" y="33"/>
                      <a:pt x="0" y="3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2379663" y="1644650"/>
                <a:ext cx="307975" cy="385763"/>
              </a:xfrm>
              <a:custGeom>
                <a:rect b="b" l="l" r="r" t="t"/>
                <a:pathLst>
                  <a:path extrusionOk="0" h="162" w="130">
                    <a:moveTo>
                      <a:pt x="58" y="158"/>
                    </a:moveTo>
                    <a:cubicBezTo>
                      <a:pt x="58" y="158"/>
                      <a:pt x="73" y="147"/>
                      <a:pt x="75" y="145"/>
                    </a:cubicBezTo>
                    <a:cubicBezTo>
                      <a:pt x="77" y="144"/>
                      <a:pt x="78" y="142"/>
                      <a:pt x="80" y="139"/>
                    </a:cubicBezTo>
                    <a:cubicBezTo>
                      <a:pt x="80" y="137"/>
                      <a:pt x="80" y="134"/>
                      <a:pt x="80" y="133"/>
                    </a:cubicBezTo>
                    <a:cubicBezTo>
                      <a:pt x="79" y="132"/>
                      <a:pt x="66" y="82"/>
                      <a:pt x="66" y="82"/>
                    </a:cubicBezTo>
                    <a:cubicBezTo>
                      <a:pt x="66" y="82"/>
                      <a:pt x="116" y="68"/>
                      <a:pt x="118" y="68"/>
                    </a:cubicBezTo>
                    <a:cubicBezTo>
                      <a:pt x="119" y="68"/>
                      <a:pt x="121" y="67"/>
                      <a:pt x="123" y="65"/>
                    </a:cubicBezTo>
                    <a:cubicBezTo>
                      <a:pt x="126" y="62"/>
                      <a:pt x="126" y="60"/>
                      <a:pt x="126" y="58"/>
                    </a:cubicBezTo>
                    <a:cubicBezTo>
                      <a:pt x="127" y="57"/>
                      <a:pt x="129" y="40"/>
                      <a:pt x="129" y="38"/>
                    </a:cubicBezTo>
                    <a:cubicBezTo>
                      <a:pt x="130" y="35"/>
                      <a:pt x="129" y="33"/>
                      <a:pt x="128" y="30"/>
                    </a:cubicBezTo>
                    <a:cubicBezTo>
                      <a:pt x="127" y="28"/>
                      <a:pt x="126" y="27"/>
                      <a:pt x="124" y="26"/>
                    </a:cubicBezTo>
                    <a:cubicBezTo>
                      <a:pt x="126" y="27"/>
                      <a:pt x="79" y="0"/>
                      <a:pt x="79" y="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0" y="48"/>
                      <a:pt x="58" y="49"/>
                      <a:pt x="57" y="50"/>
                    </a:cubicBezTo>
                    <a:cubicBezTo>
                      <a:pt x="56" y="51"/>
                      <a:pt x="56" y="52"/>
                      <a:pt x="54" y="54"/>
                    </a:cubicBezTo>
                    <a:cubicBezTo>
                      <a:pt x="54" y="55"/>
                      <a:pt x="35" y="87"/>
                      <a:pt x="35" y="87"/>
                    </a:cubicBezTo>
                    <a:cubicBezTo>
                      <a:pt x="34" y="88"/>
                      <a:pt x="34" y="89"/>
                      <a:pt x="34" y="90"/>
                    </a:cubicBezTo>
                    <a:cubicBezTo>
                      <a:pt x="33" y="92"/>
                      <a:pt x="33" y="94"/>
                      <a:pt x="34" y="96"/>
                    </a:cubicBezTo>
                    <a:cubicBezTo>
                      <a:pt x="34" y="98"/>
                      <a:pt x="40" y="117"/>
                      <a:pt x="40" y="117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40" y="156"/>
                      <a:pt x="45" y="159"/>
                    </a:cubicBezTo>
                    <a:cubicBezTo>
                      <a:pt x="50" y="162"/>
                      <a:pt x="55" y="161"/>
                      <a:pt x="58" y="1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5087938" y="5594818"/>
            <a:ext cx="4478337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asic Layout Light">
  <p:cSld name="1_Basic Layout Ligh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968268" y="492125"/>
            <a:ext cx="7199312" cy="647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Roboto Medium"/>
              <a:buNone/>
              <a:defRPr b="0">
                <a:solidFill>
                  <a:srgbClr val="1C1C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952500" y="1484113"/>
            <a:ext cx="3429000" cy="4753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>
                <a:solidFill>
                  <a:srgbClr val="33333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400"/>
              <a:buChar char="•"/>
              <a:defRPr>
                <a:solidFill>
                  <a:srgbClr val="333333"/>
                </a:solidFill>
              </a:defRPr>
            </a:lvl2pPr>
            <a:lvl3pPr indent="-3048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  <a:defRPr>
                <a:solidFill>
                  <a:srgbClr val="333333"/>
                </a:solidFill>
              </a:defRPr>
            </a:lvl3pPr>
            <a:lvl4pPr indent="-2921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000"/>
              <a:buChar char="•"/>
              <a:defRPr sz="1000">
                <a:solidFill>
                  <a:srgbClr val="333333"/>
                </a:solidFill>
              </a:defRPr>
            </a:lvl4pPr>
            <a:lvl5pPr indent="-273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 sz="7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0" name="Google Shape;70;p17"/>
          <p:cNvGrpSpPr/>
          <p:nvPr/>
        </p:nvGrpSpPr>
        <p:grpSpPr>
          <a:xfrm>
            <a:off x="-19714" y="0"/>
            <a:ext cx="703350" cy="6858000"/>
            <a:chOff x="-19714" y="0"/>
            <a:chExt cx="703350" cy="6858000"/>
          </a:xfrm>
        </p:grpSpPr>
        <p:grpSp>
          <p:nvGrpSpPr>
            <p:cNvPr id="71" name="Google Shape;71;p17"/>
            <p:cNvGrpSpPr/>
            <p:nvPr/>
          </p:nvGrpSpPr>
          <p:grpSpPr>
            <a:xfrm>
              <a:off x="231969" y="552423"/>
              <a:ext cx="247813" cy="217998"/>
              <a:chOff x="8716963" y="1482725"/>
              <a:chExt cx="762000" cy="687388"/>
            </a:xfrm>
          </p:grpSpPr>
          <p:sp>
            <p:nvSpPr>
              <p:cNvPr id="72" name="Google Shape;72;p17"/>
              <p:cNvSpPr/>
              <p:nvPr/>
            </p:nvSpPr>
            <p:spPr>
              <a:xfrm>
                <a:off x="8880475" y="1482725"/>
                <a:ext cx="438150" cy="257175"/>
              </a:xfrm>
              <a:custGeom>
                <a:rect b="b" l="l" r="r" t="t"/>
                <a:pathLst>
                  <a:path extrusionOk="0" h="67" w="115">
                    <a:moveTo>
                      <a:pt x="110" y="7"/>
                    </a:moveTo>
                    <a:cubicBezTo>
                      <a:pt x="110" y="7"/>
                      <a:pt x="97" y="2"/>
                      <a:pt x="95" y="1"/>
                    </a:cubicBezTo>
                    <a:cubicBezTo>
                      <a:pt x="93" y="0"/>
                      <a:pt x="92" y="0"/>
                      <a:pt x="90" y="1"/>
                    </a:cubicBezTo>
                    <a:cubicBezTo>
                      <a:pt x="88" y="1"/>
                      <a:pt x="86" y="2"/>
                      <a:pt x="86" y="3"/>
                    </a:cubicBezTo>
                    <a:cubicBezTo>
                      <a:pt x="85" y="4"/>
                      <a:pt x="57" y="31"/>
                      <a:pt x="57" y="31"/>
                    </a:cubicBezTo>
                    <a:cubicBezTo>
                      <a:pt x="57" y="31"/>
                      <a:pt x="30" y="4"/>
                      <a:pt x="29" y="3"/>
                    </a:cubicBezTo>
                    <a:cubicBezTo>
                      <a:pt x="29" y="2"/>
                      <a:pt x="27" y="1"/>
                      <a:pt x="25" y="1"/>
                    </a:cubicBezTo>
                    <a:cubicBezTo>
                      <a:pt x="23" y="0"/>
                      <a:pt x="21" y="1"/>
                      <a:pt x="20" y="1"/>
                    </a:cubicBezTo>
                    <a:cubicBezTo>
                      <a:pt x="19" y="2"/>
                      <a:pt x="7" y="6"/>
                      <a:pt x="5" y="7"/>
                    </a:cubicBezTo>
                    <a:cubicBezTo>
                      <a:pt x="4" y="8"/>
                      <a:pt x="2" y="9"/>
                      <a:pt x="1" y="11"/>
                    </a:cubicBezTo>
                    <a:cubicBezTo>
                      <a:pt x="0" y="12"/>
                      <a:pt x="0" y="13"/>
                      <a:pt x="0" y="15"/>
                    </a:cubicBezTo>
                    <a:cubicBezTo>
                      <a:pt x="0" y="13"/>
                      <a:pt x="0" y="53"/>
                      <a:pt x="0" y="53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8" y="47"/>
                      <a:pt x="39" y="47"/>
                      <a:pt x="40" y="48"/>
                    </a:cubicBezTo>
                    <a:cubicBezTo>
                      <a:pt x="41" y="48"/>
                      <a:pt x="42" y="48"/>
                      <a:pt x="43" y="48"/>
                    </a:cubicBezTo>
                    <a:cubicBezTo>
                      <a:pt x="72" y="48"/>
                      <a:pt x="72" y="48"/>
                      <a:pt x="72" y="48"/>
                    </a:cubicBezTo>
                    <a:cubicBezTo>
                      <a:pt x="73" y="48"/>
                      <a:pt x="74" y="48"/>
                      <a:pt x="75" y="48"/>
                    </a:cubicBezTo>
                    <a:cubicBezTo>
                      <a:pt x="76" y="47"/>
                      <a:pt x="77" y="47"/>
                      <a:pt x="78" y="46"/>
                    </a:cubicBezTo>
                    <a:cubicBezTo>
                      <a:pt x="79" y="45"/>
                      <a:pt x="90" y="34"/>
                      <a:pt x="90" y="34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1"/>
                      <a:pt x="113" y="8"/>
                      <a:pt x="110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3" name="Google Shape;73;p17"/>
              <p:cNvSpPr/>
              <p:nvPr/>
            </p:nvSpPr>
            <p:spPr>
              <a:xfrm>
                <a:off x="8716963" y="1716088"/>
                <a:ext cx="365125" cy="450850"/>
              </a:xfrm>
              <a:custGeom>
                <a:rect b="b" l="l" r="r" t="t"/>
                <a:pathLst>
                  <a:path extrusionOk="0" h="118" w="96">
                    <a:moveTo>
                      <a:pt x="1" y="27"/>
                    </a:moveTo>
                    <a:cubicBezTo>
                      <a:pt x="1" y="27"/>
                      <a:pt x="2" y="41"/>
                      <a:pt x="3" y="43"/>
                    </a:cubicBezTo>
                    <a:cubicBezTo>
                      <a:pt x="3" y="45"/>
                      <a:pt x="4" y="46"/>
                      <a:pt x="5" y="48"/>
                    </a:cubicBezTo>
                    <a:cubicBezTo>
                      <a:pt x="6" y="49"/>
                      <a:pt x="8" y="50"/>
                      <a:pt x="9" y="50"/>
                    </a:cubicBezTo>
                    <a:cubicBezTo>
                      <a:pt x="10" y="50"/>
                      <a:pt x="48" y="60"/>
                      <a:pt x="48" y="60"/>
                    </a:cubicBezTo>
                    <a:cubicBezTo>
                      <a:pt x="48" y="60"/>
                      <a:pt x="38" y="97"/>
                      <a:pt x="37" y="98"/>
                    </a:cubicBezTo>
                    <a:cubicBezTo>
                      <a:pt x="37" y="99"/>
                      <a:pt x="37" y="100"/>
                      <a:pt x="37" y="103"/>
                    </a:cubicBezTo>
                    <a:cubicBezTo>
                      <a:pt x="38" y="105"/>
                      <a:pt x="39" y="106"/>
                      <a:pt x="40" y="107"/>
                    </a:cubicBezTo>
                    <a:cubicBezTo>
                      <a:pt x="41" y="108"/>
                      <a:pt x="51" y="115"/>
                      <a:pt x="53" y="116"/>
                    </a:cubicBezTo>
                    <a:cubicBezTo>
                      <a:pt x="54" y="117"/>
                      <a:pt x="56" y="118"/>
                      <a:pt x="58" y="118"/>
                    </a:cubicBezTo>
                    <a:cubicBezTo>
                      <a:pt x="59" y="118"/>
                      <a:pt x="61" y="118"/>
                      <a:pt x="62" y="117"/>
                    </a:cubicBezTo>
                    <a:cubicBezTo>
                      <a:pt x="61" y="118"/>
                      <a:pt x="96" y="98"/>
                      <a:pt x="96" y="98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71" y="70"/>
                      <a:pt x="71" y="70"/>
                      <a:pt x="71" y="70"/>
                    </a:cubicBezTo>
                    <a:cubicBezTo>
                      <a:pt x="71" y="69"/>
                      <a:pt x="71" y="68"/>
                      <a:pt x="71" y="66"/>
                    </a:cubicBezTo>
                    <a:cubicBezTo>
                      <a:pt x="71" y="65"/>
                      <a:pt x="71" y="65"/>
                      <a:pt x="70" y="63"/>
                    </a:cubicBezTo>
                    <a:cubicBezTo>
                      <a:pt x="69" y="62"/>
                      <a:pt x="56" y="39"/>
                      <a:pt x="56" y="39"/>
                    </a:cubicBezTo>
                    <a:cubicBezTo>
                      <a:pt x="55" y="38"/>
                      <a:pt x="55" y="37"/>
                      <a:pt x="54" y="37"/>
                    </a:cubicBezTo>
                    <a:cubicBezTo>
                      <a:pt x="53" y="36"/>
                      <a:pt x="52" y="35"/>
                      <a:pt x="50" y="35"/>
                    </a:cubicBezTo>
                    <a:cubicBezTo>
                      <a:pt x="49" y="35"/>
                      <a:pt x="34" y="31"/>
                      <a:pt x="34" y="31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8" y="17"/>
                      <a:pt x="5" y="19"/>
                    </a:cubicBezTo>
                    <a:cubicBezTo>
                      <a:pt x="2" y="21"/>
                      <a:pt x="0" y="24"/>
                      <a:pt x="1" y="2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4" name="Google Shape;74;p17"/>
              <p:cNvSpPr/>
              <p:nvPr/>
            </p:nvSpPr>
            <p:spPr>
              <a:xfrm>
                <a:off x="9117013" y="1716088"/>
                <a:ext cx="361950" cy="454025"/>
              </a:xfrm>
              <a:custGeom>
                <a:rect b="b" l="l" r="r" t="t"/>
                <a:pathLst>
                  <a:path extrusionOk="0" h="119" w="95">
                    <a:moveTo>
                      <a:pt x="43" y="116"/>
                    </a:moveTo>
                    <a:cubicBezTo>
                      <a:pt x="43" y="116"/>
                      <a:pt x="54" y="108"/>
                      <a:pt x="55" y="107"/>
                    </a:cubicBezTo>
                    <a:cubicBezTo>
                      <a:pt x="57" y="106"/>
                      <a:pt x="58" y="104"/>
                      <a:pt x="59" y="103"/>
                    </a:cubicBezTo>
                    <a:cubicBezTo>
                      <a:pt x="59" y="101"/>
                      <a:pt x="59" y="99"/>
                      <a:pt x="59" y="98"/>
                    </a:cubicBezTo>
                    <a:cubicBezTo>
                      <a:pt x="58" y="97"/>
                      <a:pt x="48" y="60"/>
                      <a:pt x="48" y="60"/>
                    </a:cubicBezTo>
                    <a:cubicBezTo>
                      <a:pt x="48" y="60"/>
                      <a:pt x="86" y="50"/>
                      <a:pt x="87" y="50"/>
                    </a:cubicBezTo>
                    <a:cubicBezTo>
                      <a:pt x="88" y="50"/>
                      <a:pt x="89" y="49"/>
                      <a:pt x="91" y="48"/>
                    </a:cubicBezTo>
                    <a:cubicBezTo>
                      <a:pt x="92" y="46"/>
                      <a:pt x="93" y="44"/>
                      <a:pt x="93" y="43"/>
                    </a:cubicBezTo>
                    <a:cubicBezTo>
                      <a:pt x="93" y="42"/>
                      <a:pt x="95" y="29"/>
                      <a:pt x="95" y="27"/>
                    </a:cubicBezTo>
                    <a:cubicBezTo>
                      <a:pt x="95" y="26"/>
                      <a:pt x="95" y="24"/>
                      <a:pt x="94" y="22"/>
                    </a:cubicBezTo>
                    <a:cubicBezTo>
                      <a:pt x="93" y="21"/>
                      <a:pt x="92" y="20"/>
                      <a:pt x="91" y="19"/>
                    </a:cubicBezTo>
                    <a:cubicBezTo>
                      <a:pt x="92" y="20"/>
                      <a:pt x="58" y="0"/>
                      <a:pt x="58" y="0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4" y="35"/>
                      <a:pt x="43" y="36"/>
                      <a:pt x="42" y="37"/>
                    </a:cubicBezTo>
                    <a:cubicBezTo>
                      <a:pt x="41" y="37"/>
                      <a:pt x="41" y="38"/>
                      <a:pt x="40" y="39"/>
                    </a:cubicBezTo>
                    <a:cubicBezTo>
                      <a:pt x="39" y="40"/>
                      <a:pt x="26" y="64"/>
                      <a:pt x="26" y="64"/>
                    </a:cubicBezTo>
                    <a:cubicBezTo>
                      <a:pt x="25" y="64"/>
                      <a:pt x="25" y="65"/>
                      <a:pt x="25" y="66"/>
                    </a:cubicBezTo>
                    <a:cubicBezTo>
                      <a:pt x="24" y="67"/>
                      <a:pt x="24" y="69"/>
                      <a:pt x="25" y="70"/>
                    </a:cubicBezTo>
                    <a:cubicBezTo>
                      <a:pt x="25" y="72"/>
                      <a:pt x="29" y="86"/>
                      <a:pt x="29" y="86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30" y="115"/>
                      <a:pt x="33" y="117"/>
                    </a:cubicBezTo>
                    <a:cubicBezTo>
                      <a:pt x="37" y="119"/>
                      <a:pt x="40" y="118"/>
                      <a:pt x="43" y="11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sp>
          <p:nvSpPr>
            <p:cNvPr id="75" name="Google Shape;75;p17"/>
            <p:cNvSpPr txBox="1"/>
            <p:nvPr/>
          </p:nvSpPr>
          <p:spPr>
            <a:xfrm rot="-5400000">
              <a:off x="-2270026" y="3271409"/>
              <a:ext cx="5251975" cy="247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rm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BBBC5"/>
                </a:buClr>
                <a:buSzPts val="700"/>
                <a:buFont typeface="Roboto"/>
                <a:buNone/>
              </a:pPr>
              <a:r>
                <a:rPr b="1" i="0" lang="ru-RU" sz="700" u="none" cap="none" strike="noStrike">
                  <a:solidFill>
                    <a:srgbClr val="BBBBC5"/>
                  </a:solidFill>
                  <a:latin typeface="Roboto"/>
                  <a:ea typeface="Roboto"/>
                  <a:cs typeface="Roboto"/>
                  <a:sym typeface="Roboto"/>
                </a:rPr>
                <a:t>METINVESTHOLDING.COM</a:t>
              </a:r>
              <a:endParaRPr/>
            </a:p>
          </p:txBody>
        </p:sp>
        <p:sp>
          <p:nvSpPr>
            <p:cNvPr id="76" name="Google Shape;76;p17"/>
            <p:cNvSpPr txBox="1"/>
            <p:nvPr/>
          </p:nvSpPr>
          <p:spPr>
            <a:xfrm>
              <a:off x="-19714" y="5949000"/>
              <a:ext cx="7033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ru-RU" sz="1800">
                  <a:solidFill>
                    <a:srgbClr val="9191A0"/>
                  </a:solidFill>
                  <a:latin typeface="Roboto"/>
                  <a:ea typeface="Roboto"/>
                  <a:cs typeface="Roboto"/>
                  <a:sym typeface="Roboto"/>
                </a:rPr>
                <a:t>‹#›</a:t>
              </a:fld>
              <a:endParaRPr sz="1800">
                <a:solidFill>
                  <a:srgbClr val="9191A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77" name="Google Shape;77;p17"/>
            <p:cNvCxnSpPr/>
            <p:nvPr/>
          </p:nvCxnSpPr>
          <p:spPr>
            <a:xfrm rot="10800000">
              <a:off x="675611" y="0"/>
              <a:ext cx="0" cy="6858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8" name="Google Shape;78;p17"/>
          <p:cNvSpPr/>
          <p:nvPr>
            <p:ph idx="2" type="chart"/>
          </p:nvPr>
        </p:nvSpPr>
        <p:spPr>
          <a:xfrm>
            <a:off x="4724400" y="2132013"/>
            <a:ext cx="3443288" cy="1728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" name="Google Shape;79;p17"/>
          <p:cNvSpPr/>
          <p:nvPr>
            <p:ph idx="3" type="chart"/>
          </p:nvPr>
        </p:nvSpPr>
        <p:spPr>
          <a:xfrm>
            <a:off x="8443912" y="2132013"/>
            <a:ext cx="3443288" cy="1728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0" name="Google Shape;80;p17"/>
          <p:cNvSpPr/>
          <p:nvPr>
            <p:ph idx="4" type="chart"/>
          </p:nvPr>
        </p:nvSpPr>
        <p:spPr>
          <a:xfrm>
            <a:off x="4724400" y="4502150"/>
            <a:ext cx="3443288" cy="1728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1" name="Google Shape;81;p17"/>
          <p:cNvSpPr/>
          <p:nvPr>
            <p:ph idx="5" type="chart"/>
          </p:nvPr>
        </p:nvSpPr>
        <p:spPr>
          <a:xfrm>
            <a:off x="8443912" y="4502150"/>
            <a:ext cx="3443288" cy="1728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6" type="body"/>
          </p:nvPr>
        </p:nvSpPr>
        <p:spPr>
          <a:xfrm>
            <a:off x="4724400" y="1484313"/>
            <a:ext cx="3443288" cy="433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7" type="body"/>
          </p:nvPr>
        </p:nvSpPr>
        <p:spPr>
          <a:xfrm>
            <a:off x="8458200" y="1484313"/>
            <a:ext cx="3443288" cy="433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8" type="body"/>
          </p:nvPr>
        </p:nvSpPr>
        <p:spPr>
          <a:xfrm>
            <a:off x="4724400" y="4076700"/>
            <a:ext cx="3443288" cy="433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9" type="body"/>
          </p:nvPr>
        </p:nvSpPr>
        <p:spPr>
          <a:xfrm>
            <a:off x="8458200" y="4076700"/>
            <a:ext cx="3443288" cy="433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Разделитель с фото">
  <p:cSld name="2_Разделитель с фото"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8"/>
          <p:cNvGrpSpPr/>
          <p:nvPr/>
        </p:nvGrpSpPr>
        <p:grpSpPr>
          <a:xfrm>
            <a:off x="231969" y="0"/>
            <a:ext cx="443642" cy="6858000"/>
            <a:chOff x="231969" y="0"/>
            <a:chExt cx="443642" cy="6858000"/>
          </a:xfrm>
        </p:grpSpPr>
        <p:grpSp>
          <p:nvGrpSpPr>
            <p:cNvPr id="88" name="Google Shape;88;p18"/>
            <p:cNvGrpSpPr/>
            <p:nvPr/>
          </p:nvGrpSpPr>
          <p:grpSpPr>
            <a:xfrm>
              <a:off x="231969" y="552423"/>
              <a:ext cx="247813" cy="217998"/>
              <a:chOff x="8716963" y="1482725"/>
              <a:chExt cx="762000" cy="687388"/>
            </a:xfrm>
          </p:grpSpPr>
          <p:sp>
            <p:nvSpPr>
              <p:cNvPr id="89" name="Google Shape;89;p18"/>
              <p:cNvSpPr/>
              <p:nvPr/>
            </p:nvSpPr>
            <p:spPr>
              <a:xfrm>
                <a:off x="8880475" y="1482725"/>
                <a:ext cx="438150" cy="257175"/>
              </a:xfrm>
              <a:custGeom>
                <a:rect b="b" l="l" r="r" t="t"/>
                <a:pathLst>
                  <a:path extrusionOk="0" h="67" w="115">
                    <a:moveTo>
                      <a:pt x="110" y="7"/>
                    </a:moveTo>
                    <a:cubicBezTo>
                      <a:pt x="110" y="7"/>
                      <a:pt x="97" y="2"/>
                      <a:pt x="95" y="1"/>
                    </a:cubicBezTo>
                    <a:cubicBezTo>
                      <a:pt x="93" y="0"/>
                      <a:pt x="92" y="0"/>
                      <a:pt x="90" y="1"/>
                    </a:cubicBezTo>
                    <a:cubicBezTo>
                      <a:pt x="88" y="1"/>
                      <a:pt x="86" y="2"/>
                      <a:pt x="86" y="3"/>
                    </a:cubicBezTo>
                    <a:cubicBezTo>
                      <a:pt x="85" y="4"/>
                      <a:pt x="57" y="31"/>
                      <a:pt x="57" y="31"/>
                    </a:cubicBezTo>
                    <a:cubicBezTo>
                      <a:pt x="57" y="31"/>
                      <a:pt x="30" y="4"/>
                      <a:pt x="29" y="3"/>
                    </a:cubicBezTo>
                    <a:cubicBezTo>
                      <a:pt x="29" y="2"/>
                      <a:pt x="27" y="1"/>
                      <a:pt x="25" y="1"/>
                    </a:cubicBezTo>
                    <a:cubicBezTo>
                      <a:pt x="23" y="0"/>
                      <a:pt x="21" y="1"/>
                      <a:pt x="20" y="1"/>
                    </a:cubicBezTo>
                    <a:cubicBezTo>
                      <a:pt x="19" y="2"/>
                      <a:pt x="7" y="6"/>
                      <a:pt x="5" y="7"/>
                    </a:cubicBezTo>
                    <a:cubicBezTo>
                      <a:pt x="4" y="8"/>
                      <a:pt x="2" y="9"/>
                      <a:pt x="1" y="11"/>
                    </a:cubicBezTo>
                    <a:cubicBezTo>
                      <a:pt x="0" y="12"/>
                      <a:pt x="0" y="13"/>
                      <a:pt x="0" y="15"/>
                    </a:cubicBezTo>
                    <a:cubicBezTo>
                      <a:pt x="0" y="13"/>
                      <a:pt x="0" y="53"/>
                      <a:pt x="0" y="53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8" y="47"/>
                      <a:pt x="39" y="47"/>
                      <a:pt x="40" y="48"/>
                    </a:cubicBezTo>
                    <a:cubicBezTo>
                      <a:pt x="41" y="48"/>
                      <a:pt x="42" y="48"/>
                      <a:pt x="43" y="48"/>
                    </a:cubicBezTo>
                    <a:cubicBezTo>
                      <a:pt x="72" y="48"/>
                      <a:pt x="72" y="48"/>
                      <a:pt x="72" y="48"/>
                    </a:cubicBezTo>
                    <a:cubicBezTo>
                      <a:pt x="73" y="48"/>
                      <a:pt x="74" y="48"/>
                      <a:pt x="75" y="48"/>
                    </a:cubicBezTo>
                    <a:cubicBezTo>
                      <a:pt x="76" y="47"/>
                      <a:pt x="77" y="47"/>
                      <a:pt x="78" y="46"/>
                    </a:cubicBezTo>
                    <a:cubicBezTo>
                      <a:pt x="79" y="45"/>
                      <a:pt x="90" y="34"/>
                      <a:pt x="90" y="34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1"/>
                      <a:pt x="113" y="8"/>
                      <a:pt x="110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90" name="Google Shape;90;p18"/>
              <p:cNvSpPr/>
              <p:nvPr/>
            </p:nvSpPr>
            <p:spPr>
              <a:xfrm>
                <a:off x="8716963" y="1716088"/>
                <a:ext cx="365125" cy="450850"/>
              </a:xfrm>
              <a:custGeom>
                <a:rect b="b" l="l" r="r" t="t"/>
                <a:pathLst>
                  <a:path extrusionOk="0" h="118" w="96">
                    <a:moveTo>
                      <a:pt x="1" y="27"/>
                    </a:moveTo>
                    <a:cubicBezTo>
                      <a:pt x="1" y="27"/>
                      <a:pt x="2" y="41"/>
                      <a:pt x="3" y="43"/>
                    </a:cubicBezTo>
                    <a:cubicBezTo>
                      <a:pt x="3" y="45"/>
                      <a:pt x="4" y="46"/>
                      <a:pt x="5" y="48"/>
                    </a:cubicBezTo>
                    <a:cubicBezTo>
                      <a:pt x="6" y="49"/>
                      <a:pt x="8" y="50"/>
                      <a:pt x="9" y="50"/>
                    </a:cubicBezTo>
                    <a:cubicBezTo>
                      <a:pt x="10" y="50"/>
                      <a:pt x="48" y="60"/>
                      <a:pt x="48" y="60"/>
                    </a:cubicBezTo>
                    <a:cubicBezTo>
                      <a:pt x="48" y="60"/>
                      <a:pt x="38" y="97"/>
                      <a:pt x="37" y="98"/>
                    </a:cubicBezTo>
                    <a:cubicBezTo>
                      <a:pt x="37" y="99"/>
                      <a:pt x="37" y="100"/>
                      <a:pt x="37" y="103"/>
                    </a:cubicBezTo>
                    <a:cubicBezTo>
                      <a:pt x="38" y="105"/>
                      <a:pt x="39" y="106"/>
                      <a:pt x="40" y="107"/>
                    </a:cubicBezTo>
                    <a:cubicBezTo>
                      <a:pt x="41" y="108"/>
                      <a:pt x="51" y="115"/>
                      <a:pt x="53" y="116"/>
                    </a:cubicBezTo>
                    <a:cubicBezTo>
                      <a:pt x="54" y="117"/>
                      <a:pt x="56" y="118"/>
                      <a:pt x="58" y="118"/>
                    </a:cubicBezTo>
                    <a:cubicBezTo>
                      <a:pt x="59" y="118"/>
                      <a:pt x="61" y="118"/>
                      <a:pt x="62" y="117"/>
                    </a:cubicBezTo>
                    <a:cubicBezTo>
                      <a:pt x="61" y="118"/>
                      <a:pt x="96" y="98"/>
                      <a:pt x="96" y="98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71" y="70"/>
                      <a:pt x="71" y="70"/>
                      <a:pt x="71" y="70"/>
                    </a:cubicBezTo>
                    <a:cubicBezTo>
                      <a:pt x="71" y="69"/>
                      <a:pt x="71" y="68"/>
                      <a:pt x="71" y="66"/>
                    </a:cubicBezTo>
                    <a:cubicBezTo>
                      <a:pt x="71" y="65"/>
                      <a:pt x="71" y="65"/>
                      <a:pt x="70" y="63"/>
                    </a:cubicBezTo>
                    <a:cubicBezTo>
                      <a:pt x="69" y="62"/>
                      <a:pt x="56" y="39"/>
                      <a:pt x="56" y="39"/>
                    </a:cubicBezTo>
                    <a:cubicBezTo>
                      <a:pt x="55" y="38"/>
                      <a:pt x="55" y="37"/>
                      <a:pt x="54" y="37"/>
                    </a:cubicBezTo>
                    <a:cubicBezTo>
                      <a:pt x="53" y="36"/>
                      <a:pt x="52" y="35"/>
                      <a:pt x="50" y="35"/>
                    </a:cubicBezTo>
                    <a:cubicBezTo>
                      <a:pt x="49" y="35"/>
                      <a:pt x="34" y="31"/>
                      <a:pt x="34" y="31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8" y="17"/>
                      <a:pt x="5" y="19"/>
                    </a:cubicBezTo>
                    <a:cubicBezTo>
                      <a:pt x="2" y="21"/>
                      <a:pt x="0" y="24"/>
                      <a:pt x="1" y="2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91" name="Google Shape;91;p18"/>
              <p:cNvSpPr/>
              <p:nvPr/>
            </p:nvSpPr>
            <p:spPr>
              <a:xfrm>
                <a:off x="9117013" y="1716088"/>
                <a:ext cx="361950" cy="454025"/>
              </a:xfrm>
              <a:custGeom>
                <a:rect b="b" l="l" r="r" t="t"/>
                <a:pathLst>
                  <a:path extrusionOk="0" h="119" w="95">
                    <a:moveTo>
                      <a:pt x="43" y="116"/>
                    </a:moveTo>
                    <a:cubicBezTo>
                      <a:pt x="43" y="116"/>
                      <a:pt x="54" y="108"/>
                      <a:pt x="55" y="107"/>
                    </a:cubicBezTo>
                    <a:cubicBezTo>
                      <a:pt x="57" y="106"/>
                      <a:pt x="58" y="104"/>
                      <a:pt x="59" y="103"/>
                    </a:cubicBezTo>
                    <a:cubicBezTo>
                      <a:pt x="59" y="101"/>
                      <a:pt x="59" y="99"/>
                      <a:pt x="59" y="98"/>
                    </a:cubicBezTo>
                    <a:cubicBezTo>
                      <a:pt x="58" y="97"/>
                      <a:pt x="48" y="60"/>
                      <a:pt x="48" y="60"/>
                    </a:cubicBezTo>
                    <a:cubicBezTo>
                      <a:pt x="48" y="60"/>
                      <a:pt x="86" y="50"/>
                      <a:pt x="87" y="50"/>
                    </a:cubicBezTo>
                    <a:cubicBezTo>
                      <a:pt x="88" y="50"/>
                      <a:pt x="89" y="49"/>
                      <a:pt x="91" y="48"/>
                    </a:cubicBezTo>
                    <a:cubicBezTo>
                      <a:pt x="92" y="46"/>
                      <a:pt x="93" y="44"/>
                      <a:pt x="93" y="43"/>
                    </a:cubicBezTo>
                    <a:cubicBezTo>
                      <a:pt x="93" y="42"/>
                      <a:pt x="95" y="29"/>
                      <a:pt x="95" y="27"/>
                    </a:cubicBezTo>
                    <a:cubicBezTo>
                      <a:pt x="95" y="26"/>
                      <a:pt x="95" y="24"/>
                      <a:pt x="94" y="22"/>
                    </a:cubicBezTo>
                    <a:cubicBezTo>
                      <a:pt x="93" y="21"/>
                      <a:pt x="92" y="20"/>
                      <a:pt x="91" y="19"/>
                    </a:cubicBezTo>
                    <a:cubicBezTo>
                      <a:pt x="92" y="20"/>
                      <a:pt x="58" y="0"/>
                      <a:pt x="58" y="0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4" y="35"/>
                      <a:pt x="43" y="36"/>
                      <a:pt x="42" y="37"/>
                    </a:cubicBezTo>
                    <a:cubicBezTo>
                      <a:pt x="41" y="37"/>
                      <a:pt x="41" y="38"/>
                      <a:pt x="40" y="39"/>
                    </a:cubicBezTo>
                    <a:cubicBezTo>
                      <a:pt x="39" y="40"/>
                      <a:pt x="26" y="64"/>
                      <a:pt x="26" y="64"/>
                    </a:cubicBezTo>
                    <a:cubicBezTo>
                      <a:pt x="25" y="64"/>
                      <a:pt x="25" y="65"/>
                      <a:pt x="25" y="66"/>
                    </a:cubicBezTo>
                    <a:cubicBezTo>
                      <a:pt x="24" y="67"/>
                      <a:pt x="24" y="69"/>
                      <a:pt x="25" y="70"/>
                    </a:cubicBezTo>
                    <a:cubicBezTo>
                      <a:pt x="25" y="72"/>
                      <a:pt x="29" y="86"/>
                      <a:pt x="29" y="86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30" y="115"/>
                      <a:pt x="33" y="117"/>
                    </a:cubicBezTo>
                    <a:cubicBezTo>
                      <a:pt x="37" y="119"/>
                      <a:pt x="40" y="118"/>
                      <a:pt x="43" y="11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sp>
          <p:nvSpPr>
            <p:cNvPr id="92" name="Google Shape;92;p18"/>
            <p:cNvSpPr txBox="1"/>
            <p:nvPr/>
          </p:nvSpPr>
          <p:spPr>
            <a:xfrm rot="-5400000">
              <a:off x="-2270026" y="3271409"/>
              <a:ext cx="5251975" cy="247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rm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BBBC5"/>
                </a:buClr>
                <a:buSzPts val="700"/>
                <a:buFont typeface="Roboto"/>
                <a:buNone/>
              </a:pPr>
              <a:r>
                <a:rPr b="1" i="0" lang="ru-RU" sz="700" u="none" cap="none" strike="noStrike">
                  <a:solidFill>
                    <a:srgbClr val="BBBBC5"/>
                  </a:solidFill>
                  <a:latin typeface="Roboto"/>
                  <a:ea typeface="Roboto"/>
                  <a:cs typeface="Roboto"/>
                  <a:sym typeface="Roboto"/>
                </a:rPr>
                <a:t>METINVESTHOLDING.COM</a:t>
              </a:r>
              <a:endParaRPr/>
            </a:p>
          </p:txBody>
        </p:sp>
        <p:cxnSp>
          <p:nvCxnSpPr>
            <p:cNvPr id="93" name="Google Shape;93;p18"/>
            <p:cNvCxnSpPr/>
            <p:nvPr/>
          </p:nvCxnSpPr>
          <p:spPr>
            <a:xfrm rot="10800000">
              <a:off x="675611" y="0"/>
              <a:ext cx="0" cy="6858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4" name="Google Shape;94;p18"/>
          <p:cNvSpPr txBox="1"/>
          <p:nvPr>
            <p:ph type="title"/>
          </p:nvPr>
        </p:nvSpPr>
        <p:spPr>
          <a:xfrm>
            <a:off x="972564" y="520700"/>
            <a:ext cx="7180836" cy="647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972564" y="1455539"/>
            <a:ext cx="3408936" cy="478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Char char="•"/>
              <a:defRPr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Char char="•"/>
              <a:defRPr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2" type="body"/>
          </p:nvPr>
        </p:nvSpPr>
        <p:spPr>
          <a:xfrm>
            <a:off x="4724400" y="1455539"/>
            <a:ext cx="3429000" cy="478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Char char="•"/>
              <a:defRPr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Char char="•"/>
              <a:defRPr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3" type="body"/>
          </p:nvPr>
        </p:nvSpPr>
        <p:spPr>
          <a:xfrm>
            <a:off x="8458200" y="1455539"/>
            <a:ext cx="3429000" cy="478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Char char="•"/>
              <a:defRPr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Char char="•"/>
              <a:defRPr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устой белый">
  <p:cSld name="1_Пустой белый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36551" y="333574"/>
            <a:ext cx="7180836" cy="647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36551" y="1268412"/>
            <a:ext cx="2879724" cy="5256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Char char="•"/>
              <a:defRPr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Char char="•"/>
              <a:defRPr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2" type="body"/>
          </p:nvPr>
        </p:nvSpPr>
        <p:spPr>
          <a:xfrm>
            <a:off x="4151313" y="1268412"/>
            <a:ext cx="3527424" cy="5256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Char char="•"/>
              <a:defRPr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Char char="•"/>
              <a:defRPr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3" type="body"/>
          </p:nvPr>
        </p:nvSpPr>
        <p:spPr>
          <a:xfrm>
            <a:off x="7966075" y="1268412"/>
            <a:ext cx="3527424" cy="5256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Char char="•"/>
              <a:defRPr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Char char="•"/>
              <a:defRPr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s Light">
  <p:cSld name="Contacts Ligh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leksandr.karachevsk\Desktop\Перезентация_шаблон\bg_logo-01.png" id="106" name="Google Shape;10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19237"/>
            <a:ext cx="13159154" cy="7559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Metinvest\brandbook\лого\Metinvest_Logo_AllFormats\Metinvest_Logo_AllFormats\UKR\Metinvest_Logo_Ukr-01.png" id="107" name="Google Shape;107;p22"/>
          <p:cNvPicPr preferRelativeResize="0"/>
          <p:nvPr/>
        </p:nvPicPr>
        <p:blipFill rotWithShape="1">
          <a:blip r:embed="rId3">
            <a:alphaModFix/>
          </a:blip>
          <a:srcRect b="0" l="0" r="4500" t="0"/>
          <a:stretch/>
        </p:blipFill>
        <p:spPr>
          <a:xfrm>
            <a:off x="5212161" y="1457410"/>
            <a:ext cx="1692732" cy="291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азделительный слайд (опционально)">
  <p:cSld name="Разделительный слайд (опционально)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Metinvest\brandbook\лого\Metinvest_Logo_AllFormats\Metinvest_Logo_AllFormats\UKR\Metinvest_Logo_Ukr-01.png" id="109" name="Google Shape;109;p23"/>
          <p:cNvPicPr preferRelativeResize="0"/>
          <p:nvPr/>
        </p:nvPicPr>
        <p:blipFill rotWithShape="1">
          <a:blip r:embed="rId2">
            <a:alphaModFix/>
          </a:blip>
          <a:srcRect b="0" l="0" r="5026" t="0"/>
          <a:stretch/>
        </p:blipFill>
        <p:spPr>
          <a:xfrm>
            <a:off x="5319164" y="6038409"/>
            <a:ext cx="1683422" cy="2916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3"/>
          <p:cNvCxnSpPr/>
          <p:nvPr/>
        </p:nvCxnSpPr>
        <p:spPr>
          <a:xfrm>
            <a:off x="427893" y="301849"/>
            <a:ext cx="11336215" cy="0"/>
          </a:xfrm>
          <a:prstGeom prst="straightConnector1">
            <a:avLst/>
          </a:prstGeom>
          <a:noFill/>
          <a:ln cap="flat" cmpd="sng" w="12700">
            <a:solidFill>
              <a:srgbClr val="E304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3"/>
          <p:cNvCxnSpPr/>
          <p:nvPr/>
        </p:nvCxnSpPr>
        <p:spPr>
          <a:xfrm>
            <a:off x="427893" y="6546124"/>
            <a:ext cx="11336215" cy="0"/>
          </a:xfrm>
          <a:prstGeom prst="straightConnector1">
            <a:avLst/>
          </a:prstGeom>
          <a:noFill/>
          <a:ln cap="flat" cmpd="sng" w="12700">
            <a:solidFill>
              <a:srgbClr val="E304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idx="1" type="body"/>
          </p:nvPr>
        </p:nvSpPr>
        <p:spPr>
          <a:xfrm>
            <a:off x="952500" y="1722438"/>
            <a:ext cx="3453431" cy="4537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35C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53535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730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" name="Google Shape;11;p13"/>
          <p:cNvSpPr txBox="1"/>
          <p:nvPr>
            <p:ph type="title"/>
          </p:nvPr>
        </p:nvSpPr>
        <p:spPr>
          <a:xfrm>
            <a:off x="928069" y="514323"/>
            <a:ext cx="6272831" cy="931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b="0" i="0" sz="2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320">
          <p15:clr>
            <a:srgbClr val="F26B43"/>
          </p15:clr>
        </p15:guide>
        <p15:guide id="2" orient="horz" pos="482">
          <p15:clr>
            <a:srgbClr val="FBAE40"/>
          </p15:clr>
        </p15:guide>
        <p15:guide id="3" orient="horz" pos="935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1208">
          <p15:clr>
            <a:srgbClr val="F26B43"/>
          </p15:clr>
        </p15:guide>
        <p15:guide id="6" orient="horz" pos="1344">
          <p15:clr>
            <a:srgbClr val="F26B43"/>
          </p15:clr>
        </p15:guide>
        <p15:guide id="7" orient="horz" pos="148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orient="horz" pos="2024">
          <p15:clr>
            <a:srgbClr val="F26B43"/>
          </p15:clr>
        </p15:guide>
        <p15:guide id="10" orient="horz" pos="2296">
          <p15:clr>
            <a:srgbClr val="F26B43"/>
          </p15:clr>
        </p15:guide>
        <p15:guide id="11" orient="horz" pos="2568">
          <p15:clr>
            <a:srgbClr val="F26B43"/>
          </p15:clr>
        </p15:guide>
        <p15:guide id="12" orient="horz" pos="2704">
          <p15:clr>
            <a:srgbClr val="F26B43"/>
          </p15:clr>
        </p15:guide>
        <p15:guide id="13" orient="horz" pos="2976">
          <p15:clr>
            <a:srgbClr val="F26B43"/>
          </p15:clr>
        </p15:guide>
        <p15:guide id="14" orient="horz" pos="346">
          <p15:clr>
            <a:srgbClr val="000000"/>
          </p15:clr>
        </p15:guide>
        <p15:guide id="15" orient="horz" pos="799">
          <p15:clr>
            <a:srgbClr val="000000"/>
          </p15:clr>
        </p15:guide>
        <p15:guide id="16" orient="horz" pos="1616">
          <p15:clr>
            <a:srgbClr val="F26B43"/>
          </p15:clr>
        </p15:guide>
        <p15:guide id="17" orient="horz" pos="1752">
          <p15:clr>
            <a:srgbClr val="F26B43"/>
          </p15:clr>
        </p15:guide>
        <p15:guide id="18" orient="horz" pos="1888">
          <p15:clr>
            <a:srgbClr val="F26B43"/>
          </p15:clr>
        </p15:guide>
        <p15:guide id="19" orient="horz" pos="2432">
          <p15:clr>
            <a:srgbClr val="F26B43"/>
          </p15:clr>
        </p15:guide>
        <p15:guide id="20" orient="horz" pos="2840">
          <p15:clr>
            <a:srgbClr val="F26B43"/>
          </p15:clr>
        </p15:guide>
        <p15:guide id="21" orient="horz" pos="3112">
          <p15:clr>
            <a:srgbClr val="F26B43"/>
          </p15:clr>
        </p15:guide>
        <p15:guide id="22" orient="horz" pos="3249">
          <p15:clr>
            <a:srgbClr val="F26B43"/>
          </p15:clr>
        </p15:guide>
        <p15:guide id="23" orient="horz" pos="3385">
          <p15:clr>
            <a:srgbClr val="F26B43"/>
          </p15:clr>
        </p15:guide>
        <p15:guide id="24" orient="horz" pos="3521">
          <p15:clr>
            <a:srgbClr val="F26B43"/>
          </p15:clr>
        </p15:guide>
        <p15:guide id="25" orient="horz" pos="3657">
          <p15:clr>
            <a:srgbClr val="F26B43"/>
          </p15:clr>
        </p15:guide>
        <p15:guide id="26" orient="horz" pos="3793">
          <p15:clr>
            <a:srgbClr val="F26B43"/>
          </p15:clr>
        </p15:guide>
        <p15:guide id="27" orient="horz" pos="3929">
          <p15:clr>
            <a:srgbClr val="F26B43"/>
          </p15:clr>
        </p15:guide>
        <p15:guide id="28" pos="432">
          <p15:clr>
            <a:srgbClr val="000000"/>
          </p15:clr>
        </p15:guide>
        <p15:guide id="29" orient="horz" pos="618">
          <p15:clr>
            <a:srgbClr val="000000"/>
          </p15:clr>
        </p15:guide>
        <p15:guide id="30" pos="7680">
          <p15:clr>
            <a:srgbClr val="FBAE40"/>
          </p15:clr>
        </p15:guide>
        <p15:guide id="31" pos="600">
          <p15:clr>
            <a:srgbClr val="000000"/>
          </p15:clr>
        </p15:guide>
        <p15:guide id="32" pos="984">
          <p15:clr>
            <a:srgbClr val="000000"/>
          </p15:clr>
        </p15:guide>
        <p15:guide id="33" pos="1176">
          <p15:clr>
            <a:srgbClr val="000000"/>
          </p15:clr>
        </p15:guide>
        <p15:guide id="34" pos="1584">
          <p15:clr>
            <a:srgbClr val="000000"/>
          </p15:clr>
        </p15:guide>
        <p15:guide id="35" pos="1776">
          <p15:clr>
            <a:srgbClr val="000000"/>
          </p15:clr>
        </p15:guide>
        <p15:guide id="36" pos="2160">
          <p15:clr>
            <a:srgbClr val="000000"/>
          </p15:clr>
        </p15:guide>
        <p15:guide id="37" pos="2376">
          <p15:clr>
            <a:srgbClr val="000000"/>
          </p15:clr>
        </p15:guide>
        <p15:guide id="38" pos="2760">
          <p15:clr>
            <a:srgbClr val="000000"/>
          </p15:clr>
        </p15:guide>
        <p15:guide id="39" pos="3360">
          <p15:clr>
            <a:srgbClr val="000000"/>
          </p15:clr>
        </p15:guide>
        <p15:guide id="40" pos="3552">
          <p15:clr>
            <a:srgbClr val="000000"/>
          </p15:clr>
        </p15:guide>
        <p15:guide id="41" pos="2976">
          <p15:clr>
            <a:srgbClr val="000000"/>
          </p15:clr>
        </p15:guide>
        <p15:guide id="42" pos="3936">
          <p15:clr>
            <a:srgbClr val="000000"/>
          </p15:clr>
        </p15:guide>
        <p15:guide id="43" pos="4152">
          <p15:clr>
            <a:srgbClr val="000000"/>
          </p15:clr>
        </p15:guide>
        <p15:guide id="44" pos="4536">
          <p15:clr>
            <a:srgbClr val="000000"/>
          </p15:clr>
        </p15:guide>
        <p15:guide id="45" pos="4752">
          <p15:clr>
            <a:srgbClr val="000000"/>
          </p15:clr>
        </p15:guide>
        <p15:guide id="46" pos="5136">
          <p15:clr>
            <a:srgbClr val="000000"/>
          </p15:clr>
        </p15:guide>
        <p15:guide id="47" pos="5328">
          <p15:clr>
            <a:srgbClr val="000000"/>
          </p15:clr>
        </p15:guide>
        <p15:guide id="48" pos="5712">
          <p15:clr>
            <a:srgbClr val="000000"/>
          </p15:clr>
        </p15:guide>
        <p15:guide id="49" pos="5928">
          <p15:clr>
            <a:srgbClr val="000000"/>
          </p15:clr>
        </p15:guide>
        <p15:guide id="50" pos="6528">
          <p15:clr>
            <a:srgbClr val="000000"/>
          </p15:clr>
        </p15:guide>
        <p15:guide id="51" pos="6312">
          <p15:clr>
            <a:srgbClr val="000000"/>
          </p15:clr>
        </p15:guide>
        <p15:guide id="52" pos="6912">
          <p15:clr>
            <a:srgbClr val="000000"/>
          </p15:clr>
        </p15:guide>
        <p15:guide id="53" pos="7104">
          <p15:clr>
            <a:srgbClr val="000000"/>
          </p15:clr>
        </p15:guide>
        <p15:guide id="54" pos="7488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Andrey.Gininger@metinvestholding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 txBox="1"/>
          <p:nvPr>
            <p:ph type="title"/>
          </p:nvPr>
        </p:nvSpPr>
        <p:spPr>
          <a:xfrm>
            <a:off x="5089654" y="2781300"/>
            <a:ext cx="6268157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 Medium"/>
              <a:buNone/>
            </a:pPr>
            <a:r>
              <a:rPr b="0" lang="ru-RU" sz="2400"/>
              <a:t>Шляхи протидії розкраданню майна бізнесу на окупованих територіях. Міжнародний аспект.</a:t>
            </a:r>
            <a:endParaRPr b="0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"/>
          <p:cNvSpPr txBox="1"/>
          <p:nvPr>
            <p:ph idx="1" type="body"/>
          </p:nvPr>
        </p:nvSpPr>
        <p:spPr>
          <a:xfrm>
            <a:off x="5087938" y="5594818"/>
            <a:ext cx="4478337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36777"/>
              </a:lnSpc>
              <a:spcBef>
                <a:spcPts val="0"/>
              </a:spcBef>
              <a:spcAft>
                <a:spcPts val="0"/>
              </a:spcAft>
              <a:buClr>
                <a:srgbClr val="9C9DA2"/>
              </a:buClr>
              <a:buSzPts val="1800"/>
              <a:buNone/>
            </a:pPr>
            <a:r>
              <a:rPr lang="ru-RU">
                <a:solidFill>
                  <a:srgbClr val="9C9DA2"/>
                </a:solidFill>
                <a:latin typeface="Roboto"/>
                <a:ea typeface="Roboto"/>
                <a:cs typeface="Roboto"/>
                <a:sym typeface="Roboto"/>
              </a:rPr>
              <a:t>2023 рік</a:t>
            </a:r>
            <a:endParaRPr>
              <a:solidFill>
                <a:srgbClr val="9C9DA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/>
          <p:nvPr/>
        </p:nvSpPr>
        <p:spPr>
          <a:xfrm>
            <a:off x="7877260" y="2898072"/>
            <a:ext cx="699627" cy="695325"/>
          </a:xfrm>
          <a:prstGeom prst="flowChartConnector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7452675" y="2676329"/>
            <a:ext cx="248400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148883" y="5964673"/>
            <a:ext cx="444821" cy="3293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A0"/>
              </a:buClr>
              <a:buSzPts val="1600"/>
              <a:buFont typeface="Roboto Medium"/>
              <a:buNone/>
            </a:pPr>
            <a:fld id="{00000000-1234-1234-1234-123412341234}" type="slidenum">
              <a:rPr b="0" i="0" lang="ru-RU" sz="1600" u="none" cap="none" strike="noStrike">
                <a:solidFill>
                  <a:srgbClr val="9191A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 b="0" i="0" sz="1600" u="none" cap="none" strike="noStrike">
              <a:solidFill>
                <a:srgbClr val="9191A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926729" y="1304925"/>
            <a:ext cx="6817021" cy="4989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1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10"/>
          <p:cNvSpPr txBox="1"/>
          <p:nvPr>
            <p:ph idx="1" type="body"/>
          </p:nvPr>
        </p:nvSpPr>
        <p:spPr>
          <a:xfrm>
            <a:off x="826177" y="915545"/>
            <a:ext cx="7868498" cy="5637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rPr b="1" lang="ru-RU" sz="2200">
                <a:solidFill>
                  <a:srgbClr val="C00000"/>
                </a:solidFill>
              </a:rPr>
              <a:t>Протидія вивезенню металу:</a:t>
            </a:r>
            <a:endParaRPr b="1" sz="2200">
              <a:solidFill>
                <a:srgbClr val="C00000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None/>
            </a:pPr>
            <a:r>
              <a:t/>
            </a:r>
            <a:endParaRPr sz="22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None/>
            </a:pPr>
            <a:r>
              <a:rPr lang="ru-RU" sz="2200"/>
              <a:t>1. Зареєстровані кримінальні провадження по факту викрадення металу;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None/>
            </a:pPr>
            <a:r>
              <a:rPr lang="ru-RU" sz="2200"/>
              <a:t>2. Направлені звернення до органів державної влади щодо введення персональних обмежувальних заходів (санкцій) до осіб, причетних до викрадення металу;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None/>
            </a:pPr>
            <a:r>
              <a:rPr lang="ru-RU" sz="2200"/>
              <a:t>3. Постійний контакт з контрагентами та портами (портовими структурами) Чорного моря щодо перевірки металу, придбаного у сумнівних компаній, пов’язаних з окупованими територіями.</a:t>
            </a:r>
            <a:endParaRPr sz="2200"/>
          </a:p>
        </p:txBody>
      </p:sp>
      <p:sp>
        <p:nvSpPr>
          <p:cNvPr id="204" name="Google Shape;204;p10"/>
          <p:cNvSpPr txBox="1"/>
          <p:nvPr>
            <p:ph type="title"/>
          </p:nvPr>
        </p:nvSpPr>
        <p:spPr>
          <a:xfrm>
            <a:off x="708389" y="172172"/>
            <a:ext cx="7409565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ct val="100000"/>
              <a:buFont typeface="Roboto Medium"/>
              <a:buNone/>
            </a:pPr>
            <a:r>
              <a:rPr lang="ru-RU"/>
              <a:t>КЕЙС ГРУПИ МЕТІНВЕСТ: ВИВЕЗЕННЮ МЕТАЛУ З МАРІУПОЛЬСЬКОГО МОРСЬКОГО ПОРТУ</a:t>
            </a:r>
            <a:endParaRPr/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4675" y="152366"/>
            <a:ext cx="7385915" cy="6705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/>
          <p:nvPr/>
        </p:nvSpPr>
        <p:spPr>
          <a:xfrm>
            <a:off x="720222" y="398764"/>
            <a:ext cx="109106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44145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Roboto"/>
              <a:buNone/>
            </a:pPr>
            <a:r>
              <a:rPr b="1" i="0" lang="ru-RU" sz="2400" u="none" cap="none" strike="noStrike">
                <a:solidFill>
                  <a:srgbClr val="09090B"/>
                </a:solidFill>
                <a:latin typeface="Roboto"/>
                <a:ea typeface="Roboto"/>
                <a:cs typeface="Roboto"/>
                <a:sym typeface="Roboto"/>
              </a:rPr>
              <a:t>КЕЙС ГРУПИ МЕТІНВЕСТ: РЕЗУЛЬТАТИ ПРОТИДІЇ ВИВЕЗЕННЮ МЕТАЛУ</a:t>
            </a:r>
            <a:endParaRPr b="1" i="0" sz="2400" u="none" cap="none" strike="noStrike">
              <a:solidFill>
                <a:srgbClr val="09090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7671211" y="4807547"/>
            <a:ext cx="4520789" cy="1574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1F24"/>
                </a:solidFill>
                <a:latin typeface="Roboto"/>
                <a:ea typeface="Roboto"/>
                <a:cs typeface="Roboto"/>
                <a:sym typeface="Roboto"/>
              </a:rPr>
              <a:t>Налагоджена взаємодія з контрагентами та портами Чорного моря в частині відслідковування та інформування стосовно виявлення викраденого металу</a:t>
            </a:r>
            <a:endParaRPr sz="1800">
              <a:solidFill>
                <a:srgbClr val="1F1F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2" name="Google Shape;212;p11"/>
          <p:cNvCxnSpPr/>
          <p:nvPr/>
        </p:nvCxnSpPr>
        <p:spPr>
          <a:xfrm flipH="1">
            <a:off x="8079646" y="2830373"/>
            <a:ext cx="3939421" cy="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3" name="Google Shape;213;p11"/>
          <p:cNvCxnSpPr/>
          <p:nvPr/>
        </p:nvCxnSpPr>
        <p:spPr>
          <a:xfrm flipH="1" rot="10800000">
            <a:off x="792058" y="2840343"/>
            <a:ext cx="4161112" cy="5102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4" name="Google Shape;214;p11"/>
          <p:cNvSpPr txBox="1"/>
          <p:nvPr/>
        </p:nvSpPr>
        <p:spPr>
          <a:xfrm>
            <a:off x="785519" y="1623941"/>
            <a:ext cx="404983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1F24"/>
                </a:solidFill>
                <a:latin typeface="Roboto"/>
                <a:ea typeface="Roboto"/>
                <a:cs typeface="Roboto"/>
                <a:sym typeface="Roboto"/>
              </a:rPr>
              <a:t>Ідентифіковано: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1F24"/>
                </a:solidFill>
                <a:latin typeface="Roboto"/>
                <a:ea typeface="Roboto"/>
                <a:cs typeface="Roboto"/>
                <a:sym typeface="Roboto"/>
              </a:rPr>
              <a:t>Судна із викраденим металом;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1F24"/>
                </a:solidFill>
                <a:latin typeface="Roboto"/>
                <a:ea typeface="Roboto"/>
                <a:cs typeface="Roboto"/>
                <a:sym typeface="Roboto"/>
              </a:rPr>
              <a:t>Компанії, які викрали метал;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1F24"/>
                </a:solidFill>
                <a:latin typeface="Roboto"/>
                <a:ea typeface="Roboto"/>
                <a:cs typeface="Roboto"/>
                <a:sym typeface="Roboto"/>
              </a:rPr>
              <a:t>Компанії, які вивантажили метал</a:t>
            </a:r>
            <a:endParaRPr sz="1800">
              <a:solidFill>
                <a:srgbClr val="1F1F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1"/>
          <p:cNvSpPr txBox="1"/>
          <p:nvPr/>
        </p:nvSpPr>
        <p:spPr>
          <a:xfrm>
            <a:off x="717133" y="5410604"/>
            <a:ext cx="52468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71719"/>
                </a:solidFill>
                <a:latin typeface="Roboto"/>
                <a:ea typeface="Roboto"/>
                <a:cs typeface="Roboto"/>
                <a:sym typeface="Roboto"/>
              </a:rPr>
              <a:t>Відкрито загальне кримінальне провадження в ГУ СБУ, розслідується факт вивезення металу та обставини викрадення </a:t>
            </a:r>
            <a:endParaRPr sz="1800">
              <a:solidFill>
                <a:srgbClr val="1717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6" name="Google Shape;216;p11"/>
          <p:cNvCxnSpPr/>
          <p:nvPr/>
        </p:nvCxnSpPr>
        <p:spPr>
          <a:xfrm flipH="1" rot="10800000">
            <a:off x="717133" y="6317516"/>
            <a:ext cx="5458417" cy="1641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7" name="Google Shape;2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7830" y="1993648"/>
            <a:ext cx="2560244" cy="256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5372" y="2211742"/>
            <a:ext cx="2167797" cy="209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/>
        </p:nvSpPr>
        <p:spPr>
          <a:xfrm>
            <a:off x="8349209" y="1546484"/>
            <a:ext cx="3632562" cy="1277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1F24"/>
                </a:solidFill>
                <a:latin typeface="Roboto"/>
                <a:ea typeface="Roboto"/>
                <a:cs typeface="Roboto"/>
                <a:sym typeface="Roboto"/>
              </a:rPr>
              <a:t>Введено строком на 30 років санкції проти осіб, винних в вивезенні металу з Маріупольського порту</a:t>
            </a:r>
            <a:endParaRPr sz="1800">
              <a:solidFill>
                <a:srgbClr val="1F1F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0" name="Google Shape;220;p11"/>
          <p:cNvCxnSpPr/>
          <p:nvPr/>
        </p:nvCxnSpPr>
        <p:spPr>
          <a:xfrm flipH="1" rot="10800000">
            <a:off x="7157884" y="6325725"/>
            <a:ext cx="4823887" cy="820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1" name="Google Shape;221;p11"/>
          <p:cNvCxnSpPr/>
          <p:nvPr/>
        </p:nvCxnSpPr>
        <p:spPr>
          <a:xfrm rot="10800000">
            <a:off x="785519" y="969476"/>
            <a:ext cx="10248091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2" name="Google Shape;22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7511" y="1444768"/>
            <a:ext cx="3889723" cy="3531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/>
          <p:nvPr>
            <p:ph type="title"/>
          </p:nvPr>
        </p:nvSpPr>
        <p:spPr>
          <a:xfrm>
            <a:off x="5089654" y="2781300"/>
            <a:ext cx="6268157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 Medium"/>
              <a:buNone/>
            </a:pPr>
            <a:r>
              <a:rPr b="0" lang="ru-RU" sz="2400"/>
              <a:t>Провідний юрисконсульт </a:t>
            </a:r>
            <a:br>
              <a:rPr b="0" lang="ru-RU" sz="2400"/>
            </a:br>
            <a:r>
              <a:rPr b="0" lang="ru-RU" sz="2400"/>
              <a:t>Гінінгер Андрій</a:t>
            </a:r>
            <a:br>
              <a:rPr b="0" lang="ru-RU" sz="2400"/>
            </a:br>
            <a:r>
              <a:rPr b="0" lang="ru-RU" sz="2400" u="sng">
                <a:solidFill>
                  <a:schemeClr val="hlink"/>
                </a:solidFill>
                <a:hlinkClick r:id="rId3"/>
              </a:rPr>
              <a:t>Andrey.Gininger@metinvestholding.com</a:t>
            </a:r>
            <a:r>
              <a:rPr b="0" lang="ru-RU" sz="2400"/>
              <a:t> </a:t>
            </a:r>
            <a:endParaRPr b="0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12"/>
          <p:cNvSpPr txBox="1"/>
          <p:nvPr>
            <p:ph idx="1" type="body"/>
          </p:nvPr>
        </p:nvSpPr>
        <p:spPr>
          <a:xfrm>
            <a:off x="5087938" y="5594818"/>
            <a:ext cx="4478337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36777"/>
              </a:lnSpc>
              <a:spcBef>
                <a:spcPts val="0"/>
              </a:spcBef>
              <a:spcAft>
                <a:spcPts val="0"/>
              </a:spcAft>
              <a:buClr>
                <a:srgbClr val="9C9DA2"/>
              </a:buClr>
              <a:buSzPts val="1800"/>
              <a:buNone/>
            </a:pPr>
            <a:r>
              <a:rPr lang="ru-RU">
                <a:solidFill>
                  <a:srgbClr val="9C9DA2"/>
                </a:solidFill>
                <a:latin typeface="Roboto"/>
                <a:ea typeface="Roboto"/>
                <a:cs typeface="Roboto"/>
                <a:sym typeface="Roboto"/>
              </a:rPr>
              <a:t>2023 рік</a:t>
            </a:r>
            <a:endParaRPr>
              <a:solidFill>
                <a:srgbClr val="9C9DA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768" y="8902"/>
            <a:ext cx="11518232" cy="68490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/>
          <p:nvPr/>
        </p:nvSpPr>
        <p:spPr>
          <a:xfrm>
            <a:off x="6227545" y="0"/>
            <a:ext cx="5964455" cy="6858000"/>
          </a:xfrm>
          <a:custGeom>
            <a:rect b="b" l="l" r="r" t="t"/>
            <a:pathLst>
              <a:path extrusionOk="0" h="6858000" w="5964455">
                <a:moveTo>
                  <a:pt x="2196369" y="6133249"/>
                </a:moveTo>
                <a:lnTo>
                  <a:pt x="2196369" y="6203257"/>
                </a:lnTo>
                <a:lnTo>
                  <a:pt x="2263578" y="6203257"/>
                </a:lnTo>
                <a:lnTo>
                  <a:pt x="2263578" y="6133249"/>
                </a:lnTo>
                <a:close/>
                <a:moveTo>
                  <a:pt x="3807647" y="6035703"/>
                </a:moveTo>
                <a:lnTo>
                  <a:pt x="3863187" y="6168253"/>
                </a:lnTo>
                <a:lnTo>
                  <a:pt x="3751640" y="6168253"/>
                </a:lnTo>
                <a:close/>
                <a:moveTo>
                  <a:pt x="4498581" y="6014701"/>
                </a:moveTo>
                <a:lnTo>
                  <a:pt x="4549453" y="6122514"/>
                </a:lnTo>
                <a:lnTo>
                  <a:pt x="4450041" y="6122514"/>
                </a:lnTo>
                <a:close/>
                <a:moveTo>
                  <a:pt x="3517506" y="6014701"/>
                </a:moveTo>
                <a:lnTo>
                  <a:pt x="3568379" y="6122514"/>
                </a:lnTo>
                <a:lnTo>
                  <a:pt x="3468967" y="6122514"/>
                </a:lnTo>
                <a:close/>
                <a:moveTo>
                  <a:pt x="2913125" y="5984830"/>
                </a:moveTo>
                <a:lnTo>
                  <a:pt x="2931794" y="5984830"/>
                </a:lnTo>
                <a:cubicBezTo>
                  <a:pt x="2949841" y="5984830"/>
                  <a:pt x="2962209" y="5991675"/>
                  <a:pt x="2968899" y="6005366"/>
                </a:cubicBezTo>
                <a:cubicBezTo>
                  <a:pt x="2975589" y="6019056"/>
                  <a:pt x="2978933" y="6042548"/>
                  <a:pt x="2978933" y="6075841"/>
                </a:cubicBezTo>
                <a:cubicBezTo>
                  <a:pt x="2978933" y="6109756"/>
                  <a:pt x="2975589" y="6133638"/>
                  <a:pt x="2968899" y="6147484"/>
                </a:cubicBezTo>
                <a:cubicBezTo>
                  <a:pt x="2962209" y="6161330"/>
                  <a:pt x="2949841" y="6168253"/>
                  <a:pt x="2931794" y="6168253"/>
                </a:cubicBezTo>
                <a:lnTo>
                  <a:pt x="2913125" y="6168253"/>
                </a:lnTo>
                <a:close/>
                <a:moveTo>
                  <a:pt x="5643981" y="5902220"/>
                </a:moveTo>
                <a:lnTo>
                  <a:pt x="5664050" y="5902220"/>
                </a:lnTo>
                <a:lnTo>
                  <a:pt x="5664050" y="6085643"/>
                </a:lnTo>
                <a:lnTo>
                  <a:pt x="5643981" y="6085643"/>
                </a:lnTo>
                <a:cubicBezTo>
                  <a:pt x="5625935" y="6085643"/>
                  <a:pt x="5613566" y="6078175"/>
                  <a:pt x="5606877" y="6063240"/>
                </a:cubicBezTo>
                <a:cubicBezTo>
                  <a:pt x="5600187" y="6048304"/>
                  <a:pt x="5596841" y="6024968"/>
                  <a:pt x="5596841" y="5993231"/>
                </a:cubicBezTo>
                <a:cubicBezTo>
                  <a:pt x="5596841" y="5976118"/>
                  <a:pt x="5597619" y="5961805"/>
                  <a:pt x="5599175" y="5950292"/>
                </a:cubicBezTo>
                <a:cubicBezTo>
                  <a:pt x="5600731" y="5938780"/>
                  <a:pt x="5603298" y="5929445"/>
                  <a:pt x="5606877" y="5922289"/>
                </a:cubicBezTo>
                <a:cubicBezTo>
                  <a:pt x="5610455" y="5915132"/>
                  <a:pt x="5615277" y="5909998"/>
                  <a:pt x="5621345" y="5906887"/>
                </a:cubicBezTo>
                <a:cubicBezTo>
                  <a:pt x="5627413" y="5903775"/>
                  <a:pt x="5634957" y="5902220"/>
                  <a:pt x="5643981" y="5902220"/>
                </a:cubicBezTo>
                <a:close/>
                <a:moveTo>
                  <a:pt x="2595238" y="5893352"/>
                </a:moveTo>
                <a:cubicBezTo>
                  <a:pt x="2602706" y="5893352"/>
                  <a:pt x="2609162" y="5894445"/>
                  <a:pt x="2614607" y="5896630"/>
                </a:cubicBezTo>
                <a:cubicBezTo>
                  <a:pt x="2620052" y="5898815"/>
                  <a:pt x="2624564" y="5904591"/>
                  <a:pt x="2628142" y="5913957"/>
                </a:cubicBezTo>
                <a:cubicBezTo>
                  <a:pt x="2631720" y="5923323"/>
                  <a:pt x="2634365" y="5937449"/>
                  <a:pt x="2636077" y="5956334"/>
                </a:cubicBezTo>
                <a:cubicBezTo>
                  <a:pt x="2637788" y="5975219"/>
                  <a:pt x="2638643" y="6001365"/>
                  <a:pt x="2638643" y="6034770"/>
                </a:cubicBezTo>
                <a:cubicBezTo>
                  <a:pt x="2638643" y="6068486"/>
                  <a:pt x="2637710" y="6094786"/>
                  <a:pt x="2635843" y="6113671"/>
                </a:cubicBezTo>
                <a:cubicBezTo>
                  <a:pt x="2633976" y="6132557"/>
                  <a:pt x="2631176" y="6146683"/>
                  <a:pt x="2627442" y="6156049"/>
                </a:cubicBezTo>
                <a:cubicBezTo>
                  <a:pt x="2623708" y="6165415"/>
                  <a:pt x="2619119" y="6171190"/>
                  <a:pt x="2613674" y="6173376"/>
                </a:cubicBezTo>
                <a:cubicBezTo>
                  <a:pt x="2608229" y="6175561"/>
                  <a:pt x="2602083" y="6176654"/>
                  <a:pt x="2595238" y="6176654"/>
                </a:cubicBezTo>
                <a:cubicBezTo>
                  <a:pt x="2588393" y="6176654"/>
                  <a:pt x="2582247" y="6175561"/>
                  <a:pt x="2576803" y="6173376"/>
                </a:cubicBezTo>
                <a:cubicBezTo>
                  <a:pt x="2571357" y="6171190"/>
                  <a:pt x="2566768" y="6165415"/>
                  <a:pt x="2563034" y="6156049"/>
                </a:cubicBezTo>
                <a:cubicBezTo>
                  <a:pt x="2559300" y="6146683"/>
                  <a:pt x="2556500" y="6132557"/>
                  <a:pt x="2554633" y="6113671"/>
                </a:cubicBezTo>
                <a:cubicBezTo>
                  <a:pt x="2552766" y="6094786"/>
                  <a:pt x="2551833" y="6068486"/>
                  <a:pt x="2551833" y="6034770"/>
                </a:cubicBezTo>
                <a:cubicBezTo>
                  <a:pt x="2551833" y="6001365"/>
                  <a:pt x="2552689" y="5975219"/>
                  <a:pt x="2554400" y="5956334"/>
                </a:cubicBezTo>
                <a:cubicBezTo>
                  <a:pt x="2556111" y="5937449"/>
                  <a:pt x="2558678" y="5923323"/>
                  <a:pt x="2562101" y="5913957"/>
                </a:cubicBezTo>
                <a:cubicBezTo>
                  <a:pt x="2565523" y="5904591"/>
                  <a:pt x="2570035" y="5898815"/>
                  <a:pt x="2575636" y="5896630"/>
                </a:cubicBezTo>
                <a:cubicBezTo>
                  <a:pt x="2581237" y="5894445"/>
                  <a:pt x="2587771" y="5893352"/>
                  <a:pt x="2595238" y="5893352"/>
                </a:cubicBezTo>
                <a:close/>
                <a:moveTo>
                  <a:pt x="5625779" y="5867215"/>
                </a:moveTo>
                <a:cubicBezTo>
                  <a:pt x="5598397" y="5867215"/>
                  <a:pt x="5574828" y="5870249"/>
                  <a:pt x="5555069" y="5876317"/>
                </a:cubicBezTo>
                <a:cubicBezTo>
                  <a:pt x="5535311" y="5882384"/>
                  <a:pt x="5519132" y="5891018"/>
                  <a:pt x="5506530" y="5902220"/>
                </a:cubicBezTo>
                <a:cubicBezTo>
                  <a:pt x="5493929" y="5913421"/>
                  <a:pt x="5484672" y="5926878"/>
                  <a:pt x="5478761" y="5942591"/>
                </a:cubicBezTo>
                <a:cubicBezTo>
                  <a:pt x="5472849" y="5958305"/>
                  <a:pt x="5469893" y="5975806"/>
                  <a:pt x="5469893" y="5995098"/>
                </a:cubicBezTo>
                <a:cubicBezTo>
                  <a:pt x="5469893" y="6024346"/>
                  <a:pt x="5475415" y="6048149"/>
                  <a:pt x="5486461" y="6066507"/>
                </a:cubicBezTo>
                <a:cubicBezTo>
                  <a:pt x="5497507" y="6084865"/>
                  <a:pt x="5515165" y="6098400"/>
                  <a:pt x="5539435" y="6107112"/>
                </a:cubicBezTo>
                <a:lnTo>
                  <a:pt x="5461491" y="6203257"/>
                </a:lnTo>
                <a:lnTo>
                  <a:pt x="5598709" y="6203257"/>
                </a:lnTo>
                <a:lnTo>
                  <a:pt x="5651915" y="6117847"/>
                </a:lnTo>
                <a:lnTo>
                  <a:pt x="5664050" y="6117847"/>
                </a:lnTo>
                <a:lnTo>
                  <a:pt x="5664050" y="6203257"/>
                </a:lnTo>
                <a:lnTo>
                  <a:pt x="5780731" y="6203257"/>
                </a:lnTo>
                <a:lnTo>
                  <a:pt x="5780731" y="5867215"/>
                </a:lnTo>
                <a:close/>
                <a:moveTo>
                  <a:pt x="5111019" y="5867215"/>
                </a:moveTo>
                <a:lnTo>
                  <a:pt x="5111019" y="6203257"/>
                </a:lnTo>
                <a:lnTo>
                  <a:pt x="5229567" y="6203257"/>
                </a:lnTo>
                <a:lnTo>
                  <a:pt x="5229567" y="6026835"/>
                </a:lnTo>
                <a:lnTo>
                  <a:pt x="5309844" y="6026835"/>
                </a:lnTo>
                <a:lnTo>
                  <a:pt x="5309844" y="6203257"/>
                </a:lnTo>
                <a:lnTo>
                  <a:pt x="5428392" y="6203257"/>
                </a:lnTo>
                <a:lnTo>
                  <a:pt x="5428392" y="5867215"/>
                </a:lnTo>
                <a:lnTo>
                  <a:pt x="5309844" y="5867215"/>
                </a:lnTo>
                <a:lnTo>
                  <a:pt x="5309844" y="5993231"/>
                </a:lnTo>
                <a:lnTo>
                  <a:pt x="5229567" y="5993231"/>
                </a:lnTo>
                <a:lnTo>
                  <a:pt x="5229567" y="5867215"/>
                </a:lnTo>
                <a:close/>
                <a:moveTo>
                  <a:pt x="4739544" y="5867215"/>
                </a:moveTo>
                <a:lnTo>
                  <a:pt x="4739544" y="6203257"/>
                </a:lnTo>
                <a:lnTo>
                  <a:pt x="4858092" y="6203257"/>
                </a:lnTo>
                <a:lnTo>
                  <a:pt x="4858092" y="6026835"/>
                </a:lnTo>
                <a:lnTo>
                  <a:pt x="4938369" y="6026835"/>
                </a:lnTo>
                <a:lnTo>
                  <a:pt x="4938369" y="6203257"/>
                </a:lnTo>
                <a:lnTo>
                  <a:pt x="5056917" y="6203257"/>
                </a:lnTo>
                <a:lnTo>
                  <a:pt x="5056917" y="5867215"/>
                </a:lnTo>
                <a:lnTo>
                  <a:pt x="4938369" y="5867215"/>
                </a:lnTo>
                <a:lnTo>
                  <a:pt x="4938369" y="5993231"/>
                </a:lnTo>
                <a:lnTo>
                  <a:pt x="4858092" y="5993231"/>
                </a:lnTo>
                <a:lnTo>
                  <a:pt x="4858092" y="5867215"/>
                </a:lnTo>
                <a:close/>
                <a:moveTo>
                  <a:pt x="4524717" y="5867215"/>
                </a:moveTo>
                <a:lnTo>
                  <a:pt x="4372565" y="6203257"/>
                </a:lnTo>
                <a:lnTo>
                  <a:pt x="4413170" y="6203257"/>
                </a:lnTo>
                <a:lnTo>
                  <a:pt x="4434639" y="6156118"/>
                </a:lnTo>
                <a:lnTo>
                  <a:pt x="4565322" y="6156118"/>
                </a:lnTo>
                <a:lnTo>
                  <a:pt x="4587259" y="6203257"/>
                </a:lnTo>
                <a:lnTo>
                  <a:pt x="4718409" y="6203257"/>
                </a:lnTo>
                <a:lnTo>
                  <a:pt x="4560655" y="5867215"/>
                </a:lnTo>
                <a:close/>
                <a:moveTo>
                  <a:pt x="4034694" y="5867215"/>
                </a:moveTo>
                <a:lnTo>
                  <a:pt x="4034694" y="6203257"/>
                </a:lnTo>
                <a:lnTo>
                  <a:pt x="4153243" y="6203257"/>
                </a:lnTo>
                <a:lnTo>
                  <a:pt x="4153243" y="6026835"/>
                </a:lnTo>
                <a:lnTo>
                  <a:pt x="4233519" y="6026835"/>
                </a:lnTo>
                <a:lnTo>
                  <a:pt x="4233519" y="6203257"/>
                </a:lnTo>
                <a:lnTo>
                  <a:pt x="4352067" y="6203257"/>
                </a:lnTo>
                <a:lnTo>
                  <a:pt x="4352067" y="5867215"/>
                </a:lnTo>
                <a:lnTo>
                  <a:pt x="4233519" y="5867215"/>
                </a:lnTo>
                <a:lnTo>
                  <a:pt x="4233519" y="5993231"/>
                </a:lnTo>
                <a:lnTo>
                  <a:pt x="4153243" y="5993231"/>
                </a:lnTo>
                <a:lnTo>
                  <a:pt x="4153243" y="5867215"/>
                </a:lnTo>
                <a:close/>
                <a:moveTo>
                  <a:pt x="3239500" y="5867215"/>
                </a:moveTo>
                <a:lnTo>
                  <a:pt x="3097615" y="6203257"/>
                </a:lnTo>
                <a:lnTo>
                  <a:pt x="3137287" y="6203257"/>
                </a:lnTo>
                <a:lnTo>
                  <a:pt x="3208229" y="6035703"/>
                </a:lnTo>
                <a:lnTo>
                  <a:pt x="3278238" y="6203257"/>
                </a:lnTo>
                <a:lnTo>
                  <a:pt x="3391490" y="6203257"/>
                </a:lnTo>
                <a:lnTo>
                  <a:pt x="3407521" y="6203257"/>
                </a:lnTo>
                <a:lnTo>
                  <a:pt x="3432095" y="6203257"/>
                </a:lnTo>
                <a:lnTo>
                  <a:pt x="3453565" y="6156118"/>
                </a:lnTo>
                <a:lnTo>
                  <a:pt x="3584247" y="6156118"/>
                </a:lnTo>
                <a:lnTo>
                  <a:pt x="3606183" y="6203257"/>
                </a:lnTo>
                <a:lnTo>
                  <a:pt x="3681164" y="6203257"/>
                </a:lnTo>
                <a:lnTo>
                  <a:pt x="3737333" y="6203257"/>
                </a:lnTo>
                <a:lnTo>
                  <a:pt x="4024674" y="6203257"/>
                </a:lnTo>
                <a:lnTo>
                  <a:pt x="4024674" y="6168253"/>
                </a:lnTo>
                <a:lnTo>
                  <a:pt x="3992470" y="6168253"/>
                </a:lnTo>
                <a:lnTo>
                  <a:pt x="3866921" y="5867215"/>
                </a:lnTo>
                <a:lnTo>
                  <a:pt x="3838917" y="5867215"/>
                </a:lnTo>
                <a:lnTo>
                  <a:pt x="3716195" y="6158229"/>
                </a:lnTo>
                <a:lnTo>
                  <a:pt x="3579580" y="5867215"/>
                </a:lnTo>
                <a:lnTo>
                  <a:pt x="3543642" y="5867215"/>
                </a:lnTo>
                <a:lnTo>
                  <a:pt x="3399838" y="6184819"/>
                </a:lnTo>
                <a:lnTo>
                  <a:pt x="3267503" y="5867215"/>
                </a:lnTo>
                <a:close/>
                <a:moveTo>
                  <a:pt x="2796444" y="5867215"/>
                </a:moveTo>
                <a:lnTo>
                  <a:pt x="2796444" y="6203257"/>
                </a:lnTo>
                <a:lnTo>
                  <a:pt x="2949997" y="6203257"/>
                </a:lnTo>
                <a:cubicBezTo>
                  <a:pt x="3000092" y="6203257"/>
                  <a:pt x="3037041" y="6191744"/>
                  <a:pt x="3060844" y="6168720"/>
                </a:cubicBezTo>
                <a:cubicBezTo>
                  <a:pt x="3084647" y="6145694"/>
                  <a:pt x="3096548" y="6114735"/>
                  <a:pt x="3096548" y="6075841"/>
                </a:cubicBezTo>
                <a:cubicBezTo>
                  <a:pt x="3096548" y="6032902"/>
                  <a:pt x="3084647" y="6001399"/>
                  <a:pt x="3060844" y="5981329"/>
                </a:cubicBezTo>
                <a:cubicBezTo>
                  <a:pt x="3037041" y="5961260"/>
                  <a:pt x="3000247" y="5951226"/>
                  <a:pt x="2950463" y="5951226"/>
                </a:cubicBezTo>
                <a:lnTo>
                  <a:pt x="2913125" y="5951226"/>
                </a:lnTo>
                <a:lnTo>
                  <a:pt x="2913125" y="5900819"/>
                </a:lnTo>
                <a:lnTo>
                  <a:pt x="3055943" y="5900819"/>
                </a:lnTo>
                <a:lnTo>
                  <a:pt x="3055943" y="5867215"/>
                </a:lnTo>
                <a:close/>
                <a:moveTo>
                  <a:pt x="1824894" y="5867215"/>
                </a:moveTo>
                <a:lnTo>
                  <a:pt x="1824894" y="6203257"/>
                </a:lnTo>
                <a:lnTo>
                  <a:pt x="1943443" y="6203257"/>
                </a:lnTo>
                <a:lnTo>
                  <a:pt x="1943443" y="6026835"/>
                </a:lnTo>
                <a:lnTo>
                  <a:pt x="2023719" y="6026835"/>
                </a:lnTo>
                <a:lnTo>
                  <a:pt x="2023719" y="6203257"/>
                </a:lnTo>
                <a:lnTo>
                  <a:pt x="2142267" y="6203257"/>
                </a:lnTo>
                <a:lnTo>
                  <a:pt x="2142267" y="5867215"/>
                </a:lnTo>
                <a:lnTo>
                  <a:pt x="2023719" y="5867215"/>
                </a:lnTo>
                <a:lnTo>
                  <a:pt x="2023719" y="5993231"/>
                </a:lnTo>
                <a:lnTo>
                  <a:pt x="1943443" y="5993231"/>
                </a:lnTo>
                <a:lnTo>
                  <a:pt x="1943443" y="5867215"/>
                </a:lnTo>
                <a:close/>
                <a:moveTo>
                  <a:pt x="1639300" y="5867215"/>
                </a:moveTo>
                <a:lnTo>
                  <a:pt x="1497415" y="6203257"/>
                </a:lnTo>
                <a:lnTo>
                  <a:pt x="1537087" y="6203257"/>
                </a:lnTo>
                <a:lnTo>
                  <a:pt x="1608029" y="6035703"/>
                </a:lnTo>
                <a:lnTo>
                  <a:pt x="1678038" y="6203257"/>
                </a:lnTo>
                <a:lnTo>
                  <a:pt x="1807321" y="6203257"/>
                </a:lnTo>
                <a:lnTo>
                  <a:pt x="1667303" y="5867215"/>
                </a:lnTo>
                <a:close/>
                <a:moveTo>
                  <a:pt x="1128169" y="5867215"/>
                </a:moveTo>
                <a:lnTo>
                  <a:pt x="1128169" y="6203257"/>
                </a:lnTo>
                <a:lnTo>
                  <a:pt x="1165974" y="6203257"/>
                </a:lnTo>
                <a:lnTo>
                  <a:pt x="1165974" y="6031036"/>
                </a:lnTo>
                <a:lnTo>
                  <a:pt x="1262119" y="6183655"/>
                </a:lnTo>
                <a:lnTo>
                  <a:pt x="1366666" y="5984830"/>
                </a:lnTo>
                <a:lnTo>
                  <a:pt x="1366666" y="6203257"/>
                </a:lnTo>
                <a:lnTo>
                  <a:pt x="1483814" y="6203257"/>
                </a:lnTo>
                <a:lnTo>
                  <a:pt x="1483814" y="5867215"/>
                </a:lnTo>
                <a:lnTo>
                  <a:pt x="1387202" y="5867215"/>
                </a:lnTo>
                <a:lnTo>
                  <a:pt x="1292456" y="6047838"/>
                </a:lnTo>
                <a:lnTo>
                  <a:pt x="1198178" y="5867215"/>
                </a:lnTo>
                <a:close/>
                <a:moveTo>
                  <a:pt x="364940" y="5867215"/>
                </a:moveTo>
                <a:lnTo>
                  <a:pt x="364940" y="6035703"/>
                </a:lnTo>
                <a:cubicBezTo>
                  <a:pt x="373653" y="6033214"/>
                  <a:pt x="381898" y="6031269"/>
                  <a:pt x="389677" y="6029869"/>
                </a:cubicBezTo>
                <a:cubicBezTo>
                  <a:pt x="397456" y="6028469"/>
                  <a:pt x="406012" y="6027768"/>
                  <a:pt x="415347" y="6027768"/>
                </a:cubicBezTo>
                <a:cubicBezTo>
                  <a:pt x="425615" y="6027768"/>
                  <a:pt x="435338" y="6028469"/>
                  <a:pt x="444517" y="6029869"/>
                </a:cubicBezTo>
                <a:cubicBezTo>
                  <a:pt x="453696" y="6031269"/>
                  <a:pt x="461786" y="6034303"/>
                  <a:pt x="468787" y="6038970"/>
                </a:cubicBezTo>
                <a:cubicBezTo>
                  <a:pt x="475788" y="6043637"/>
                  <a:pt x="481388" y="6050249"/>
                  <a:pt x="485589" y="6058806"/>
                </a:cubicBezTo>
                <a:cubicBezTo>
                  <a:pt x="489789" y="6067363"/>
                  <a:pt x="491890" y="6078953"/>
                  <a:pt x="491890" y="6093577"/>
                </a:cubicBezTo>
                <a:cubicBezTo>
                  <a:pt x="491890" y="6109134"/>
                  <a:pt x="490490" y="6122125"/>
                  <a:pt x="487689" y="6132549"/>
                </a:cubicBezTo>
                <a:cubicBezTo>
                  <a:pt x="484889" y="6142972"/>
                  <a:pt x="481155" y="6151217"/>
                  <a:pt x="476488" y="6157285"/>
                </a:cubicBezTo>
                <a:cubicBezTo>
                  <a:pt x="471821" y="6163352"/>
                  <a:pt x="466298" y="6167631"/>
                  <a:pt x="459919" y="6170120"/>
                </a:cubicBezTo>
                <a:cubicBezTo>
                  <a:pt x="453540" y="6172609"/>
                  <a:pt x="446617" y="6173854"/>
                  <a:pt x="439150" y="6173854"/>
                </a:cubicBezTo>
                <a:cubicBezTo>
                  <a:pt x="425770" y="6173854"/>
                  <a:pt x="411302" y="6170509"/>
                  <a:pt x="395744" y="6163819"/>
                </a:cubicBezTo>
                <a:cubicBezTo>
                  <a:pt x="380187" y="6157129"/>
                  <a:pt x="365563" y="6149273"/>
                  <a:pt x="351872" y="6140249"/>
                </a:cubicBezTo>
                <a:lnTo>
                  <a:pt x="333670" y="6171520"/>
                </a:lnTo>
                <a:cubicBezTo>
                  <a:pt x="355450" y="6183655"/>
                  <a:pt x="376220" y="6192911"/>
                  <a:pt x="395978" y="6199290"/>
                </a:cubicBezTo>
                <a:cubicBezTo>
                  <a:pt x="415736" y="6205669"/>
                  <a:pt x="438994" y="6208858"/>
                  <a:pt x="465753" y="6208858"/>
                </a:cubicBezTo>
                <a:cubicBezTo>
                  <a:pt x="514915" y="6208858"/>
                  <a:pt x="551397" y="6199679"/>
                  <a:pt x="575200" y="6181321"/>
                </a:cubicBezTo>
                <a:cubicBezTo>
                  <a:pt x="599003" y="6162963"/>
                  <a:pt x="610905" y="6133715"/>
                  <a:pt x="610905" y="6093577"/>
                </a:cubicBezTo>
                <a:cubicBezTo>
                  <a:pt x="610905" y="6060595"/>
                  <a:pt x="601150" y="6035159"/>
                  <a:pt x="581639" y="6017267"/>
                </a:cubicBezTo>
                <a:cubicBezTo>
                  <a:pt x="562129" y="5999376"/>
                  <a:pt x="528336" y="5990431"/>
                  <a:pt x="480258" y="5990431"/>
                </a:cubicBezTo>
                <a:lnTo>
                  <a:pt x="468087" y="5990431"/>
                </a:lnTo>
                <a:lnTo>
                  <a:pt x="468087" y="5900819"/>
                </a:lnTo>
                <a:lnTo>
                  <a:pt x="594102" y="5900819"/>
                </a:lnTo>
                <a:lnTo>
                  <a:pt x="594102" y="5867215"/>
                </a:lnTo>
                <a:close/>
                <a:moveTo>
                  <a:pt x="2595238" y="5859748"/>
                </a:moveTo>
                <a:cubicBezTo>
                  <a:pt x="2571902" y="5859748"/>
                  <a:pt x="2550199" y="5864104"/>
                  <a:pt x="2530130" y="5872816"/>
                </a:cubicBezTo>
                <a:cubicBezTo>
                  <a:pt x="2510061" y="5881528"/>
                  <a:pt x="2492559" y="5893741"/>
                  <a:pt x="2477623" y="5909454"/>
                </a:cubicBezTo>
                <a:cubicBezTo>
                  <a:pt x="2462688" y="5925167"/>
                  <a:pt x="2451020" y="5943681"/>
                  <a:pt x="2442619" y="5964994"/>
                </a:cubicBezTo>
                <a:cubicBezTo>
                  <a:pt x="2434218" y="5986308"/>
                  <a:pt x="2430017" y="6009567"/>
                  <a:pt x="2430017" y="6034770"/>
                </a:cubicBezTo>
                <a:cubicBezTo>
                  <a:pt x="2430017" y="6059973"/>
                  <a:pt x="2434218" y="6083309"/>
                  <a:pt x="2442619" y="6104778"/>
                </a:cubicBezTo>
                <a:cubicBezTo>
                  <a:pt x="2451020" y="6126248"/>
                  <a:pt x="2462688" y="6144839"/>
                  <a:pt x="2477623" y="6160552"/>
                </a:cubicBezTo>
                <a:cubicBezTo>
                  <a:pt x="2492559" y="6176265"/>
                  <a:pt x="2510061" y="6188478"/>
                  <a:pt x="2530130" y="6197190"/>
                </a:cubicBezTo>
                <a:cubicBezTo>
                  <a:pt x="2550199" y="6205902"/>
                  <a:pt x="2571902" y="6210258"/>
                  <a:pt x="2595238" y="6210258"/>
                </a:cubicBezTo>
                <a:cubicBezTo>
                  <a:pt x="2618574" y="6210258"/>
                  <a:pt x="2640277" y="6205902"/>
                  <a:pt x="2660346" y="6197190"/>
                </a:cubicBezTo>
                <a:cubicBezTo>
                  <a:pt x="2680415" y="6188478"/>
                  <a:pt x="2697840" y="6176265"/>
                  <a:pt x="2712619" y="6160552"/>
                </a:cubicBezTo>
                <a:cubicBezTo>
                  <a:pt x="2727399" y="6144839"/>
                  <a:pt x="2739067" y="6126248"/>
                  <a:pt x="2747624" y="6104778"/>
                </a:cubicBezTo>
                <a:cubicBezTo>
                  <a:pt x="2756180" y="6083309"/>
                  <a:pt x="2760459" y="6059973"/>
                  <a:pt x="2760459" y="6034770"/>
                </a:cubicBezTo>
                <a:cubicBezTo>
                  <a:pt x="2760459" y="6009567"/>
                  <a:pt x="2756180" y="5986308"/>
                  <a:pt x="2747624" y="5964994"/>
                </a:cubicBezTo>
                <a:cubicBezTo>
                  <a:pt x="2739067" y="5943681"/>
                  <a:pt x="2727399" y="5925167"/>
                  <a:pt x="2712619" y="5909454"/>
                </a:cubicBezTo>
                <a:cubicBezTo>
                  <a:pt x="2697840" y="5893741"/>
                  <a:pt x="2680415" y="5881528"/>
                  <a:pt x="2660346" y="5872816"/>
                </a:cubicBezTo>
                <a:cubicBezTo>
                  <a:pt x="2640277" y="5864104"/>
                  <a:pt x="2618574" y="5859748"/>
                  <a:pt x="2595238" y="5859748"/>
                </a:cubicBezTo>
                <a:close/>
                <a:moveTo>
                  <a:pt x="802586" y="5828477"/>
                </a:moveTo>
                <a:lnTo>
                  <a:pt x="802586" y="5862081"/>
                </a:lnTo>
                <a:cubicBezTo>
                  <a:pt x="772715" y="5864259"/>
                  <a:pt x="749846" y="5872816"/>
                  <a:pt x="733977" y="5887751"/>
                </a:cubicBezTo>
                <a:cubicBezTo>
                  <a:pt x="718108" y="5902687"/>
                  <a:pt x="710174" y="5921511"/>
                  <a:pt x="710174" y="5944225"/>
                </a:cubicBezTo>
                <a:cubicBezTo>
                  <a:pt x="710174" y="5964139"/>
                  <a:pt x="716242" y="5985297"/>
                  <a:pt x="728376" y="6007699"/>
                </a:cubicBezTo>
                <a:lnTo>
                  <a:pt x="796051" y="6130915"/>
                </a:lnTo>
                <a:cubicBezTo>
                  <a:pt x="799163" y="6136827"/>
                  <a:pt x="800719" y="6142272"/>
                  <a:pt x="800719" y="6147250"/>
                </a:cubicBezTo>
                <a:cubicBezTo>
                  <a:pt x="800719" y="6153473"/>
                  <a:pt x="798696" y="6158530"/>
                  <a:pt x="794651" y="6162419"/>
                </a:cubicBezTo>
                <a:cubicBezTo>
                  <a:pt x="790606" y="6166308"/>
                  <a:pt x="785161" y="6168253"/>
                  <a:pt x="778316" y="6168253"/>
                </a:cubicBezTo>
                <a:cubicBezTo>
                  <a:pt x="769915" y="6168253"/>
                  <a:pt x="759414" y="6166308"/>
                  <a:pt x="746812" y="6162419"/>
                </a:cubicBezTo>
                <a:cubicBezTo>
                  <a:pt x="734210" y="6158530"/>
                  <a:pt x="721998" y="6152695"/>
                  <a:pt x="710174" y="6144917"/>
                </a:cubicBezTo>
                <a:lnTo>
                  <a:pt x="693839" y="6174787"/>
                </a:lnTo>
                <a:cubicBezTo>
                  <a:pt x="709085" y="6185677"/>
                  <a:pt x="724876" y="6193767"/>
                  <a:pt x="741211" y="6199057"/>
                </a:cubicBezTo>
                <a:cubicBezTo>
                  <a:pt x="757547" y="6204346"/>
                  <a:pt x="778005" y="6207458"/>
                  <a:pt x="802586" y="6208391"/>
                </a:cubicBezTo>
                <a:lnTo>
                  <a:pt x="802586" y="6243395"/>
                </a:lnTo>
                <a:lnTo>
                  <a:pt x="831989" y="6243395"/>
                </a:lnTo>
                <a:lnTo>
                  <a:pt x="831989" y="6208391"/>
                </a:lnTo>
                <a:cubicBezTo>
                  <a:pt x="850036" y="6207769"/>
                  <a:pt x="865282" y="6205280"/>
                  <a:pt x="877728" y="6200924"/>
                </a:cubicBezTo>
                <a:cubicBezTo>
                  <a:pt x="890174" y="6196567"/>
                  <a:pt x="900287" y="6191122"/>
                  <a:pt x="908065" y="6184589"/>
                </a:cubicBezTo>
                <a:cubicBezTo>
                  <a:pt x="915844" y="6178054"/>
                  <a:pt x="921523" y="6170820"/>
                  <a:pt x="925101" y="6162886"/>
                </a:cubicBezTo>
                <a:cubicBezTo>
                  <a:pt x="928679" y="6154951"/>
                  <a:pt x="930468" y="6147095"/>
                  <a:pt x="930468" y="6139316"/>
                </a:cubicBezTo>
                <a:cubicBezTo>
                  <a:pt x="930468" y="6129981"/>
                  <a:pt x="928990" y="6118936"/>
                  <a:pt x="926034" y="6106178"/>
                </a:cubicBezTo>
                <a:cubicBezTo>
                  <a:pt x="923079" y="6093421"/>
                  <a:pt x="917867" y="6080197"/>
                  <a:pt x="910399" y="6066507"/>
                </a:cubicBezTo>
                <a:lnTo>
                  <a:pt x="837590" y="5934424"/>
                </a:lnTo>
                <a:cubicBezTo>
                  <a:pt x="834479" y="5929134"/>
                  <a:pt x="832923" y="5923689"/>
                  <a:pt x="832923" y="5918088"/>
                </a:cubicBezTo>
                <a:cubicBezTo>
                  <a:pt x="832923" y="5913732"/>
                  <a:pt x="834245" y="5909765"/>
                  <a:pt x="836890" y="5906187"/>
                </a:cubicBezTo>
                <a:cubicBezTo>
                  <a:pt x="839535" y="5902609"/>
                  <a:pt x="843969" y="5900819"/>
                  <a:pt x="850192" y="5900819"/>
                </a:cubicBezTo>
                <a:cubicBezTo>
                  <a:pt x="857970" y="5900819"/>
                  <a:pt x="867460" y="5902064"/>
                  <a:pt x="878662" y="5904553"/>
                </a:cubicBezTo>
                <a:cubicBezTo>
                  <a:pt x="889863" y="5907043"/>
                  <a:pt x="900753" y="5910932"/>
                  <a:pt x="911333" y="5916221"/>
                </a:cubicBezTo>
                <a:lnTo>
                  <a:pt x="922534" y="5889151"/>
                </a:lnTo>
                <a:cubicBezTo>
                  <a:pt x="912577" y="5881995"/>
                  <a:pt x="899820" y="5876005"/>
                  <a:pt x="884262" y="5871183"/>
                </a:cubicBezTo>
                <a:cubicBezTo>
                  <a:pt x="868705" y="5866360"/>
                  <a:pt x="851281" y="5863326"/>
                  <a:pt x="831989" y="5862081"/>
                </a:cubicBezTo>
                <a:lnTo>
                  <a:pt x="831989" y="5828477"/>
                </a:lnTo>
                <a:close/>
                <a:moveTo>
                  <a:pt x="2139219" y="5295049"/>
                </a:moveTo>
                <a:lnTo>
                  <a:pt x="2139219" y="5365057"/>
                </a:lnTo>
                <a:lnTo>
                  <a:pt x="2206428" y="5365057"/>
                </a:lnTo>
                <a:lnTo>
                  <a:pt x="2206428" y="5295049"/>
                </a:lnTo>
                <a:close/>
                <a:moveTo>
                  <a:pt x="4875275" y="5188635"/>
                </a:moveTo>
                <a:lnTo>
                  <a:pt x="4892544" y="5188635"/>
                </a:lnTo>
                <a:cubicBezTo>
                  <a:pt x="4900011" y="5188635"/>
                  <a:pt x="4906313" y="5189413"/>
                  <a:pt x="4911447" y="5190969"/>
                </a:cubicBezTo>
                <a:cubicBezTo>
                  <a:pt x="4916581" y="5192525"/>
                  <a:pt x="4920859" y="5195714"/>
                  <a:pt x="4924281" y="5200537"/>
                </a:cubicBezTo>
                <a:cubicBezTo>
                  <a:pt x="4927704" y="5205360"/>
                  <a:pt x="4930193" y="5212360"/>
                  <a:pt x="4931749" y="5221539"/>
                </a:cubicBezTo>
                <a:cubicBezTo>
                  <a:pt x="4933305" y="5230718"/>
                  <a:pt x="4934083" y="5243086"/>
                  <a:pt x="4934083" y="5258644"/>
                </a:cubicBezTo>
                <a:cubicBezTo>
                  <a:pt x="4934083" y="5274513"/>
                  <a:pt x="4933305" y="5287114"/>
                  <a:pt x="4931749" y="5296449"/>
                </a:cubicBezTo>
                <a:cubicBezTo>
                  <a:pt x="4930193" y="5305783"/>
                  <a:pt x="4927782" y="5312940"/>
                  <a:pt x="4924515" y="5317918"/>
                </a:cubicBezTo>
                <a:cubicBezTo>
                  <a:pt x="4921248" y="5322896"/>
                  <a:pt x="4916969" y="5326164"/>
                  <a:pt x="4911680" y="5327719"/>
                </a:cubicBezTo>
                <a:cubicBezTo>
                  <a:pt x="4906391" y="5329275"/>
                  <a:pt x="4900167" y="5330053"/>
                  <a:pt x="4893011" y="5330053"/>
                </a:cubicBezTo>
                <a:lnTo>
                  <a:pt x="4875275" y="5330053"/>
                </a:lnTo>
                <a:close/>
                <a:moveTo>
                  <a:pt x="3694175" y="5188635"/>
                </a:moveTo>
                <a:lnTo>
                  <a:pt x="3711444" y="5188635"/>
                </a:lnTo>
                <a:cubicBezTo>
                  <a:pt x="3718912" y="5188635"/>
                  <a:pt x="3725213" y="5189413"/>
                  <a:pt x="3730347" y="5190969"/>
                </a:cubicBezTo>
                <a:cubicBezTo>
                  <a:pt x="3735481" y="5192525"/>
                  <a:pt x="3739759" y="5195714"/>
                  <a:pt x="3743181" y="5200537"/>
                </a:cubicBezTo>
                <a:cubicBezTo>
                  <a:pt x="3746604" y="5205360"/>
                  <a:pt x="3749093" y="5212360"/>
                  <a:pt x="3750649" y="5221539"/>
                </a:cubicBezTo>
                <a:cubicBezTo>
                  <a:pt x="3752205" y="5230718"/>
                  <a:pt x="3752983" y="5243086"/>
                  <a:pt x="3752983" y="5258644"/>
                </a:cubicBezTo>
                <a:cubicBezTo>
                  <a:pt x="3752983" y="5274513"/>
                  <a:pt x="3752205" y="5287114"/>
                  <a:pt x="3750649" y="5296449"/>
                </a:cubicBezTo>
                <a:cubicBezTo>
                  <a:pt x="3749093" y="5305783"/>
                  <a:pt x="3746682" y="5312940"/>
                  <a:pt x="3743415" y="5317918"/>
                </a:cubicBezTo>
                <a:cubicBezTo>
                  <a:pt x="3740148" y="5322896"/>
                  <a:pt x="3735870" y="5326164"/>
                  <a:pt x="3730580" y="5327719"/>
                </a:cubicBezTo>
                <a:cubicBezTo>
                  <a:pt x="3725291" y="5329275"/>
                  <a:pt x="3719067" y="5330053"/>
                  <a:pt x="3711911" y="5330053"/>
                </a:cubicBezTo>
                <a:lnTo>
                  <a:pt x="3694175" y="5330053"/>
                </a:lnTo>
                <a:close/>
                <a:moveTo>
                  <a:pt x="2345931" y="5176500"/>
                </a:moveTo>
                <a:lnTo>
                  <a:pt x="2396804" y="5284314"/>
                </a:lnTo>
                <a:lnTo>
                  <a:pt x="2297391" y="5284314"/>
                </a:lnTo>
                <a:close/>
                <a:moveTo>
                  <a:pt x="3153451" y="5172767"/>
                </a:moveTo>
                <a:lnTo>
                  <a:pt x="3153451" y="5223640"/>
                </a:lnTo>
                <a:lnTo>
                  <a:pt x="3271999" y="5223640"/>
                </a:lnTo>
                <a:lnTo>
                  <a:pt x="3271999" y="5172767"/>
                </a:lnTo>
                <a:close/>
                <a:moveTo>
                  <a:pt x="4389501" y="5064020"/>
                </a:moveTo>
                <a:lnTo>
                  <a:pt x="4408169" y="5064020"/>
                </a:lnTo>
                <a:cubicBezTo>
                  <a:pt x="4426216" y="5064020"/>
                  <a:pt x="4438585" y="5070943"/>
                  <a:pt x="4445274" y="5084789"/>
                </a:cubicBezTo>
                <a:cubicBezTo>
                  <a:pt x="4451964" y="5098635"/>
                  <a:pt x="4455309" y="5122516"/>
                  <a:pt x="4455309" y="5156431"/>
                </a:cubicBezTo>
                <a:cubicBezTo>
                  <a:pt x="4455309" y="5189724"/>
                  <a:pt x="4451964" y="5213216"/>
                  <a:pt x="4445274" y="5226907"/>
                </a:cubicBezTo>
                <a:cubicBezTo>
                  <a:pt x="4438585" y="5240597"/>
                  <a:pt x="4426216" y="5247443"/>
                  <a:pt x="4408169" y="5247443"/>
                </a:cubicBezTo>
                <a:lnTo>
                  <a:pt x="4389501" y="5247443"/>
                </a:lnTo>
                <a:close/>
                <a:moveTo>
                  <a:pt x="2703575" y="5064020"/>
                </a:moveTo>
                <a:lnTo>
                  <a:pt x="2722244" y="5064020"/>
                </a:lnTo>
                <a:cubicBezTo>
                  <a:pt x="2740291" y="5064020"/>
                  <a:pt x="2752659" y="5070943"/>
                  <a:pt x="2759349" y="5084789"/>
                </a:cubicBezTo>
                <a:cubicBezTo>
                  <a:pt x="2766039" y="5098635"/>
                  <a:pt x="2769383" y="5122516"/>
                  <a:pt x="2769383" y="5156431"/>
                </a:cubicBezTo>
                <a:cubicBezTo>
                  <a:pt x="2769383" y="5189724"/>
                  <a:pt x="2766039" y="5213216"/>
                  <a:pt x="2759349" y="5226907"/>
                </a:cubicBezTo>
                <a:cubicBezTo>
                  <a:pt x="2752659" y="5240597"/>
                  <a:pt x="2740291" y="5247443"/>
                  <a:pt x="2722244" y="5247443"/>
                </a:cubicBezTo>
                <a:lnTo>
                  <a:pt x="2703575" y="5247443"/>
                </a:lnTo>
                <a:close/>
                <a:moveTo>
                  <a:pt x="816121" y="5064020"/>
                </a:moveTo>
                <a:cubicBezTo>
                  <a:pt x="821099" y="5064020"/>
                  <a:pt x="825922" y="5065342"/>
                  <a:pt x="830589" y="5067987"/>
                </a:cubicBezTo>
                <a:cubicBezTo>
                  <a:pt x="835256" y="5070632"/>
                  <a:pt x="839301" y="5076543"/>
                  <a:pt x="842724" y="5085722"/>
                </a:cubicBezTo>
                <a:cubicBezTo>
                  <a:pt x="846147" y="5094901"/>
                  <a:pt x="848869" y="5108281"/>
                  <a:pt x="850892" y="5125861"/>
                </a:cubicBezTo>
                <a:cubicBezTo>
                  <a:pt x="852914" y="5143441"/>
                  <a:pt x="853925" y="5167166"/>
                  <a:pt x="853925" y="5197036"/>
                </a:cubicBezTo>
                <a:cubicBezTo>
                  <a:pt x="853925" y="5226284"/>
                  <a:pt x="852914" y="5249698"/>
                  <a:pt x="850892" y="5267278"/>
                </a:cubicBezTo>
                <a:cubicBezTo>
                  <a:pt x="848869" y="5284858"/>
                  <a:pt x="846147" y="5298316"/>
                  <a:pt x="842724" y="5307650"/>
                </a:cubicBezTo>
                <a:cubicBezTo>
                  <a:pt x="839301" y="5316984"/>
                  <a:pt x="835256" y="5323052"/>
                  <a:pt x="830589" y="5325852"/>
                </a:cubicBezTo>
                <a:cubicBezTo>
                  <a:pt x="825922" y="5328653"/>
                  <a:pt x="821099" y="5330053"/>
                  <a:pt x="816121" y="5330053"/>
                </a:cubicBezTo>
                <a:cubicBezTo>
                  <a:pt x="811453" y="5330053"/>
                  <a:pt x="806942" y="5328653"/>
                  <a:pt x="802586" y="5325852"/>
                </a:cubicBezTo>
                <a:cubicBezTo>
                  <a:pt x="798230" y="5323052"/>
                  <a:pt x="794418" y="5316984"/>
                  <a:pt x="791151" y="5307650"/>
                </a:cubicBezTo>
                <a:cubicBezTo>
                  <a:pt x="787884" y="5298316"/>
                  <a:pt x="785239" y="5284858"/>
                  <a:pt x="783217" y="5267278"/>
                </a:cubicBezTo>
                <a:cubicBezTo>
                  <a:pt x="781194" y="5249698"/>
                  <a:pt x="780183" y="5226284"/>
                  <a:pt x="780183" y="5197036"/>
                </a:cubicBezTo>
                <a:cubicBezTo>
                  <a:pt x="780183" y="5167166"/>
                  <a:pt x="781194" y="5143441"/>
                  <a:pt x="783217" y="5125861"/>
                </a:cubicBezTo>
                <a:cubicBezTo>
                  <a:pt x="785239" y="5108281"/>
                  <a:pt x="787884" y="5094901"/>
                  <a:pt x="791151" y="5085722"/>
                </a:cubicBezTo>
                <a:cubicBezTo>
                  <a:pt x="794418" y="5076543"/>
                  <a:pt x="798230" y="5070632"/>
                  <a:pt x="802586" y="5067987"/>
                </a:cubicBezTo>
                <a:cubicBezTo>
                  <a:pt x="806942" y="5065342"/>
                  <a:pt x="811453" y="5064020"/>
                  <a:pt x="816121" y="5064020"/>
                </a:cubicBezTo>
                <a:close/>
                <a:moveTo>
                  <a:pt x="4875275" y="5062619"/>
                </a:moveTo>
                <a:lnTo>
                  <a:pt x="4889744" y="5062619"/>
                </a:lnTo>
                <a:cubicBezTo>
                  <a:pt x="4904057" y="5062619"/>
                  <a:pt x="4914481" y="5065886"/>
                  <a:pt x="4921015" y="5072421"/>
                </a:cubicBezTo>
                <a:cubicBezTo>
                  <a:pt x="4927549" y="5078955"/>
                  <a:pt x="4930815" y="5090779"/>
                  <a:pt x="4930815" y="5107892"/>
                </a:cubicBezTo>
                <a:cubicBezTo>
                  <a:pt x="4930815" y="5123449"/>
                  <a:pt x="4927237" y="5134962"/>
                  <a:pt x="4920081" y="5142429"/>
                </a:cubicBezTo>
                <a:cubicBezTo>
                  <a:pt x="4912925" y="5149897"/>
                  <a:pt x="4902812" y="5153631"/>
                  <a:pt x="4889744" y="5153631"/>
                </a:cubicBezTo>
                <a:lnTo>
                  <a:pt x="4875275" y="5153631"/>
                </a:lnTo>
                <a:close/>
                <a:moveTo>
                  <a:pt x="3694175" y="5062619"/>
                </a:moveTo>
                <a:lnTo>
                  <a:pt x="3708644" y="5062619"/>
                </a:lnTo>
                <a:cubicBezTo>
                  <a:pt x="3722957" y="5062619"/>
                  <a:pt x="3733380" y="5065886"/>
                  <a:pt x="3739915" y="5072421"/>
                </a:cubicBezTo>
                <a:cubicBezTo>
                  <a:pt x="3746449" y="5078955"/>
                  <a:pt x="3749716" y="5090779"/>
                  <a:pt x="3749716" y="5107892"/>
                </a:cubicBezTo>
                <a:cubicBezTo>
                  <a:pt x="3749716" y="5123449"/>
                  <a:pt x="3746137" y="5134962"/>
                  <a:pt x="3738981" y="5142429"/>
                </a:cubicBezTo>
                <a:cubicBezTo>
                  <a:pt x="3731825" y="5149897"/>
                  <a:pt x="3721712" y="5153631"/>
                  <a:pt x="3708644" y="5153631"/>
                </a:cubicBezTo>
                <a:lnTo>
                  <a:pt x="3694175" y="5153631"/>
                </a:lnTo>
                <a:close/>
                <a:moveTo>
                  <a:pt x="4071613" y="5055152"/>
                </a:moveTo>
                <a:cubicBezTo>
                  <a:pt x="4079081" y="5055152"/>
                  <a:pt x="4085537" y="5056245"/>
                  <a:pt x="4090982" y="5058430"/>
                </a:cubicBezTo>
                <a:cubicBezTo>
                  <a:pt x="4096427" y="5060615"/>
                  <a:pt x="4100939" y="5066391"/>
                  <a:pt x="4104517" y="5075757"/>
                </a:cubicBezTo>
                <a:cubicBezTo>
                  <a:pt x="4108095" y="5085123"/>
                  <a:pt x="4110740" y="5099249"/>
                  <a:pt x="4112451" y="5118134"/>
                </a:cubicBezTo>
                <a:cubicBezTo>
                  <a:pt x="4114163" y="5137020"/>
                  <a:pt x="4115018" y="5163165"/>
                  <a:pt x="4115018" y="5196569"/>
                </a:cubicBezTo>
                <a:cubicBezTo>
                  <a:pt x="4115018" y="5230285"/>
                  <a:pt x="4114085" y="5256586"/>
                  <a:pt x="4112218" y="5275472"/>
                </a:cubicBezTo>
                <a:cubicBezTo>
                  <a:pt x="4110351" y="5294357"/>
                  <a:pt x="4107551" y="5308483"/>
                  <a:pt x="4103817" y="5317849"/>
                </a:cubicBezTo>
                <a:cubicBezTo>
                  <a:pt x="4100083" y="5327215"/>
                  <a:pt x="4095494" y="5332990"/>
                  <a:pt x="4090049" y="5335176"/>
                </a:cubicBezTo>
                <a:cubicBezTo>
                  <a:pt x="4084603" y="5337361"/>
                  <a:pt x="4078458" y="5338454"/>
                  <a:pt x="4071613" y="5338454"/>
                </a:cubicBezTo>
                <a:cubicBezTo>
                  <a:pt x="4064768" y="5338454"/>
                  <a:pt x="4058623" y="5337361"/>
                  <a:pt x="4053177" y="5335176"/>
                </a:cubicBezTo>
                <a:cubicBezTo>
                  <a:pt x="4047732" y="5332990"/>
                  <a:pt x="4043143" y="5327215"/>
                  <a:pt x="4039409" y="5317849"/>
                </a:cubicBezTo>
                <a:cubicBezTo>
                  <a:pt x="4035675" y="5308483"/>
                  <a:pt x="4032875" y="5294357"/>
                  <a:pt x="4031008" y="5275472"/>
                </a:cubicBezTo>
                <a:cubicBezTo>
                  <a:pt x="4029141" y="5256586"/>
                  <a:pt x="4028208" y="5230285"/>
                  <a:pt x="4028208" y="5196569"/>
                </a:cubicBezTo>
                <a:cubicBezTo>
                  <a:pt x="4028208" y="5163165"/>
                  <a:pt x="4029063" y="5137020"/>
                  <a:pt x="4030775" y="5118134"/>
                </a:cubicBezTo>
                <a:cubicBezTo>
                  <a:pt x="4032486" y="5099249"/>
                  <a:pt x="4035053" y="5085123"/>
                  <a:pt x="4038476" y="5075757"/>
                </a:cubicBezTo>
                <a:cubicBezTo>
                  <a:pt x="4041899" y="5066391"/>
                  <a:pt x="4046410" y="5060615"/>
                  <a:pt x="4052011" y="5058430"/>
                </a:cubicBezTo>
                <a:cubicBezTo>
                  <a:pt x="4057611" y="5056245"/>
                  <a:pt x="4064145" y="5055152"/>
                  <a:pt x="4071613" y="5055152"/>
                </a:cubicBezTo>
                <a:close/>
                <a:moveTo>
                  <a:pt x="4608566" y="5053983"/>
                </a:moveTo>
                <a:lnTo>
                  <a:pt x="4608566" y="5065150"/>
                </a:lnTo>
                <a:cubicBezTo>
                  <a:pt x="4615555" y="5067125"/>
                  <a:pt x="4620493" y="5068910"/>
                  <a:pt x="4623379" y="5070505"/>
                </a:cubicBezTo>
                <a:cubicBezTo>
                  <a:pt x="4626265" y="5072101"/>
                  <a:pt x="4628583" y="5074228"/>
                  <a:pt x="4630330" y="5076886"/>
                </a:cubicBezTo>
                <a:cubicBezTo>
                  <a:pt x="4632077" y="5079545"/>
                  <a:pt x="4633331" y="5083267"/>
                  <a:pt x="4634090" y="5088053"/>
                </a:cubicBezTo>
                <a:cubicBezTo>
                  <a:pt x="4634849" y="5092839"/>
                  <a:pt x="4635229" y="5100473"/>
                  <a:pt x="4635229" y="5110956"/>
                </a:cubicBezTo>
                <a:lnTo>
                  <a:pt x="4635229" y="5308084"/>
                </a:lnTo>
                <a:cubicBezTo>
                  <a:pt x="4635229" y="5319327"/>
                  <a:pt x="4634735" y="5327683"/>
                  <a:pt x="4633749" y="5333152"/>
                </a:cubicBezTo>
                <a:cubicBezTo>
                  <a:pt x="4632761" y="5338622"/>
                  <a:pt x="4630671" y="5342838"/>
                  <a:pt x="4627481" y="5345800"/>
                </a:cubicBezTo>
                <a:cubicBezTo>
                  <a:pt x="4624291" y="5348763"/>
                  <a:pt x="4617985" y="5351460"/>
                  <a:pt x="4608566" y="5353890"/>
                </a:cubicBezTo>
                <a:lnTo>
                  <a:pt x="4608566" y="5365057"/>
                </a:lnTo>
                <a:lnTo>
                  <a:pt x="4704737" y="5365057"/>
                </a:lnTo>
                <a:lnTo>
                  <a:pt x="4704737" y="5353890"/>
                </a:lnTo>
                <a:cubicBezTo>
                  <a:pt x="4697748" y="5352067"/>
                  <a:pt x="4692697" y="5350244"/>
                  <a:pt x="4689582" y="5348421"/>
                </a:cubicBezTo>
                <a:cubicBezTo>
                  <a:pt x="4686467" y="5346598"/>
                  <a:pt x="4684113" y="5344319"/>
                  <a:pt x="4682517" y="5341584"/>
                </a:cubicBezTo>
                <a:cubicBezTo>
                  <a:pt x="4680922" y="5338849"/>
                  <a:pt x="4679783" y="5335128"/>
                  <a:pt x="4679099" y="5330417"/>
                </a:cubicBezTo>
                <a:cubicBezTo>
                  <a:pt x="4678415" y="5325708"/>
                  <a:pt x="4678073" y="5318263"/>
                  <a:pt x="4678073" y="5308084"/>
                </a:cubicBezTo>
                <a:lnTo>
                  <a:pt x="4678073" y="5110956"/>
                </a:lnTo>
                <a:cubicBezTo>
                  <a:pt x="4678073" y="5100473"/>
                  <a:pt x="4678491" y="5092725"/>
                  <a:pt x="4679327" y="5087711"/>
                </a:cubicBezTo>
                <a:cubicBezTo>
                  <a:pt x="4680163" y="5082698"/>
                  <a:pt x="4681454" y="5078937"/>
                  <a:pt x="4683201" y="5076431"/>
                </a:cubicBezTo>
                <a:cubicBezTo>
                  <a:pt x="4684948" y="5073924"/>
                  <a:pt x="4687303" y="5071835"/>
                  <a:pt x="4690266" y="5070164"/>
                </a:cubicBezTo>
                <a:cubicBezTo>
                  <a:pt x="4693229" y="5068492"/>
                  <a:pt x="4698052" y="5066821"/>
                  <a:pt x="4704737" y="5065150"/>
                </a:cubicBezTo>
                <a:lnTo>
                  <a:pt x="4704737" y="5053983"/>
                </a:lnTo>
                <a:close/>
                <a:moveTo>
                  <a:pt x="4758594" y="5029015"/>
                </a:moveTo>
                <a:lnTo>
                  <a:pt x="4758594" y="5365057"/>
                </a:lnTo>
                <a:lnTo>
                  <a:pt x="4935949" y="5365057"/>
                </a:lnTo>
                <a:cubicBezTo>
                  <a:pt x="4975777" y="5365057"/>
                  <a:pt x="5006192" y="5355801"/>
                  <a:pt x="5027195" y="5337287"/>
                </a:cubicBezTo>
                <a:cubicBezTo>
                  <a:pt x="5048197" y="5318774"/>
                  <a:pt x="5058698" y="5294582"/>
                  <a:pt x="5058698" y="5264712"/>
                </a:cubicBezTo>
                <a:cubicBezTo>
                  <a:pt x="5058698" y="5253821"/>
                  <a:pt x="5057454" y="5243398"/>
                  <a:pt x="5054965" y="5233441"/>
                </a:cubicBezTo>
                <a:cubicBezTo>
                  <a:pt x="5052475" y="5223484"/>
                  <a:pt x="5048508" y="5214305"/>
                  <a:pt x="5043063" y="5205904"/>
                </a:cubicBezTo>
                <a:cubicBezTo>
                  <a:pt x="5037618" y="5197503"/>
                  <a:pt x="5030461" y="5190113"/>
                  <a:pt x="5021594" y="5183734"/>
                </a:cubicBezTo>
                <a:cubicBezTo>
                  <a:pt x="5012726" y="5177356"/>
                  <a:pt x="5001913" y="5172456"/>
                  <a:pt x="4989157" y="5169033"/>
                </a:cubicBezTo>
                <a:cubicBezTo>
                  <a:pt x="5004713" y="5164677"/>
                  <a:pt x="5017082" y="5157520"/>
                  <a:pt x="5026261" y="5147563"/>
                </a:cubicBezTo>
                <a:cubicBezTo>
                  <a:pt x="5035440" y="5137606"/>
                  <a:pt x="5040029" y="5124383"/>
                  <a:pt x="5040029" y="5107892"/>
                </a:cubicBezTo>
                <a:cubicBezTo>
                  <a:pt x="5040029" y="5082689"/>
                  <a:pt x="5030851" y="5063242"/>
                  <a:pt x="5012493" y="5049551"/>
                </a:cubicBezTo>
                <a:cubicBezTo>
                  <a:pt x="4994135" y="5035861"/>
                  <a:pt x="4966909" y="5029015"/>
                  <a:pt x="4930815" y="5029015"/>
                </a:cubicBezTo>
                <a:close/>
                <a:moveTo>
                  <a:pt x="4272819" y="5029015"/>
                </a:moveTo>
                <a:lnTo>
                  <a:pt x="4272819" y="5365057"/>
                </a:lnTo>
                <a:lnTo>
                  <a:pt x="4389501" y="5365057"/>
                </a:lnTo>
                <a:lnTo>
                  <a:pt x="4389501" y="5281047"/>
                </a:lnTo>
                <a:lnTo>
                  <a:pt x="4426839" y="5281047"/>
                </a:lnTo>
                <a:cubicBezTo>
                  <a:pt x="4476623" y="5281047"/>
                  <a:pt x="4513416" y="5271012"/>
                  <a:pt x="4537219" y="5250943"/>
                </a:cubicBezTo>
                <a:cubicBezTo>
                  <a:pt x="4561022" y="5230874"/>
                  <a:pt x="4572923" y="5199370"/>
                  <a:pt x="4572923" y="5156431"/>
                </a:cubicBezTo>
                <a:cubicBezTo>
                  <a:pt x="4572923" y="5117537"/>
                  <a:pt x="4561022" y="5086578"/>
                  <a:pt x="4537219" y="5063553"/>
                </a:cubicBezTo>
                <a:cubicBezTo>
                  <a:pt x="4513416" y="5040528"/>
                  <a:pt x="4476467" y="5029015"/>
                  <a:pt x="4426371" y="5029015"/>
                </a:cubicBezTo>
                <a:close/>
                <a:moveTo>
                  <a:pt x="3577494" y="5029015"/>
                </a:moveTo>
                <a:lnTo>
                  <a:pt x="3577494" y="5365057"/>
                </a:lnTo>
                <a:lnTo>
                  <a:pt x="3754849" y="5365057"/>
                </a:lnTo>
                <a:cubicBezTo>
                  <a:pt x="3794677" y="5365057"/>
                  <a:pt x="3825092" y="5355801"/>
                  <a:pt x="3846094" y="5337287"/>
                </a:cubicBezTo>
                <a:cubicBezTo>
                  <a:pt x="3867097" y="5318774"/>
                  <a:pt x="3877598" y="5294582"/>
                  <a:pt x="3877598" y="5264712"/>
                </a:cubicBezTo>
                <a:cubicBezTo>
                  <a:pt x="3877598" y="5253821"/>
                  <a:pt x="3876354" y="5243398"/>
                  <a:pt x="3873865" y="5233441"/>
                </a:cubicBezTo>
                <a:cubicBezTo>
                  <a:pt x="3871375" y="5223484"/>
                  <a:pt x="3867408" y="5214305"/>
                  <a:pt x="3861963" y="5205904"/>
                </a:cubicBezTo>
                <a:cubicBezTo>
                  <a:pt x="3856518" y="5197503"/>
                  <a:pt x="3849361" y="5190113"/>
                  <a:pt x="3840494" y="5183734"/>
                </a:cubicBezTo>
                <a:cubicBezTo>
                  <a:pt x="3831626" y="5177356"/>
                  <a:pt x="3820813" y="5172456"/>
                  <a:pt x="3808056" y="5169033"/>
                </a:cubicBezTo>
                <a:cubicBezTo>
                  <a:pt x="3823614" y="5164677"/>
                  <a:pt x="3835982" y="5157520"/>
                  <a:pt x="3845161" y="5147563"/>
                </a:cubicBezTo>
                <a:cubicBezTo>
                  <a:pt x="3854340" y="5137606"/>
                  <a:pt x="3858929" y="5124383"/>
                  <a:pt x="3858929" y="5107892"/>
                </a:cubicBezTo>
                <a:cubicBezTo>
                  <a:pt x="3858929" y="5082689"/>
                  <a:pt x="3849751" y="5063242"/>
                  <a:pt x="3831393" y="5049551"/>
                </a:cubicBezTo>
                <a:cubicBezTo>
                  <a:pt x="3813035" y="5035861"/>
                  <a:pt x="3785809" y="5029015"/>
                  <a:pt x="3749716" y="5029015"/>
                </a:cubicBezTo>
                <a:close/>
                <a:moveTo>
                  <a:pt x="3274942" y="5029015"/>
                </a:moveTo>
                <a:lnTo>
                  <a:pt x="3274942" y="5062619"/>
                </a:lnTo>
                <a:lnTo>
                  <a:pt x="3350085" y="5062619"/>
                </a:lnTo>
                <a:lnTo>
                  <a:pt x="3350085" y="5365057"/>
                </a:lnTo>
                <a:lnTo>
                  <a:pt x="3468633" y="5365057"/>
                </a:lnTo>
                <a:lnTo>
                  <a:pt x="3468633" y="5062619"/>
                </a:lnTo>
                <a:lnTo>
                  <a:pt x="3543775" y="5062619"/>
                </a:lnTo>
                <a:lnTo>
                  <a:pt x="3543775" y="5029015"/>
                </a:lnTo>
                <a:close/>
                <a:moveTo>
                  <a:pt x="2884417" y="5029015"/>
                </a:moveTo>
                <a:lnTo>
                  <a:pt x="2884417" y="5062619"/>
                </a:lnTo>
                <a:lnTo>
                  <a:pt x="2959560" y="5062619"/>
                </a:lnTo>
                <a:lnTo>
                  <a:pt x="2959560" y="5365057"/>
                </a:lnTo>
                <a:lnTo>
                  <a:pt x="3078108" y="5365057"/>
                </a:lnTo>
                <a:lnTo>
                  <a:pt x="3078108" y="5062619"/>
                </a:lnTo>
                <a:lnTo>
                  <a:pt x="3153251" y="5062619"/>
                </a:lnTo>
                <a:lnTo>
                  <a:pt x="3153251" y="5029015"/>
                </a:lnTo>
                <a:close/>
                <a:moveTo>
                  <a:pt x="2586894" y="5029015"/>
                </a:moveTo>
                <a:lnTo>
                  <a:pt x="2586894" y="5365057"/>
                </a:lnTo>
                <a:lnTo>
                  <a:pt x="2703575" y="5365057"/>
                </a:lnTo>
                <a:lnTo>
                  <a:pt x="2703575" y="5281047"/>
                </a:lnTo>
                <a:lnTo>
                  <a:pt x="2740913" y="5281047"/>
                </a:lnTo>
                <a:cubicBezTo>
                  <a:pt x="2790697" y="5281047"/>
                  <a:pt x="2827491" y="5271012"/>
                  <a:pt x="2851294" y="5250943"/>
                </a:cubicBezTo>
                <a:cubicBezTo>
                  <a:pt x="2875097" y="5230874"/>
                  <a:pt x="2886998" y="5199370"/>
                  <a:pt x="2886998" y="5156431"/>
                </a:cubicBezTo>
                <a:cubicBezTo>
                  <a:pt x="2886998" y="5117537"/>
                  <a:pt x="2875097" y="5086578"/>
                  <a:pt x="2851294" y="5063553"/>
                </a:cubicBezTo>
                <a:cubicBezTo>
                  <a:pt x="2827491" y="5040528"/>
                  <a:pt x="2790542" y="5029015"/>
                  <a:pt x="2740447" y="5029015"/>
                </a:cubicBezTo>
                <a:close/>
                <a:moveTo>
                  <a:pt x="2372067" y="5029015"/>
                </a:moveTo>
                <a:lnTo>
                  <a:pt x="2219915" y="5365057"/>
                </a:lnTo>
                <a:lnTo>
                  <a:pt x="2260520" y="5365057"/>
                </a:lnTo>
                <a:lnTo>
                  <a:pt x="2281989" y="5317918"/>
                </a:lnTo>
                <a:lnTo>
                  <a:pt x="2412673" y="5317918"/>
                </a:lnTo>
                <a:lnTo>
                  <a:pt x="2434609" y="5365057"/>
                </a:lnTo>
                <a:lnTo>
                  <a:pt x="2565758" y="5365057"/>
                </a:lnTo>
                <a:lnTo>
                  <a:pt x="2408005" y="5029015"/>
                </a:lnTo>
                <a:close/>
                <a:moveTo>
                  <a:pt x="1427921" y="5029015"/>
                </a:moveTo>
                <a:lnTo>
                  <a:pt x="1427921" y="5365057"/>
                </a:lnTo>
                <a:lnTo>
                  <a:pt x="1533401" y="5365057"/>
                </a:lnTo>
                <a:lnTo>
                  <a:pt x="1636547" y="5136829"/>
                </a:lnTo>
                <a:lnTo>
                  <a:pt x="1636547" y="5365057"/>
                </a:lnTo>
                <a:lnTo>
                  <a:pt x="1754628" y="5365057"/>
                </a:lnTo>
                <a:lnTo>
                  <a:pt x="1754628" y="5029015"/>
                </a:lnTo>
                <a:lnTo>
                  <a:pt x="1649149" y="5029015"/>
                </a:lnTo>
                <a:lnTo>
                  <a:pt x="1546002" y="5257244"/>
                </a:lnTo>
                <a:lnTo>
                  <a:pt x="1546002" y="5029015"/>
                </a:lnTo>
                <a:close/>
                <a:moveTo>
                  <a:pt x="1112767" y="5029015"/>
                </a:moveTo>
                <a:lnTo>
                  <a:pt x="1112767" y="5062619"/>
                </a:lnTo>
                <a:lnTo>
                  <a:pt x="1187910" y="5062619"/>
                </a:lnTo>
                <a:lnTo>
                  <a:pt x="1187910" y="5365057"/>
                </a:lnTo>
                <a:lnTo>
                  <a:pt x="1306458" y="5365057"/>
                </a:lnTo>
                <a:lnTo>
                  <a:pt x="1306458" y="5062619"/>
                </a:lnTo>
                <a:lnTo>
                  <a:pt x="1381601" y="5062619"/>
                </a:lnTo>
                <a:lnTo>
                  <a:pt x="1381601" y="5029015"/>
                </a:lnTo>
                <a:close/>
                <a:moveTo>
                  <a:pt x="506358" y="5029015"/>
                </a:moveTo>
                <a:cubicBezTo>
                  <a:pt x="492979" y="5040217"/>
                  <a:pt x="475477" y="5048773"/>
                  <a:pt x="453852" y="5054685"/>
                </a:cubicBezTo>
                <a:cubicBezTo>
                  <a:pt x="432227" y="5060597"/>
                  <a:pt x="409279" y="5063553"/>
                  <a:pt x="385010" y="5063553"/>
                </a:cubicBezTo>
                <a:lnTo>
                  <a:pt x="385010" y="5103225"/>
                </a:lnTo>
                <a:lnTo>
                  <a:pt x="433549" y="5103225"/>
                </a:lnTo>
                <a:lnTo>
                  <a:pt x="433549" y="5330053"/>
                </a:lnTo>
                <a:lnTo>
                  <a:pt x="371475" y="5330053"/>
                </a:lnTo>
                <a:lnTo>
                  <a:pt x="371475" y="5365057"/>
                </a:lnTo>
                <a:lnTo>
                  <a:pt x="594569" y="5365057"/>
                </a:lnTo>
                <a:lnTo>
                  <a:pt x="594569" y="5330053"/>
                </a:lnTo>
                <a:lnTo>
                  <a:pt x="536695" y="5330053"/>
                </a:lnTo>
                <a:lnTo>
                  <a:pt x="536695" y="5029015"/>
                </a:lnTo>
                <a:close/>
                <a:moveTo>
                  <a:pt x="816121" y="5023415"/>
                </a:moveTo>
                <a:cubicBezTo>
                  <a:pt x="793718" y="5023415"/>
                  <a:pt x="773260" y="5026215"/>
                  <a:pt x="754746" y="5031816"/>
                </a:cubicBezTo>
                <a:cubicBezTo>
                  <a:pt x="736233" y="5037416"/>
                  <a:pt x="720209" y="5046906"/>
                  <a:pt x="706674" y="5060286"/>
                </a:cubicBezTo>
                <a:cubicBezTo>
                  <a:pt x="693139" y="5073665"/>
                  <a:pt x="682637" y="5091478"/>
                  <a:pt x="675170" y="5113726"/>
                </a:cubicBezTo>
                <a:cubicBezTo>
                  <a:pt x="667702" y="5135973"/>
                  <a:pt x="663968" y="5163743"/>
                  <a:pt x="663968" y="5197036"/>
                </a:cubicBezTo>
                <a:cubicBezTo>
                  <a:pt x="663968" y="5230329"/>
                  <a:pt x="667702" y="5258099"/>
                  <a:pt x="675170" y="5280347"/>
                </a:cubicBezTo>
                <a:cubicBezTo>
                  <a:pt x="682637" y="5302594"/>
                  <a:pt x="693139" y="5320407"/>
                  <a:pt x="706674" y="5333787"/>
                </a:cubicBezTo>
                <a:cubicBezTo>
                  <a:pt x="720209" y="5347166"/>
                  <a:pt x="736233" y="5356656"/>
                  <a:pt x="754746" y="5362257"/>
                </a:cubicBezTo>
                <a:cubicBezTo>
                  <a:pt x="773260" y="5367858"/>
                  <a:pt x="793718" y="5370658"/>
                  <a:pt x="816121" y="5370658"/>
                </a:cubicBezTo>
                <a:cubicBezTo>
                  <a:pt x="838523" y="5370658"/>
                  <a:pt x="859137" y="5367858"/>
                  <a:pt x="877962" y="5362257"/>
                </a:cubicBezTo>
                <a:cubicBezTo>
                  <a:pt x="896786" y="5356656"/>
                  <a:pt x="913044" y="5347166"/>
                  <a:pt x="926734" y="5333787"/>
                </a:cubicBezTo>
                <a:cubicBezTo>
                  <a:pt x="940425" y="5320407"/>
                  <a:pt x="951082" y="5302594"/>
                  <a:pt x="958705" y="5280347"/>
                </a:cubicBezTo>
                <a:cubicBezTo>
                  <a:pt x="966328" y="5258099"/>
                  <a:pt x="970140" y="5230329"/>
                  <a:pt x="970140" y="5197036"/>
                </a:cubicBezTo>
                <a:cubicBezTo>
                  <a:pt x="970140" y="5163743"/>
                  <a:pt x="966328" y="5135973"/>
                  <a:pt x="958705" y="5113726"/>
                </a:cubicBezTo>
                <a:cubicBezTo>
                  <a:pt x="951082" y="5091478"/>
                  <a:pt x="940425" y="5073665"/>
                  <a:pt x="926734" y="5060286"/>
                </a:cubicBezTo>
                <a:cubicBezTo>
                  <a:pt x="913044" y="5046906"/>
                  <a:pt x="896786" y="5037416"/>
                  <a:pt x="877962" y="5031816"/>
                </a:cubicBezTo>
                <a:cubicBezTo>
                  <a:pt x="859137" y="5026215"/>
                  <a:pt x="838523" y="5023415"/>
                  <a:pt x="816121" y="5023415"/>
                </a:cubicBezTo>
                <a:close/>
                <a:moveTo>
                  <a:pt x="4071613" y="5021548"/>
                </a:moveTo>
                <a:cubicBezTo>
                  <a:pt x="4048277" y="5021548"/>
                  <a:pt x="4026574" y="5025904"/>
                  <a:pt x="4006505" y="5034616"/>
                </a:cubicBezTo>
                <a:cubicBezTo>
                  <a:pt x="3986436" y="5043328"/>
                  <a:pt x="3968934" y="5055541"/>
                  <a:pt x="3953998" y="5071254"/>
                </a:cubicBezTo>
                <a:cubicBezTo>
                  <a:pt x="3939063" y="5086967"/>
                  <a:pt x="3927395" y="5105480"/>
                  <a:pt x="3918994" y="5126794"/>
                </a:cubicBezTo>
                <a:cubicBezTo>
                  <a:pt x="3910593" y="5148108"/>
                  <a:pt x="3906393" y="5171366"/>
                  <a:pt x="3906393" y="5196569"/>
                </a:cubicBezTo>
                <a:cubicBezTo>
                  <a:pt x="3906393" y="5221773"/>
                  <a:pt x="3910593" y="5245109"/>
                  <a:pt x="3918994" y="5266578"/>
                </a:cubicBezTo>
                <a:cubicBezTo>
                  <a:pt x="3927395" y="5288048"/>
                  <a:pt x="3939063" y="5306639"/>
                  <a:pt x="3953998" y="5322352"/>
                </a:cubicBezTo>
                <a:cubicBezTo>
                  <a:pt x="3968934" y="5338065"/>
                  <a:pt x="3986436" y="5350278"/>
                  <a:pt x="4006505" y="5358990"/>
                </a:cubicBezTo>
                <a:cubicBezTo>
                  <a:pt x="4026574" y="5367702"/>
                  <a:pt x="4048277" y="5372058"/>
                  <a:pt x="4071613" y="5372058"/>
                </a:cubicBezTo>
                <a:cubicBezTo>
                  <a:pt x="4094949" y="5372058"/>
                  <a:pt x="4116652" y="5367702"/>
                  <a:pt x="4136721" y="5358990"/>
                </a:cubicBezTo>
                <a:cubicBezTo>
                  <a:pt x="4156791" y="5350278"/>
                  <a:pt x="4174215" y="5338065"/>
                  <a:pt x="4188994" y="5322352"/>
                </a:cubicBezTo>
                <a:cubicBezTo>
                  <a:pt x="4203774" y="5306639"/>
                  <a:pt x="4215442" y="5288048"/>
                  <a:pt x="4223999" y="5266578"/>
                </a:cubicBezTo>
                <a:cubicBezTo>
                  <a:pt x="4232555" y="5245109"/>
                  <a:pt x="4236833" y="5221773"/>
                  <a:pt x="4236833" y="5196569"/>
                </a:cubicBezTo>
                <a:cubicBezTo>
                  <a:pt x="4236833" y="5171366"/>
                  <a:pt x="4232555" y="5148108"/>
                  <a:pt x="4223999" y="5126794"/>
                </a:cubicBezTo>
                <a:cubicBezTo>
                  <a:pt x="4215442" y="5105480"/>
                  <a:pt x="4203774" y="5086967"/>
                  <a:pt x="4188994" y="5071254"/>
                </a:cubicBezTo>
                <a:cubicBezTo>
                  <a:pt x="4174215" y="5055541"/>
                  <a:pt x="4156791" y="5043328"/>
                  <a:pt x="4136721" y="5034616"/>
                </a:cubicBezTo>
                <a:cubicBezTo>
                  <a:pt x="4116652" y="5025904"/>
                  <a:pt x="4094949" y="5021548"/>
                  <a:pt x="4071613" y="5021548"/>
                </a:cubicBezTo>
                <a:close/>
                <a:moveTo>
                  <a:pt x="1996925" y="5021548"/>
                </a:moveTo>
                <a:cubicBezTo>
                  <a:pt x="1969855" y="5021548"/>
                  <a:pt x="1944497" y="5025364"/>
                  <a:pt x="1920849" y="5032997"/>
                </a:cubicBezTo>
                <a:cubicBezTo>
                  <a:pt x="1897202" y="5040630"/>
                  <a:pt x="1876588" y="5051690"/>
                  <a:pt x="1859008" y="5066178"/>
                </a:cubicBezTo>
                <a:cubicBezTo>
                  <a:pt x="1841428" y="5080666"/>
                  <a:pt x="1827660" y="5098504"/>
                  <a:pt x="1817703" y="5119691"/>
                </a:cubicBezTo>
                <a:cubicBezTo>
                  <a:pt x="1807746" y="5140879"/>
                  <a:pt x="1802768" y="5164869"/>
                  <a:pt x="1802768" y="5191662"/>
                </a:cubicBezTo>
                <a:cubicBezTo>
                  <a:pt x="1802768" y="5223754"/>
                  <a:pt x="1807746" y="5251249"/>
                  <a:pt x="1817703" y="5274148"/>
                </a:cubicBezTo>
                <a:cubicBezTo>
                  <a:pt x="1827660" y="5297047"/>
                  <a:pt x="1841350" y="5315740"/>
                  <a:pt x="1858775" y="5330228"/>
                </a:cubicBezTo>
                <a:cubicBezTo>
                  <a:pt x="1876199" y="5344716"/>
                  <a:pt x="1896813" y="5355309"/>
                  <a:pt x="1920616" y="5362009"/>
                </a:cubicBezTo>
                <a:cubicBezTo>
                  <a:pt x="1944419" y="5368709"/>
                  <a:pt x="1970166" y="5372058"/>
                  <a:pt x="1997859" y="5372058"/>
                </a:cubicBezTo>
                <a:cubicBezTo>
                  <a:pt x="2025240" y="5372058"/>
                  <a:pt x="2048265" y="5369102"/>
                  <a:pt x="2066934" y="5363190"/>
                </a:cubicBezTo>
                <a:cubicBezTo>
                  <a:pt x="2085603" y="5357279"/>
                  <a:pt x="2101316" y="5347788"/>
                  <a:pt x="2114073" y="5334720"/>
                </a:cubicBezTo>
                <a:lnTo>
                  <a:pt x="2093071" y="5309050"/>
                </a:lnTo>
                <a:cubicBezTo>
                  <a:pt x="2084358" y="5317762"/>
                  <a:pt x="2073157" y="5324608"/>
                  <a:pt x="2059467" y="5329586"/>
                </a:cubicBezTo>
                <a:cubicBezTo>
                  <a:pt x="2045776" y="5334565"/>
                  <a:pt x="2032241" y="5337054"/>
                  <a:pt x="2018861" y="5337054"/>
                </a:cubicBezTo>
                <a:cubicBezTo>
                  <a:pt x="2001748" y="5337054"/>
                  <a:pt x="1987513" y="5334639"/>
                  <a:pt x="1976156" y="5329809"/>
                </a:cubicBezTo>
                <a:cubicBezTo>
                  <a:pt x="1964799" y="5324978"/>
                  <a:pt x="1955698" y="5317109"/>
                  <a:pt x="1948853" y="5306199"/>
                </a:cubicBezTo>
                <a:cubicBezTo>
                  <a:pt x="1942007" y="5295289"/>
                  <a:pt x="1937185" y="5280874"/>
                  <a:pt x="1934384" y="5262954"/>
                </a:cubicBezTo>
                <a:cubicBezTo>
                  <a:pt x="1931584" y="5245034"/>
                  <a:pt x="1930184" y="5222983"/>
                  <a:pt x="1930184" y="5196803"/>
                </a:cubicBezTo>
                <a:cubicBezTo>
                  <a:pt x="1930184" y="5169689"/>
                  <a:pt x="1931739" y="5147171"/>
                  <a:pt x="1934851" y="5129248"/>
                </a:cubicBezTo>
                <a:cubicBezTo>
                  <a:pt x="1937962" y="5111325"/>
                  <a:pt x="1942630" y="5096910"/>
                  <a:pt x="1948853" y="5086003"/>
                </a:cubicBezTo>
                <a:cubicBezTo>
                  <a:pt x="1955076" y="5075096"/>
                  <a:pt x="1963166" y="5067460"/>
                  <a:pt x="1973122" y="5063097"/>
                </a:cubicBezTo>
                <a:cubicBezTo>
                  <a:pt x="1983079" y="5058734"/>
                  <a:pt x="1994747" y="5056552"/>
                  <a:pt x="2008127" y="5056552"/>
                </a:cubicBezTo>
                <a:cubicBezTo>
                  <a:pt x="2026796" y="5056552"/>
                  <a:pt x="2041886" y="5059897"/>
                  <a:pt x="2053399" y="5066587"/>
                </a:cubicBezTo>
                <a:cubicBezTo>
                  <a:pt x="2064912" y="5073276"/>
                  <a:pt x="2077669" y="5083311"/>
                  <a:pt x="2091671" y="5096690"/>
                </a:cubicBezTo>
                <a:lnTo>
                  <a:pt x="2111740" y="5071020"/>
                </a:lnTo>
                <a:cubicBezTo>
                  <a:pt x="2098360" y="5056397"/>
                  <a:pt x="2081325" y="5044495"/>
                  <a:pt x="2060633" y="5035316"/>
                </a:cubicBezTo>
                <a:cubicBezTo>
                  <a:pt x="2039942" y="5026137"/>
                  <a:pt x="2018706" y="5021548"/>
                  <a:pt x="1996925" y="5021548"/>
                </a:cubicBezTo>
                <a:close/>
                <a:moveTo>
                  <a:pt x="2139219" y="4447323"/>
                </a:moveTo>
                <a:lnTo>
                  <a:pt x="2139219" y="4517332"/>
                </a:lnTo>
                <a:lnTo>
                  <a:pt x="2206428" y="4517332"/>
                </a:lnTo>
                <a:lnTo>
                  <a:pt x="2206428" y="4447323"/>
                </a:lnTo>
                <a:close/>
                <a:moveTo>
                  <a:pt x="4736705" y="4328775"/>
                </a:moveTo>
                <a:lnTo>
                  <a:pt x="4787579" y="4436589"/>
                </a:lnTo>
                <a:lnTo>
                  <a:pt x="4688167" y="4436589"/>
                </a:lnTo>
                <a:close/>
                <a:moveTo>
                  <a:pt x="816121" y="4216295"/>
                </a:moveTo>
                <a:cubicBezTo>
                  <a:pt x="821099" y="4216295"/>
                  <a:pt x="825922" y="4217617"/>
                  <a:pt x="830589" y="4220262"/>
                </a:cubicBezTo>
                <a:cubicBezTo>
                  <a:pt x="835256" y="4222906"/>
                  <a:pt x="839301" y="4228818"/>
                  <a:pt x="842724" y="4237997"/>
                </a:cubicBezTo>
                <a:cubicBezTo>
                  <a:pt x="846147" y="4247176"/>
                  <a:pt x="848869" y="4260556"/>
                  <a:pt x="850892" y="4278136"/>
                </a:cubicBezTo>
                <a:cubicBezTo>
                  <a:pt x="852914" y="4295716"/>
                  <a:pt x="853925" y="4319441"/>
                  <a:pt x="853925" y="4349311"/>
                </a:cubicBezTo>
                <a:cubicBezTo>
                  <a:pt x="853925" y="4378559"/>
                  <a:pt x="852914" y="4401973"/>
                  <a:pt x="850892" y="4419553"/>
                </a:cubicBezTo>
                <a:cubicBezTo>
                  <a:pt x="848869" y="4437133"/>
                  <a:pt x="846147" y="4450590"/>
                  <a:pt x="842724" y="4459925"/>
                </a:cubicBezTo>
                <a:cubicBezTo>
                  <a:pt x="839301" y="4469259"/>
                  <a:pt x="835256" y="4475327"/>
                  <a:pt x="830589" y="4478127"/>
                </a:cubicBezTo>
                <a:cubicBezTo>
                  <a:pt x="825922" y="4480928"/>
                  <a:pt x="821099" y="4482328"/>
                  <a:pt x="816121" y="4482328"/>
                </a:cubicBezTo>
                <a:cubicBezTo>
                  <a:pt x="811453" y="4482328"/>
                  <a:pt x="806942" y="4480928"/>
                  <a:pt x="802586" y="4478127"/>
                </a:cubicBezTo>
                <a:cubicBezTo>
                  <a:pt x="798230" y="4475327"/>
                  <a:pt x="794418" y="4469259"/>
                  <a:pt x="791151" y="4459925"/>
                </a:cubicBezTo>
                <a:cubicBezTo>
                  <a:pt x="787884" y="4450590"/>
                  <a:pt x="785239" y="4437133"/>
                  <a:pt x="783217" y="4419553"/>
                </a:cubicBezTo>
                <a:cubicBezTo>
                  <a:pt x="781194" y="4401973"/>
                  <a:pt x="780183" y="4378559"/>
                  <a:pt x="780183" y="4349311"/>
                </a:cubicBezTo>
                <a:cubicBezTo>
                  <a:pt x="780183" y="4319441"/>
                  <a:pt x="781194" y="4295716"/>
                  <a:pt x="783217" y="4278136"/>
                </a:cubicBezTo>
                <a:cubicBezTo>
                  <a:pt x="785239" y="4260556"/>
                  <a:pt x="787884" y="4247176"/>
                  <a:pt x="791151" y="4237997"/>
                </a:cubicBezTo>
                <a:cubicBezTo>
                  <a:pt x="794418" y="4228818"/>
                  <a:pt x="798230" y="4222906"/>
                  <a:pt x="802586" y="4220262"/>
                </a:cubicBezTo>
                <a:cubicBezTo>
                  <a:pt x="806942" y="4217617"/>
                  <a:pt x="811453" y="4216295"/>
                  <a:pt x="816121" y="4216295"/>
                </a:cubicBezTo>
                <a:close/>
                <a:moveTo>
                  <a:pt x="2671438" y="4207427"/>
                </a:moveTo>
                <a:cubicBezTo>
                  <a:pt x="2678906" y="4207427"/>
                  <a:pt x="2685362" y="4208519"/>
                  <a:pt x="2690807" y="4210705"/>
                </a:cubicBezTo>
                <a:cubicBezTo>
                  <a:pt x="2696252" y="4212890"/>
                  <a:pt x="2700764" y="4218666"/>
                  <a:pt x="2704342" y="4228032"/>
                </a:cubicBezTo>
                <a:cubicBezTo>
                  <a:pt x="2707921" y="4237398"/>
                  <a:pt x="2710565" y="4251524"/>
                  <a:pt x="2712277" y="4270409"/>
                </a:cubicBezTo>
                <a:cubicBezTo>
                  <a:pt x="2713988" y="4289294"/>
                  <a:pt x="2714844" y="4315440"/>
                  <a:pt x="2714844" y="4348844"/>
                </a:cubicBezTo>
                <a:cubicBezTo>
                  <a:pt x="2714844" y="4382560"/>
                  <a:pt x="2713910" y="4408861"/>
                  <a:pt x="2712043" y="4427746"/>
                </a:cubicBezTo>
                <a:cubicBezTo>
                  <a:pt x="2710176" y="4446632"/>
                  <a:pt x="2707376" y="4460758"/>
                  <a:pt x="2703642" y="4470124"/>
                </a:cubicBezTo>
                <a:cubicBezTo>
                  <a:pt x="2699908" y="4479490"/>
                  <a:pt x="2695319" y="4485265"/>
                  <a:pt x="2689874" y="4487451"/>
                </a:cubicBezTo>
                <a:cubicBezTo>
                  <a:pt x="2684429" y="4489636"/>
                  <a:pt x="2678283" y="4490729"/>
                  <a:pt x="2671438" y="4490729"/>
                </a:cubicBezTo>
                <a:cubicBezTo>
                  <a:pt x="2664593" y="4490729"/>
                  <a:pt x="2658448" y="4489636"/>
                  <a:pt x="2653002" y="4487451"/>
                </a:cubicBezTo>
                <a:cubicBezTo>
                  <a:pt x="2647557" y="4485265"/>
                  <a:pt x="2642968" y="4479490"/>
                  <a:pt x="2639234" y="4470124"/>
                </a:cubicBezTo>
                <a:cubicBezTo>
                  <a:pt x="2635500" y="4460758"/>
                  <a:pt x="2632700" y="4446632"/>
                  <a:pt x="2630833" y="4427746"/>
                </a:cubicBezTo>
                <a:cubicBezTo>
                  <a:pt x="2628966" y="4408861"/>
                  <a:pt x="2628033" y="4382560"/>
                  <a:pt x="2628033" y="4348844"/>
                </a:cubicBezTo>
                <a:cubicBezTo>
                  <a:pt x="2628033" y="4315440"/>
                  <a:pt x="2628888" y="4289294"/>
                  <a:pt x="2630600" y="4270409"/>
                </a:cubicBezTo>
                <a:cubicBezTo>
                  <a:pt x="2632311" y="4251524"/>
                  <a:pt x="2634878" y="4237398"/>
                  <a:pt x="2638301" y="4228032"/>
                </a:cubicBezTo>
                <a:cubicBezTo>
                  <a:pt x="2641723" y="4218666"/>
                  <a:pt x="2646235" y="4212890"/>
                  <a:pt x="2651835" y="4210705"/>
                </a:cubicBezTo>
                <a:cubicBezTo>
                  <a:pt x="2657437" y="4208519"/>
                  <a:pt x="2663971" y="4207427"/>
                  <a:pt x="2671438" y="4207427"/>
                </a:cubicBezTo>
                <a:close/>
                <a:moveTo>
                  <a:pt x="5168741" y="4181290"/>
                </a:moveTo>
                <a:lnTo>
                  <a:pt x="5320427" y="4468326"/>
                </a:lnTo>
                <a:lnTo>
                  <a:pt x="5317159" y="4475327"/>
                </a:lnTo>
                <a:cubicBezTo>
                  <a:pt x="5312803" y="4484661"/>
                  <a:pt x="5305491" y="4489328"/>
                  <a:pt x="5295223" y="4489328"/>
                </a:cubicBezTo>
                <a:cubicBezTo>
                  <a:pt x="5285267" y="4489328"/>
                  <a:pt x="5275465" y="4484817"/>
                  <a:pt x="5265819" y="4475794"/>
                </a:cubicBezTo>
                <a:lnTo>
                  <a:pt x="5249951" y="4509864"/>
                </a:lnTo>
                <a:cubicBezTo>
                  <a:pt x="5255241" y="4514221"/>
                  <a:pt x="5262163" y="4517721"/>
                  <a:pt x="5270720" y="4520366"/>
                </a:cubicBezTo>
                <a:cubicBezTo>
                  <a:pt x="5279277" y="4523011"/>
                  <a:pt x="5287444" y="4524333"/>
                  <a:pt x="5295223" y="4524333"/>
                </a:cubicBezTo>
                <a:cubicBezTo>
                  <a:pt x="5309225" y="4524333"/>
                  <a:pt x="5320737" y="4521611"/>
                  <a:pt x="5329761" y="4516165"/>
                </a:cubicBezTo>
                <a:cubicBezTo>
                  <a:pt x="5338784" y="4510720"/>
                  <a:pt x="5346407" y="4501152"/>
                  <a:pt x="5352631" y="4487462"/>
                </a:cubicBezTo>
                <a:lnTo>
                  <a:pt x="5493581" y="4181290"/>
                </a:lnTo>
                <a:lnTo>
                  <a:pt x="5452043" y="4181290"/>
                </a:lnTo>
                <a:lnTo>
                  <a:pt x="5381567" y="4336243"/>
                </a:lnTo>
                <a:lnTo>
                  <a:pt x="5299423" y="4181290"/>
                </a:lnTo>
                <a:close/>
                <a:moveTo>
                  <a:pt x="4762843" y="4181290"/>
                </a:moveTo>
                <a:lnTo>
                  <a:pt x="4610690" y="4517332"/>
                </a:lnTo>
                <a:lnTo>
                  <a:pt x="4651295" y="4517332"/>
                </a:lnTo>
                <a:lnTo>
                  <a:pt x="4672764" y="4470193"/>
                </a:lnTo>
                <a:lnTo>
                  <a:pt x="4803447" y="4470193"/>
                </a:lnTo>
                <a:lnTo>
                  <a:pt x="4825383" y="4517332"/>
                </a:lnTo>
                <a:lnTo>
                  <a:pt x="4907365" y="4517332"/>
                </a:lnTo>
                <a:lnTo>
                  <a:pt x="4947037" y="4517332"/>
                </a:lnTo>
                <a:lnTo>
                  <a:pt x="4956533" y="4517332"/>
                </a:lnTo>
                <a:lnTo>
                  <a:pt x="4951540" y="4506696"/>
                </a:lnTo>
                <a:lnTo>
                  <a:pt x="5017979" y="4349778"/>
                </a:lnTo>
                <a:lnTo>
                  <a:pt x="5087987" y="4517332"/>
                </a:lnTo>
                <a:lnTo>
                  <a:pt x="5217271" y="4517332"/>
                </a:lnTo>
                <a:lnTo>
                  <a:pt x="5077253" y="4181290"/>
                </a:lnTo>
                <a:lnTo>
                  <a:pt x="5049249" y="4181290"/>
                </a:lnTo>
                <a:lnTo>
                  <a:pt x="4930647" y="4462190"/>
                </a:lnTo>
                <a:lnTo>
                  <a:pt x="4798780" y="4181290"/>
                </a:lnTo>
                <a:close/>
                <a:moveTo>
                  <a:pt x="4379842" y="4181290"/>
                </a:moveTo>
                <a:lnTo>
                  <a:pt x="4379842" y="4214894"/>
                </a:lnTo>
                <a:lnTo>
                  <a:pt x="4454985" y="4214894"/>
                </a:lnTo>
                <a:lnTo>
                  <a:pt x="4454985" y="4517332"/>
                </a:lnTo>
                <a:lnTo>
                  <a:pt x="4573533" y="4517332"/>
                </a:lnTo>
                <a:lnTo>
                  <a:pt x="4573533" y="4214894"/>
                </a:lnTo>
                <a:lnTo>
                  <a:pt x="4648675" y="4214894"/>
                </a:lnTo>
                <a:lnTo>
                  <a:pt x="4648675" y="4181290"/>
                </a:lnTo>
                <a:close/>
                <a:moveTo>
                  <a:pt x="4148994" y="4181290"/>
                </a:moveTo>
                <a:lnTo>
                  <a:pt x="4148994" y="4517332"/>
                </a:lnTo>
                <a:lnTo>
                  <a:pt x="4357153" y="4517332"/>
                </a:lnTo>
                <a:lnTo>
                  <a:pt x="4357153" y="4482328"/>
                </a:lnTo>
                <a:lnTo>
                  <a:pt x="4267542" y="4482328"/>
                </a:lnTo>
                <a:lnTo>
                  <a:pt x="4267542" y="4340910"/>
                </a:lnTo>
                <a:lnTo>
                  <a:pt x="4357153" y="4340910"/>
                </a:lnTo>
                <a:lnTo>
                  <a:pt x="4357153" y="4307306"/>
                </a:lnTo>
                <a:lnTo>
                  <a:pt x="4267542" y="4307306"/>
                </a:lnTo>
                <a:lnTo>
                  <a:pt x="4267542" y="4214894"/>
                </a:lnTo>
                <a:lnTo>
                  <a:pt x="4357153" y="4214894"/>
                </a:lnTo>
                <a:lnTo>
                  <a:pt x="4357153" y="4181290"/>
                </a:lnTo>
                <a:close/>
                <a:moveTo>
                  <a:pt x="3747544" y="4181290"/>
                </a:moveTo>
                <a:lnTo>
                  <a:pt x="3747544" y="4517332"/>
                </a:lnTo>
                <a:lnTo>
                  <a:pt x="3785349" y="4517332"/>
                </a:lnTo>
                <a:lnTo>
                  <a:pt x="3785349" y="4345111"/>
                </a:lnTo>
                <a:lnTo>
                  <a:pt x="3881494" y="4497730"/>
                </a:lnTo>
                <a:lnTo>
                  <a:pt x="3986041" y="4298905"/>
                </a:lnTo>
                <a:lnTo>
                  <a:pt x="3986041" y="4517332"/>
                </a:lnTo>
                <a:lnTo>
                  <a:pt x="4103189" y="4517332"/>
                </a:lnTo>
                <a:lnTo>
                  <a:pt x="4103189" y="4181290"/>
                </a:lnTo>
                <a:lnTo>
                  <a:pt x="4006577" y="4181290"/>
                </a:lnTo>
                <a:lnTo>
                  <a:pt x="3911831" y="4361913"/>
                </a:lnTo>
                <a:lnTo>
                  <a:pt x="3817553" y="4181290"/>
                </a:lnTo>
                <a:close/>
                <a:moveTo>
                  <a:pt x="3244119" y="4181290"/>
                </a:moveTo>
                <a:lnTo>
                  <a:pt x="3244119" y="4517332"/>
                </a:lnTo>
                <a:lnTo>
                  <a:pt x="3362667" y="4517332"/>
                </a:lnTo>
                <a:lnTo>
                  <a:pt x="3362667" y="4340910"/>
                </a:lnTo>
                <a:lnTo>
                  <a:pt x="3442944" y="4340910"/>
                </a:lnTo>
                <a:lnTo>
                  <a:pt x="3442944" y="4517332"/>
                </a:lnTo>
                <a:lnTo>
                  <a:pt x="3561492" y="4517332"/>
                </a:lnTo>
                <a:lnTo>
                  <a:pt x="3561492" y="4181290"/>
                </a:lnTo>
                <a:lnTo>
                  <a:pt x="3442944" y="4181290"/>
                </a:lnTo>
                <a:lnTo>
                  <a:pt x="3442944" y="4307306"/>
                </a:lnTo>
                <a:lnTo>
                  <a:pt x="3362667" y="4307306"/>
                </a:lnTo>
                <a:lnTo>
                  <a:pt x="3362667" y="4181290"/>
                </a:lnTo>
                <a:close/>
                <a:moveTo>
                  <a:pt x="2872644" y="4181290"/>
                </a:moveTo>
                <a:lnTo>
                  <a:pt x="2872644" y="4517332"/>
                </a:lnTo>
                <a:lnTo>
                  <a:pt x="2991193" y="4517332"/>
                </a:lnTo>
                <a:lnTo>
                  <a:pt x="2991193" y="4340910"/>
                </a:lnTo>
                <a:lnTo>
                  <a:pt x="3071469" y="4340910"/>
                </a:lnTo>
                <a:lnTo>
                  <a:pt x="3071469" y="4517332"/>
                </a:lnTo>
                <a:lnTo>
                  <a:pt x="3190017" y="4517332"/>
                </a:lnTo>
                <a:lnTo>
                  <a:pt x="3190017" y="4181290"/>
                </a:lnTo>
                <a:lnTo>
                  <a:pt x="3071469" y="4181290"/>
                </a:lnTo>
                <a:lnTo>
                  <a:pt x="3071469" y="4307306"/>
                </a:lnTo>
                <a:lnTo>
                  <a:pt x="2991193" y="4307306"/>
                </a:lnTo>
                <a:lnTo>
                  <a:pt x="2991193" y="4181290"/>
                </a:lnTo>
                <a:close/>
                <a:moveTo>
                  <a:pt x="2236717" y="4181290"/>
                </a:moveTo>
                <a:lnTo>
                  <a:pt x="2236717" y="4214894"/>
                </a:lnTo>
                <a:lnTo>
                  <a:pt x="2311860" y="4214894"/>
                </a:lnTo>
                <a:lnTo>
                  <a:pt x="2311860" y="4517332"/>
                </a:lnTo>
                <a:lnTo>
                  <a:pt x="2430408" y="4517332"/>
                </a:lnTo>
                <a:lnTo>
                  <a:pt x="2430408" y="4214894"/>
                </a:lnTo>
                <a:lnTo>
                  <a:pt x="2505551" y="4214894"/>
                </a:lnTo>
                <a:lnTo>
                  <a:pt x="2505551" y="4181290"/>
                </a:lnTo>
                <a:close/>
                <a:moveTo>
                  <a:pt x="1427921" y="4181290"/>
                </a:moveTo>
                <a:lnTo>
                  <a:pt x="1427921" y="4517332"/>
                </a:lnTo>
                <a:lnTo>
                  <a:pt x="1533401" y="4517332"/>
                </a:lnTo>
                <a:lnTo>
                  <a:pt x="1636547" y="4289103"/>
                </a:lnTo>
                <a:lnTo>
                  <a:pt x="1636547" y="4517332"/>
                </a:lnTo>
                <a:lnTo>
                  <a:pt x="1754628" y="4517332"/>
                </a:lnTo>
                <a:lnTo>
                  <a:pt x="1754628" y="4181290"/>
                </a:lnTo>
                <a:lnTo>
                  <a:pt x="1649149" y="4181290"/>
                </a:lnTo>
                <a:lnTo>
                  <a:pt x="1546002" y="4409519"/>
                </a:lnTo>
                <a:lnTo>
                  <a:pt x="1546002" y="4181290"/>
                </a:lnTo>
                <a:close/>
                <a:moveTo>
                  <a:pt x="1112767" y="4181290"/>
                </a:moveTo>
                <a:lnTo>
                  <a:pt x="1112767" y="4214894"/>
                </a:lnTo>
                <a:lnTo>
                  <a:pt x="1187910" y="4214894"/>
                </a:lnTo>
                <a:lnTo>
                  <a:pt x="1187910" y="4517332"/>
                </a:lnTo>
                <a:lnTo>
                  <a:pt x="1306458" y="4517332"/>
                </a:lnTo>
                <a:lnTo>
                  <a:pt x="1306458" y="4214894"/>
                </a:lnTo>
                <a:lnTo>
                  <a:pt x="1381601" y="4214894"/>
                </a:lnTo>
                <a:lnTo>
                  <a:pt x="1381601" y="4181290"/>
                </a:lnTo>
                <a:close/>
                <a:moveTo>
                  <a:pt x="364941" y="4181290"/>
                </a:moveTo>
                <a:lnTo>
                  <a:pt x="364941" y="4349778"/>
                </a:lnTo>
                <a:cubicBezTo>
                  <a:pt x="373653" y="4347289"/>
                  <a:pt x="381898" y="4345344"/>
                  <a:pt x="389677" y="4343944"/>
                </a:cubicBezTo>
                <a:cubicBezTo>
                  <a:pt x="397456" y="4342544"/>
                  <a:pt x="406012" y="4341844"/>
                  <a:pt x="415347" y="4341844"/>
                </a:cubicBezTo>
                <a:cubicBezTo>
                  <a:pt x="425615" y="4341844"/>
                  <a:pt x="435338" y="4342544"/>
                  <a:pt x="444517" y="4343944"/>
                </a:cubicBezTo>
                <a:cubicBezTo>
                  <a:pt x="453696" y="4345344"/>
                  <a:pt x="461786" y="4348378"/>
                  <a:pt x="468787" y="4353045"/>
                </a:cubicBezTo>
                <a:cubicBezTo>
                  <a:pt x="475788" y="4357712"/>
                  <a:pt x="481388" y="4364324"/>
                  <a:pt x="485589" y="4372881"/>
                </a:cubicBezTo>
                <a:cubicBezTo>
                  <a:pt x="489789" y="4381437"/>
                  <a:pt x="491890" y="4393028"/>
                  <a:pt x="491890" y="4407652"/>
                </a:cubicBezTo>
                <a:cubicBezTo>
                  <a:pt x="491890" y="4423209"/>
                  <a:pt x="490490" y="4436200"/>
                  <a:pt x="487689" y="4446623"/>
                </a:cubicBezTo>
                <a:cubicBezTo>
                  <a:pt x="484889" y="4457047"/>
                  <a:pt x="481155" y="4465292"/>
                  <a:pt x="476488" y="4471360"/>
                </a:cubicBezTo>
                <a:cubicBezTo>
                  <a:pt x="471821" y="4477427"/>
                  <a:pt x="466298" y="4481705"/>
                  <a:pt x="459919" y="4484195"/>
                </a:cubicBezTo>
                <a:cubicBezTo>
                  <a:pt x="453540" y="4486684"/>
                  <a:pt x="446617" y="4487929"/>
                  <a:pt x="439150" y="4487929"/>
                </a:cubicBezTo>
                <a:cubicBezTo>
                  <a:pt x="425770" y="4487929"/>
                  <a:pt x="411302" y="4484584"/>
                  <a:pt x="395744" y="4477894"/>
                </a:cubicBezTo>
                <a:cubicBezTo>
                  <a:pt x="380187" y="4471204"/>
                  <a:pt x="365563" y="4463348"/>
                  <a:pt x="351872" y="4454324"/>
                </a:cubicBezTo>
                <a:lnTo>
                  <a:pt x="333670" y="4485595"/>
                </a:lnTo>
                <a:cubicBezTo>
                  <a:pt x="355450" y="4497730"/>
                  <a:pt x="376220" y="4506986"/>
                  <a:pt x="395978" y="4513365"/>
                </a:cubicBezTo>
                <a:cubicBezTo>
                  <a:pt x="415736" y="4519743"/>
                  <a:pt x="438994" y="4522933"/>
                  <a:pt x="465753" y="4522933"/>
                </a:cubicBezTo>
                <a:cubicBezTo>
                  <a:pt x="514915" y="4522933"/>
                  <a:pt x="551397" y="4513754"/>
                  <a:pt x="575200" y="4495396"/>
                </a:cubicBezTo>
                <a:cubicBezTo>
                  <a:pt x="599003" y="4477038"/>
                  <a:pt x="610905" y="4447790"/>
                  <a:pt x="610905" y="4407652"/>
                </a:cubicBezTo>
                <a:cubicBezTo>
                  <a:pt x="610905" y="4374670"/>
                  <a:pt x="601150" y="4349233"/>
                  <a:pt x="581639" y="4331342"/>
                </a:cubicBezTo>
                <a:cubicBezTo>
                  <a:pt x="562129" y="4313451"/>
                  <a:pt x="528336" y="4304505"/>
                  <a:pt x="480258" y="4304505"/>
                </a:cubicBezTo>
                <a:lnTo>
                  <a:pt x="468087" y="4304505"/>
                </a:lnTo>
                <a:lnTo>
                  <a:pt x="468087" y="4214894"/>
                </a:lnTo>
                <a:lnTo>
                  <a:pt x="594102" y="4214894"/>
                </a:lnTo>
                <a:lnTo>
                  <a:pt x="594102" y="4181290"/>
                </a:lnTo>
                <a:close/>
                <a:moveTo>
                  <a:pt x="816121" y="4175689"/>
                </a:moveTo>
                <a:cubicBezTo>
                  <a:pt x="793718" y="4175689"/>
                  <a:pt x="773260" y="4178490"/>
                  <a:pt x="754746" y="4184090"/>
                </a:cubicBezTo>
                <a:cubicBezTo>
                  <a:pt x="736233" y="4189691"/>
                  <a:pt x="720209" y="4199181"/>
                  <a:pt x="706674" y="4212561"/>
                </a:cubicBezTo>
                <a:cubicBezTo>
                  <a:pt x="693139" y="4225940"/>
                  <a:pt x="682637" y="4243753"/>
                  <a:pt x="675170" y="4266001"/>
                </a:cubicBezTo>
                <a:cubicBezTo>
                  <a:pt x="667702" y="4288248"/>
                  <a:pt x="663968" y="4316018"/>
                  <a:pt x="663968" y="4349311"/>
                </a:cubicBezTo>
                <a:cubicBezTo>
                  <a:pt x="663968" y="4382604"/>
                  <a:pt x="667702" y="4410374"/>
                  <a:pt x="675170" y="4432621"/>
                </a:cubicBezTo>
                <a:cubicBezTo>
                  <a:pt x="682637" y="4454869"/>
                  <a:pt x="693139" y="4472682"/>
                  <a:pt x="706674" y="4486062"/>
                </a:cubicBezTo>
                <a:cubicBezTo>
                  <a:pt x="720209" y="4499441"/>
                  <a:pt x="736233" y="4508931"/>
                  <a:pt x="754746" y="4514532"/>
                </a:cubicBezTo>
                <a:cubicBezTo>
                  <a:pt x="773260" y="4520132"/>
                  <a:pt x="793718" y="4522933"/>
                  <a:pt x="816121" y="4522933"/>
                </a:cubicBezTo>
                <a:cubicBezTo>
                  <a:pt x="838523" y="4522933"/>
                  <a:pt x="859137" y="4520132"/>
                  <a:pt x="877962" y="4514532"/>
                </a:cubicBezTo>
                <a:cubicBezTo>
                  <a:pt x="896786" y="4508931"/>
                  <a:pt x="913044" y="4499441"/>
                  <a:pt x="926734" y="4486062"/>
                </a:cubicBezTo>
                <a:cubicBezTo>
                  <a:pt x="940425" y="4472682"/>
                  <a:pt x="951082" y="4454869"/>
                  <a:pt x="958705" y="4432621"/>
                </a:cubicBezTo>
                <a:cubicBezTo>
                  <a:pt x="966328" y="4410374"/>
                  <a:pt x="970140" y="4382604"/>
                  <a:pt x="970140" y="4349311"/>
                </a:cubicBezTo>
                <a:cubicBezTo>
                  <a:pt x="970140" y="4316018"/>
                  <a:pt x="966328" y="4288248"/>
                  <a:pt x="958705" y="4266001"/>
                </a:cubicBezTo>
                <a:cubicBezTo>
                  <a:pt x="951082" y="4243753"/>
                  <a:pt x="940425" y="4225940"/>
                  <a:pt x="926734" y="4212561"/>
                </a:cubicBezTo>
                <a:cubicBezTo>
                  <a:pt x="913044" y="4199181"/>
                  <a:pt x="896786" y="4189691"/>
                  <a:pt x="877962" y="4184090"/>
                </a:cubicBezTo>
                <a:cubicBezTo>
                  <a:pt x="859137" y="4178490"/>
                  <a:pt x="838523" y="4175689"/>
                  <a:pt x="816121" y="4175689"/>
                </a:cubicBezTo>
                <a:close/>
                <a:moveTo>
                  <a:pt x="2671438" y="4173822"/>
                </a:moveTo>
                <a:cubicBezTo>
                  <a:pt x="2648102" y="4173822"/>
                  <a:pt x="2626399" y="4178179"/>
                  <a:pt x="2606330" y="4186891"/>
                </a:cubicBezTo>
                <a:cubicBezTo>
                  <a:pt x="2586261" y="4195603"/>
                  <a:pt x="2568759" y="4207816"/>
                  <a:pt x="2553823" y="4223529"/>
                </a:cubicBezTo>
                <a:cubicBezTo>
                  <a:pt x="2538888" y="4239242"/>
                  <a:pt x="2527220" y="4257755"/>
                  <a:pt x="2518819" y="4279069"/>
                </a:cubicBezTo>
                <a:cubicBezTo>
                  <a:pt x="2510418" y="4300383"/>
                  <a:pt x="2506217" y="4323641"/>
                  <a:pt x="2506217" y="4348844"/>
                </a:cubicBezTo>
                <a:cubicBezTo>
                  <a:pt x="2506217" y="4374047"/>
                  <a:pt x="2510418" y="4397384"/>
                  <a:pt x="2518819" y="4418853"/>
                </a:cubicBezTo>
                <a:cubicBezTo>
                  <a:pt x="2527220" y="4440322"/>
                  <a:pt x="2538888" y="4458914"/>
                  <a:pt x="2553823" y="4474627"/>
                </a:cubicBezTo>
                <a:cubicBezTo>
                  <a:pt x="2568759" y="4490340"/>
                  <a:pt x="2586261" y="4502552"/>
                  <a:pt x="2606330" y="4511265"/>
                </a:cubicBezTo>
                <a:cubicBezTo>
                  <a:pt x="2626399" y="4519977"/>
                  <a:pt x="2648102" y="4524333"/>
                  <a:pt x="2671438" y="4524333"/>
                </a:cubicBezTo>
                <a:cubicBezTo>
                  <a:pt x="2694774" y="4524333"/>
                  <a:pt x="2716477" y="4519977"/>
                  <a:pt x="2736546" y="4511265"/>
                </a:cubicBezTo>
                <a:cubicBezTo>
                  <a:pt x="2756615" y="4502552"/>
                  <a:pt x="2774040" y="4490340"/>
                  <a:pt x="2788819" y="4474627"/>
                </a:cubicBezTo>
                <a:cubicBezTo>
                  <a:pt x="2803599" y="4458914"/>
                  <a:pt x="2815267" y="4440322"/>
                  <a:pt x="2823824" y="4418853"/>
                </a:cubicBezTo>
                <a:cubicBezTo>
                  <a:pt x="2832380" y="4397384"/>
                  <a:pt x="2836659" y="4374047"/>
                  <a:pt x="2836659" y="4348844"/>
                </a:cubicBezTo>
                <a:cubicBezTo>
                  <a:pt x="2836659" y="4323641"/>
                  <a:pt x="2832380" y="4300383"/>
                  <a:pt x="2823824" y="4279069"/>
                </a:cubicBezTo>
                <a:cubicBezTo>
                  <a:pt x="2815267" y="4257755"/>
                  <a:pt x="2803599" y="4239242"/>
                  <a:pt x="2788819" y="4223529"/>
                </a:cubicBezTo>
                <a:cubicBezTo>
                  <a:pt x="2774040" y="4207816"/>
                  <a:pt x="2756615" y="4195603"/>
                  <a:pt x="2736546" y="4186891"/>
                </a:cubicBezTo>
                <a:cubicBezTo>
                  <a:pt x="2716477" y="4178179"/>
                  <a:pt x="2694774" y="4173822"/>
                  <a:pt x="2671438" y="4173822"/>
                </a:cubicBezTo>
                <a:close/>
                <a:moveTo>
                  <a:pt x="1996925" y="4173822"/>
                </a:moveTo>
                <a:cubicBezTo>
                  <a:pt x="1969855" y="4173822"/>
                  <a:pt x="1944497" y="4177639"/>
                  <a:pt x="1920849" y="4185272"/>
                </a:cubicBezTo>
                <a:cubicBezTo>
                  <a:pt x="1897202" y="4192905"/>
                  <a:pt x="1876588" y="4203965"/>
                  <a:pt x="1859008" y="4218453"/>
                </a:cubicBezTo>
                <a:cubicBezTo>
                  <a:pt x="1841428" y="4232941"/>
                  <a:pt x="1827660" y="4250779"/>
                  <a:pt x="1817703" y="4271966"/>
                </a:cubicBezTo>
                <a:cubicBezTo>
                  <a:pt x="1807746" y="4293154"/>
                  <a:pt x="1802768" y="4317144"/>
                  <a:pt x="1802768" y="4343936"/>
                </a:cubicBezTo>
                <a:cubicBezTo>
                  <a:pt x="1802768" y="4376029"/>
                  <a:pt x="1807746" y="4403524"/>
                  <a:pt x="1817703" y="4426423"/>
                </a:cubicBezTo>
                <a:cubicBezTo>
                  <a:pt x="1827660" y="4449322"/>
                  <a:pt x="1841350" y="4468015"/>
                  <a:pt x="1858775" y="4482503"/>
                </a:cubicBezTo>
                <a:cubicBezTo>
                  <a:pt x="1876199" y="4496991"/>
                  <a:pt x="1896813" y="4507584"/>
                  <a:pt x="1920616" y="4514284"/>
                </a:cubicBezTo>
                <a:cubicBezTo>
                  <a:pt x="1944419" y="4520983"/>
                  <a:pt x="1970166" y="4524333"/>
                  <a:pt x="1997859" y="4524333"/>
                </a:cubicBezTo>
                <a:cubicBezTo>
                  <a:pt x="2025240" y="4524333"/>
                  <a:pt x="2048265" y="4521377"/>
                  <a:pt x="2066934" y="4515465"/>
                </a:cubicBezTo>
                <a:cubicBezTo>
                  <a:pt x="2085603" y="4509553"/>
                  <a:pt x="2101316" y="4500063"/>
                  <a:pt x="2114073" y="4486995"/>
                </a:cubicBezTo>
                <a:lnTo>
                  <a:pt x="2093071" y="4461325"/>
                </a:lnTo>
                <a:cubicBezTo>
                  <a:pt x="2084358" y="4470037"/>
                  <a:pt x="2073157" y="4476883"/>
                  <a:pt x="2059467" y="4481861"/>
                </a:cubicBezTo>
                <a:cubicBezTo>
                  <a:pt x="2045776" y="4486839"/>
                  <a:pt x="2032241" y="4489328"/>
                  <a:pt x="2018861" y="4489328"/>
                </a:cubicBezTo>
                <a:cubicBezTo>
                  <a:pt x="2001748" y="4489328"/>
                  <a:pt x="1987513" y="4486914"/>
                  <a:pt x="1976156" y="4482084"/>
                </a:cubicBezTo>
                <a:cubicBezTo>
                  <a:pt x="1964799" y="4477253"/>
                  <a:pt x="1955698" y="4469383"/>
                  <a:pt x="1948853" y="4458474"/>
                </a:cubicBezTo>
                <a:cubicBezTo>
                  <a:pt x="1942007" y="4447564"/>
                  <a:pt x="1937185" y="4433149"/>
                  <a:pt x="1934384" y="4415229"/>
                </a:cubicBezTo>
                <a:cubicBezTo>
                  <a:pt x="1931584" y="4397309"/>
                  <a:pt x="1930184" y="4375258"/>
                  <a:pt x="1930184" y="4349078"/>
                </a:cubicBezTo>
                <a:cubicBezTo>
                  <a:pt x="1930184" y="4321964"/>
                  <a:pt x="1931739" y="4299446"/>
                  <a:pt x="1934851" y="4281523"/>
                </a:cubicBezTo>
                <a:cubicBezTo>
                  <a:pt x="1937962" y="4263600"/>
                  <a:pt x="1942630" y="4249185"/>
                  <a:pt x="1948853" y="4238278"/>
                </a:cubicBezTo>
                <a:cubicBezTo>
                  <a:pt x="1955076" y="4227371"/>
                  <a:pt x="1963166" y="4219735"/>
                  <a:pt x="1973122" y="4215372"/>
                </a:cubicBezTo>
                <a:cubicBezTo>
                  <a:pt x="1983079" y="4211009"/>
                  <a:pt x="1994747" y="4208827"/>
                  <a:pt x="2008127" y="4208827"/>
                </a:cubicBezTo>
                <a:cubicBezTo>
                  <a:pt x="2026796" y="4208827"/>
                  <a:pt x="2041886" y="4212172"/>
                  <a:pt x="2053399" y="4218862"/>
                </a:cubicBezTo>
                <a:cubicBezTo>
                  <a:pt x="2064912" y="4225551"/>
                  <a:pt x="2077669" y="4235586"/>
                  <a:pt x="2091671" y="4248965"/>
                </a:cubicBezTo>
                <a:lnTo>
                  <a:pt x="2111740" y="4223295"/>
                </a:lnTo>
                <a:cubicBezTo>
                  <a:pt x="2098360" y="4208671"/>
                  <a:pt x="2081325" y="4196770"/>
                  <a:pt x="2060633" y="4187591"/>
                </a:cubicBezTo>
                <a:cubicBezTo>
                  <a:pt x="2039942" y="4178412"/>
                  <a:pt x="2018706" y="4173822"/>
                  <a:pt x="1996925" y="4173822"/>
                </a:cubicBezTo>
                <a:close/>
                <a:moveTo>
                  <a:pt x="1853469" y="3599598"/>
                </a:moveTo>
                <a:lnTo>
                  <a:pt x="1853469" y="3669607"/>
                </a:lnTo>
                <a:lnTo>
                  <a:pt x="1920678" y="3669607"/>
                </a:lnTo>
                <a:lnTo>
                  <a:pt x="1920678" y="3599598"/>
                </a:lnTo>
                <a:close/>
                <a:moveTo>
                  <a:pt x="479288" y="3490851"/>
                </a:moveTo>
                <a:cubicBezTo>
                  <a:pt x="483955" y="3490851"/>
                  <a:pt x="488700" y="3491785"/>
                  <a:pt x="493523" y="3493652"/>
                </a:cubicBezTo>
                <a:cubicBezTo>
                  <a:pt x="498346" y="3495519"/>
                  <a:pt x="502624" y="3499330"/>
                  <a:pt x="506358" y="3505087"/>
                </a:cubicBezTo>
                <a:cubicBezTo>
                  <a:pt x="510092" y="3510843"/>
                  <a:pt x="513203" y="3519166"/>
                  <a:pt x="515693" y="3530056"/>
                </a:cubicBezTo>
                <a:cubicBezTo>
                  <a:pt x="518182" y="3540947"/>
                  <a:pt x="519426" y="3555260"/>
                  <a:pt x="519426" y="3572995"/>
                </a:cubicBezTo>
                <a:cubicBezTo>
                  <a:pt x="519426" y="3587930"/>
                  <a:pt x="518260" y="3599910"/>
                  <a:pt x="515926" y="3608933"/>
                </a:cubicBezTo>
                <a:cubicBezTo>
                  <a:pt x="513592" y="3617956"/>
                  <a:pt x="510636" y="3624879"/>
                  <a:pt x="507058" y="3629702"/>
                </a:cubicBezTo>
                <a:cubicBezTo>
                  <a:pt x="503480" y="3634525"/>
                  <a:pt x="499435" y="3637714"/>
                  <a:pt x="494923" y="3639270"/>
                </a:cubicBezTo>
                <a:cubicBezTo>
                  <a:pt x="490412" y="3640826"/>
                  <a:pt x="485978" y="3641603"/>
                  <a:pt x="481622" y="3641603"/>
                </a:cubicBezTo>
                <a:cubicBezTo>
                  <a:pt x="477266" y="3641603"/>
                  <a:pt x="472832" y="3640826"/>
                  <a:pt x="468320" y="3639270"/>
                </a:cubicBezTo>
                <a:cubicBezTo>
                  <a:pt x="463808" y="3637714"/>
                  <a:pt x="459686" y="3634525"/>
                  <a:pt x="455952" y="3629702"/>
                </a:cubicBezTo>
                <a:cubicBezTo>
                  <a:pt x="452218" y="3624879"/>
                  <a:pt x="449107" y="3617878"/>
                  <a:pt x="446617" y="3608699"/>
                </a:cubicBezTo>
                <a:cubicBezTo>
                  <a:pt x="444128" y="3599521"/>
                  <a:pt x="442884" y="3587152"/>
                  <a:pt x="442884" y="3571595"/>
                </a:cubicBezTo>
                <a:cubicBezTo>
                  <a:pt x="442884" y="3554170"/>
                  <a:pt x="443973" y="3540169"/>
                  <a:pt x="446151" y="3529590"/>
                </a:cubicBezTo>
                <a:cubicBezTo>
                  <a:pt x="448329" y="3519010"/>
                  <a:pt x="451207" y="3510843"/>
                  <a:pt x="454785" y="3505087"/>
                </a:cubicBezTo>
                <a:cubicBezTo>
                  <a:pt x="458363" y="3499330"/>
                  <a:pt x="462330" y="3495519"/>
                  <a:pt x="466687" y="3493652"/>
                </a:cubicBezTo>
                <a:cubicBezTo>
                  <a:pt x="471043" y="3491785"/>
                  <a:pt x="475243" y="3490851"/>
                  <a:pt x="479288" y="3490851"/>
                </a:cubicBezTo>
                <a:close/>
                <a:moveTo>
                  <a:pt x="4793855" y="3481050"/>
                </a:moveTo>
                <a:lnTo>
                  <a:pt x="4844729" y="3588864"/>
                </a:lnTo>
                <a:lnTo>
                  <a:pt x="4745316" y="3588864"/>
                </a:lnTo>
                <a:close/>
                <a:moveTo>
                  <a:pt x="4113275" y="3368570"/>
                </a:moveTo>
                <a:lnTo>
                  <a:pt x="4131944" y="3368570"/>
                </a:lnTo>
                <a:cubicBezTo>
                  <a:pt x="4149991" y="3368570"/>
                  <a:pt x="4162359" y="3375493"/>
                  <a:pt x="4169049" y="3389339"/>
                </a:cubicBezTo>
                <a:cubicBezTo>
                  <a:pt x="4175739" y="3403185"/>
                  <a:pt x="4179083" y="3427066"/>
                  <a:pt x="4179083" y="3460981"/>
                </a:cubicBezTo>
                <a:cubicBezTo>
                  <a:pt x="4179083" y="3494274"/>
                  <a:pt x="4175739" y="3517766"/>
                  <a:pt x="4169049" y="3531456"/>
                </a:cubicBezTo>
                <a:cubicBezTo>
                  <a:pt x="4162359" y="3545147"/>
                  <a:pt x="4149991" y="3551992"/>
                  <a:pt x="4131944" y="3551992"/>
                </a:cubicBezTo>
                <a:lnTo>
                  <a:pt x="4113275" y="3551992"/>
                </a:lnTo>
                <a:close/>
                <a:moveTo>
                  <a:pt x="2385688" y="3359702"/>
                </a:moveTo>
                <a:cubicBezTo>
                  <a:pt x="2393156" y="3359702"/>
                  <a:pt x="2399612" y="3360795"/>
                  <a:pt x="2405057" y="3362980"/>
                </a:cubicBezTo>
                <a:cubicBezTo>
                  <a:pt x="2410502" y="3365165"/>
                  <a:pt x="2415014" y="3370941"/>
                  <a:pt x="2418592" y="3380307"/>
                </a:cubicBezTo>
                <a:cubicBezTo>
                  <a:pt x="2422170" y="3389673"/>
                  <a:pt x="2424815" y="3403799"/>
                  <a:pt x="2426527" y="3422684"/>
                </a:cubicBezTo>
                <a:cubicBezTo>
                  <a:pt x="2428238" y="3441569"/>
                  <a:pt x="2429093" y="3467715"/>
                  <a:pt x="2429093" y="3501119"/>
                </a:cubicBezTo>
                <a:cubicBezTo>
                  <a:pt x="2429093" y="3534835"/>
                  <a:pt x="2428160" y="3561136"/>
                  <a:pt x="2426293" y="3580021"/>
                </a:cubicBezTo>
                <a:cubicBezTo>
                  <a:pt x="2424426" y="3598907"/>
                  <a:pt x="2421626" y="3613033"/>
                  <a:pt x="2417892" y="3622399"/>
                </a:cubicBezTo>
                <a:cubicBezTo>
                  <a:pt x="2414158" y="3631765"/>
                  <a:pt x="2409569" y="3637540"/>
                  <a:pt x="2404124" y="3639726"/>
                </a:cubicBezTo>
                <a:cubicBezTo>
                  <a:pt x="2398679" y="3641911"/>
                  <a:pt x="2392533" y="3643004"/>
                  <a:pt x="2385688" y="3643004"/>
                </a:cubicBezTo>
                <a:cubicBezTo>
                  <a:pt x="2378843" y="3643004"/>
                  <a:pt x="2372697" y="3641911"/>
                  <a:pt x="2367253" y="3639726"/>
                </a:cubicBezTo>
                <a:cubicBezTo>
                  <a:pt x="2361807" y="3637540"/>
                  <a:pt x="2357218" y="3631765"/>
                  <a:pt x="2353484" y="3622399"/>
                </a:cubicBezTo>
                <a:cubicBezTo>
                  <a:pt x="2349750" y="3613033"/>
                  <a:pt x="2346950" y="3598907"/>
                  <a:pt x="2345083" y="3580021"/>
                </a:cubicBezTo>
                <a:cubicBezTo>
                  <a:pt x="2343216" y="3561136"/>
                  <a:pt x="2342283" y="3534835"/>
                  <a:pt x="2342283" y="3501119"/>
                </a:cubicBezTo>
                <a:cubicBezTo>
                  <a:pt x="2342283" y="3467715"/>
                  <a:pt x="2343138" y="3441569"/>
                  <a:pt x="2344850" y="3422684"/>
                </a:cubicBezTo>
                <a:cubicBezTo>
                  <a:pt x="2346561" y="3403799"/>
                  <a:pt x="2349128" y="3389673"/>
                  <a:pt x="2352551" y="3380307"/>
                </a:cubicBezTo>
                <a:cubicBezTo>
                  <a:pt x="2355973" y="3370941"/>
                  <a:pt x="2360485" y="3365165"/>
                  <a:pt x="2366085" y="3362980"/>
                </a:cubicBezTo>
                <a:cubicBezTo>
                  <a:pt x="2371687" y="3360795"/>
                  <a:pt x="2378221" y="3359702"/>
                  <a:pt x="2385688" y="3359702"/>
                </a:cubicBezTo>
                <a:close/>
                <a:moveTo>
                  <a:pt x="4819992" y="3333565"/>
                </a:moveTo>
                <a:lnTo>
                  <a:pt x="4667840" y="3669607"/>
                </a:lnTo>
                <a:lnTo>
                  <a:pt x="4708445" y="3669607"/>
                </a:lnTo>
                <a:lnTo>
                  <a:pt x="4729915" y="3622468"/>
                </a:lnTo>
                <a:lnTo>
                  <a:pt x="4860597" y="3622468"/>
                </a:lnTo>
                <a:lnTo>
                  <a:pt x="4882533" y="3669607"/>
                </a:lnTo>
                <a:lnTo>
                  <a:pt x="5013683" y="3669607"/>
                </a:lnTo>
                <a:lnTo>
                  <a:pt x="4855930" y="3333565"/>
                </a:lnTo>
                <a:close/>
                <a:moveTo>
                  <a:pt x="4329969" y="3333565"/>
                </a:moveTo>
                <a:lnTo>
                  <a:pt x="4329969" y="3669607"/>
                </a:lnTo>
                <a:lnTo>
                  <a:pt x="4448517" y="3669607"/>
                </a:lnTo>
                <a:lnTo>
                  <a:pt x="4448517" y="3493185"/>
                </a:lnTo>
                <a:lnTo>
                  <a:pt x="4528794" y="3493185"/>
                </a:lnTo>
                <a:lnTo>
                  <a:pt x="4528794" y="3669607"/>
                </a:lnTo>
                <a:lnTo>
                  <a:pt x="4647342" y="3669607"/>
                </a:lnTo>
                <a:lnTo>
                  <a:pt x="4647342" y="3333565"/>
                </a:lnTo>
                <a:lnTo>
                  <a:pt x="4528794" y="3333565"/>
                </a:lnTo>
                <a:lnTo>
                  <a:pt x="4528794" y="3459581"/>
                </a:lnTo>
                <a:lnTo>
                  <a:pt x="4448517" y="3459581"/>
                </a:lnTo>
                <a:lnTo>
                  <a:pt x="4448517" y="3333565"/>
                </a:lnTo>
                <a:close/>
                <a:moveTo>
                  <a:pt x="3996594" y="3333565"/>
                </a:moveTo>
                <a:lnTo>
                  <a:pt x="3996594" y="3669607"/>
                </a:lnTo>
                <a:lnTo>
                  <a:pt x="4113275" y="3669607"/>
                </a:lnTo>
                <a:lnTo>
                  <a:pt x="4113275" y="3585597"/>
                </a:lnTo>
                <a:lnTo>
                  <a:pt x="4150613" y="3585597"/>
                </a:lnTo>
                <a:cubicBezTo>
                  <a:pt x="4200397" y="3585597"/>
                  <a:pt x="4237191" y="3575562"/>
                  <a:pt x="4260994" y="3555493"/>
                </a:cubicBezTo>
                <a:cubicBezTo>
                  <a:pt x="4284797" y="3535424"/>
                  <a:pt x="4296698" y="3503920"/>
                  <a:pt x="4296698" y="3460981"/>
                </a:cubicBezTo>
                <a:cubicBezTo>
                  <a:pt x="4296698" y="3422087"/>
                  <a:pt x="4284797" y="3391128"/>
                  <a:pt x="4260994" y="3368103"/>
                </a:cubicBezTo>
                <a:cubicBezTo>
                  <a:pt x="4237191" y="3345078"/>
                  <a:pt x="4200242" y="3333565"/>
                  <a:pt x="4150147" y="3333565"/>
                </a:cubicBezTo>
                <a:close/>
                <a:moveTo>
                  <a:pt x="3748944" y="3333565"/>
                </a:moveTo>
                <a:lnTo>
                  <a:pt x="3748944" y="3669607"/>
                </a:lnTo>
                <a:lnTo>
                  <a:pt x="3957103" y="3669607"/>
                </a:lnTo>
                <a:lnTo>
                  <a:pt x="3957103" y="3634603"/>
                </a:lnTo>
                <a:lnTo>
                  <a:pt x="3867493" y="3634603"/>
                </a:lnTo>
                <a:lnTo>
                  <a:pt x="3867493" y="3493185"/>
                </a:lnTo>
                <a:lnTo>
                  <a:pt x="3957103" y="3493185"/>
                </a:lnTo>
                <a:lnTo>
                  <a:pt x="3957103" y="3459581"/>
                </a:lnTo>
                <a:lnTo>
                  <a:pt x="3867493" y="3459581"/>
                </a:lnTo>
                <a:lnTo>
                  <a:pt x="3867493" y="3367169"/>
                </a:lnTo>
                <a:lnTo>
                  <a:pt x="3957103" y="3367169"/>
                </a:lnTo>
                <a:lnTo>
                  <a:pt x="3957103" y="3333565"/>
                </a:lnTo>
                <a:close/>
                <a:moveTo>
                  <a:pt x="2958369" y="3333565"/>
                </a:moveTo>
                <a:lnTo>
                  <a:pt x="2958369" y="3669607"/>
                </a:lnTo>
                <a:lnTo>
                  <a:pt x="3076917" y="3669607"/>
                </a:lnTo>
                <a:lnTo>
                  <a:pt x="3076917" y="3493185"/>
                </a:lnTo>
                <a:lnTo>
                  <a:pt x="3157194" y="3493185"/>
                </a:lnTo>
                <a:lnTo>
                  <a:pt x="3157194" y="3669607"/>
                </a:lnTo>
                <a:lnTo>
                  <a:pt x="3275742" y="3669607"/>
                </a:lnTo>
                <a:lnTo>
                  <a:pt x="3275742" y="3333565"/>
                </a:lnTo>
                <a:lnTo>
                  <a:pt x="3157194" y="3333565"/>
                </a:lnTo>
                <a:lnTo>
                  <a:pt x="3157194" y="3459581"/>
                </a:lnTo>
                <a:lnTo>
                  <a:pt x="3076917" y="3459581"/>
                </a:lnTo>
                <a:lnTo>
                  <a:pt x="3076917" y="3333565"/>
                </a:lnTo>
                <a:close/>
                <a:moveTo>
                  <a:pt x="2586894" y="3333565"/>
                </a:moveTo>
                <a:lnTo>
                  <a:pt x="2586894" y="3669607"/>
                </a:lnTo>
                <a:lnTo>
                  <a:pt x="2705443" y="3669607"/>
                </a:lnTo>
                <a:lnTo>
                  <a:pt x="2705443" y="3493185"/>
                </a:lnTo>
                <a:lnTo>
                  <a:pt x="2785719" y="3493185"/>
                </a:lnTo>
                <a:lnTo>
                  <a:pt x="2785719" y="3669607"/>
                </a:lnTo>
                <a:lnTo>
                  <a:pt x="2904267" y="3669607"/>
                </a:lnTo>
                <a:lnTo>
                  <a:pt x="2904267" y="3333565"/>
                </a:lnTo>
                <a:lnTo>
                  <a:pt x="2785719" y="3333565"/>
                </a:lnTo>
                <a:lnTo>
                  <a:pt x="2785719" y="3459581"/>
                </a:lnTo>
                <a:lnTo>
                  <a:pt x="2705443" y="3459581"/>
                </a:lnTo>
                <a:lnTo>
                  <a:pt x="2705443" y="3333565"/>
                </a:lnTo>
                <a:close/>
                <a:moveTo>
                  <a:pt x="1950967" y="3333565"/>
                </a:moveTo>
                <a:lnTo>
                  <a:pt x="1950967" y="3367169"/>
                </a:lnTo>
                <a:lnTo>
                  <a:pt x="2026110" y="3367169"/>
                </a:lnTo>
                <a:lnTo>
                  <a:pt x="2026110" y="3669607"/>
                </a:lnTo>
                <a:lnTo>
                  <a:pt x="2144658" y="3669607"/>
                </a:lnTo>
                <a:lnTo>
                  <a:pt x="2144658" y="3367169"/>
                </a:lnTo>
                <a:lnTo>
                  <a:pt x="2219801" y="3367169"/>
                </a:lnTo>
                <a:lnTo>
                  <a:pt x="2219801" y="3333565"/>
                </a:lnTo>
                <a:close/>
                <a:moveTo>
                  <a:pt x="1481994" y="3333565"/>
                </a:moveTo>
                <a:lnTo>
                  <a:pt x="1481994" y="3669607"/>
                </a:lnTo>
                <a:lnTo>
                  <a:pt x="1600543" y="3669607"/>
                </a:lnTo>
                <a:lnTo>
                  <a:pt x="1600543" y="3493185"/>
                </a:lnTo>
                <a:lnTo>
                  <a:pt x="1680819" y="3493185"/>
                </a:lnTo>
                <a:lnTo>
                  <a:pt x="1680819" y="3669607"/>
                </a:lnTo>
                <a:lnTo>
                  <a:pt x="1799367" y="3669607"/>
                </a:lnTo>
                <a:lnTo>
                  <a:pt x="1799367" y="3333565"/>
                </a:lnTo>
                <a:lnTo>
                  <a:pt x="1680819" y="3333565"/>
                </a:lnTo>
                <a:lnTo>
                  <a:pt x="1680819" y="3459581"/>
                </a:lnTo>
                <a:lnTo>
                  <a:pt x="1600543" y="3459581"/>
                </a:lnTo>
                <a:lnTo>
                  <a:pt x="1600543" y="3333565"/>
                </a:lnTo>
                <a:close/>
                <a:moveTo>
                  <a:pt x="1296400" y="3333565"/>
                </a:moveTo>
                <a:lnTo>
                  <a:pt x="1154515" y="3669607"/>
                </a:lnTo>
                <a:lnTo>
                  <a:pt x="1194187" y="3669607"/>
                </a:lnTo>
                <a:lnTo>
                  <a:pt x="1265129" y="3502053"/>
                </a:lnTo>
                <a:lnTo>
                  <a:pt x="1335138" y="3669607"/>
                </a:lnTo>
                <a:lnTo>
                  <a:pt x="1464421" y="3669607"/>
                </a:lnTo>
                <a:lnTo>
                  <a:pt x="1324403" y="3333565"/>
                </a:lnTo>
                <a:close/>
                <a:moveTo>
                  <a:pt x="785269" y="3333565"/>
                </a:moveTo>
                <a:lnTo>
                  <a:pt x="785269" y="3669607"/>
                </a:lnTo>
                <a:lnTo>
                  <a:pt x="823074" y="3669607"/>
                </a:lnTo>
                <a:lnTo>
                  <a:pt x="823074" y="3497386"/>
                </a:lnTo>
                <a:lnTo>
                  <a:pt x="919219" y="3650005"/>
                </a:lnTo>
                <a:lnTo>
                  <a:pt x="1023766" y="3451180"/>
                </a:lnTo>
                <a:lnTo>
                  <a:pt x="1023766" y="3669607"/>
                </a:lnTo>
                <a:lnTo>
                  <a:pt x="1140914" y="3669607"/>
                </a:lnTo>
                <a:lnTo>
                  <a:pt x="1140914" y="3333565"/>
                </a:lnTo>
                <a:lnTo>
                  <a:pt x="1044302" y="3333565"/>
                </a:lnTo>
                <a:lnTo>
                  <a:pt x="949556" y="3514188"/>
                </a:lnTo>
                <a:lnTo>
                  <a:pt x="855278" y="3333565"/>
                </a:lnTo>
                <a:close/>
                <a:moveTo>
                  <a:pt x="3569607" y="3326098"/>
                </a:moveTo>
                <a:cubicBezTo>
                  <a:pt x="3554050" y="3326098"/>
                  <a:pt x="3536470" y="3328354"/>
                  <a:pt x="3516868" y="3332865"/>
                </a:cubicBezTo>
                <a:cubicBezTo>
                  <a:pt x="3497265" y="3337377"/>
                  <a:pt x="3479529" y="3344300"/>
                  <a:pt x="3463661" y="3353634"/>
                </a:cubicBezTo>
                <a:lnTo>
                  <a:pt x="3478596" y="3383972"/>
                </a:lnTo>
                <a:cubicBezTo>
                  <a:pt x="3491975" y="3374637"/>
                  <a:pt x="3503955" y="3368258"/>
                  <a:pt x="3514534" y="3364836"/>
                </a:cubicBezTo>
                <a:cubicBezTo>
                  <a:pt x="3525113" y="3361413"/>
                  <a:pt x="3537248" y="3359702"/>
                  <a:pt x="3550939" y="3359702"/>
                </a:cubicBezTo>
                <a:cubicBezTo>
                  <a:pt x="3563385" y="3359702"/>
                  <a:pt x="3572330" y="3362580"/>
                  <a:pt x="3577775" y="3368336"/>
                </a:cubicBezTo>
                <a:cubicBezTo>
                  <a:pt x="3583220" y="3374092"/>
                  <a:pt x="3585943" y="3387083"/>
                  <a:pt x="3585943" y="3407308"/>
                </a:cubicBezTo>
                <a:cubicBezTo>
                  <a:pt x="3585943" y="3419754"/>
                  <a:pt x="3585243" y="3429711"/>
                  <a:pt x="3583843" y="3437178"/>
                </a:cubicBezTo>
                <a:cubicBezTo>
                  <a:pt x="3582443" y="3444646"/>
                  <a:pt x="3579875" y="3450324"/>
                  <a:pt x="3576142" y="3454213"/>
                </a:cubicBezTo>
                <a:cubicBezTo>
                  <a:pt x="3572408" y="3458103"/>
                  <a:pt x="3567274" y="3460670"/>
                  <a:pt x="3560740" y="3461914"/>
                </a:cubicBezTo>
                <a:cubicBezTo>
                  <a:pt x="3554205" y="3463159"/>
                  <a:pt x="3546115" y="3463781"/>
                  <a:pt x="3536470" y="3463781"/>
                </a:cubicBezTo>
                <a:lnTo>
                  <a:pt x="3505199" y="3463781"/>
                </a:lnTo>
                <a:lnTo>
                  <a:pt x="3505199" y="3495985"/>
                </a:lnTo>
                <a:lnTo>
                  <a:pt x="3534136" y="3495985"/>
                </a:lnTo>
                <a:cubicBezTo>
                  <a:pt x="3544715" y="3495985"/>
                  <a:pt x="3553583" y="3496997"/>
                  <a:pt x="3560740" y="3499019"/>
                </a:cubicBezTo>
                <a:cubicBezTo>
                  <a:pt x="3567896" y="3501042"/>
                  <a:pt x="3573653" y="3504776"/>
                  <a:pt x="3578009" y="3510221"/>
                </a:cubicBezTo>
                <a:cubicBezTo>
                  <a:pt x="3582365" y="3515666"/>
                  <a:pt x="3585398" y="3523055"/>
                  <a:pt x="3587109" y="3532390"/>
                </a:cubicBezTo>
                <a:cubicBezTo>
                  <a:pt x="3588821" y="3541724"/>
                  <a:pt x="3589677" y="3553704"/>
                  <a:pt x="3589677" y="3568328"/>
                </a:cubicBezTo>
                <a:cubicBezTo>
                  <a:pt x="3589677" y="3594776"/>
                  <a:pt x="3585865" y="3613600"/>
                  <a:pt x="3578242" y="3624802"/>
                </a:cubicBezTo>
                <a:cubicBezTo>
                  <a:pt x="3570619" y="3636003"/>
                  <a:pt x="3558717" y="3641603"/>
                  <a:pt x="3542537" y="3641603"/>
                </a:cubicBezTo>
                <a:cubicBezTo>
                  <a:pt x="3530713" y="3641603"/>
                  <a:pt x="3518190" y="3638803"/>
                  <a:pt x="3504966" y="3633203"/>
                </a:cubicBezTo>
                <a:cubicBezTo>
                  <a:pt x="3491742" y="3627602"/>
                  <a:pt x="3478752" y="3619979"/>
                  <a:pt x="3465995" y="3610333"/>
                </a:cubicBezTo>
                <a:lnTo>
                  <a:pt x="3447792" y="3641603"/>
                </a:lnTo>
                <a:cubicBezTo>
                  <a:pt x="3461171" y="3651560"/>
                  <a:pt x="3478518" y="3659884"/>
                  <a:pt x="3499832" y="3666573"/>
                </a:cubicBezTo>
                <a:cubicBezTo>
                  <a:pt x="3521146" y="3673263"/>
                  <a:pt x="3543471" y="3676608"/>
                  <a:pt x="3566807" y="3676608"/>
                </a:cubicBezTo>
                <a:cubicBezTo>
                  <a:pt x="3591388" y="3676608"/>
                  <a:pt x="3612469" y="3674041"/>
                  <a:pt x="3630048" y="3668907"/>
                </a:cubicBezTo>
                <a:cubicBezTo>
                  <a:pt x="3647628" y="3663773"/>
                  <a:pt x="3662175" y="3656539"/>
                  <a:pt x="3673687" y="3647204"/>
                </a:cubicBezTo>
                <a:cubicBezTo>
                  <a:pt x="3685200" y="3637870"/>
                  <a:pt x="3693679" y="3626746"/>
                  <a:pt x="3699124" y="3613833"/>
                </a:cubicBezTo>
                <a:cubicBezTo>
                  <a:pt x="3704569" y="3600921"/>
                  <a:pt x="3707291" y="3586686"/>
                  <a:pt x="3707291" y="3571128"/>
                </a:cubicBezTo>
                <a:cubicBezTo>
                  <a:pt x="3707291" y="3545303"/>
                  <a:pt x="3700368" y="3524845"/>
                  <a:pt x="3686522" y="3509754"/>
                </a:cubicBezTo>
                <a:cubicBezTo>
                  <a:pt x="3672676" y="3494663"/>
                  <a:pt x="3651285" y="3483851"/>
                  <a:pt x="3622347" y="3477316"/>
                </a:cubicBezTo>
                <a:lnTo>
                  <a:pt x="3622347" y="3476383"/>
                </a:lnTo>
                <a:cubicBezTo>
                  <a:pt x="3645061" y="3470160"/>
                  <a:pt x="3662252" y="3461681"/>
                  <a:pt x="3673921" y="3450947"/>
                </a:cubicBezTo>
                <a:cubicBezTo>
                  <a:pt x="3685589" y="3440212"/>
                  <a:pt x="3691423" y="3424110"/>
                  <a:pt x="3691423" y="3402640"/>
                </a:cubicBezTo>
                <a:cubicBezTo>
                  <a:pt x="3691423" y="3388639"/>
                  <a:pt x="3688233" y="3376815"/>
                  <a:pt x="3681855" y="3367169"/>
                </a:cubicBezTo>
                <a:cubicBezTo>
                  <a:pt x="3675476" y="3357524"/>
                  <a:pt x="3666764" y="3349667"/>
                  <a:pt x="3655718" y="3343600"/>
                </a:cubicBezTo>
                <a:cubicBezTo>
                  <a:pt x="3644672" y="3337532"/>
                  <a:pt x="3631760" y="3333099"/>
                  <a:pt x="3616980" y="3330298"/>
                </a:cubicBezTo>
                <a:cubicBezTo>
                  <a:pt x="3602201" y="3327498"/>
                  <a:pt x="3586409" y="3326098"/>
                  <a:pt x="3569607" y="3326098"/>
                </a:cubicBezTo>
                <a:close/>
                <a:moveTo>
                  <a:pt x="2385688" y="3326098"/>
                </a:moveTo>
                <a:cubicBezTo>
                  <a:pt x="2362352" y="3326098"/>
                  <a:pt x="2340649" y="3330454"/>
                  <a:pt x="2320580" y="3339166"/>
                </a:cubicBezTo>
                <a:cubicBezTo>
                  <a:pt x="2300511" y="3347878"/>
                  <a:pt x="2283009" y="3360091"/>
                  <a:pt x="2268073" y="3375804"/>
                </a:cubicBezTo>
                <a:cubicBezTo>
                  <a:pt x="2253138" y="3391517"/>
                  <a:pt x="2241470" y="3410030"/>
                  <a:pt x="2233069" y="3431344"/>
                </a:cubicBezTo>
                <a:cubicBezTo>
                  <a:pt x="2224668" y="3452658"/>
                  <a:pt x="2220467" y="3475916"/>
                  <a:pt x="2220467" y="3501119"/>
                </a:cubicBezTo>
                <a:cubicBezTo>
                  <a:pt x="2220467" y="3526322"/>
                  <a:pt x="2224668" y="3549659"/>
                  <a:pt x="2233069" y="3571128"/>
                </a:cubicBezTo>
                <a:cubicBezTo>
                  <a:pt x="2241470" y="3592597"/>
                  <a:pt x="2253138" y="3611189"/>
                  <a:pt x="2268073" y="3626902"/>
                </a:cubicBezTo>
                <a:cubicBezTo>
                  <a:pt x="2283009" y="3642615"/>
                  <a:pt x="2300511" y="3654827"/>
                  <a:pt x="2320580" y="3663540"/>
                </a:cubicBezTo>
                <a:cubicBezTo>
                  <a:pt x="2340649" y="3672252"/>
                  <a:pt x="2362352" y="3676608"/>
                  <a:pt x="2385688" y="3676608"/>
                </a:cubicBezTo>
                <a:cubicBezTo>
                  <a:pt x="2409024" y="3676608"/>
                  <a:pt x="2430727" y="3672252"/>
                  <a:pt x="2450796" y="3663540"/>
                </a:cubicBezTo>
                <a:cubicBezTo>
                  <a:pt x="2470865" y="3654827"/>
                  <a:pt x="2488290" y="3642615"/>
                  <a:pt x="2503069" y="3626902"/>
                </a:cubicBezTo>
                <a:cubicBezTo>
                  <a:pt x="2517849" y="3611189"/>
                  <a:pt x="2529517" y="3592597"/>
                  <a:pt x="2538074" y="3571128"/>
                </a:cubicBezTo>
                <a:cubicBezTo>
                  <a:pt x="2546630" y="3549659"/>
                  <a:pt x="2550909" y="3526322"/>
                  <a:pt x="2550909" y="3501119"/>
                </a:cubicBezTo>
                <a:cubicBezTo>
                  <a:pt x="2550909" y="3475916"/>
                  <a:pt x="2546630" y="3452658"/>
                  <a:pt x="2538074" y="3431344"/>
                </a:cubicBezTo>
                <a:cubicBezTo>
                  <a:pt x="2529517" y="3410030"/>
                  <a:pt x="2517849" y="3391517"/>
                  <a:pt x="2503069" y="3375804"/>
                </a:cubicBezTo>
                <a:cubicBezTo>
                  <a:pt x="2488290" y="3360091"/>
                  <a:pt x="2470865" y="3347878"/>
                  <a:pt x="2450796" y="3339166"/>
                </a:cubicBezTo>
                <a:cubicBezTo>
                  <a:pt x="2430727" y="3330454"/>
                  <a:pt x="2409024" y="3326098"/>
                  <a:pt x="2385688" y="3326098"/>
                </a:cubicBezTo>
                <a:close/>
                <a:moveTo>
                  <a:pt x="492356" y="3326098"/>
                </a:moveTo>
                <a:cubicBezTo>
                  <a:pt x="466531" y="3326098"/>
                  <a:pt x="443350" y="3328742"/>
                  <a:pt x="422814" y="3334032"/>
                </a:cubicBezTo>
                <a:cubicBezTo>
                  <a:pt x="402279" y="3339321"/>
                  <a:pt x="384932" y="3348578"/>
                  <a:pt x="370775" y="3361802"/>
                </a:cubicBezTo>
                <a:cubicBezTo>
                  <a:pt x="356617" y="3375026"/>
                  <a:pt x="345727" y="3393073"/>
                  <a:pt x="338104" y="3415942"/>
                </a:cubicBezTo>
                <a:cubicBezTo>
                  <a:pt x="330481" y="3438812"/>
                  <a:pt x="326669" y="3467982"/>
                  <a:pt x="326669" y="3503453"/>
                </a:cubicBezTo>
                <a:cubicBezTo>
                  <a:pt x="326669" y="3537991"/>
                  <a:pt x="330247" y="3566383"/>
                  <a:pt x="337404" y="3588630"/>
                </a:cubicBezTo>
                <a:cubicBezTo>
                  <a:pt x="344560" y="3610877"/>
                  <a:pt x="354906" y="3628535"/>
                  <a:pt x="368441" y="3641603"/>
                </a:cubicBezTo>
                <a:cubicBezTo>
                  <a:pt x="381976" y="3654672"/>
                  <a:pt x="398311" y="3663773"/>
                  <a:pt x="417447" y="3668907"/>
                </a:cubicBezTo>
                <a:cubicBezTo>
                  <a:pt x="436583" y="3674041"/>
                  <a:pt x="457974" y="3676608"/>
                  <a:pt x="481622" y="3676608"/>
                </a:cubicBezTo>
                <a:cubicBezTo>
                  <a:pt x="528294" y="3676608"/>
                  <a:pt x="563765" y="3667196"/>
                  <a:pt x="588035" y="3648371"/>
                </a:cubicBezTo>
                <a:cubicBezTo>
                  <a:pt x="612305" y="3629547"/>
                  <a:pt x="624440" y="3598354"/>
                  <a:pt x="624440" y="3554793"/>
                </a:cubicBezTo>
                <a:cubicBezTo>
                  <a:pt x="624440" y="3518699"/>
                  <a:pt x="614794" y="3492018"/>
                  <a:pt x="595503" y="3474749"/>
                </a:cubicBezTo>
                <a:cubicBezTo>
                  <a:pt x="576211" y="3457481"/>
                  <a:pt x="550541" y="3448846"/>
                  <a:pt x="518493" y="3448846"/>
                </a:cubicBezTo>
                <a:cubicBezTo>
                  <a:pt x="508225" y="3448846"/>
                  <a:pt x="495857" y="3450324"/>
                  <a:pt x="481388" y="3453280"/>
                </a:cubicBezTo>
                <a:cubicBezTo>
                  <a:pt x="466920" y="3456236"/>
                  <a:pt x="454085" y="3460981"/>
                  <a:pt x="442884" y="3467515"/>
                </a:cubicBezTo>
                <a:cubicBezTo>
                  <a:pt x="442884" y="3446668"/>
                  <a:pt x="444517" y="3429477"/>
                  <a:pt x="447784" y="3415942"/>
                </a:cubicBezTo>
                <a:cubicBezTo>
                  <a:pt x="451051" y="3402407"/>
                  <a:pt x="455641" y="3391673"/>
                  <a:pt x="461553" y="3383738"/>
                </a:cubicBezTo>
                <a:cubicBezTo>
                  <a:pt x="467464" y="3375804"/>
                  <a:pt x="474465" y="3370203"/>
                  <a:pt x="482555" y="3366936"/>
                </a:cubicBezTo>
                <a:cubicBezTo>
                  <a:pt x="490645" y="3363669"/>
                  <a:pt x="499357" y="3362035"/>
                  <a:pt x="508692" y="3362035"/>
                </a:cubicBezTo>
                <a:cubicBezTo>
                  <a:pt x="520204" y="3362035"/>
                  <a:pt x="533195" y="3364291"/>
                  <a:pt x="547663" y="3368803"/>
                </a:cubicBezTo>
                <a:cubicBezTo>
                  <a:pt x="562132" y="3373315"/>
                  <a:pt x="573722" y="3378215"/>
                  <a:pt x="582434" y="3383505"/>
                </a:cubicBezTo>
                <a:lnTo>
                  <a:pt x="602970" y="3353634"/>
                </a:lnTo>
                <a:cubicBezTo>
                  <a:pt x="589591" y="3345545"/>
                  <a:pt x="573178" y="3338932"/>
                  <a:pt x="553731" y="3333799"/>
                </a:cubicBezTo>
                <a:cubicBezTo>
                  <a:pt x="534284" y="3328664"/>
                  <a:pt x="513826" y="3326098"/>
                  <a:pt x="492356" y="3326098"/>
                </a:cubicBezTo>
                <a:close/>
                <a:moveTo>
                  <a:pt x="446151" y="1797736"/>
                </a:moveTo>
                <a:lnTo>
                  <a:pt x="463420" y="1797736"/>
                </a:lnTo>
                <a:cubicBezTo>
                  <a:pt x="470887" y="1797736"/>
                  <a:pt x="477188" y="1798514"/>
                  <a:pt x="482322" y="1800070"/>
                </a:cubicBezTo>
                <a:cubicBezTo>
                  <a:pt x="487456" y="1801626"/>
                  <a:pt x="491734" y="1804815"/>
                  <a:pt x="495157" y="1809638"/>
                </a:cubicBezTo>
                <a:cubicBezTo>
                  <a:pt x="498579" y="1814461"/>
                  <a:pt x="501069" y="1821461"/>
                  <a:pt x="502624" y="1830641"/>
                </a:cubicBezTo>
                <a:cubicBezTo>
                  <a:pt x="504180" y="1839819"/>
                  <a:pt x="504958" y="1852188"/>
                  <a:pt x="504958" y="1867746"/>
                </a:cubicBezTo>
                <a:cubicBezTo>
                  <a:pt x="504958" y="1883614"/>
                  <a:pt x="504180" y="1896216"/>
                  <a:pt x="502624" y="1905550"/>
                </a:cubicBezTo>
                <a:cubicBezTo>
                  <a:pt x="501069" y="1914884"/>
                  <a:pt x="498657" y="1922041"/>
                  <a:pt x="495390" y="1927019"/>
                </a:cubicBezTo>
                <a:cubicBezTo>
                  <a:pt x="492123" y="1931998"/>
                  <a:pt x="487845" y="1935265"/>
                  <a:pt x="482555" y="1936820"/>
                </a:cubicBezTo>
                <a:cubicBezTo>
                  <a:pt x="477266" y="1938376"/>
                  <a:pt x="471043" y="1939155"/>
                  <a:pt x="463886" y="1939155"/>
                </a:cubicBezTo>
                <a:lnTo>
                  <a:pt x="446151" y="1939155"/>
                </a:lnTo>
                <a:close/>
                <a:moveTo>
                  <a:pt x="2393556" y="1785602"/>
                </a:moveTo>
                <a:lnTo>
                  <a:pt x="2444429" y="1893415"/>
                </a:lnTo>
                <a:lnTo>
                  <a:pt x="2345016" y="1893415"/>
                </a:lnTo>
                <a:close/>
                <a:moveTo>
                  <a:pt x="1803006" y="1785602"/>
                </a:moveTo>
                <a:lnTo>
                  <a:pt x="1853879" y="1893415"/>
                </a:lnTo>
                <a:lnTo>
                  <a:pt x="1754467" y="1893415"/>
                </a:lnTo>
                <a:close/>
                <a:moveTo>
                  <a:pt x="1522476" y="1673121"/>
                </a:moveTo>
                <a:lnTo>
                  <a:pt x="1541145" y="1673121"/>
                </a:lnTo>
                <a:cubicBezTo>
                  <a:pt x="1559191" y="1673121"/>
                  <a:pt x="1571560" y="1680044"/>
                  <a:pt x="1578249" y="1693890"/>
                </a:cubicBezTo>
                <a:cubicBezTo>
                  <a:pt x="1584939" y="1707737"/>
                  <a:pt x="1588284" y="1731617"/>
                  <a:pt x="1588284" y="1765532"/>
                </a:cubicBezTo>
                <a:cubicBezTo>
                  <a:pt x="1588284" y="1798825"/>
                  <a:pt x="1584939" y="1822317"/>
                  <a:pt x="1578249" y="1836008"/>
                </a:cubicBezTo>
                <a:cubicBezTo>
                  <a:pt x="1571560" y="1849699"/>
                  <a:pt x="1559191" y="1856543"/>
                  <a:pt x="1541145" y="1856543"/>
                </a:cubicBezTo>
                <a:lnTo>
                  <a:pt x="1522476" y="1856543"/>
                </a:lnTo>
                <a:close/>
                <a:moveTo>
                  <a:pt x="446151" y="1671721"/>
                </a:moveTo>
                <a:lnTo>
                  <a:pt x="460619" y="1671721"/>
                </a:lnTo>
                <a:cubicBezTo>
                  <a:pt x="474932" y="1671721"/>
                  <a:pt x="485356" y="1674988"/>
                  <a:pt x="491890" y="1681522"/>
                </a:cubicBezTo>
                <a:cubicBezTo>
                  <a:pt x="498424" y="1688056"/>
                  <a:pt x="501691" y="1699880"/>
                  <a:pt x="501691" y="1716993"/>
                </a:cubicBezTo>
                <a:cubicBezTo>
                  <a:pt x="501691" y="1732551"/>
                  <a:pt x="498113" y="1744063"/>
                  <a:pt x="490956" y="1751531"/>
                </a:cubicBezTo>
                <a:cubicBezTo>
                  <a:pt x="483800" y="1758999"/>
                  <a:pt x="473687" y="1762732"/>
                  <a:pt x="460619" y="1762732"/>
                </a:cubicBezTo>
                <a:lnTo>
                  <a:pt x="446151" y="1762732"/>
                </a:lnTo>
                <a:close/>
                <a:moveTo>
                  <a:pt x="1829143" y="1638116"/>
                </a:moveTo>
                <a:lnTo>
                  <a:pt x="1676990" y="1974159"/>
                </a:lnTo>
                <a:lnTo>
                  <a:pt x="1717595" y="1974159"/>
                </a:lnTo>
                <a:lnTo>
                  <a:pt x="1739065" y="1927019"/>
                </a:lnTo>
                <a:lnTo>
                  <a:pt x="1869748" y="1927019"/>
                </a:lnTo>
                <a:lnTo>
                  <a:pt x="1891684" y="1974159"/>
                </a:lnTo>
                <a:lnTo>
                  <a:pt x="1973665" y="1974159"/>
                </a:lnTo>
                <a:lnTo>
                  <a:pt x="2013337" y="1974159"/>
                </a:lnTo>
                <a:lnTo>
                  <a:pt x="2022833" y="1974159"/>
                </a:lnTo>
                <a:lnTo>
                  <a:pt x="2017840" y="1963522"/>
                </a:lnTo>
                <a:lnTo>
                  <a:pt x="2084279" y="1806604"/>
                </a:lnTo>
                <a:lnTo>
                  <a:pt x="2154288" y="1974159"/>
                </a:lnTo>
                <a:lnTo>
                  <a:pt x="2267540" y="1974159"/>
                </a:lnTo>
                <a:lnTo>
                  <a:pt x="2283571" y="1974159"/>
                </a:lnTo>
                <a:lnTo>
                  <a:pt x="2308145" y="1974159"/>
                </a:lnTo>
                <a:lnTo>
                  <a:pt x="2329615" y="1927019"/>
                </a:lnTo>
                <a:lnTo>
                  <a:pt x="2460297" y="1927019"/>
                </a:lnTo>
                <a:lnTo>
                  <a:pt x="2482233" y="1974159"/>
                </a:lnTo>
                <a:lnTo>
                  <a:pt x="2613383" y="1974159"/>
                </a:lnTo>
                <a:lnTo>
                  <a:pt x="2455630" y="1638116"/>
                </a:lnTo>
                <a:lnTo>
                  <a:pt x="2419692" y="1638116"/>
                </a:lnTo>
                <a:lnTo>
                  <a:pt x="2275888" y="1955721"/>
                </a:lnTo>
                <a:lnTo>
                  <a:pt x="2143553" y="1638116"/>
                </a:lnTo>
                <a:lnTo>
                  <a:pt x="2115550" y="1638116"/>
                </a:lnTo>
                <a:lnTo>
                  <a:pt x="1996947" y="1919017"/>
                </a:lnTo>
                <a:lnTo>
                  <a:pt x="1865080" y="1638116"/>
                </a:lnTo>
                <a:close/>
                <a:moveTo>
                  <a:pt x="1405794" y="1638116"/>
                </a:moveTo>
                <a:lnTo>
                  <a:pt x="1405794" y="1974159"/>
                </a:lnTo>
                <a:lnTo>
                  <a:pt x="1522476" y="1974159"/>
                </a:lnTo>
                <a:lnTo>
                  <a:pt x="1522476" y="1890148"/>
                </a:lnTo>
                <a:lnTo>
                  <a:pt x="1559814" y="1890148"/>
                </a:lnTo>
                <a:cubicBezTo>
                  <a:pt x="1609598" y="1890148"/>
                  <a:pt x="1646391" y="1880114"/>
                  <a:pt x="1670194" y="1860044"/>
                </a:cubicBezTo>
                <a:cubicBezTo>
                  <a:pt x="1693997" y="1839975"/>
                  <a:pt x="1705899" y="1808471"/>
                  <a:pt x="1705899" y="1765532"/>
                </a:cubicBezTo>
                <a:cubicBezTo>
                  <a:pt x="1705899" y="1726639"/>
                  <a:pt x="1693997" y="1695679"/>
                  <a:pt x="1670194" y="1672655"/>
                </a:cubicBezTo>
                <a:cubicBezTo>
                  <a:pt x="1646391" y="1649629"/>
                  <a:pt x="1609442" y="1638116"/>
                  <a:pt x="1559347" y="1638116"/>
                </a:cubicBezTo>
                <a:close/>
                <a:moveTo>
                  <a:pt x="1072419" y="1638116"/>
                </a:moveTo>
                <a:lnTo>
                  <a:pt x="1072419" y="1974159"/>
                </a:lnTo>
                <a:lnTo>
                  <a:pt x="1190968" y="1974159"/>
                </a:lnTo>
                <a:lnTo>
                  <a:pt x="1190968" y="1823873"/>
                </a:lnTo>
                <a:lnTo>
                  <a:pt x="1252108" y="1974159"/>
                </a:lnTo>
                <a:lnTo>
                  <a:pt x="1381391" y="1974159"/>
                </a:lnTo>
                <a:lnTo>
                  <a:pt x="1273578" y="1726794"/>
                </a:lnTo>
                <a:lnTo>
                  <a:pt x="1272178" y="1724461"/>
                </a:lnTo>
                <a:lnTo>
                  <a:pt x="1346854" y="1638116"/>
                </a:lnTo>
                <a:lnTo>
                  <a:pt x="1298314" y="1638116"/>
                </a:lnTo>
                <a:lnTo>
                  <a:pt x="1190968" y="1762265"/>
                </a:lnTo>
                <a:lnTo>
                  <a:pt x="1190968" y="1638116"/>
                </a:lnTo>
                <a:close/>
                <a:moveTo>
                  <a:pt x="684971" y="1638116"/>
                </a:moveTo>
                <a:lnTo>
                  <a:pt x="684971" y="1974159"/>
                </a:lnTo>
                <a:lnTo>
                  <a:pt x="790451" y="1974159"/>
                </a:lnTo>
                <a:lnTo>
                  <a:pt x="893597" y="1745930"/>
                </a:lnTo>
                <a:lnTo>
                  <a:pt x="893597" y="1974159"/>
                </a:lnTo>
                <a:lnTo>
                  <a:pt x="1011678" y="1974159"/>
                </a:lnTo>
                <a:lnTo>
                  <a:pt x="1011678" y="1638116"/>
                </a:lnTo>
                <a:lnTo>
                  <a:pt x="906199" y="1638116"/>
                </a:lnTo>
                <a:lnTo>
                  <a:pt x="803052" y="1866345"/>
                </a:lnTo>
                <a:lnTo>
                  <a:pt x="803052" y="1638116"/>
                </a:lnTo>
                <a:close/>
                <a:moveTo>
                  <a:pt x="329469" y="1638116"/>
                </a:moveTo>
                <a:lnTo>
                  <a:pt x="329469" y="1974159"/>
                </a:lnTo>
                <a:lnTo>
                  <a:pt x="506825" y="1974159"/>
                </a:lnTo>
                <a:cubicBezTo>
                  <a:pt x="546652" y="1974159"/>
                  <a:pt x="577067" y="1964902"/>
                  <a:pt x="598070" y="1946389"/>
                </a:cubicBezTo>
                <a:cubicBezTo>
                  <a:pt x="619072" y="1927875"/>
                  <a:pt x="629574" y="1903683"/>
                  <a:pt x="629574" y="1873813"/>
                </a:cubicBezTo>
                <a:cubicBezTo>
                  <a:pt x="629574" y="1862923"/>
                  <a:pt x="628329" y="1852499"/>
                  <a:pt x="625840" y="1842542"/>
                </a:cubicBezTo>
                <a:cubicBezTo>
                  <a:pt x="623351" y="1832585"/>
                  <a:pt x="619383" y="1823406"/>
                  <a:pt x="613938" y="1815005"/>
                </a:cubicBezTo>
                <a:cubicBezTo>
                  <a:pt x="608493" y="1806604"/>
                  <a:pt x="601337" y="1799214"/>
                  <a:pt x="592469" y="1792836"/>
                </a:cubicBezTo>
                <a:cubicBezTo>
                  <a:pt x="583601" y="1786458"/>
                  <a:pt x="572789" y="1781557"/>
                  <a:pt x="560032" y="1778134"/>
                </a:cubicBezTo>
                <a:cubicBezTo>
                  <a:pt x="575589" y="1773778"/>
                  <a:pt x="587957" y="1766621"/>
                  <a:pt x="597136" y="1756665"/>
                </a:cubicBezTo>
                <a:cubicBezTo>
                  <a:pt x="606315" y="1746708"/>
                  <a:pt x="610905" y="1733484"/>
                  <a:pt x="610905" y="1716993"/>
                </a:cubicBezTo>
                <a:cubicBezTo>
                  <a:pt x="610905" y="1691790"/>
                  <a:pt x="601726" y="1672343"/>
                  <a:pt x="583368" y="1658652"/>
                </a:cubicBezTo>
                <a:cubicBezTo>
                  <a:pt x="565010" y="1644962"/>
                  <a:pt x="537784" y="1638116"/>
                  <a:pt x="501691" y="1638116"/>
                </a:cubicBezTo>
                <a:close/>
                <a:moveTo>
                  <a:pt x="2482119" y="1065950"/>
                </a:moveTo>
                <a:lnTo>
                  <a:pt x="2482119" y="1135958"/>
                </a:lnTo>
                <a:lnTo>
                  <a:pt x="2549327" y="1135958"/>
                </a:lnTo>
                <a:lnTo>
                  <a:pt x="2549327" y="1065950"/>
                </a:lnTo>
                <a:close/>
                <a:moveTo>
                  <a:pt x="1682019" y="1065950"/>
                </a:moveTo>
                <a:lnTo>
                  <a:pt x="1682019" y="1135958"/>
                </a:lnTo>
                <a:lnTo>
                  <a:pt x="1749228" y="1135958"/>
                </a:lnTo>
                <a:lnTo>
                  <a:pt x="1749228" y="1065950"/>
                </a:lnTo>
                <a:close/>
                <a:moveTo>
                  <a:pt x="1476803" y="864325"/>
                </a:moveTo>
                <a:lnTo>
                  <a:pt x="1476803" y="1025345"/>
                </a:lnTo>
                <a:lnTo>
                  <a:pt x="1368523" y="1025345"/>
                </a:lnTo>
                <a:close/>
                <a:moveTo>
                  <a:pt x="5672556" y="834921"/>
                </a:moveTo>
                <a:lnTo>
                  <a:pt x="5692625" y="834921"/>
                </a:lnTo>
                <a:lnTo>
                  <a:pt x="5692625" y="1018344"/>
                </a:lnTo>
                <a:lnTo>
                  <a:pt x="5672556" y="1018344"/>
                </a:lnTo>
                <a:cubicBezTo>
                  <a:pt x="5654509" y="1018344"/>
                  <a:pt x="5642141" y="1010876"/>
                  <a:pt x="5635451" y="995941"/>
                </a:cubicBezTo>
                <a:cubicBezTo>
                  <a:pt x="5628761" y="981006"/>
                  <a:pt x="5625417" y="957670"/>
                  <a:pt x="5625417" y="925932"/>
                </a:cubicBezTo>
                <a:cubicBezTo>
                  <a:pt x="5625417" y="908819"/>
                  <a:pt x="5626195" y="894506"/>
                  <a:pt x="5627750" y="882993"/>
                </a:cubicBezTo>
                <a:cubicBezTo>
                  <a:pt x="5629307" y="871481"/>
                  <a:pt x="5631873" y="862147"/>
                  <a:pt x="5635451" y="854990"/>
                </a:cubicBezTo>
                <a:cubicBezTo>
                  <a:pt x="5639029" y="847833"/>
                  <a:pt x="5643853" y="842700"/>
                  <a:pt x="5649919" y="839588"/>
                </a:cubicBezTo>
                <a:cubicBezTo>
                  <a:pt x="5655987" y="836477"/>
                  <a:pt x="5663533" y="834921"/>
                  <a:pt x="5672556" y="834921"/>
                </a:cubicBezTo>
                <a:close/>
                <a:moveTo>
                  <a:pt x="4465701" y="834921"/>
                </a:moveTo>
                <a:lnTo>
                  <a:pt x="4484369" y="834921"/>
                </a:lnTo>
                <a:cubicBezTo>
                  <a:pt x="4502416" y="834921"/>
                  <a:pt x="4514785" y="841844"/>
                  <a:pt x="4521474" y="855690"/>
                </a:cubicBezTo>
                <a:cubicBezTo>
                  <a:pt x="4528164" y="869537"/>
                  <a:pt x="4531509" y="893417"/>
                  <a:pt x="4531509" y="927333"/>
                </a:cubicBezTo>
                <a:cubicBezTo>
                  <a:pt x="4531509" y="960626"/>
                  <a:pt x="4528164" y="984117"/>
                  <a:pt x="4521474" y="997808"/>
                </a:cubicBezTo>
                <a:cubicBezTo>
                  <a:pt x="4514785" y="1011498"/>
                  <a:pt x="4502416" y="1018344"/>
                  <a:pt x="4484369" y="1018344"/>
                </a:cubicBezTo>
                <a:lnTo>
                  <a:pt x="4465701" y="1018344"/>
                </a:lnTo>
                <a:close/>
                <a:moveTo>
                  <a:pt x="3083071" y="834921"/>
                </a:moveTo>
                <a:cubicBezTo>
                  <a:pt x="3088049" y="834921"/>
                  <a:pt x="3092872" y="836243"/>
                  <a:pt x="3097539" y="838888"/>
                </a:cubicBezTo>
                <a:cubicBezTo>
                  <a:pt x="3102206" y="841533"/>
                  <a:pt x="3106251" y="847445"/>
                  <a:pt x="3109674" y="856624"/>
                </a:cubicBezTo>
                <a:cubicBezTo>
                  <a:pt x="3113096" y="865802"/>
                  <a:pt x="3115819" y="879182"/>
                  <a:pt x="3117841" y="896762"/>
                </a:cubicBezTo>
                <a:cubicBezTo>
                  <a:pt x="3119864" y="914342"/>
                  <a:pt x="3120875" y="938067"/>
                  <a:pt x="3120875" y="967937"/>
                </a:cubicBezTo>
                <a:cubicBezTo>
                  <a:pt x="3120875" y="997186"/>
                  <a:pt x="3119864" y="1020600"/>
                  <a:pt x="3117841" y="1038180"/>
                </a:cubicBezTo>
                <a:cubicBezTo>
                  <a:pt x="3115819" y="1055760"/>
                  <a:pt x="3113096" y="1069217"/>
                  <a:pt x="3109674" y="1078552"/>
                </a:cubicBezTo>
                <a:cubicBezTo>
                  <a:pt x="3106251" y="1087886"/>
                  <a:pt x="3102206" y="1093954"/>
                  <a:pt x="3097539" y="1096753"/>
                </a:cubicBezTo>
                <a:cubicBezTo>
                  <a:pt x="3092872" y="1099554"/>
                  <a:pt x="3088049" y="1100954"/>
                  <a:pt x="3083071" y="1100954"/>
                </a:cubicBezTo>
                <a:cubicBezTo>
                  <a:pt x="3078403" y="1100954"/>
                  <a:pt x="3073891" y="1099554"/>
                  <a:pt x="3069535" y="1096753"/>
                </a:cubicBezTo>
                <a:cubicBezTo>
                  <a:pt x="3065179" y="1093954"/>
                  <a:pt x="3061368" y="1087886"/>
                  <a:pt x="3058101" y="1078552"/>
                </a:cubicBezTo>
                <a:cubicBezTo>
                  <a:pt x="3054834" y="1069217"/>
                  <a:pt x="3052189" y="1055760"/>
                  <a:pt x="3050166" y="1038180"/>
                </a:cubicBezTo>
                <a:cubicBezTo>
                  <a:pt x="3048144" y="1020600"/>
                  <a:pt x="3047133" y="997186"/>
                  <a:pt x="3047133" y="967937"/>
                </a:cubicBezTo>
                <a:cubicBezTo>
                  <a:pt x="3047133" y="938067"/>
                  <a:pt x="3048144" y="914342"/>
                  <a:pt x="3050166" y="896762"/>
                </a:cubicBezTo>
                <a:cubicBezTo>
                  <a:pt x="3052189" y="879182"/>
                  <a:pt x="3054834" y="865802"/>
                  <a:pt x="3058101" y="856624"/>
                </a:cubicBezTo>
                <a:cubicBezTo>
                  <a:pt x="3061368" y="847445"/>
                  <a:pt x="3065179" y="841533"/>
                  <a:pt x="3069535" y="838888"/>
                </a:cubicBezTo>
                <a:cubicBezTo>
                  <a:pt x="3073891" y="836243"/>
                  <a:pt x="3078403" y="834921"/>
                  <a:pt x="3083071" y="834921"/>
                </a:cubicBezTo>
                <a:close/>
                <a:moveTo>
                  <a:pt x="1940071" y="834921"/>
                </a:moveTo>
                <a:cubicBezTo>
                  <a:pt x="1945049" y="834921"/>
                  <a:pt x="1949872" y="836243"/>
                  <a:pt x="1954539" y="838888"/>
                </a:cubicBezTo>
                <a:cubicBezTo>
                  <a:pt x="1959206" y="841533"/>
                  <a:pt x="1963251" y="847445"/>
                  <a:pt x="1966674" y="856624"/>
                </a:cubicBezTo>
                <a:cubicBezTo>
                  <a:pt x="1970097" y="865802"/>
                  <a:pt x="1972819" y="879182"/>
                  <a:pt x="1974842" y="896762"/>
                </a:cubicBezTo>
                <a:cubicBezTo>
                  <a:pt x="1976864" y="914342"/>
                  <a:pt x="1977875" y="938067"/>
                  <a:pt x="1977875" y="967937"/>
                </a:cubicBezTo>
                <a:cubicBezTo>
                  <a:pt x="1977875" y="997186"/>
                  <a:pt x="1976864" y="1020600"/>
                  <a:pt x="1974842" y="1038180"/>
                </a:cubicBezTo>
                <a:cubicBezTo>
                  <a:pt x="1972819" y="1055760"/>
                  <a:pt x="1970097" y="1069217"/>
                  <a:pt x="1966674" y="1078552"/>
                </a:cubicBezTo>
                <a:cubicBezTo>
                  <a:pt x="1963251" y="1087886"/>
                  <a:pt x="1959206" y="1093954"/>
                  <a:pt x="1954539" y="1096753"/>
                </a:cubicBezTo>
                <a:cubicBezTo>
                  <a:pt x="1949872" y="1099554"/>
                  <a:pt x="1945049" y="1100954"/>
                  <a:pt x="1940071" y="1100954"/>
                </a:cubicBezTo>
                <a:cubicBezTo>
                  <a:pt x="1935403" y="1100954"/>
                  <a:pt x="1930892" y="1099554"/>
                  <a:pt x="1926536" y="1096753"/>
                </a:cubicBezTo>
                <a:cubicBezTo>
                  <a:pt x="1922180" y="1093954"/>
                  <a:pt x="1918368" y="1087886"/>
                  <a:pt x="1915101" y="1078552"/>
                </a:cubicBezTo>
                <a:cubicBezTo>
                  <a:pt x="1911834" y="1069217"/>
                  <a:pt x="1909189" y="1055760"/>
                  <a:pt x="1907167" y="1038180"/>
                </a:cubicBezTo>
                <a:cubicBezTo>
                  <a:pt x="1905144" y="1020600"/>
                  <a:pt x="1904133" y="997186"/>
                  <a:pt x="1904133" y="967937"/>
                </a:cubicBezTo>
                <a:cubicBezTo>
                  <a:pt x="1904133" y="938067"/>
                  <a:pt x="1905144" y="914342"/>
                  <a:pt x="1907167" y="896762"/>
                </a:cubicBezTo>
                <a:cubicBezTo>
                  <a:pt x="1909189" y="879182"/>
                  <a:pt x="1911834" y="865802"/>
                  <a:pt x="1915101" y="856624"/>
                </a:cubicBezTo>
                <a:cubicBezTo>
                  <a:pt x="1918368" y="847445"/>
                  <a:pt x="1922180" y="841533"/>
                  <a:pt x="1926536" y="838888"/>
                </a:cubicBezTo>
                <a:cubicBezTo>
                  <a:pt x="1930892" y="836243"/>
                  <a:pt x="1935403" y="834921"/>
                  <a:pt x="1940071" y="834921"/>
                </a:cubicBezTo>
                <a:close/>
                <a:moveTo>
                  <a:pt x="4833613" y="826053"/>
                </a:moveTo>
                <a:cubicBezTo>
                  <a:pt x="4841081" y="826053"/>
                  <a:pt x="4847537" y="827146"/>
                  <a:pt x="4852983" y="829331"/>
                </a:cubicBezTo>
                <a:cubicBezTo>
                  <a:pt x="4858427" y="831517"/>
                  <a:pt x="4862939" y="837292"/>
                  <a:pt x="4866517" y="846658"/>
                </a:cubicBezTo>
                <a:cubicBezTo>
                  <a:pt x="4870095" y="856024"/>
                  <a:pt x="4872740" y="870150"/>
                  <a:pt x="4874451" y="889036"/>
                </a:cubicBezTo>
                <a:cubicBezTo>
                  <a:pt x="4876163" y="907921"/>
                  <a:pt x="4877019" y="934066"/>
                  <a:pt x="4877019" y="967471"/>
                </a:cubicBezTo>
                <a:cubicBezTo>
                  <a:pt x="4877019" y="1001187"/>
                  <a:pt x="4876085" y="1027487"/>
                  <a:pt x="4874218" y="1046373"/>
                </a:cubicBezTo>
                <a:cubicBezTo>
                  <a:pt x="4872351" y="1065258"/>
                  <a:pt x="4869551" y="1079384"/>
                  <a:pt x="4865817" y="1088750"/>
                </a:cubicBezTo>
                <a:cubicBezTo>
                  <a:pt x="4862083" y="1098116"/>
                  <a:pt x="4857494" y="1103891"/>
                  <a:pt x="4852049" y="1106077"/>
                </a:cubicBezTo>
                <a:cubicBezTo>
                  <a:pt x="4846603" y="1108263"/>
                  <a:pt x="4840459" y="1109356"/>
                  <a:pt x="4833613" y="1109356"/>
                </a:cubicBezTo>
                <a:cubicBezTo>
                  <a:pt x="4826767" y="1109356"/>
                  <a:pt x="4820623" y="1108263"/>
                  <a:pt x="4815177" y="1106077"/>
                </a:cubicBezTo>
                <a:cubicBezTo>
                  <a:pt x="4809733" y="1103891"/>
                  <a:pt x="4805143" y="1098116"/>
                  <a:pt x="4801409" y="1088750"/>
                </a:cubicBezTo>
                <a:cubicBezTo>
                  <a:pt x="4797675" y="1079384"/>
                  <a:pt x="4794875" y="1065258"/>
                  <a:pt x="4793008" y="1046373"/>
                </a:cubicBezTo>
                <a:cubicBezTo>
                  <a:pt x="4791141" y="1027487"/>
                  <a:pt x="4790207" y="1001187"/>
                  <a:pt x="4790207" y="967471"/>
                </a:cubicBezTo>
                <a:cubicBezTo>
                  <a:pt x="4790207" y="934066"/>
                  <a:pt x="4791063" y="907921"/>
                  <a:pt x="4792775" y="889036"/>
                </a:cubicBezTo>
                <a:cubicBezTo>
                  <a:pt x="4794486" y="870150"/>
                  <a:pt x="4797053" y="856024"/>
                  <a:pt x="4800475" y="846658"/>
                </a:cubicBezTo>
                <a:cubicBezTo>
                  <a:pt x="4803898" y="837292"/>
                  <a:pt x="4808410" y="831517"/>
                  <a:pt x="4814011" y="829331"/>
                </a:cubicBezTo>
                <a:cubicBezTo>
                  <a:pt x="4819611" y="827146"/>
                  <a:pt x="4826145" y="826053"/>
                  <a:pt x="4833613" y="826053"/>
                </a:cubicBezTo>
                <a:close/>
                <a:moveTo>
                  <a:pt x="5361041" y="824885"/>
                </a:moveTo>
                <a:lnTo>
                  <a:pt x="5361041" y="836052"/>
                </a:lnTo>
                <a:cubicBezTo>
                  <a:pt x="5368030" y="838026"/>
                  <a:pt x="5372967" y="839811"/>
                  <a:pt x="5375854" y="841407"/>
                </a:cubicBezTo>
                <a:cubicBezTo>
                  <a:pt x="5378741" y="843002"/>
                  <a:pt x="5381057" y="845129"/>
                  <a:pt x="5382805" y="847788"/>
                </a:cubicBezTo>
                <a:cubicBezTo>
                  <a:pt x="5384552" y="850447"/>
                  <a:pt x="5385805" y="854169"/>
                  <a:pt x="5386565" y="858955"/>
                </a:cubicBezTo>
                <a:cubicBezTo>
                  <a:pt x="5387325" y="863740"/>
                  <a:pt x="5387705" y="871375"/>
                  <a:pt x="5387705" y="881858"/>
                </a:cubicBezTo>
                <a:lnTo>
                  <a:pt x="5387705" y="1078986"/>
                </a:lnTo>
                <a:cubicBezTo>
                  <a:pt x="5387705" y="1090228"/>
                  <a:pt x="5387211" y="1098584"/>
                  <a:pt x="5386223" y="1104054"/>
                </a:cubicBezTo>
                <a:cubicBezTo>
                  <a:pt x="5385236" y="1109523"/>
                  <a:pt x="5383147" y="1113739"/>
                  <a:pt x="5379956" y="1116702"/>
                </a:cubicBezTo>
                <a:cubicBezTo>
                  <a:pt x="5376765" y="1119664"/>
                  <a:pt x="5370461" y="1122361"/>
                  <a:pt x="5361041" y="1124792"/>
                </a:cubicBezTo>
                <a:lnTo>
                  <a:pt x="5361041" y="1135958"/>
                </a:lnTo>
                <a:lnTo>
                  <a:pt x="5457211" y="1135958"/>
                </a:lnTo>
                <a:lnTo>
                  <a:pt x="5457211" y="1124792"/>
                </a:lnTo>
                <a:cubicBezTo>
                  <a:pt x="5450223" y="1122969"/>
                  <a:pt x="5445171" y="1121146"/>
                  <a:pt x="5442057" y="1119322"/>
                </a:cubicBezTo>
                <a:cubicBezTo>
                  <a:pt x="5438943" y="1117499"/>
                  <a:pt x="5436587" y="1115221"/>
                  <a:pt x="5434992" y="1112486"/>
                </a:cubicBezTo>
                <a:cubicBezTo>
                  <a:pt x="5433397" y="1109751"/>
                  <a:pt x="5432257" y="1106029"/>
                  <a:pt x="5431573" y="1101319"/>
                </a:cubicBezTo>
                <a:cubicBezTo>
                  <a:pt x="5430890" y="1096609"/>
                  <a:pt x="5430548" y="1089164"/>
                  <a:pt x="5430548" y="1078986"/>
                </a:cubicBezTo>
                <a:lnTo>
                  <a:pt x="5430548" y="881858"/>
                </a:lnTo>
                <a:cubicBezTo>
                  <a:pt x="5430548" y="871375"/>
                  <a:pt x="5430966" y="863627"/>
                  <a:pt x="5431801" y="858613"/>
                </a:cubicBezTo>
                <a:cubicBezTo>
                  <a:pt x="5432637" y="853600"/>
                  <a:pt x="5433929" y="849839"/>
                  <a:pt x="5435676" y="847332"/>
                </a:cubicBezTo>
                <a:cubicBezTo>
                  <a:pt x="5437423" y="844825"/>
                  <a:pt x="5439778" y="842736"/>
                  <a:pt x="5442741" y="841065"/>
                </a:cubicBezTo>
                <a:cubicBezTo>
                  <a:pt x="5445703" y="839394"/>
                  <a:pt x="5450527" y="837723"/>
                  <a:pt x="5457211" y="836052"/>
                </a:cubicBezTo>
                <a:lnTo>
                  <a:pt x="5457211" y="824885"/>
                </a:lnTo>
                <a:close/>
                <a:moveTo>
                  <a:pt x="5654353" y="799917"/>
                </a:moveTo>
                <a:cubicBezTo>
                  <a:pt x="5626973" y="799917"/>
                  <a:pt x="5603403" y="802950"/>
                  <a:pt x="5583645" y="809018"/>
                </a:cubicBezTo>
                <a:cubicBezTo>
                  <a:pt x="5563887" y="815085"/>
                  <a:pt x="5547707" y="823720"/>
                  <a:pt x="5535105" y="834921"/>
                </a:cubicBezTo>
                <a:cubicBezTo>
                  <a:pt x="5522503" y="846122"/>
                  <a:pt x="5513247" y="859579"/>
                  <a:pt x="5507335" y="875292"/>
                </a:cubicBezTo>
                <a:cubicBezTo>
                  <a:pt x="5501423" y="891006"/>
                  <a:pt x="5498467" y="908508"/>
                  <a:pt x="5498467" y="927799"/>
                </a:cubicBezTo>
                <a:cubicBezTo>
                  <a:pt x="5498467" y="957048"/>
                  <a:pt x="5503990" y="980850"/>
                  <a:pt x="5515036" y="999208"/>
                </a:cubicBezTo>
                <a:cubicBezTo>
                  <a:pt x="5526082" y="1017566"/>
                  <a:pt x="5543740" y="1031101"/>
                  <a:pt x="5568009" y="1039813"/>
                </a:cubicBezTo>
                <a:lnTo>
                  <a:pt x="5490067" y="1135958"/>
                </a:lnTo>
                <a:lnTo>
                  <a:pt x="5627284" y="1135958"/>
                </a:lnTo>
                <a:lnTo>
                  <a:pt x="5680491" y="1050548"/>
                </a:lnTo>
                <a:lnTo>
                  <a:pt x="5692625" y="1050548"/>
                </a:lnTo>
                <a:lnTo>
                  <a:pt x="5692625" y="1135958"/>
                </a:lnTo>
                <a:lnTo>
                  <a:pt x="5809307" y="1135958"/>
                </a:lnTo>
                <a:lnTo>
                  <a:pt x="5809307" y="799917"/>
                </a:lnTo>
                <a:close/>
                <a:moveTo>
                  <a:pt x="4349019" y="799917"/>
                </a:moveTo>
                <a:lnTo>
                  <a:pt x="4349019" y="1135958"/>
                </a:lnTo>
                <a:lnTo>
                  <a:pt x="4465701" y="1135958"/>
                </a:lnTo>
                <a:lnTo>
                  <a:pt x="4465701" y="1051948"/>
                </a:lnTo>
                <a:lnTo>
                  <a:pt x="4503039" y="1051948"/>
                </a:lnTo>
                <a:cubicBezTo>
                  <a:pt x="4552823" y="1051948"/>
                  <a:pt x="4589616" y="1041914"/>
                  <a:pt x="4613419" y="1021845"/>
                </a:cubicBezTo>
                <a:cubicBezTo>
                  <a:pt x="4637222" y="1001775"/>
                  <a:pt x="4649123" y="970271"/>
                  <a:pt x="4649123" y="927333"/>
                </a:cubicBezTo>
                <a:cubicBezTo>
                  <a:pt x="4649123" y="888439"/>
                  <a:pt x="4637222" y="857479"/>
                  <a:pt x="4613419" y="834455"/>
                </a:cubicBezTo>
                <a:cubicBezTo>
                  <a:pt x="4589616" y="811429"/>
                  <a:pt x="4552667" y="799917"/>
                  <a:pt x="4502571" y="799917"/>
                </a:cubicBezTo>
                <a:close/>
                <a:moveTo>
                  <a:pt x="1476803" y="799917"/>
                </a:moveTo>
                <a:lnTo>
                  <a:pt x="1326518" y="1025345"/>
                </a:lnTo>
                <a:lnTo>
                  <a:pt x="1345653" y="1058949"/>
                </a:lnTo>
                <a:lnTo>
                  <a:pt x="1476803" y="1058949"/>
                </a:lnTo>
                <a:lnTo>
                  <a:pt x="1476803" y="1135958"/>
                </a:lnTo>
                <a:lnTo>
                  <a:pt x="1594418" y="1135958"/>
                </a:lnTo>
                <a:lnTo>
                  <a:pt x="1594418" y="1058949"/>
                </a:lnTo>
                <a:lnTo>
                  <a:pt x="1629889" y="1058949"/>
                </a:lnTo>
                <a:lnTo>
                  <a:pt x="1629889" y="1025345"/>
                </a:lnTo>
                <a:lnTo>
                  <a:pt x="1594418" y="1025345"/>
                </a:lnTo>
                <a:lnTo>
                  <a:pt x="1594418" y="799917"/>
                </a:lnTo>
                <a:close/>
                <a:moveTo>
                  <a:pt x="3083071" y="794316"/>
                </a:moveTo>
                <a:cubicBezTo>
                  <a:pt x="3060667" y="794316"/>
                  <a:pt x="3040209" y="797116"/>
                  <a:pt x="3021696" y="802717"/>
                </a:cubicBezTo>
                <a:cubicBezTo>
                  <a:pt x="3003183" y="808317"/>
                  <a:pt x="2987159" y="817808"/>
                  <a:pt x="2973623" y="831187"/>
                </a:cubicBezTo>
                <a:cubicBezTo>
                  <a:pt x="2960089" y="844567"/>
                  <a:pt x="2949587" y="862380"/>
                  <a:pt x="2942119" y="884627"/>
                </a:cubicBezTo>
                <a:cubicBezTo>
                  <a:pt x="2934652" y="906875"/>
                  <a:pt x="2930918" y="934644"/>
                  <a:pt x="2930918" y="967937"/>
                </a:cubicBezTo>
                <a:cubicBezTo>
                  <a:pt x="2930918" y="1001230"/>
                  <a:pt x="2934652" y="1029001"/>
                  <a:pt x="2942119" y="1051248"/>
                </a:cubicBezTo>
                <a:cubicBezTo>
                  <a:pt x="2949587" y="1073495"/>
                  <a:pt x="2960089" y="1091309"/>
                  <a:pt x="2973623" y="1104688"/>
                </a:cubicBezTo>
                <a:cubicBezTo>
                  <a:pt x="2987159" y="1118067"/>
                  <a:pt x="3003183" y="1127558"/>
                  <a:pt x="3021696" y="1133158"/>
                </a:cubicBezTo>
                <a:cubicBezTo>
                  <a:pt x="3040209" y="1138759"/>
                  <a:pt x="3060667" y="1141559"/>
                  <a:pt x="3083071" y="1141559"/>
                </a:cubicBezTo>
                <a:cubicBezTo>
                  <a:pt x="3105473" y="1141559"/>
                  <a:pt x="3126087" y="1138759"/>
                  <a:pt x="3144911" y="1133158"/>
                </a:cubicBezTo>
                <a:cubicBezTo>
                  <a:pt x="3163736" y="1127558"/>
                  <a:pt x="3179994" y="1118067"/>
                  <a:pt x="3193684" y="1104688"/>
                </a:cubicBezTo>
                <a:cubicBezTo>
                  <a:pt x="3207375" y="1091309"/>
                  <a:pt x="3218032" y="1073495"/>
                  <a:pt x="3225655" y="1051248"/>
                </a:cubicBezTo>
                <a:cubicBezTo>
                  <a:pt x="3233278" y="1029001"/>
                  <a:pt x="3237090" y="1001230"/>
                  <a:pt x="3237090" y="967937"/>
                </a:cubicBezTo>
                <a:cubicBezTo>
                  <a:pt x="3237090" y="934644"/>
                  <a:pt x="3233278" y="906875"/>
                  <a:pt x="3225655" y="884627"/>
                </a:cubicBezTo>
                <a:cubicBezTo>
                  <a:pt x="3218032" y="862380"/>
                  <a:pt x="3207375" y="844567"/>
                  <a:pt x="3193684" y="831187"/>
                </a:cubicBezTo>
                <a:cubicBezTo>
                  <a:pt x="3179994" y="817808"/>
                  <a:pt x="3163736" y="808317"/>
                  <a:pt x="3144911" y="802717"/>
                </a:cubicBezTo>
                <a:cubicBezTo>
                  <a:pt x="3126087" y="797116"/>
                  <a:pt x="3105473" y="794316"/>
                  <a:pt x="3083071" y="794316"/>
                </a:cubicBezTo>
                <a:close/>
                <a:moveTo>
                  <a:pt x="1940071" y="794316"/>
                </a:moveTo>
                <a:cubicBezTo>
                  <a:pt x="1917668" y="794316"/>
                  <a:pt x="1897210" y="797116"/>
                  <a:pt x="1878696" y="802717"/>
                </a:cubicBezTo>
                <a:cubicBezTo>
                  <a:pt x="1860183" y="808317"/>
                  <a:pt x="1844159" y="817808"/>
                  <a:pt x="1830624" y="831187"/>
                </a:cubicBezTo>
                <a:cubicBezTo>
                  <a:pt x="1817089" y="844567"/>
                  <a:pt x="1806587" y="862380"/>
                  <a:pt x="1799120" y="884627"/>
                </a:cubicBezTo>
                <a:cubicBezTo>
                  <a:pt x="1791652" y="906875"/>
                  <a:pt x="1787918" y="934644"/>
                  <a:pt x="1787918" y="967937"/>
                </a:cubicBezTo>
                <a:cubicBezTo>
                  <a:pt x="1787918" y="1001230"/>
                  <a:pt x="1791652" y="1029001"/>
                  <a:pt x="1799120" y="1051248"/>
                </a:cubicBezTo>
                <a:cubicBezTo>
                  <a:pt x="1806587" y="1073495"/>
                  <a:pt x="1817089" y="1091309"/>
                  <a:pt x="1830624" y="1104688"/>
                </a:cubicBezTo>
                <a:cubicBezTo>
                  <a:pt x="1844159" y="1118067"/>
                  <a:pt x="1860183" y="1127558"/>
                  <a:pt x="1878696" y="1133158"/>
                </a:cubicBezTo>
                <a:cubicBezTo>
                  <a:pt x="1897210" y="1138759"/>
                  <a:pt x="1917668" y="1141559"/>
                  <a:pt x="1940071" y="1141559"/>
                </a:cubicBezTo>
                <a:cubicBezTo>
                  <a:pt x="1962473" y="1141559"/>
                  <a:pt x="1983087" y="1138759"/>
                  <a:pt x="2001912" y="1133158"/>
                </a:cubicBezTo>
                <a:cubicBezTo>
                  <a:pt x="2020736" y="1127558"/>
                  <a:pt x="2036994" y="1118067"/>
                  <a:pt x="2050685" y="1104688"/>
                </a:cubicBezTo>
                <a:cubicBezTo>
                  <a:pt x="2064375" y="1091309"/>
                  <a:pt x="2075032" y="1073495"/>
                  <a:pt x="2082655" y="1051248"/>
                </a:cubicBezTo>
                <a:cubicBezTo>
                  <a:pt x="2090278" y="1029001"/>
                  <a:pt x="2094090" y="1001230"/>
                  <a:pt x="2094090" y="967937"/>
                </a:cubicBezTo>
                <a:cubicBezTo>
                  <a:pt x="2094090" y="934644"/>
                  <a:pt x="2090278" y="906875"/>
                  <a:pt x="2082655" y="884627"/>
                </a:cubicBezTo>
                <a:cubicBezTo>
                  <a:pt x="2075032" y="862380"/>
                  <a:pt x="2064375" y="844567"/>
                  <a:pt x="2050685" y="831187"/>
                </a:cubicBezTo>
                <a:cubicBezTo>
                  <a:pt x="2036994" y="817808"/>
                  <a:pt x="2020736" y="808317"/>
                  <a:pt x="2001912" y="802717"/>
                </a:cubicBezTo>
                <a:cubicBezTo>
                  <a:pt x="1983087" y="797116"/>
                  <a:pt x="1962473" y="794316"/>
                  <a:pt x="1940071" y="794316"/>
                </a:cubicBezTo>
                <a:close/>
                <a:moveTo>
                  <a:pt x="5216375" y="792449"/>
                </a:moveTo>
                <a:cubicBezTo>
                  <a:pt x="5189305" y="792449"/>
                  <a:pt x="5163947" y="796265"/>
                  <a:pt x="5140299" y="803898"/>
                </a:cubicBezTo>
                <a:cubicBezTo>
                  <a:pt x="5116651" y="811532"/>
                  <a:pt x="5096038" y="822591"/>
                  <a:pt x="5078458" y="837080"/>
                </a:cubicBezTo>
                <a:cubicBezTo>
                  <a:pt x="5060878" y="851568"/>
                  <a:pt x="5047109" y="869405"/>
                  <a:pt x="5037153" y="890593"/>
                </a:cubicBezTo>
                <a:cubicBezTo>
                  <a:pt x="5027196" y="911780"/>
                  <a:pt x="5022217" y="935770"/>
                  <a:pt x="5022217" y="962563"/>
                </a:cubicBezTo>
                <a:cubicBezTo>
                  <a:pt x="5022217" y="994655"/>
                  <a:pt x="5027196" y="1022151"/>
                  <a:pt x="5037153" y="1045049"/>
                </a:cubicBezTo>
                <a:cubicBezTo>
                  <a:pt x="5047109" y="1067948"/>
                  <a:pt x="5060800" y="1086641"/>
                  <a:pt x="5078225" y="1101129"/>
                </a:cubicBezTo>
                <a:cubicBezTo>
                  <a:pt x="5095649" y="1115617"/>
                  <a:pt x="5116263" y="1126211"/>
                  <a:pt x="5140065" y="1132910"/>
                </a:cubicBezTo>
                <a:cubicBezTo>
                  <a:pt x="5163869" y="1139610"/>
                  <a:pt x="5189617" y="1142960"/>
                  <a:pt x="5217309" y="1142960"/>
                </a:cubicBezTo>
                <a:cubicBezTo>
                  <a:pt x="5244690" y="1142960"/>
                  <a:pt x="5267715" y="1140004"/>
                  <a:pt x="5286384" y="1134092"/>
                </a:cubicBezTo>
                <a:cubicBezTo>
                  <a:pt x="5305053" y="1128180"/>
                  <a:pt x="5320766" y="1118690"/>
                  <a:pt x="5333523" y="1105621"/>
                </a:cubicBezTo>
                <a:lnTo>
                  <a:pt x="5312521" y="1079951"/>
                </a:lnTo>
                <a:cubicBezTo>
                  <a:pt x="5303809" y="1088664"/>
                  <a:pt x="5292607" y="1095509"/>
                  <a:pt x="5278916" y="1100488"/>
                </a:cubicBezTo>
                <a:cubicBezTo>
                  <a:pt x="5265225" y="1105466"/>
                  <a:pt x="5251691" y="1107955"/>
                  <a:pt x="5238311" y="1107955"/>
                </a:cubicBezTo>
                <a:cubicBezTo>
                  <a:pt x="5221198" y="1107955"/>
                  <a:pt x="5206963" y="1105540"/>
                  <a:pt x="5195606" y="1100710"/>
                </a:cubicBezTo>
                <a:cubicBezTo>
                  <a:pt x="5184249" y="1095880"/>
                  <a:pt x="5175148" y="1088010"/>
                  <a:pt x="5168303" y="1077101"/>
                </a:cubicBezTo>
                <a:cubicBezTo>
                  <a:pt x="5161457" y="1066191"/>
                  <a:pt x="5156634" y="1051776"/>
                  <a:pt x="5153835" y="1033855"/>
                </a:cubicBezTo>
                <a:cubicBezTo>
                  <a:pt x="5151034" y="1015935"/>
                  <a:pt x="5149633" y="993885"/>
                  <a:pt x="5149633" y="967704"/>
                </a:cubicBezTo>
                <a:cubicBezTo>
                  <a:pt x="5149633" y="940590"/>
                  <a:pt x="5151189" y="918072"/>
                  <a:pt x="5154301" y="900150"/>
                </a:cubicBezTo>
                <a:cubicBezTo>
                  <a:pt x="5157413" y="882227"/>
                  <a:pt x="5162079" y="867812"/>
                  <a:pt x="5168303" y="856904"/>
                </a:cubicBezTo>
                <a:cubicBezTo>
                  <a:pt x="5174525" y="845997"/>
                  <a:pt x="5182615" y="838362"/>
                  <a:pt x="5192572" y="833999"/>
                </a:cubicBezTo>
                <a:cubicBezTo>
                  <a:pt x="5202529" y="829635"/>
                  <a:pt x="5214197" y="827453"/>
                  <a:pt x="5227577" y="827453"/>
                </a:cubicBezTo>
                <a:cubicBezTo>
                  <a:pt x="5246245" y="827453"/>
                  <a:pt x="5261337" y="830798"/>
                  <a:pt x="5272849" y="837488"/>
                </a:cubicBezTo>
                <a:cubicBezTo>
                  <a:pt x="5284361" y="844178"/>
                  <a:pt x="5297119" y="854212"/>
                  <a:pt x="5311121" y="867592"/>
                </a:cubicBezTo>
                <a:lnTo>
                  <a:pt x="5331189" y="841922"/>
                </a:lnTo>
                <a:cubicBezTo>
                  <a:pt x="5317809" y="827298"/>
                  <a:pt x="5300775" y="815396"/>
                  <a:pt x="5280083" y="806217"/>
                </a:cubicBezTo>
                <a:cubicBezTo>
                  <a:pt x="5259392" y="797039"/>
                  <a:pt x="5238156" y="792449"/>
                  <a:pt x="5216375" y="792449"/>
                </a:cubicBezTo>
                <a:close/>
                <a:moveTo>
                  <a:pt x="4833613" y="792449"/>
                </a:moveTo>
                <a:cubicBezTo>
                  <a:pt x="4810277" y="792449"/>
                  <a:pt x="4788574" y="796805"/>
                  <a:pt x="4768505" y="805517"/>
                </a:cubicBezTo>
                <a:cubicBezTo>
                  <a:pt x="4748436" y="814230"/>
                  <a:pt x="4730933" y="826442"/>
                  <a:pt x="4715998" y="842155"/>
                </a:cubicBezTo>
                <a:cubicBezTo>
                  <a:pt x="4701063" y="857868"/>
                  <a:pt x="4689395" y="876382"/>
                  <a:pt x="4680994" y="897695"/>
                </a:cubicBezTo>
                <a:cubicBezTo>
                  <a:pt x="4672593" y="919009"/>
                  <a:pt x="4668393" y="942267"/>
                  <a:pt x="4668393" y="967471"/>
                </a:cubicBezTo>
                <a:cubicBezTo>
                  <a:pt x="4668393" y="992674"/>
                  <a:pt x="4672593" y="1016010"/>
                  <a:pt x="4680994" y="1037479"/>
                </a:cubicBezTo>
                <a:cubicBezTo>
                  <a:pt x="4689395" y="1058949"/>
                  <a:pt x="4701063" y="1077540"/>
                  <a:pt x="4715998" y="1093254"/>
                </a:cubicBezTo>
                <a:cubicBezTo>
                  <a:pt x="4730933" y="1108967"/>
                  <a:pt x="4748436" y="1121179"/>
                  <a:pt x="4768505" y="1129891"/>
                </a:cubicBezTo>
                <a:cubicBezTo>
                  <a:pt x="4788574" y="1138603"/>
                  <a:pt x="4810277" y="1142960"/>
                  <a:pt x="4833613" y="1142960"/>
                </a:cubicBezTo>
                <a:cubicBezTo>
                  <a:pt x="4856949" y="1142960"/>
                  <a:pt x="4878652" y="1138603"/>
                  <a:pt x="4898721" y="1129891"/>
                </a:cubicBezTo>
                <a:cubicBezTo>
                  <a:pt x="4918791" y="1121179"/>
                  <a:pt x="4936215" y="1108967"/>
                  <a:pt x="4950995" y="1093254"/>
                </a:cubicBezTo>
                <a:cubicBezTo>
                  <a:pt x="4965774" y="1077540"/>
                  <a:pt x="4977442" y="1058949"/>
                  <a:pt x="4985999" y="1037479"/>
                </a:cubicBezTo>
                <a:cubicBezTo>
                  <a:pt x="4994555" y="1016010"/>
                  <a:pt x="4998834" y="992674"/>
                  <a:pt x="4998834" y="967471"/>
                </a:cubicBezTo>
                <a:cubicBezTo>
                  <a:pt x="4998834" y="942267"/>
                  <a:pt x="4994555" y="919009"/>
                  <a:pt x="4985999" y="897695"/>
                </a:cubicBezTo>
                <a:cubicBezTo>
                  <a:pt x="4977442" y="876382"/>
                  <a:pt x="4965774" y="857868"/>
                  <a:pt x="4950995" y="842155"/>
                </a:cubicBezTo>
                <a:cubicBezTo>
                  <a:pt x="4936215" y="826442"/>
                  <a:pt x="4918791" y="814230"/>
                  <a:pt x="4898721" y="805517"/>
                </a:cubicBezTo>
                <a:cubicBezTo>
                  <a:pt x="4878652" y="796805"/>
                  <a:pt x="4856949" y="792449"/>
                  <a:pt x="4833613" y="792449"/>
                </a:cubicBezTo>
                <a:close/>
                <a:moveTo>
                  <a:pt x="3777738" y="792449"/>
                </a:moveTo>
                <a:cubicBezTo>
                  <a:pt x="3753469" y="792449"/>
                  <a:pt x="3729277" y="795560"/>
                  <a:pt x="3705163" y="801783"/>
                </a:cubicBezTo>
                <a:cubicBezTo>
                  <a:pt x="3681048" y="808006"/>
                  <a:pt x="3657946" y="817496"/>
                  <a:pt x="3635854" y="830254"/>
                </a:cubicBezTo>
                <a:lnTo>
                  <a:pt x="3649855" y="862457"/>
                </a:lnTo>
                <a:cubicBezTo>
                  <a:pt x="3661679" y="855924"/>
                  <a:pt x="3673814" y="850090"/>
                  <a:pt x="3686260" y="844956"/>
                </a:cubicBezTo>
                <a:cubicBezTo>
                  <a:pt x="3698706" y="839822"/>
                  <a:pt x="3710063" y="837255"/>
                  <a:pt x="3720331" y="837255"/>
                </a:cubicBezTo>
                <a:cubicBezTo>
                  <a:pt x="3727799" y="837255"/>
                  <a:pt x="3734177" y="839281"/>
                  <a:pt x="3739467" y="843333"/>
                </a:cubicBezTo>
                <a:cubicBezTo>
                  <a:pt x="3744756" y="847386"/>
                  <a:pt x="3747401" y="854708"/>
                  <a:pt x="3747401" y="865302"/>
                </a:cubicBezTo>
                <a:cubicBezTo>
                  <a:pt x="3747401" y="876834"/>
                  <a:pt x="3745223" y="890391"/>
                  <a:pt x="3740867" y="905973"/>
                </a:cubicBezTo>
                <a:cubicBezTo>
                  <a:pt x="3736511" y="921554"/>
                  <a:pt x="3727954" y="941655"/>
                  <a:pt x="3715197" y="966275"/>
                </a:cubicBezTo>
                <a:lnTo>
                  <a:pt x="3629320" y="1135958"/>
                </a:lnTo>
                <a:lnTo>
                  <a:pt x="3891619" y="1135958"/>
                </a:lnTo>
                <a:lnTo>
                  <a:pt x="3891619" y="1100954"/>
                </a:lnTo>
                <a:lnTo>
                  <a:pt x="3789873" y="1100954"/>
                </a:lnTo>
                <a:lnTo>
                  <a:pt x="3839346" y="999988"/>
                </a:lnTo>
                <a:cubicBezTo>
                  <a:pt x="3848680" y="980979"/>
                  <a:pt x="3856693" y="964542"/>
                  <a:pt x="3863382" y="950676"/>
                </a:cubicBezTo>
                <a:cubicBezTo>
                  <a:pt x="3870072" y="936811"/>
                  <a:pt x="3875517" y="924891"/>
                  <a:pt x="3879717" y="914917"/>
                </a:cubicBezTo>
                <a:cubicBezTo>
                  <a:pt x="3883918" y="904943"/>
                  <a:pt x="3886952" y="896296"/>
                  <a:pt x="3888819" y="888974"/>
                </a:cubicBezTo>
                <a:cubicBezTo>
                  <a:pt x="3890685" y="881652"/>
                  <a:pt x="3891619" y="875030"/>
                  <a:pt x="3891619" y="869109"/>
                </a:cubicBezTo>
                <a:cubicBezTo>
                  <a:pt x="3891619" y="841683"/>
                  <a:pt x="3881662" y="822051"/>
                  <a:pt x="3861749" y="810210"/>
                </a:cubicBezTo>
                <a:cubicBezTo>
                  <a:pt x="3841835" y="798370"/>
                  <a:pt x="3813832" y="792449"/>
                  <a:pt x="3777738" y="792449"/>
                </a:cubicBezTo>
                <a:close/>
                <a:moveTo>
                  <a:pt x="3434838" y="792449"/>
                </a:moveTo>
                <a:cubicBezTo>
                  <a:pt x="3410569" y="792449"/>
                  <a:pt x="3386377" y="795560"/>
                  <a:pt x="3362263" y="801783"/>
                </a:cubicBezTo>
                <a:cubicBezTo>
                  <a:pt x="3338148" y="808006"/>
                  <a:pt x="3315045" y="817496"/>
                  <a:pt x="3292954" y="830254"/>
                </a:cubicBezTo>
                <a:lnTo>
                  <a:pt x="3306955" y="862457"/>
                </a:lnTo>
                <a:cubicBezTo>
                  <a:pt x="3318779" y="855924"/>
                  <a:pt x="3330914" y="850090"/>
                  <a:pt x="3343360" y="844956"/>
                </a:cubicBezTo>
                <a:cubicBezTo>
                  <a:pt x="3355806" y="839822"/>
                  <a:pt x="3367163" y="837255"/>
                  <a:pt x="3377431" y="837255"/>
                </a:cubicBezTo>
                <a:cubicBezTo>
                  <a:pt x="3384899" y="837255"/>
                  <a:pt x="3391277" y="839281"/>
                  <a:pt x="3396567" y="843333"/>
                </a:cubicBezTo>
                <a:cubicBezTo>
                  <a:pt x="3401856" y="847386"/>
                  <a:pt x="3404501" y="854708"/>
                  <a:pt x="3404501" y="865302"/>
                </a:cubicBezTo>
                <a:cubicBezTo>
                  <a:pt x="3404501" y="876834"/>
                  <a:pt x="3402323" y="890391"/>
                  <a:pt x="3397967" y="905973"/>
                </a:cubicBezTo>
                <a:cubicBezTo>
                  <a:pt x="3393611" y="921554"/>
                  <a:pt x="3385054" y="941655"/>
                  <a:pt x="3372297" y="966275"/>
                </a:cubicBezTo>
                <a:lnTo>
                  <a:pt x="3286420" y="1135958"/>
                </a:lnTo>
                <a:lnTo>
                  <a:pt x="3548719" y="1135958"/>
                </a:lnTo>
                <a:lnTo>
                  <a:pt x="3548719" y="1100954"/>
                </a:lnTo>
                <a:lnTo>
                  <a:pt x="3446973" y="1100954"/>
                </a:lnTo>
                <a:lnTo>
                  <a:pt x="3496446" y="999988"/>
                </a:lnTo>
                <a:cubicBezTo>
                  <a:pt x="3505781" y="980979"/>
                  <a:pt x="3513793" y="964542"/>
                  <a:pt x="3520482" y="950676"/>
                </a:cubicBezTo>
                <a:cubicBezTo>
                  <a:pt x="3527172" y="936811"/>
                  <a:pt x="3532617" y="924891"/>
                  <a:pt x="3536817" y="914917"/>
                </a:cubicBezTo>
                <a:cubicBezTo>
                  <a:pt x="3541018" y="904943"/>
                  <a:pt x="3544052" y="896296"/>
                  <a:pt x="3545919" y="888974"/>
                </a:cubicBezTo>
                <a:cubicBezTo>
                  <a:pt x="3547786" y="881652"/>
                  <a:pt x="3548719" y="875030"/>
                  <a:pt x="3548719" y="869109"/>
                </a:cubicBezTo>
                <a:cubicBezTo>
                  <a:pt x="3548719" y="841683"/>
                  <a:pt x="3538762" y="822051"/>
                  <a:pt x="3518849" y="810210"/>
                </a:cubicBezTo>
                <a:cubicBezTo>
                  <a:pt x="3498935" y="798370"/>
                  <a:pt x="3470932" y="792449"/>
                  <a:pt x="3434838" y="792449"/>
                </a:cubicBezTo>
                <a:close/>
                <a:moveTo>
                  <a:pt x="2749038" y="792449"/>
                </a:moveTo>
                <a:cubicBezTo>
                  <a:pt x="2724769" y="792449"/>
                  <a:pt x="2700577" y="795560"/>
                  <a:pt x="2676463" y="801783"/>
                </a:cubicBezTo>
                <a:cubicBezTo>
                  <a:pt x="2652348" y="808006"/>
                  <a:pt x="2629245" y="817496"/>
                  <a:pt x="2607154" y="830254"/>
                </a:cubicBezTo>
                <a:lnTo>
                  <a:pt x="2621155" y="862457"/>
                </a:lnTo>
                <a:cubicBezTo>
                  <a:pt x="2632979" y="855924"/>
                  <a:pt x="2645114" y="850090"/>
                  <a:pt x="2657560" y="844956"/>
                </a:cubicBezTo>
                <a:cubicBezTo>
                  <a:pt x="2670006" y="839822"/>
                  <a:pt x="2681363" y="837255"/>
                  <a:pt x="2691631" y="837255"/>
                </a:cubicBezTo>
                <a:cubicBezTo>
                  <a:pt x="2699099" y="837255"/>
                  <a:pt x="2705477" y="839281"/>
                  <a:pt x="2710767" y="843333"/>
                </a:cubicBezTo>
                <a:cubicBezTo>
                  <a:pt x="2716056" y="847386"/>
                  <a:pt x="2718701" y="854708"/>
                  <a:pt x="2718701" y="865302"/>
                </a:cubicBezTo>
                <a:cubicBezTo>
                  <a:pt x="2718701" y="876834"/>
                  <a:pt x="2716523" y="890391"/>
                  <a:pt x="2712167" y="905973"/>
                </a:cubicBezTo>
                <a:cubicBezTo>
                  <a:pt x="2707811" y="921554"/>
                  <a:pt x="2699254" y="941655"/>
                  <a:pt x="2686497" y="966275"/>
                </a:cubicBezTo>
                <a:lnTo>
                  <a:pt x="2600620" y="1135958"/>
                </a:lnTo>
                <a:lnTo>
                  <a:pt x="2862919" y="1135958"/>
                </a:lnTo>
                <a:lnTo>
                  <a:pt x="2862919" y="1100954"/>
                </a:lnTo>
                <a:lnTo>
                  <a:pt x="2761173" y="1100954"/>
                </a:lnTo>
                <a:lnTo>
                  <a:pt x="2810646" y="999988"/>
                </a:lnTo>
                <a:cubicBezTo>
                  <a:pt x="2819981" y="980979"/>
                  <a:pt x="2827993" y="964542"/>
                  <a:pt x="2834682" y="950676"/>
                </a:cubicBezTo>
                <a:cubicBezTo>
                  <a:pt x="2841372" y="936811"/>
                  <a:pt x="2846817" y="924891"/>
                  <a:pt x="2851017" y="914917"/>
                </a:cubicBezTo>
                <a:cubicBezTo>
                  <a:pt x="2855218" y="904943"/>
                  <a:pt x="2858252" y="896296"/>
                  <a:pt x="2860119" y="888974"/>
                </a:cubicBezTo>
                <a:cubicBezTo>
                  <a:pt x="2861986" y="881652"/>
                  <a:pt x="2862919" y="875030"/>
                  <a:pt x="2862919" y="869109"/>
                </a:cubicBezTo>
                <a:cubicBezTo>
                  <a:pt x="2862919" y="841683"/>
                  <a:pt x="2852962" y="822051"/>
                  <a:pt x="2833049" y="810210"/>
                </a:cubicBezTo>
                <a:cubicBezTo>
                  <a:pt x="2813135" y="798370"/>
                  <a:pt x="2785132" y="792449"/>
                  <a:pt x="2749038" y="792449"/>
                </a:cubicBezTo>
                <a:close/>
                <a:moveTo>
                  <a:pt x="2291838" y="792449"/>
                </a:moveTo>
                <a:cubicBezTo>
                  <a:pt x="2267569" y="792449"/>
                  <a:pt x="2243377" y="795560"/>
                  <a:pt x="2219263" y="801783"/>
                </a:cubicBezTo>
                <a:cubicBezTo>
                  <a:pt x="2195148" y="808006"/>
                  <a:pt x="2172045" y="817496"/>
                  <a:pt x="2149954" y="830254"/>
                </a:cubicBezTo>
                <a:lnTo>
                  <a:pt x="2163956" y="862457"/>
                </a:lnTo>
                <a:cubicBezTo>
                  <a:pt x="2175779" y="855924"/>
                  <a:pt x="2187914" y="850090"/>
                  <a:pt x="2200360" y="844956"/>
                </a:cubicBezTo>
                <a:cubicBezTo>
                  <a:pt x="2212806" y="839822"/>
                  <a:pt x="2224163" y="837255"/>
                  <a:pt x="2234431" y="837255"/>
                </a:cubicBezTo>
                <a:cubicBezTo>
                  <a:pt x="2241899" y="837255"/>
                  <a:pt x="2248277" y="839281"/>
                  <a:pt x="2253567" y="843333"/>
                </a:cubicBezTo>
                <a:cubicBezTo>
                  <a:pt x="2258856" y="847386"/>
                  <a:pt x="2261501" y="854708"/>
                  <a:pt x="2261501" y="865302"/>
                </a:cubicBezTo>
                <a:cubicBezTo>
                  <a:pt x="2261501" y="876834"/>
                  <a:pt x="2259323" y="890391"/>
                  <a:pt x="2254967" y="905973"/>
                </a:cubicBezTo>
                <a:cubicBezTo>
                  <a:pt x="2250611" y="921554"/>
                  <a:pt x="2242054" y="941655"/>
                  <a:pt x="2229297" y="966275"/>
                </a:cubicBezTo>
                <a:lnTo>
                  <a:pt x="2143420" y="1135958"/>
                </a:lnTo>
                <a:lnTo>
                  <a:pt x="2405719" y="1135958"/>
                </a:lnTo>
                <a:lnTo>
                  <a:pt x="2405719" y="1100954"/>
                </a:lnTo>
                <a:lnTo>
                  <a:pt x="2303973" y="1100954"/>
                </a:lnTo>
                <a:lnTo>
                  <a:pt x="2353446" y="999988"/>
                </a:lnTo>
                <a:cubicBezTo>
                  <a:pt x="2362781" y="980979"/>
                  <a:pt x="2370793" y="964542"/>
                  <a:pt x="2377482" y="950676"/>
                </a:cubicBezTo>
                <a:cubicBezTo>
                  <a:pt x="2384172" y="936811"/>
                  <a:pt x="2389617" y="924891"/>
                  <a:pt x="2393817" y="914917"/>
                </a:cubicBezTo>
                <a:cubicBezTo>
                  <a:pt x="2398018" y="904943"/>
                  <a:pt x="2401052" y="896296"/>
                  <a:pt x="2402919" y="888974"/>
                </a:cubicBezTo>
                <a:cubicBezTo>
                  <a:pt x="2404786" y="881652"/>
                  <a:pt x="2405719" y="875030"/>
                  <a:pt x="2405719" y="869109"/>
                </a:cubicBezTo>
                <a:cubicBezTo>
                  <a:pt x="2405719" y="841683"/>
                  <a:pt x="2395763" y="822051"/>
                  <a:pt x="2375849" y="810210"/>
                </a:cubicBezTo>
                <a:cubicBezTo>
                  <a:pt x="2355935" y="798370"/>
                  <a:pt x="2327932" y="792449"/>
                  <a:pt x="2291838" y="792449"/>
                </a:cubicBezTo>
                <a:close/>
                <a:moveTo>
                  <a:pt x="1148838" y="792449"/>
                </a:moveTo>
                <a:cubicBezTo>
                  <a:pt x="1124569" y="792449"/>
                  <a:pt x="1100377" y="795560"/>
                  <a:pt x="1076263" y="801783"/>
                </a:cubicBezTo>
                <a:cubicBezTo>
                  <a:pt x="1052149" y="808006"/>
                  <a:pt x="1029046" y="817496"/>
                  <a:pt x="1006954" y="830254"/>
                </a:cubicBezTo>
                <a:lnTo>
                  <a:pt x="1020956" y="862457"/>
                </a:lnTo>
                <a:cubicBezTo>
                  <a:pt x="1032780" y="855924"/>
                  <a:pt x="1044914" y="850090"/>
                  <a:pt x="1057360" y="844956"/>
                </a:cubicBezTo>
                <a:cubicBezTo>
                  <a:pt x="1069806" y="839822"/>
                  <a:pt x="1081163" y="837255"/>
                  <a:pt x="1091431" y="837255"/>
                </a:cubicBezTo>
                <a:cubicBezTo>
                  <a:pt x="1098899" y="837255"/>
                  <a:pt x="1105277" y="839281"/>
                  <a:pt x="1110567" y="843333"/>
                </a:cubicBezTo>
                <a:cubicBezTo>
                  <a:pt x="1115857" y="847386"/>
                  <a:pt x="1118501" y="854708"/>
                  <a:pt x="1118501" y="865302"/>
                </a:cubicBezTo>
                <a:cubicBezTo>
                  <a:pt x="1118501" y="876834"/>
                  <a:pt x="1116323" y="890391"/>
                  <a:pt x="1111967" y="905973"/>
                </a:cubicBezTo>
                <a:cubicBezTo>
                  <a:pt x="1107611" y="921554"/>
                  <a:pt x="1099054" y="941655"/>
                  <a:pt x="1086297" y="966275"/>
                </a:cubicBezTo>
                <a:lnTo>
                  <a:pt x="1000420" y="1135958"/>
                </a:lnTo>
                <a:lnTo>
                  <a:pt x="1262719" y="1135958"/>
                </a:lnTo>
                <a:lnTo>
                  <a:pt x="1262719" y="1100954"/>
                </a:lnTo>
                <a:lnTo>
                  <a:pt x="1160973" y="1100954"/>
                </a:lnTo>
                <a:lnTo>
                  <a:pt x="1210446" y="999988"/>
                </a:lnTo>
                <a:cubicBezTo>
                  <a:pt x="1219781" y="980979"/>
                  <a:pt x="1227793" y="964542"/>
                  <a:pt x="1234482" y="950676"/>
                </a:cubicBezTo>
                <a:cubicBezTo>
                  <a:pt x="1241172" y="936811"/>
                  <a:pt x="1246617" y="924891"/>
                  <a:pt x="1250818" y="914917"/>
                </a:cubicBezTo>
                <a:cubicBezTo>
                  <a:pt x="1255018" y="904943"/>
                  <a:pt x="1258052" y="896296"/>
                  <a:pt x="1259919" y="888974"/>
                </a:cubicBezTo>
                <a:cubicBezTo>
                  <a:pt x="1261786" y="881652"/>
                  <a:pt x="1262719" y="875030"/>
                  <a:pt x="1262719" y="869109"/>
                </a:cubicBezTo>
                <a:cubicBezTo>
                  <a:pt x="1262719" y="841683"/>
                  <a:pt x="1252763" y="822051"/>
                  <a:pt x="1232849" y="810210"/>
                </a:cubicBezTo>
                <a:cubicBezTo>
                  <a:pt x="1212935" y="798370"/>
                  <a:pt x="1184932" y="792449"/>
                  <a:pt x="1148838" y="792449"/>
                </a:cubicBezTo>
                <a:close/>
                <a:moveTo>
                  <a:pt x="435883" y="792449"/>
                </a:moveTo>
                <a:cubicBezTo>
                  <a:pt x="420325" y="792449"/>
                  <a:pt x="402745" y="794705"/>
                  <a:pt x="383143" y="799217"/>
                </a:cubicBezTo>
                <a:cubicBezTo>
                  <a:pt x="363540" y="803728"/>
                  <a:pt x="345805" y="810651"/>
                  <a:pt x="329936" y="819986"/>
                </a:cubicBezTo>
                <a:lnTo>
                  <a:pt x="344871" y="850323"/>
                </a:lnTo>
                <a:cubicBezTo>
                  <a:pt x="358251" y="840989"/>
                  <a:pt x="370230" y="834610"/>
                  <a:pt x="380809" y="831187"/>
                </a:cubicBezTo>
                <a:cubicBezTo>
                  <a:pt x="391388" y="827765"/>
                  <a:pt x="403523" y="826053"/>
                  <a:pt x="417214" y="826053"/>
                </a:cubicBezTo>
                <a:cubicBezTo>
                  <a:pt x="429660" y="826053"/>
                  <a:pt x="438605" y="828932"/>
                  <a:pt x="444050" y="834687"/>
                </a:cubicBezTo>
                <a:cubicBezTo>
                  <a:pt x="449495" y="840444"/>
                  <a:pt x="452218" y="853435"/>
                  <a:pt x="452218" y="873660"/>
                </a:cubicBezTo>
                <a:cubicBezTo>
                  <a:pt x="452218" y="886105"/>
                  <a:pt x="451518" y="896062"/>
                  <a:pt x="450118" y="903530"/>
                </a:cubicBezTo>
                <a:cubicBezTo>
                  <a:pt x="448718" y="910997"/>
                  <a:pt x="446151" y="916675"/>
                  <a:pt x="442417" y="920565"/>
                </a:cubicBezTo>
                <a:cubicBezTo>
                  <a:pt x="438683" y="924454"/>
                  <a:pt x="433549" y="927022"/>
                  <a:pt x="427015" y="928266"/>
                </a:cubicBezTo>
                <a:cubicBezTo>
                  <a:pt x="420481" y="929511"/>
                  <a:pt x="412391" y="930133"/>
                  <a:pt x="402745" y="930133"/>
                </a:cubicBezTo>
                <a:lnTo>
                  <a:pt x="371475" y="930133"/>
                </a:lnTo>
                <a:lnTo>
                  <a:pt x="371475" y="962337"/>
                </a:lnTo>
                <a:lnTo>
                  <a:pt x="400412" y="962337"/>
                </a:lnTo>
                <a:cubicBezTo>
                  <a:pt x="410991" y="962337"/>
                  <a:pt x="419858" y="963348"/>
                  <a:pt x="427015" y="965371"/>
                </a:cubicBezTo>
                <a:cubicBezTo>
                  <a:pt x="434171" y="967393"/>
                  <a:pt x="439928" y="971127"/>
                  <a:pt x="444284" y="976572"/>
                </a:cubicBezTo>
                <a:cubicBezTo>
                  <a:pt x="448640" y="982017"/>
                  <a:pt x="451674" y="989407"/>
                  <a:pt x="453385" y="998741"/>
                </a:cubicBezTo>
                <a:cubicBezTo>
                  <a:pt x="455096" y="1008076"/>
                  <a:pt x="455952" y="1020055"/>
                  <a:pt x="455952" y="1034679"/>
                </a:cubicBezTo>
                <a:cubicBezTo>
                  <a:pt x="455952" y="1061127"/>
                  <a:pt x="452140" y="1079951"/>
                  <a:pt x="444517" y="1091153"/>
                </a:cubicBezTo>
                <a:cubicBezTo>
                  <a:pt x="436894" y="1102354"/>
                  <a:pt x="424992" y="1107955"/>
                  <a:pt x="408813" y="1107955"/>
                </a:cubicBezTo>
                <a:cubicBezTo>
                  <a:pt x="396989" y="1107955"/>
                  <a:pt x="384465" y="1105155"/>
                  <a:pt x="371241" y="1099554"/>
                </a:cubicBezTo>
                <a:cubicBezTo>
                  <a:pt x="358017" y="1093954"/>
                  <a:pt x="345027" y="1086330"/>
                  <a:pt x="332270" y="1076685"/>
                </a:cubicBezTo>
                <a:lnTo>
                  <a:pt x="314067" y="1107955"/>
                </a:lnTo>
                <a:cubicBezTo>
                  <a:pt x="327447" y="1117912"/>
                  <a:pt x="344794" y="1126235"/>
                  <a:pt x="366107" y="1132925"/>
                </a:cubicBezTo>
                <a:cubicBezTo>
                  <a:pt x="387421" y="1139614"/>
                  <a:pt x="409746" y="1142960"/>
                  <a:pt x="433082" y="1142960"/>
                </a:cubicBezTo>
                <a:cubicBezTo>
                  <a:pt x="457663" y="1142960"/>
                  <a:pt x="478744" y="1140393"/>
                  <a:pt x="496324" y="1135259"/>
                </a:cubicBezTo>
                <a:cubicBezTo>
                  <a:pt x="513904" y="1130124"/>
                  <a:pt x="528450" y="1122891"/>
                  <a:pt x="539962" y="1113556"/>
                </a:cubicBezTo>
                <a:cubicBezTo>
                  <a:pt x="551475" y="1104221"/>
                  <a:pt x="559954" y="1093098"/>
                  <a:pt x="565399" y="1080185"/>
                </a:cubicBezTo>
                <a:cubicBezTo>
                  <a:pt x="570844" y="1067272"/>
                  <a:pt x="573567" y="1053037"/>
                  <a:pt x="573567" y="1037479"/>
                </a:cubicBezTo>
                <a:cubicBezTo>
                  <a:pt x="573567" y="1011654"/>
                  <a:pt x="566643" y="991196"/>
                  <a:pt x="552797" y="976105"/>
                </a:cubicBezTo>
                <a:cubicBezTo>
                  <a:pt x="538951" y="961015"/>
                  <a:pt x="517560" y="950202"/>
                  <a:pt x="488623" y="943668"/>
                </a:cubicBezTo>
                <a:lnTo>
                  <a:pt x="488623" y="942735"/>
                </a:lnTo>
                <a:cubicBezTo>
                  <a:pt x="511337" y="936511"/>
                  <a:pt x="528528" y="928033"/>
                  <a:pt x="540196" y="917298"/>
                </a:cubicBezTo>
                <a:cubicBezTo>
                  <a:pt x="551864" y="906563"/>
                  <a:pt x="557698" y="890461"/>
                  <a:pt x="557698" y="868992"/>
                </a:cubicBezTo>
                <a:cubicBezTo>
                  <a:pt x="557698" y="854990"/>
                  <a:pt x="554509" y="843166"/>
                  <a:pt x="548130" y="833521"/>
                </a:cubicBezTo>
                <a:cubicBezTo>
                  <a:pt x="541751" y="823875"/>
                  <a:pt x="533039" y="816019"/>
                  <a:pt x="521993" y="809951"/>
                </a:cubicBezTo>
                <a:cubicBezTo>
                  <a:pt x="510948" y="803884"/>
                  <a:pt x="498035" y="799450"/>
                  <a:pt x="483255" y="796649"/>
                </a:cubicBezTo>
                <a:cubicBezTo>
                  <a:pt x="468476" y="793850"/>
                  <a:pt x="452685" y="792449"/>
                  <a:pt x="435883" y="792449"/>
                </a:cubicBezTo>
                <a:close/>
                <a:moveTo>
                  <a:pt x="0" y="0"/>
                </a:moveTo>
                <a:lnTo>
                  <a:pt x="5964455" y="0"/>
                </a:lnTo>
                <a:lnTo>
                  <a:pt x="59644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 txBox="1"/>
          <p:nvPr>
            <p:ph type="title"/>
          </p:nvPr>
        </p:nvSpPr>
        <p:spPr>
          <a:xfrm>
            <a:off x="1117891" y="228985"/>
            <a:ext cx="10231821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Roboto Medium"/>
              <a:buNone/>
            </a:pPr>
            <a:r>
              <a:rPr lang="ru-RU"/>
              <a:t>ПРОТИДІЯ РОЗКРАДАННЮ МАЙНА НА ОКУПОВАНИХ ТЕРИТОРІЯХ</a:t>
            </a:r>
            <a:endParaRPr/>
          </a:p>
        </p:txBody>
      </p:sp>
      <p:sp>
        <p:nvSpPr>
          <p:cNvPr id="132" name="Google Shape;132;p3"/>
          <p:cNvSpPr txBox="1"/>
          <p:nvPr/>
        </p:nvSpPr>
        <p:spPr>
          <a:xfrm>
            <a:off x="148883" y="5964673"/>
            <a:ext cx="444821" cy="3293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600">
                <a:solidFill>
                  <a:srgbClr val="9191A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 b="0" sz="1600">
              <a:solidFill>
                <a:srgbClr val="9191A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33" name="Google Shape;133;p3"/>
          <p:cNvGrpSpPr/>
          <p:nvPr/>
        </p:nvGrpSpPr>
        <p:grpSpPr>
          <a:xfrm>
            <a:off x="5950602" y="-104855"/>
            <a:ext cx="9618798" cy="8073356"/>
            <a:chOff x="8120012" y="-439523"/>
            <a:chExt cx="5592516" cy="8073356"/>
          </a:xfrm>
        </p:grpSpPr>
        <p:sp>
          <p:nvSpPr>
            <p:cNvPr id="134" name="Google Shape;134;p3"/>
            <p:cNvSpPr/>
            <p:nvPr/>
          </p:nvSpPr>
          <p:spPr>
            <a:xfrm rot="3113671">
              <a:off x="9860355" y="-848345"/>
              <a:ext cx="1458686" cy="513321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3113671">
              <a:off x="10317557" y="935722"/>
              <a:ext cx="1458686" cy="513321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3113671">
              <a:off x="10513498" y="2909444"/>
              <a:ext cx="1458686" cy="513321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7" name="Google Shape;137;p3"/>
          <p:cNvSpPr/>
          <p:nvPr/>
        </p:nvSpPr>
        <p:spPr>
          <a:xfrm>
            <a:off x="691262" y="638846"/>
            <a:ext cx="6010004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ІДЕНТИФІКАЦІЯ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(ідентифікація кількості та виду майна)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9090B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ЛОКАЛІЗАЦІЯ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(визначення місця знаходження майна)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9090B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ВІДСЛІДКОВУВАННЯ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(відслідковування вивезення майна)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9090B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ПРОТИДІЯ РОЗКРАДАННЮ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(запобігання продажу майна)</a:t>
            </a:r>
            <a:endParaRPr sz="2400">
              <a:solidFill>
                <a:srgbClr val="09090B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"/>
          <p:cNvSpPr txBox="1"/>
          <p:nvPr>
            <p:ph type="title"/>
          </p:nvPr>
        </p:nvSpPr>
        <p:spPr>
          <a:xfrm>
            <a:off x="1117891" y="228985"/>
            <a:ext cx="10231821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ct val="100000"/>
              <a:buFont typeface="Roboto Medium"/>
              <a:buNone/>
            </a:pPr>
            <a:r>
              <a:rPr lang="ru-RU"/>
              <a:t>ІДЕНТИФІКАЦІЯ / ЛОКАЛІЗАЦІЯ МАЙНА НА ОКУПОВАНИХ ТЕРИТОРІЯХ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148883" y="5964673"/>
            <a:ext cx="444821" cy="3293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600">
                <a:solidFill>
                  <a:srgbClr val="9191A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 b="0" sz="1600">
              <a:solidFill>
                <a:srgbClr val="9191A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664" y="676035"/>
            <a:ext cx="7102173" cy="619028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/>
          <p:nvPr/>
        </p:nvSpPr>
        <p:spPr>
          <a:xfrm>
            <a:off x="7877797" y="676035"/>
            <a:ext cx="4205346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ВИКОРИСТОВУЮТЬСЯ: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9090B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ІНФОРМАЦІЯ КОМПАНІЇ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ІНФОРМАЦІЯ КОНТРАГЕНТІВ</a:t>
            </a:r>
            <a:endParaRPr b="1" sz="2400">
              <a:solidFill>
                <a:srgbClr val="09090B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СУПУТНИКОВІ ЗНІМКИ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OSINT (ISRP, InformNapalm, InvestigationLab)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rgbClr val="09090B"/>
                </a:solidFill>
                <a:latin typeface="Roboto Medium"/>
                <a:ea typeface="Roboto Medium"/>
                <a:cs typeface="Roboto Medium"/>
                <a:sym typeface="Roboto Medium"/>
              </a:rPr>
              <a:t>AIS Tracker.</a:t>
            </a:r>
            <a:endParaRPr b="1" sz="2400">
              <a:solidFill>
                <a:srgbClr val="09090B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/>
          <p:nvPr>
            <p:ph type="title"/>
          </p:nvPr>
        </p:nvSpPr>
        <p:spPr>
          <a:xfrm>
            <a:off x="752130" y="279785"/>
            <a:ext cx="10231821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Roboto Medium"/>
              <a:buNone/>
            </a:pPr>
            <a:r>
              <a:rPr lang="ru-RU"/>
              <a:t>ВИКОРИСТАННЯ СУПУТНИКОВИХ ЗНІМКІВ</a:t>
            </a:r>
            <a:endParaRPr/>
          </a:p>
        </p:txBody>
      </p:sp>
      <p:sp>
        <p:nvSpPr>
          <p:cNvPr id="153" name="Google Shape;153;p5"/>
          <p:cNvSpPr txBox="1"/>
          <p:nvPr/>
        </p:nvSpPr>
        <p:spPr>
          <a:xfrm>
            <a:off x="148883" y="5964673"/>
            <a:ext cx="444821" cy="3293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600">
                <a:solidFill>
                  <a:srgbClr val="9191A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 b="0" sz="1600">
              <a:solidFill>
                <a:srgbClr val="9191A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130" y="808116"/>
            <a:ext cx="11353173" cy="5617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/>
          <p:nvPr>
            <p:ph type="title"/>
          </p:nvPr>
        </p:nvSpPr>
        <p:spPr>
          <a:xfrm>
            <a:off x="1117891" y="228985"/>
            <a:ext cx="10231821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Roboto Medium"/>
              <a:buNone/>
            </a:pPr>
            <a:r>
              <a:rPr lang="ru-RU"/>
              <a:t>ВІДСЛІДКОВУВАННЯ МАЙНА НА ОКУПОВАНИХ ТЕРИТОРІЯХ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148883" y="5964673"/>
            <a:ext cx="444821" cy="3293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600">
                <a:solidFill>
                  <a:srgbClr val="9191A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 b="0" sz="1600">
              <a:solidFill>
                <a:srgbClr val="9191A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782951" y="1097190"/>
            <a:ext cx="1115867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АЛГОРИТМ ВІДСЛІДКОВУВАННЯ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Roboto"/>
              <a:buAutoNum type="arabicPeriod"/>
            </a:pPr>
            <a:r>
              <a:rPr lang="ru-RU" sz="2400">
                <a:solidFill>
                  <a:srgbClr val="09090B"/>
                </a:solidFill>
                <a:latin typeface="Roboto"/>
                <a:ea typeface="Roboto"/>
                <a:cs typeface="Roboto"/>
                <a:sym typeface="Roboto"/>
              </a:rPr>
              <a:t>Визначення основних покупців викраденого майна (Країни, компанії);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Roboto"/>
              <a:buAutoNum type="arabicPeriod"/>
            </a:pPr>
            <a:r>
              <a:rPr lang="ru-RU" sz="2400">
                <a:solidFill>
                  <a:srgbClr val="09090B"/>
                </a:solidFill>
                <a:latin typeface="Roboto"/>
                <a:ea typeface="Roboto"/>
                <a:cs typeface="Roboto"/>
                <a:sym typeface="Roboto"/>
              </a:rPr>
              <a:t>Визначення основних засобів транспортування майна (торгові судна, залізниця, автомобільне перевезення);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2400"/>
              <a:buFont typeface="Roboto"/>
              <a:buAutoNum type="arabicPeriod"/>
            </a:pPr>
            <a:r>
              <a:rPr lang="ru-RU" sz="2400">
                <a:solidFill>
                  <a:srgbClr val="09090B"/>
                </a:solidFill>
                <a:latin typeface="Roboto"/>
                <a:ea typeface="Roboto"/>
                <a:cs typeface="Roboto"/>
                <a:sym typeface="Roboto"/>
              </a:rPr>
              <a:t>Визначення основних напрямів перевезення вантажу (Схід, Захід, основні країни, маршрутні точки).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9090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9090B"/>
                </a:solidFill>
                <a:latin typeface="Roboto"/>
                <a:ea typeface="Roboto"/>
                <a:cs typeface="Roboto"/>
                <a:sym typeface="Roboto"/>
              </a:rPr>
              <a:t>Приклад: Зерно та метал перевозять торговими суднами до країн Чорноморського басейну транзитом через Кримські порти.</a:t>
            </a:r>
            <a:endParaRPr sz="2400">
              <a:solidFill>
                <a:srgbClr val="09090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9090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>
            <p:ph type="title"/>
          </p:nvPr>
        </p:nvSpPr>
        <p:spPr>
          <a:xfrm>
            <a:off x="1117891" y="228985"/>
            <a:ext cx="10231821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Roboto Medium"/>
              <a:buNone/>
            </a:pPr>
            <a:r>
              <a:rPr lang="ru-RU"/>
              <a:t>ПРОТИДІЯ РОЗКРАДАННЮ МАЙНА НА ОКУПОВАНИХ ТЕРИТОРІЯХ</a:t>
            </a:r>
            <a:endParaRPr/>
          </a:p>
        </p:txBody>
      </p:sp>
      <p:sp>
        <p:nvSpPr>
          <p:cNvPr id="169" name="Google Shape;169;p7"/>
          <p:cNvSpPr txBox="1"/>
          <p:nvPr/>
        </p:nvSpPr>
        <p:spPr>
          <a:xfrm>
            <a:off x="148883" y="5964673"/>
            <a:ext cx="444821" cy="3293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600">
                <a:solidFill>
                  <a:srgbClr val="9191A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 b="0" sz="1600">
              <a:solidFill>
                <a:srgbClr val="9191A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3">
            <a:alphaModFix/>
          </a:blip>
          <a:srcRect b="0" l="57027" r="17946" t="14506"/>
          <a:stretch/>
        </p:blipFill>
        <p:spPr>
          <a:xfrm>
            <a:off x="5295255" y="792065"/>
            <a:ext cx="2438400" cy="434408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4">
            <a:alphaModFix/>
          </a:blip>
          <a:srcRect b="9791" l="35249" r="35841" t="1398"/>
          <a:stretch/>
        </p:blipFill>
        <p:spPr>
          <a:xfrm>
            <a:off x="8556171" y="792065"/>
            <a:ext cx="2982685" cy="434408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5">
            <a:alphaModFix/>
          </a:blip>
          <a:srcRect b="6093" l="29624" r="29291" t="15336"/>
          <a:stretch/>
        </p:blipFill>
        <p:spPr>
          <a:xfrm>
            <a:off x="804254" y="792065"/>
            <a:ext cx="3668485" cy="434408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3" name="Google Shape;173;p7"/>
          <p:cNvSpPr/>
          <p:nvPr/>
        </p:nvSpPr>
        <p:spPr>
          <a:xfrm>
            <a:off x="1209476" y="5136145"/>
            <a:ext cx="285803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ІНІЦІЮВАННЯ КРИМІНАЛЬНОГО ПРОВАДЖЕННЯ</a:t>
            </a:r>
            <a:endParaRPr sz="24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5085435" y="5443921"/>
            <a:ext cx="2858039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ВВЕДЕННЯ САНКЦІЙ</a:t>
            </a:r>
            <a:endParaRPr sz="24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8760007" y="5443920"/>
            <a:ext cx="2858039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ПОПЕРЕДЖЕННЯ КОНТРАГЕНТІВ</a:t>
            </a:r>
            <a:endParaRPr sz="24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>
            <p:ph type="title"/>
          </p:nvPr>
        </p:nvSpPr>
        <p:spPr>
          <a:xfrm>
            <a:off x="829133" y="138013"/>
            <a:ext cx="10231821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Roboto Medium"/>
              <a:buNone/>
            </a:pPr>
            <a:r>
              <a:rPr lang="ru-RU"/>
              <a:t>ПРОТИДІЯ РОЗКРАДАННЮ МАЙНА НА ОКУПОВАНИХ ТЕРИТОРІЯХ</a:t>
            </a:r>
            <a:endParaRPr/>
          </a:p>
        </p:txBody>
      </p:sp>
      <p:grpSp>
        <p:nvGrpSpPr>
          <p:cNvPr id="181" name="Google Shape;181;p8"/>
          <p:cNvGrpSpPr/>
          <p:nvPr/>
        </p:nvGrpSpPr>
        <p:grpSpPr>
          <a:xfrm>
            <a:off x="500514" y="1058779"/>
            <a:ext cx="11556733" cy="5799221"/>
            <a:chOff x="1010652" y="1058779"/>
            <a:chExt cx="11556733" cy="5799221"/>
          </a:xfrm>
        </p:grpSpPr>
        <p:sp>
          <p:nvSpPr>
            <p:cNvPr id="182" name="Google Shape;182;p8"/>
            <p:cNvSpPr/>
            <p:nvPr/>
          </p:nvSpPr>
          <p:spPr>
            <a:xfrm>
              <a:off x="1010652" y="1058779"/>
              <a:ext cx="4456497" cy="5799221"/>
            </a:xfrm>
            <a:prstGeom prst="flowChartInputOutput">
              <a:avLst/>
            </a:prstGeom>
            <a:solidFill>
              <a:schemeClr val="accent1"/>
            </a:solidFill>
            <a:ln cap="flat" cmpd="sng" w="12700">
              <a:solidFill>
                <a:srgbClr val="AD212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ІНІЦІЮВАННЯ КРИМІНАЛЬНОГО ПРОВАДЖЕННЯ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Ініціювання та контроль розслідування за ознаками ст.433, 438 ККУ.</a:t>
              </a:r>
              <a:endParaRPr b="1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560770" y="1058779"/>
              <a:ext cx="4456497" cy="5799221"/>
            </a:xfrm>
            <a:prstGeom prst="flowChartInputOutput">
              <a:avLst/>
            </a:prstGeom>
            <a:solidFill>
              <a:srgbClr val="830A10"/>
            </a:solidFill>
            <a:ln cap="flat" cmpd="sng" w="12700">
              <a:solidFill>
                <a:srgbClr val="AD212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ВВЕДЕННЯ САНКЦІЙ</a:t>
              </a:r>
              <a:endParaRPr b="1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Звернення до українських та міжнародних суб’єктів щодо введення санкцій, забезпечення узгодження міжнародної санкційної політики.</a:t>
              </a:r>
              <a:endParaRPr b="1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110888" y="1058779"/>
              <a:ext cx="4456497" cy="5799221"/>
            </a:xfrm>
            <a:prstGeom prst="flowChartInputOutput">
              <a:avLst/>
            </a:prstGeom>
            <a:solidFill>
              <a:srgbClr val="53535C"/>
            </a:solidFill>
            <a:ln cap="flat" cmpd="sng" w="12700">
              <a:solidFill>
                <a:srgbClr val="AD212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ПОПЕРЕДЖЕННЯ КОНТРАГЕНТІВ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Попередження контрагентів та портових структур, логістичних хабів щодо недопустимості приймання викраденої продукції. </a:t>
              </a:r>
              <a:endParaRPr b="1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4675" y="152366"/>
            <a:ext cx="7385915" cy="67056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/>
          <p:nvPr/>
        </p:nvSpPr>
        <p:spPr>
          <a:xfrm>
            <a:off x="7877260" y="2898072"/>
            <a:ext cx="699627" cy="695325"/>
          </a:xfrm>
          <a:prstGeom prst="flowChartConnector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7452675" y="2676329"/>
            <a:ext cx="248400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148883" y="5964673"/>
            <a:ext cx="444821" cy="3293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A0"/>
              </a:buClr>
              <a:buSzPts val="1600"/>
              <a:buFont typeface="Roboto Medium"/>
              <a:buNone/>
            </a:pPr>
            <a:fld id="{00000000-1234-1234-1234-123412341234}" type="slidenum">
              <a:rPr b="0" i="0" lang="ru-RU" sz="1600" u="none" cap="none" strike="noStrike">
                <a:solidFill>
                  <a:srgbClr val="9191A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‹#›</a:t>
            </a:fld>
            <a:endParaRPr b="0" i="0" sz="1600" u="none" cap="none" strike="noStrike">
              <a:solidFill>
                <a:srgbClr val="9191A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3" name="Google Shape;193;p9"/>
          <p:cNvSpPr txBox="1"/>
          <p:nvPr>
            <p:ph idx="1" type="body"/>
          </p:nvPr>
        </p:nvSpPr>
        <p:spPr>
          <a:xfrm>
            <a:off x="708389" y="1159062"/>
            <a:ext cx="7986286" cy="4338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None/>
            </a:pPr>
            <a:r>
              <a:rPr b="1" lang="ru-RU" sz="1900">
                <a:solidFill>
                  <a:srgbClr val="C00000"/>
                </a:solidFill>
              </a:rPr>
              <a:t>Ідентифікація та локалізація металу:</a:t>
            </a:r>
            <a:endParaRPr b="1" sz="1900">
              <a:solidFill>
                <a:srgbClr val="C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None/>
            </a:pPr>
            <a:r>
              <a:t/>
            </a:r>
            <a:endParaRPr sz="1900"/>
          </a:p>
          <a:p>
            <a:pPr indent="-179070" lvl="0" marL="17907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Noto Sans Symbols"/>
              <a:buChar char="▪"/>
            </a:pPr>
            <a:r>
              <a:rPr lang="ru-RU" sz="1900"/>
              <a:t>Визначено місцезнаходження металу в Маріупольському морському порту та ідентифіковано його вид, кількість (внутрішня інформація компанії, отримання супутникових знімків)</a:t>
            </a:r>
            <a:endParaRPr sz="19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None/>
            </a:pPr>
            <a:r>
              <a:t/>
            </a:r>
            <a:endParaRPr sz="1900"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None/>
            </a:pPr>
            <a:r>
              <a:rPr b="1" lang="ru-RU" sz="1900"/>
              <a:t> </a:t>
            </a:r>
            <a:r>
              <a:rPr b="1" lang="ru-RU" sz="1900">
                <a:solidFill>
                  <a:srgbClr val="C00000"/>
                </a:solidFill>
              </a:rPr>
              <a:t>Трекінг металу: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None/>
            </a:pPr>
            <a:r>
              <a:t/>
            </a:r>
            <a:endParaRPr b="1" sz="1900">
              <a:solidFill>
                <a:srgbClr val="C00000"/>
              </a:solidFill>
            </a:endParaRPr>
          </a:p>
          <a:p>
            <a:pPr indent="-179070" lvl="0" marL="17907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Noto Sans Symbols"/>
              <a:buChar char="▪"/>
            </a:pPr>
            <a:r>
              <a:rPr lang="ru-RU" sz="1900"/>
              <a:t>Постійне відслідковування продукції у Маріупольскому порту (моніторинг ЗМІ, супутникова фіксація, відслідковування суден через AIS);</a:t>
            </a:r>
            <a:endParaRPr sz="1900"/>
          </a:p>
          <a:p>
            <a:pPr indent="-179070" lvl="0" marL="17907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Noto Sans Symbols"/>
              <a:buChar char="▪"/>
            </a:pPr>
            <a:r>
              <a:rPr lang="ru-RU" sz="1900"/>
              <a:t>Робота із судновласниками щодо виходу кораблів з Маріупольського морського порту.</a:t>
            </a:r>
            <a:endParaRPr/>
          </a:p>
        </p:txBody>
      </p:sp>
      <p:sp>
        <p:nvSpPr>
          <p:cNvPr id="194" name="Google Shape;194;p9"/>
          <p:cNvSpPr txBox="1"/>
          <p:nvPr>
            <p:ph type="title"/>
          </p:nvPr>
        </p:nvSpPr>
        <p:spPr>
          <a:xfrm>
            <a:off x="708389" y="172172"/>
            <a:ext cx="7409565" cy="44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ct val="100000"/>
              <a:buFont typeface="Roboto Medium"/>
              <a:buNone/>
            </a:pPr>
            <a:r>
              <a:rPr lang="ru-RU"/>
              <a:t>КЕЙС ГРУПИ МЕТІНВЕСТ: ВИВЕЗЕННЮ МЕТАЛУ З МАРІУПОЛЬСЬКОГО МОРСЬКОГО ПОРТУ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Светлая тема, служебные слайды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etinvest New">
  <a:themeElements>
    <a:clrScheme name="Metinvest New">
      <a:dk1>
        <a:srgbClr val="3F3F49"/>
      </a:dk1>
      <a:lt1>
        <a:srgbClr val="FFFFFF"/>
      </a:lt1>
      <a:dk2>
        <a:srgbClr val="525868"/>
      </a:dk2>
      <a:lt2>
        <a:srgbClr val="F5F5F6"/>
      </a:lt2>
      <a:accent1>
        <a:srgbClr val="EE2E37"/>
      </a:accent1>
      <a:accent2>
        <a:srgbClr val="AAAAB6"/>
      </a:accent2>
      <a:accent3>
        <a:srgbClr val="6F6F7B"/>
      </a:accent3>
      <a:accent4>
        <a:srgbClr val="525868"/>
      </a:accent4>
      <a:accent5>
        <a:srgbClr val="BDA591"/>
      </a:accent5>
      <a:accent6>
        <a:srgbClr val="785959"/>
      </a:accent6>
      <a:hlink>
        <a:srgbClr val="9198AD"/>
      </a:hlink>
      <a:folHlink>
        <a:srgbClr val="9B9B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2019-01-22T14:50:24Z</dcterms:created>
  <dc:creator>MIH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0x010100C69E27682809E14BAACCFFD72A9DCEB4</vt:lpwstr>
  </property>
  <property fmtid="{D5CDD505-2E9C-101B-9397-08002B2CF9AE}" pid="3" name="MSIP_Label_d92777a8-4fe1-4bb5-bf8a-dafd6e0db0a2_Enabled">
    <vt:lpwstr>true</vt:lpwstr>
  </property>
  <property fmtid="{D5CDD505-2E9C-101B-9397-08002B2CF9AE}" pid="4" name="MSIP_Label_d92777a8-4fe1-4bb5-bf8a-dafd6e0db0a2_SetDate">
    <vt:lpwstr>2023-09-03T15:45:44Z</vt:lpwstr>
  </property>
  <property fmtid="{D5CDD505-2E9C-101B-9397-08002B2CF9AE}" pid="5" name="MSIP_Label_d92777a8-4fe1-4bb5-bf8a-dafd6e0db0a2_Method">
    <vt:lpwstr>Standard</vt:lpwstr>
  </property>
  <property fmtid="{D5CDD505-2E9C-101B-9397-08002B2CF9AE}" pid="6" name="MSIP_Label_d92777a8-4fe1-4bb5-bf8a-dafd6e0db0a2_Name">
    <vt:lpwstr>Ограниченный доступ</vt:lpwstr>
  </property>
  <property fmtid="{D5CDD505-2E9C-101B-9397-08002B2CF9AE}" pid="7" name="MSIP_Label_d92777a8-4fe1-4bb5-bf8a-dafd6e0db0a2_SiteId">
    <vt:lpwstr>b0bbbc89-2041-434f-8618-bc081a1a01d4</vt:lpwstr>
  </property>
  <property fmtid="{D5CDD505-2E9C-101B-9397-08002B2CF9AE}" pid="8" name="MSIP_Label_d92777a8-4fe1-4bb5-bf8a-dafd6e0db0a2_ActionId">
    <vt:lpwstr>11330438-8299-46bd-a714-c33f68b81897</vt:lpwstr>
  </property>
  <property fmtid="{D5CDD505-2E9C-101B-9397-08002B2CF9AE}" pid="9" name="MSIP_Label_d92777a8-4fe1-4bb5-bf8a-dafd6e0db0a2_ContentBits">
    <vt:lpwstr>0</vt:lpwstr>
  </property>
</Properties>
</file>