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DhKf9Golu8fiiFp5Gw65o8w7W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21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1269025" y="965400"/>
            <a:ext cx="93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1" name="Google Shape;11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7" name="Google Shape;11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3" name="Google Shape;12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9" name="Google Shape;12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2023-11-14T08:04:35Z</dcterms:created>
  <dc:creator>PR</dc:creator>
</cp:coreProperties>
</file>