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notesMasterIdLst>
    <p:notesMasterId r:id="rId23"/>
  </p:notesMaster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image" Target="../media/image-1-2.png"/><Relationship Id="rId3" Type="http://schemas.openxmlformats.org/officeDocument/2006/relationships/image" Target="../media/image-1-3.svg"/><Relationship Id="rId4" Type="http://schemas.openxmlformats.org/officeDocument/2006/relationships/image" Target="../media/image-1-4.png"/><Relationship Id="rId5" Type="http://schemas.openxmlformats.org/officeDocument/2006/relationships/image" Target="../media/image-1-5.png"/><Relationship Id="rId6" Type="http://schemas.openxmlformats.org/officeDocument/2006/relationships/image" Target="../media/image-1-6.svg"/><Relationship Id="rId7" Type="http://schemas.openxmlformats.org/officeDocument/2006/relationships/image" Target="../media/image-1-7.png"/><Relationship Id="rId8" Type="http://schemas.openxmlformats.org/officeDocument/2006/relationships/image" Target="../media/image-1-8.sv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image" Target="../media/image-10-8.png"/><Relationship Id="rId9" Type="http://schemas.openxmlformats.org/officeDocument/2006/relationships/image" Target="../media/image-10-9.png"/><Relationship Id="rId10" Type="http://schemas.openxmlformats.org/officeDocument/2006/relationships/image" Target="../media/image-10-10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svg"/><Relationship Id="rId4" Type="http://schemas.openxmlformats.org/officeDocument/2006/relationships/image" Target="../media/image-11-4.png"/><Relationship Id="rId5" Type="http://schemas.openxmlformats.org/officeDocument/2006/relationships/image" Target="../media/image-11-5.svg"/><Relationship Id="rId6" Type="http://schemas.openxmlformats.org/officeDocument/2006/relationships/image" Target="../media/image-11-6.png"/><Relationship Id="rId7" Type="http://schemas.openxmlformats.org/officeDocument/2006/relationships/image" Target="../media/image-11-7.svg"/><Relationship Id="rId8" Type="http://schemas.openxmlformats.org/officeDocument/2006/relationships/image" Target="../media/image-11-8.png"/><Relationship Id="rId9" Type="http://schemas.openxmlformats.org/officeDocument/2006/relationships/image" Target="../media/image-11-9.png"/><Relationship Id="rId10" Type="http://schemas.openxmlformats.org/officeDocument/2006/relationships/image" Target="../media/image-11-10.png"/><Relationship Id="rId11" Type="http://schemas.openxmlformats.org/officeDocument/2006/relationships/image" Target="../media/image-11-11.png"/><Relationship Id="rId12" Type="http://schemas.openxmlformats.org/officeDocument/2006/relationships/image" Target="../media/image-11-12.png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svg"/><Relationship Id="rId4" Type="http://schemas.openxmlformats.org/officeDocument/2006/relationships/image" Target="../media/image-12-4.png"/><Relationship Id="rId5" Type="http://schemas.openxmlformats.org/officeDocument/2006/relationships/image" Target="../media/image-12-5.svg"/><Relationship Id="rId6" Type="http://schemas.openxmlformats.org/officeDocument/2006/relationships/image" Target="../media/image-12-6.png"/><Relationship Id="rId7" Type="http://schemas.openxmlformats.org/officeDocument/2006/relationships/image" Target="../media/image-12-7.sv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svg"/><Relationship Id="rId4" Type="http://schemas.openxmlformats.org/officeDocument/2006/relationships/image" Target="../media/image-13-4.png"/><Relationship Id="rId5" Type="http://schemas.openxmlformats.org/officeDocument/2006/relationships/image" Target="../media/image-13-5.png"/><Relationship Id="rId6" Type="http://schemas.openxmlformats.org/officeDocument/2006/relationships/image" Target="../media/image-13-6.sv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svg"/><Relationship Id="rId4" Type="http://schemas.openxmlformats.org/officeDocument/2006/relationships/image" Target="../media/image-14-4.png"/><Relationship Id="rId5" Type="http://schemas.openxmlformats.org/officeDocument/2006/relationships/image" Target="../media/image-14-5.svg"/><Relationship Id="rId6" Type="http://schemas.openxmlformats.org/officeDocument/2006/relationships/image" Target="../media/image-14-6.png"/><Relationship Id="rId7" Type="http://schemas.openxmlformats.org/officeDocument/2006/relationships/image" Target="../media/image-14-7.png"/><Relationship Id="rId8" Type="http://schemas.openxmlformats.org/officeDocument/2006/relationships/image" Target="../media/image-14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svg"/><Relationship Id="rId4" Type="http://schemas.openxmlformats.org/officeDocument/2006/relationships/image" Target="../media/image-15-4.png"/><Relationship Id="rId5" Type="http://schemas.openxmlformats.org/officeDocument/2006/relationships/image" Target="../media/image-15-5.svg"/><Relationship Id="rId6" Type="http://schemas.openxmlformats.org/officeDocument/2006/relationships/image" Target="../media/image-15-6.png"/><Relationship Id="rId7" Type="http://schemas.openxmlformats.org/officeDocument/2006/relationships/image" Target="../media/image-15-7.png"/><Relationship Id="rId8" Type="http://schemas.openxmlformats.org/officeDocument/2006/relationships/image" Target="../media/image-15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svg"/><Relationship Id="rId4" Type="http://schemas.openxmlformats.org/officeDocument/2006/relationships/image" Target="../media/image-16-4.png"/><Relationship Id="rId5" Type="http://schemas.openxmlformats.org/officeDocument/2006/relationships/image" Target="../media/image-16-5.svg"/><Relationship Id="rId6" Type="http://schemas.openxmlformats.org/officeDocument/2006/relationships/image" Target="../media/image-16-6.png"/><Relationship Id="rId7" Type="http://schemas.openxmlformats.org/officeDocument/2006/relationships/image" Target="../media/image-16-7.sv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svg"/><Relationship Id="rId4" Type="http://schemas.openxmlformats.org/officeDocument/2006/relationships/image" Target="../media/image-17-4.png"/><Relationship Id="rId5" Type="http://schemas.openxmlformats.org/officeDocument/2006/relationships/image" Target="../media/image-17-5.svg"/><Relationship Id="rId6" Type="http://schemas.openxmlformats.org/officeDocument/2006/relationships/image" Target="../media/image-17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svg"/><Relationship Id="rId4" Type="http://schemas.openxmlformats.org/officeDocument/2006/relationships/image" Target="../media/image-18-4.png"/><Relationship Id="rId5" Type="http://schemas.openxmlformats.org/officeDocument/2006/relationships/image" Target="../media/image-18-5.svg"/><Relationship Id="rId6" Type="http://schemas.openxmlformats.org/officeDocument/2006/relationships/image" Target="../media/image-18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svg"/><Relationship Id="rId4" Type="http://schemas.openxmlformats.org/officeDocument/2006/relationships/image" Target="../media/image-19-4.png"/><Relationship Id="rId5" Type="http://schemas.openxmlformats.org/officeDocument/2006/relationships/image" Target="../media/image-19-5.svg"/><Relationship Id="rId6" Type="http://schemas.openxmlformats.org/officeDocument/2006/relationships/image" Target="../media/image-19-6.png"/><Relationship Id="rId7" Type="http://schemas.openxmlformats.org/officeDocument/2006/relationships/image" Target="../media/image-19-7.sv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svg"/><Relationship Id="rId4" Type="http://schemas.openxmlformats.org/officeDocument/2006/relationships/image" Target="../media/image-20-4.png"/><Relationship Id="rId5" Type="http://schemas.openxmlformats.org/officeDocument/2006/relationships/image" Target="../media/image-20-5.png"/><Relationship Id="rId6" Type="http://schemas.openxmlformats.org/officeDocument/2006/relationships/image" Target="../media/image-20-6.sv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sv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sv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image" Target="../media/image-9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2209800"/>
            <a:ext cx="16002000" cy="5868924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14087475" y="1123950"/>
            <a:ext cx="3067050" cy="8001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r="0" t="0" b="0"/>
          <a:stretch/>
        </p:blipFill>
        <p:spPr>
          <a:xfrm>
            <a:off x="1143000" y="8871857"/>
            <a:ext cx="1066800" cy="272143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r="0" t="0" b="0"/>
          <a:stretch/>
        </p:blipFill>
        <p:spPr>
          <a:xfrm>
            <a:off x="1143000" y="1143000"/>
            <a:ext cx="505592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1609725"/>
            <a:ext cx="16002000" cy="148983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2228850" y="3162300"/>
            <a:ext cx="13982700" cy="64389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9"/>
          <a:srcRect l="0" r="0" t="0" b="0"/>
          <a:stretch/>
        </p:blipFill>
        <p:spPr>
          <a:xfrm>
            <a:off x="4648200" y="8372475"/>
            <a:ext cx="838200" cy="657225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10"/>
          <a:srcRect l="0" r="0" t="0" b="0"/>
          <a:stretch/>
        </p:blipFill>
        <p:spPr>
          <a:xfrm>
            <a:off x="6096000" y="8372475"/>
            <a:ext cx="1581150" cy="6572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1609725"/>
            <a:ext cx="16002000" cy="148983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2228850" y="3162300"/>
            <a:ext cx="13982700" cy="64389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9"/>
          <a:srcRect l="0" r="0" t="0" b="0"/>
          <a:stretch/>
        </p:blipFill>
        <p:spPr>
          <a:xfrm>
            <a:off x="5962650" y="4400550"/>
            <a:ext cx="6905625" cy="447675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10"/>
          <a:srcRect l="0" r="0" t="0" b="0"/>
          <a:stretch/>
        </p:blipFill>
        <p:spPr>
          <a:xfrm>
            <a:off x="3286125" y="5514975"/>
            <a:ext cx="1809750" cy="447675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11"/>
          <a:srcRect l="0" r="0" t="0" b="0"/>
          <a:stretch/>
        </p:blipFill>
        <p:spPr>
          <a:xfrm>
            <a:off x="10887075" y="5934075"/>
            <a:ext cx="2724150" cy="447675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12"/>
          <a:srcRect l="0" r="0" t="0" b="0"/>
          <a:stretch/>
        </p:blipFill>
        <p:spPr>
          <a:xfrm>
            <a:off x="3733800" y="6305550"/>
            <a:ext cx="302895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1695450"/>
            <a:ext cx="16002000" cy="649605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1143000" y="2000250"/>
            <a:ext cx="16002000" cy="629602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143000" y="1690688"/>
            <a:ext cx="16002000" cy="737235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2105025" y="8143875"/>
            <a:ext cx="638175" cy="32385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3743325" y="8143875"/>
            <a:ext cx="895350" cy="3238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143000" y="1590675"/>
            <a:ext cx="16002000" cy="756285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2105025" y="8143875"/>
            <a:ext cx="638175" cy="32385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3743325" y="8143875"/>
            <a:ext cx="895350" cy="3238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1638300"/>
            <a:ext cx="16002000" cy="67437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143000" y="1409700"/>
            <a:ext cx="16002000" cy="7924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143000" y="1409700"/>
            <a:ext cx="16002000" cy="7924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2581275"/>
            <a:ext cx="16002000" cy="485775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1619250"/>
            <a:ext cx="16002000" cy="675322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876300" y="1624013"/>
            <a:ext cx="16764000" cy="73533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876300" y="876300"/>
            <a:ext cx="16840200" cy="8839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616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33475" y="9134475"/>
            <a:ext cx="16011525" cy="28575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1524000"/>
            <a:ext cx="16002000" cy="66865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33475" y="9134475"/>
            <a:ext cx="16011525" cy="28575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1524000"/>
            <a:ext cx="16002000" cy="417195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4886325" y="2162175"/>
            <a:ext cx="12858750" cy="456247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2390775"/>
            <a:ext cx="16002000" cy="531495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885825" y="1685925"/>
            <a:ext cx="16764000" cy="714375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876300" y="1714500"/>
            <a:ext cx="16764000" cy="717232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1828800"/>
            <a:ext cx="16002000" cy="60579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1143000" y="9144000"/>
            <a:ext cx="16002000" cy="266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1600200"/>
            <a:ext cx="16002000" cy="1451474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r="0" t="0" b="0"/>
          <a:stretch/>
        </p:blipFill>
        <p:spPr>
          <a:xfrm>
            <a:off x="1143000" y="962025"/>
            <a:ext cx="16002000" cy="18097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3676650" y="3200400"/>
            <a:ext cx="11096625" cy="6400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2023-11-20T15:33:35Z</dcterms:created>
  <dcterms:modified xsi:type="dcterms:W3CDTF">2023-11-20T15:33:35Z</dcterms:modified>
</cp:coreProperties>
</file>