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45300" cx="9144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9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QPrhSZKVorTVTSkO6Zy1VZ/52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96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4" y="3"/>
            <a:ext cx="2918830" cy="494231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5767" y="3"/>
            <a:ext cx="2918830" cy="494231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4" y="9372082"/>
            <a:ext cx="2918830" cy="49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350" lIns="90700" spcFirstLastPara="1" rIns="90700" wrap="square" tIns="453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5767" y="9372082"/>
            <a:ext cx="2918830" cy="49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350" lIns="90700" spcFirstLastPara="1" rIns="90700" wrap="square" tIns="453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 txBox="1"/>
          <p:nvPr>
            <p:ph idx="12" type="sldNum"/>
          </p:nvPr>
        </p:nvSpPr>
        <p:spPr>
          <a:xfrm>
            <a:off x="3815767" y="9372082"/>
            <a:ext cx="2918830" cy="49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350" lIns="90700" spcFirstLastPara="1" rIns="90700" wrap="square" tIns="45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/>
          <p:nvPr>
            <p:ph idx="2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3:notes"/>
          <p:cNvSpPr/>
          <p:nvPr>
            <p:ph idx="2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73577" y="4686043"/>
            <a:ext cx="5388610" cy="4441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350" lIns="90700" spcFirstLastPara="1" rIns="90700" wrap="square" tIns="453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896938" y="739775"/>
            <a:ext cx="4941887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9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Титульный слайд">
  <p:cSld name="2_Титульный слайд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lf-1.jpg" id="16" name="Google Shape;1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2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1" y="2586662"/>
            <a:ext cx="2265027" cy="60795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3596375"/>
            <a:ext cx="5246511" cy="1140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655985" y="6080930"/>
            <a:ext cx="3130924" cy="535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rebuchet MS"/>
              <a:buNone/>
              <a:defRPr b="1"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0" name="Google Shape;2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990" y="6166112"/>
            <a:ext cx="101600" cy="44985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CC.jpg" id="21" name="Google Shape;2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9235" y="6364555"/>
            <a:ext cx="2942591" cy="116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1530982" y="1146634"/>
            <a:ext cx="6082035" cy="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100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639357" y="2200604"/>
            <a:ext cx="7865285" cy="1466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ctrTitle"/>
          </p:nvPr>
        </p:nvSpPr>
        <p:spPr>
          <a:xfrm>
            <a:off x="685800" y="2122043"/>
            <a:ext cx="7772400" cy="1437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subTitle"/>
          </p:nvPr>
        </p:nvSpPr>
        <p:spPr>
          <a:xfrm>
            <a:off x="1371600" y="3833368"/>
            <a:ext cx="6400799" cy="1711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1530982" y="1146634"/>
            <a:ext cx="6082035" cy="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100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457200" y="1574419"/>
            <a:ext cx="3977640" cy="45178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4709159" y="1574419"/>
            <a:ext cx="3977640" cy="45178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1530982" y="1146634"/>
            <a:ext cx="6082035" cy="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100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1530982" y="1146634"/>
            <a:ext cx="6082035" cy="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100" u="none" cap="none" strike="noStrike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639357" y="2200604"/>
            <a:ext cx="7865285" cy="1466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1" type="ftr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0" type="dt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d.shkarovsky@vbpartners.ua" TargetMode="External"/><Relationship Id="rId4" Type="http://schemas.openxmlformats.org/officeDocument/2006/relationships/hyperlink" Target="https://www.facebook.com/d.shkarovsky" TargetMode="External"/><Relationship Id="rId5" Type="http://schemas.openxmlformats.org/officeDocument/2006/relationships/image" Target="../media/image7.jpg"/><Relationship Id="rId6" Type="http://schemas.openxmlformats.org/officeDocument/2006/relationships/image" Target="../media/image6.png"/><Relationship Id="rId7" Type="http://schemas.openxmlformats.org/officeDocument/2006/relationships/image" Target="../media/image11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title"/>
          </p:nvPr>
        </p:nvSpPr>
        <p:spPr>
          <a:xfrm>
            <a:off x="457202" y="3708082"/>
            <a:ext cx="5246511" cy="1140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/>
            </a:b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457202" y="4641850"/>
            <a:ext cx="701039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A50021"/>
                </a:solidFill>
                <a:latin typeface="Trebuchet MS"/>
                <a:ea typeface="Trebuchet MS"/>
                <a:cs typeface="Trebuchet MS"/>
                <a:sym typeface="Trebuchet MS"/>
              </a:rPr>
              <a:t>Як мінімізувати відповідальність топменеджменту та акціонерів банку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758098" y="6164215"/>
            <a:ext cx="4652102" cy="535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300"/>
              <a:buFont typeface="Trebuchet MS"/>
              <a:buNone/>
            </a:pPr>
            <a:r>
              <a:rPr b="1" i="0" lang="ru-RU" sz="1300" u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Денис Шкаровський</a:t>
            </a:r>
            <a:r>
              <a:rPr b="0" i="0" lang="ru-RU" sz="1300" u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300"/>
              <a:buFont typeface="Trebuchet MS"/>
              <a:buNone/>
            </a:pPr>
            <a:r>
              <a:rPr b="0" i="0" lang="ru-RU" sz="1300" u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адвокат, партнер VB PARTNERS</a:t>
            </a:r>
            <a:endParaRPr b="1" i="0" sz="1300" u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222250"/>
            <a:ext cx="636349" cy="742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1318759"/>
            <a:ext cx="2723207" cy="73229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 txBox="1"/>
          <p:nvPr/>
        </p:nvSpPr>
        <p:spPr>
          <a:xfrm>
            <a:off x="1233932" y="2972653"/>
            <a:ext cx="676706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юридичний бутик зі спеціалізацією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в White-Collar Crime та Dispute Resolution. </a:t>
            </a:r>
            <a:endParaRPr sz="2400">
              <a:solidFill>
                <a:srgbClr val="3F3F3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7800" y="4725253"/>
            <a:ext cx="6553200" cy="850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1551824" y="1089561"/>
            <a:ext cx="71558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/>
              <a:t>Під прицілом правоохоронців</a:t>
            </a:r>
            <a:endParaRPr sz="2200"/>
          </a:p>
        </p:txBody>
      </p:sp>
      <p:sp>
        <p:nvSpPr>
          <p:cNvPr id="72" name="Google Shape;72;p3"/>
          <p:cNvSpPr/>
          <p:nvPr/>
        </p:nvSpPr>
        <p:spPr>
          <a:xfrm>
            <a:off x="1359312" y="0"/>
            <a:ext cx="46355" cy="1428115"/>
          </a:xfrm>
          <a:custGeom>
            <a:rect b="b" l="l" r="r" t="t"/>
            <a:pathLst>
              <a:path extrusionOk="0" h="1428115" w="4635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8284416" y="6270010"/>
            <a:ext cx="455930" cy="288925"/>
          </a:xfrm>
          <a:custGeom>
            <a:rect b="b" l="l" r="r" t="t"/>
            <a:pathLst>
              <a:path extrusionOk="0" h="288925" w="455929">
                <a:moveTo>
                  <a:pt x="59131" y="0"/>
                </a:moveTo>
                <a:lnTo>
                  <a:pt x="21958" y="0"/>
                </a:lnTo>
                <a:lnTo>
                  <a:pt x="0" y="23558"/>
                </a:lnTo>
                <a:lnTo>
                  <a:pt x="36791" y="23558"/>
                </a:lnTo>
                <a:lnTo>
                  <a:pt x="124929" y="288328"/>
                </a:lnTo>
                <a:lnTo>
                  <a:pt x="153746" y="288328"/>
                </a:lnTo>
                <a:lnTo>
                  <a:pt x="166641" y="249351"/>
                </a:lnTo>
                <a:lnTo>
                  <a:pt x="139128" y="249351"/>
                </a:lnTo>
                <a:lnTo>
                  <a:pt x="59131" y="0"/>
                </a:lnTo>
                <a:close/>
              </a:path>
              <a:path extrusionOk="0" h="288925" w="455929">
                <a:moveTo>
                  <a:pt x="420312" y="23558"/>
                </a:moveTo>
                <a:lnTo>
                  <a:pt x="334784" y="23558"/>
                </a:lnTo>
                <a:lnTo>
                  <a:pt x="347863" y="23801"/>
                </a:lnTo>
                <a:lnTo>
                  <a:pt x="360312" y="24529"/>
                </a:lnTo>
                <a:lnTo>
                  <a:pt x="399351" y="39065"/>
                </a:lnTo>
                <a:lnTo>
                  <a:pt x="409457" y="69937"/>
                </a:lnTo>
                <a:lnTo>
                  <a:pt x="408496" y="85114"/>
                </a:lnTo>
                <a:lnTo>
                  <a:pt x="376593" y="120998"/>
                </a:lnTo>
                <a:lnTo>
                  <a:pt x="316903" y="125488"/>
                </a:lnTo>
                <a:lnTo>
                  <a:pt x="316903" y="147421"/>
                </a:lnTo>
                <a:lnTo>
                  <a:pt x="350227" y="147421"/>
                </a:lnTo>
                <a:lnTo>
                  <a:pt x="363274" y="147888"/>
                </a:lnTo>
                <a:lnTo>
                  <a:pt x="401111" y="157018"/>
                </a:lnTo>
                <a:lnTo>
                  <a:pt x="425400" y="186476"/>
                </a:lnTo>
                <a:lnTo>
                  <a:pt x="427787" y="198703"/>
                </a:lnTo>
                <a:lnTo>
                  <a:pt x="427430" y="215630"/>
                </a:lnTo>
                <a:lnTo>
                  <a:pt x="400029" y="257723"/>
                </a:lnTo>
                <a:lnTo>
                  <a:pt x="281177" y="264782"/>
                </a:lnTo>
                <a:lnTo>
                  <a:pt x="222694" y="264782"/>
                </a:lnTo>
                <a:lnTo>
                  <a:pt x="222694" y="288328"/>
                </a:lnTo>
                <a:lnTo>
                  <a:pt x="365645" y="288328"/>
                </a:lnTo>
                <a:lnTo>
                  <a:pt x="378458" y="287802"/>
                </a:lnTo>
                <a:lnTo>
                  <a:pt x="418071" y="277903"/>
                </a:lnTo>
                <a:lnTo>
                  <a:pt x="450687" y="241917"/>
                </a:lnTo>
                <a:lnTo>
                  <a:pt x="455802" y="206298"/>
                </a:lnTo>
                <a:lnTo>
                  <a:pt x="454885" y="191054"/>
                </a:lnTo>
                <a:lnTo>
                  <a:pt x="432164" y="149408"/>
                </a:lnTo>
                <a:lnTo>
                  <a:pt x="409643" y="137432"/>
                </a:lnTo>
                <a:lnTo>
                  <a:pt x="413975" y="127553"/>
                </a:lnTo>
                <a:lnTo>
                  <a:pt x="434885" y="94350"/>
                </a:lnTo>
                <a:lnTo>
                  <a:pt x="437121" y="69849"/>
                </a:lnTo>
                <a:lnTo>
                  <a:pt x="436100" y="55235"/>
                </a:lnTo>
                <a:lnTo>
                  <a:pt x="433039" y="42780"/>
                </a:lnTo>
                <a:lnTo>
                  <a:pt x="427940" y="32488"/>
                </a:lnTo>
                <a:lnTo>
                  <a:pt x="420312" y="23558"/>
                </a:lnTo>
                <a:close/>
              </a:path>
              <a:path extrusionOk="0" h="288925" w="455929">
                <a:moveTo>
                  <a:pt x="281012" y="63372"/>
                </a:moveTo>
                <a:lnTo>
                  <a:pt x="253415" y="92748"/>
                </a:lnTo>
                <a:lnTo>
                  <a:pt x="253555" y="264782"/>
                </a:lnTo>
                <a:lnTo>
                  <a:pt x="281177" y="264782"/>
                </a:lnTo>
                <a:lnTo>
                  <a:pt x="281012" y="63372"/>
                </a:lnTo>
                <a:close/>
              </a:path>
              <a:path extrusionOk="0" h="288925" w="455929">
                <a:moveTo>
                  <a:pt x="275589" y="0"/>
                </a:moveTo>
                <a:lnTo>
                  <a:pt x="220357" y="0"/>
                </a:lnTo>
                <a:lnTo>
                  <a:pt x="139128" y="249351"/>
                </a:lnTo>
                <a:lnTo>
                  <a:pt x="166641" y="249351"/>
                </a:lnTo>
                <a:lnTo>
                  <a:pt x="177888" y="215630"/>
                </a:lnTo>
                <a:lnTo>
                  <a:pt x="189934" y="179811"/>
                </a:lnTo>
                <a:lnTo>
                  <a:pt x="208316" y="125460"/>
                </a:lnTo>
                <a:lnTo>
                  <a:pt x="219786" y="91318"/>
                </a:lnTo>
                <a:lnTo>
                  <a:pt x="231285" y="56817"/>
                </a:lnTo>
                <a:lnTo>
                  <a:pt x="238690" y="34443"/>
                </a:lnTo>
                <a:lnTo>
                  <a:pt x="247738" y="23558"/>
                </a:lnTo>
                <a:lnTo>
                  <a:pt x="420312" y="23558"/>
                </a:lnTo>
                <a:lnTo>
                  <a:pt x="419057" y="22089"/>
                </a:lnTo>
                <a:lnTo>
                  <a:pt x="383012" y="4049"/>
                </a:lnTo>
                <a:lnTo>
                  <a:pt x="345525" y="143"/>
                </a:lnTo>
                <a:lnTo>
                  <a:pt x="275589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3"/>
          <p:cNvSpPr/>
          <p:nvPr/>
        </p:nvSpPr>
        <p:spPr>
          <a:xfrm>
            <a:off x="8767799" y="6270011"/>
            <a:ext cx="27940" cy="67310"/>
          </a:xfrm>
          <a:custGeom>
            <a:rect b="b" l="l" r="r" t="t"/>
            <a:pathLst>
              <a:path extrusionOk="0" h="67310" w="27940">
                <a:moveTo>
                  <a:pt x="27571" y="0"/>
                </a:moveTo>
                <a:lnTo>
                  <a:pt x="0" y="0"/>
                </a:lnTo>
                <a:lnTo>
                  <a:pt x="0" y="66954"/>
                </a:lnTo>
                <a:lnTo>
                  <a:pt x="27571" y="37604"/>
                </a:lnTo>
                <a:lnTo>
                  <a:pt x="27571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3"/>
          <p:cNvSpPr/>
          <p:nvPr/>
        </p:nvSpPr>
        <p:spPr>
          <a:xfrm>
            <a:off x="7231661" y="6311639"/>
            <a:ext cx="76835" cy="66675"/>
          </a:xfrm>
          <a:custGeom>
            <a:rect b="b" l="l" r="r" t="t"/>
            <a:pathLst>
              <a:path extrusionOk="0" h="66675" w="76834">
                <a:moveTo>
                  <a:pt x="9258" y="0"/>
                </a:moveTo>
                <a:lnTo>
                  <a:pt x="0" y="0"/>
                </a:lnTo>
                <a:lnTo>
                  <a:pt x="20561" y="66078"/>
                </a:lnTo>
                <a:lnTo>
                  <a:pt x="23367" y="66078"/>
                </a:lnTo>
                <a:lnTo>
                  <a:pt x="30000" y="45529"/>
                </a:lnTo>
                <a:lnTo>
                  <a:pt x="22339" y="45529"/>
                </a:lnTo>
                <a:lnTo>
                  <a:pt x="9258" y="0"/>
                </a:lnTo>
                <a:close/>
              </a:path>
              <a:path extrusionOk="0" h="66675" w="76834">
                <a:moveTo>
                  <a:pt x="46365" y="21145"/>
                </a:moveTo>
                <a:lnTo>
                  <a:pt x="37871" y="21145"/>
                </a:lnTo>
                <a:lnTo>
                  <a:pt x="53390" y="66078"/>
                </a:lnTo>
                <a:lnTo>
                  <a:pt x="56197" y="66078"/>
                </a:lnTo>
                <a:lnTo>
                  <a:pt x="62535" y="45440"/>
                </a:lnTo>
                <a:lnTo>
                  <a:pt x="53936" y="45440"/>
                </a:lnTo>
                <a:lnTo>
                  <a:pt x="46365" y="21145"/>
                </a:lnTo>
                <a:close/>
              </a:path>
              <a:path extrusionOk="0" h="66675" w="76834">
                <a:moveTo>
                  <a:pt x="39776" y="0"/>
                </a:moveTo>
                <a:lnTo>
                  <a:pt x="36664" y="0"/>
                </a:lnTo>
                <a:lnTo>
                  <a:pt x="22339" y="45529"/>
                </a:lnTo>
                <a:lnTo>
                  <a:pt x="30000" y="45529"/>
                </a:lnTo>
                <a:lnTo>
                  <a:pt x="37871" y="21145"/>
                </a:lnTo>
                <a:lnTo>
                  <a:pt x="46365" y="21145"/>
                </a:lnTo>
                <a:lnTo>
                  <a:pt x="39776" y="0"/>
                </a:lnTo>
                <a:close/>
              </a:path>
              <a:path extrusionOk="0" h="66675" w="76834">
                <a:moveTo>
                  <a:pt x="76492" y="0"/>
                </a:moveTo>
                <a:lnTo>
                  <a:pt x="67233" y="0"/>
                </a:lnTo>
                <a:lnTo>
                  <a:pt x="53936" y="45440"/>
                </a:lnTo>
                <a:lnTo>
                  <a:pt x="62535" y="45440"/>
                </a:lnTo>
                <a:lnTo>
                  <a:pt x="764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"/>
          <p:cNvSpPr/>
          <p:nvPr/>
        </p:nvSpPr>
        <p:spPr>
          <a:xfrm>
            <a:off x="7319954" y="6311641"/>
            <a:ext cx="46355" cy="65405"/>
          </a:xfrm>
          <a:custGeom>
            <a:rect b="b" l="l" r="r" t="t"/>
            <a:pathLst>
              <a:path extrusionOk="0" h="65404" w="4635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8902" y="65189"/>
                </a:lnTo>
                <a:lnTo>
                  <a:pt x="8902" y="33680"/>
                </a:lnTo>
                <a:lnTo>
                  <a:pt x="46278" y="33680"/>
                </a:lnTo>
                <a:lnTo>
                  <a:pt x="46278" y="26123"/>
                </a:lnTo>
                <a:lnTo>
                  <a:pt x="8902" y="26123"/>
                </a:lnTo>
                <a:lnTo>
                  <a:pt x="8902" y="0"/>
                </a:lnTo>
                <a:close/>
              </a:path>
              <a:path extrusionOk="0" h="65404" w="46354">
                <a:moveTo>
                  <a:pt x="46278" y="33680"/>
                </a:moveTo>
                <a:lnTo>
                  <a:pt x="37376" y="33680"/>
                </a:lnTo>
                <a:lnTo>
                  <a:pt x="37376" y="65189"/>
                </a:lnTo>
                <a:lnTo>
                  <a:pt x="46278" y="65189"/>
                </a:lnTo>
                <a:lnTo>
                  <a:pt x="46278" y="33680"/>
                </a:lnTo>
                <a:close/>
              </a:path>
              <a:path extrusionOk="0" h="65404" w="46354">
                <a:moveTo>
                  <a:pt x="46278" y="0"/>
                </a:moveTo>
                <a:lnTo>
                  <a:pt x="37376" y="0"/>
                </a:lnTo>
                <a:lnTo>
                  <a:pt x="37376" y="26123"/>
                </a:lnTo>
                <a:lnTo>
                  <a:pt x="46278" y="26123"/>
                </a:lnTo>
                <a:lnTo>
                  <a:pt x="4627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"/>
          <p:cNvSpPr/>
          <p:nvPr/>
        </p:nvSpPr>
        <p:spPr>
          <a:xfrm>
            <a:off x="7390148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3"/>
          <p:cNvSpPr/>
          <p:nvPr/>
        </p:nvSpPr>
        <p:spPr>
          <a:xfrm>
            <a:off x="7408184" y="6311642"/>
            <a:ext cx="51435" cy="65405"/>
          </a:xfrm>
          <a:custGeom>
            <a:rect b="b" l="l" r="r" t="t"/>
            <a:pathLst>
              <a:path extrusionOk="0" h="65404" w="51434">
                <a:moveTo>
                  <a:pt x="29616" y="8013"/>
                </a:moveTo>
                <a:lnTo>
                  <a:pt x="20726" y="8013"/>
                </a:lnTo>
                <a:lnTo>
                  <a:pt x="20726" y="65189"/>
                </a:lnTo>
                <a:lnTo>
                  <a:pt x="29616" y="65189"/>
                </a:lnTo>
                <a:lnTo>
                  <a:pt x="29616" y="8013"/>
                </a:lnTo>
                <a:close/>
              </a:path>
              <a:path extrusionOk="0" h="65404" w="51434">
                <a:moveTo>
                  <a:pt x="51282" y="0"/>
                </a:moveTo>
                <a:lnTo>
                  <a:pt x="0" y="0"/>
                </a:lnTo>
                <a:lnTo>
                  <a:pt x="0" y="8013"/>
                </a:lnTo>
                <a:lnTo>
                  <a:pt x="51282" y="8013"/>
                </a:lnTo>
                <a:lnTo>
                  <a:pt x="5128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"/>
          <p:cNvSpPr/>
          <p:nvPr/>
        </p:nvSpPr>
        <p:spPr>
          <a:xfrm>
            <a:off x="7471510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"/>
          <p:cNvSpPr/>
          <p:nvPr/>
        </p:nvSpPr>
        <p:spPr>
          <a:xfrm>
            <a:off x="7553772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7612838" y="6310487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75"/>
                </a:lnTo>
                <a:lnTo>
                  <a:pt x="0" y="23761"/>
                </a:lnTo>
                <a:lnTo>
                  <a:pt x="0" y="33438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14"/>
                </a:lnTo>
                <a:lnTo>
                  <a:pt x="46166" y="59436"/>
                </a:lnTo>
                <a:lnTo>
                  <a:pt x="20878" y="59436"/>
                </a:lnTo>
                <a:lnTo>
                  <a:pt x="16725" y="56946"/>
                </a:lnTo>
                <a:lnTo>
                  <a:pt x="10833" y="46913"/>
                </a:lnTo>
                <a:lnTo>
                  <a:pt x="9347" y="40665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3"/>
                </a:lnTo>
                <a:lnTo>
                  <a:pt x="41882" y="16926"/>
                </a:lnTo>
                <a:lnTo>
                  <a:pt x="44926" y="33098"/>
                </a:lnTo>
                <a:lnTo>
                  <a:pt x="44945" y="41503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36"/>
                </a:lnTo>
                <a:lnTo>
                  <a:pt x="46166" y="59436"/>
                </a:lnTo>
                <a:lnTo>
                  <a:pt x="47514" y="57742"/>
                </a:lnTo>
                <a:lnTo>
                  <a:pt x="52588" y="47080"/>
                </a:lnTo>
                <a:lnTo>
                  <a:pt x="54279" y="33098"/>
                </a:lnTo>
                <a:lnTo>
                  <a:pt x="52464" y="19217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3"/>
          <p:cNvSpPr/>
          <p:nvPr/>
        </p:nvSpPr>
        <p:spPr>
          <a:xfrm>
            <a:off x="7681916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/>
          <p:nvPr/>
        </p:nvSpPr>
        <p:spPr>
          <a:xfrm>
            <a:off x="7732609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7776804" y="6310750"/>
            <a:ext cx="53975" cy="66675"/>
          </a:xfrm>
          <a:custGeom>
            <a:rect b="b" l="l" r="r" t="t"/>
            <a:pathLst>
              <a:path extrusionOk="0" h="66675" w="53975">
                <a:moveTo>
                  <a:pt x="28829" y="0"/>
                </a:moveTo>
                <a:lnTo>
                  <a:pt x="26466" y="0"/>
                </a:lnTo>
                <a:lnTo>
                  <a:pt x="0" y="66078"/>
                </a:lnTo>
                <a:lnTo>
                  <a:pt x="9969" y="66078"/>
                </a:lnTo>
                <a:lnTo>
                  <a:pt x="14770" y="52323"/>
                </a:lnTo>
                <a:lnTo>
                  <a:pt x="48278" y="52323"/>
                </a:lnTo>
                <a:lnTo>
                  <a:pt x="45847" y="45783"/>
                </a:lnTo>
                <a:lnTo>
                  <a:pt x="17132" y="45783"/>
                </a:lnTo>
                <a:lnTo>
                  <a:pt x="27228" y="17094"/>
                </a:lnTo>
                <a:lnTo>
                  <a:pt x="35183" y="17094"/>
                </a:lnTo>
                <a:lnTo>
                  <a:pt x="28829" y="0"/>
                </a:lnTo>
                <a:close/>
              </a:path>
              <a:path extrusionOk="0" h="66675" w="53975">
                <a:moveTo>
                  <a:pt x="48278" y="52323"/>
                </a:moveTo>
                <a:lnTo>
                  <a:pt x="39014" y="52323"/>
                </a:lnTo>
                <a:lnTo>
                  <a:pt x="43510" y="66078"/>
                </a:lnTo>
                <a:lnTo>
                  <a:pt x="53390" y="66078"/>
                </a:lnTo>
                <a:lnTo>
                  <a:pt x="48278" y="52323"/>
                </a:lnTo>
                <a:close/>
              </a:path>
              <a:path extrusionOk="0" h="66675" w="53975">
                <a:moveTo>
                  <a:pt x="35183" y="17094"/>
                </a:moveTo>
                <a:lnTo>
                  <a:pt x="27228" y="17094"/>
                </a:lnTo>
                <a:lnTo>
                  <a:pt x="36487" y="45783"/>
                </a:lnTo>
                <a:lnTo>
                  <a:pt x="45847" y="45783"/>
                </a:lnTo>
                <a:lnTo>
                  <a:pt x="35183" y="17094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7842055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7928104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7990719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36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8053889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8072019" y="6311641"/>
            <a:ext cx="63500" cy="66675"/>
          </a:xfrm>
          <a:custGeom>
            <a:rect b="b" l="l" r="r" t="t"/>
            <a:pathLst>
              <a:path extrusionOk="0" h="66675" w="63500">
                <a:moveTo>
                  <a:pt x="23849" y="23317"/>
                </a:moveTo>
                <a:lnTo>
                  <a:pt x="16001" y="23317"/>
                </a:lnTo>
                <a:lnTo>
                  <a:pt x="30645" y="66078"/>
                </a:lnTo>
                <a:lnTo>
                  <a:pt x="32867" y="66078"/>
                </a:lnTo>
                <a:lnTo>
                  <a:pt x="39033" y="47574"/>
                </a:lnTo>
                <a:lnTo>
                  <a:pt x="31762" y="47574"/>
                </a:lnTo>
                <a:lnTo>
                  <a:pt x="23849" y="23317"/>
                </a:lnTo>
                <a:close/>
              </a:path>
              <a:path extrusionOk="0" h="66675" w="63500">
                <a:moveTo>
                  <a:pt x="16243" y="0"/>
                </a:moveTo>
                <a:lnTo>
                  <a:pt x="12179" y="0"/>
                </a:lnTo>
                <a:lnTo>
                  <a:pt x="0" y="65189"/>
                </a:lnTo>
                <a:lnTo>
                  <a:pt x="8458" y="65189"/>
                </a:lnTo>
                <a:lnTo>
                  <a:pt x="16001" y="23317"/>
                </a:lnTo>
                <a:lnTo>
                  <a:pt x="23849" y="23317"/>
                </a:lnTo>
                <a:lnTo>
                  <a:pt x="16243" y="0"/>
                </a:lnTo>
                <a:close/>
              </a:path>
              <a:path extrusionOk="0" h="66675" w="63500">
                <a:moveTo>
                  <a:pt x="54817" y="23317"/>
                </a:moveTo>
                <a:lnTo>
                  <a:pt x="47116" y="23317"/>
                </a:lnTo>
                <a:lnTo>
                  <a:pt x="54851" y="65189"/>
                </a:lnTo>
                <a:lnTo>
                  <a:pt x="63309" y="65189"/>
                </a:lnTo>
                <a:lnTo>
                  <a:pt x="54817" y="23317"/>
                </a:lnTo>
                <a:close/>
              </a:path>
              <a:path extrusionOk="0" h="66675" w="63500">
                <a:moveTo>
                  <a:pt x="50088" y="0"/>
                </a:moveTo>
                <a:lnTo>
                  <a:pt x="46088" y="0"/>
                </a:lnTo>
                <a:lnTo>
                  <a:pt x="31762" y="47574"/>
                </a:lnTo>
                <a:lnTo>
                  <a:pt x="39033" y="47574"/>
                </a:lnTo>
                <a:lnTo>
                  <a:pt x="47116" y="23317"/>
                </a:lnTo>
                <a:lnTo>
                  <a:pt x="54817" y="23317"/>
                </a:lnTo>
                <a:lnTo>
                  <a:pt x="5008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/>
          <p:cNvSpPr/>
          <p:nvPr/>
        </p:nvSpPr>
        <p:spPr>
          <a:xfrm>
            <a:off x="8146995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"/>
          <p:cNvSpPr/>
          <p:nvPr/>
        </p:nvSpPr>
        <p:spPr>
          <a:xfrm>
            <a:off x="7240923" y="6451116"/>
            <a:ext cx="45720" cy="66040"/>
          </a:xfrm>
          <a:custGeom>
            <a:rect b="b" l="l" r="r" t="t"/>
            <a:pathLst>
              <a:path extrusionOk="0" h="66040" w="45720">
                <a:moveTo>
                  <a:pt x="25171" y="0"/>
                </a:moveTo>
                <a:lnTo>
                  <a:pt x="13716" y="0"/>
                </a:lnTo>
                <a:lnTo>
                  <a:pt x="8369" y="139"/>
                </a:lnTo>
                <a:lnTo>
                  <a:pt x="0" y="457"/>
                </a:lnTo>
                <a:lnTo>
                  <a:pt x="0" y="65633"/>
                </a:lnTo>
                <a:lnTo>
                  <a:pt x="13131" y="65633"/>
                </a:lnTo>
                <a:lnTo>
                  <a:pt x="25109" y="64149"/>
                </a:lnTo>
                <a:lnTo>
                  <a:pt x="36518" y="57844"/>
                </a:lnTo>
                <a:lnTo>
                  <a:pt x="36647" y="57632"/>
                </a:lnTo>
                <a:lnTo>
                  <a:pt x="13347" y="57632"/>
                </a:lnTo>
                <a:lnTo>
                  <a:pt x="10883" y="57467"/>
                </a:lnTo>
                <a:lnTo>
                  <a:pt x="8902" y="57175"/>
                </a:lnTo>
                <a:lnTo>
                  <a:pt x="8902" y="8458"/>
                </a:lnTo>
                <a:lnTo>
                  <a:pt x="12484" y="8166"/>
                </a:lnTo>
                <a:lnTo>
                  <a:pt x="14706" y="8013"/>
                </a:lnTo>
                <a:lnTo>
                  <a:pt x="37413" y="8013"/>
                </a:lnTo>
                <a:lnTo>
                  <a:pt x="32372" y="2755"/>
                </a:lnTo>
                <a:lnTo>
                  <a:pt x="25171" y="0"/>
                </a:lnTo>
                <a:close/>
              </a:path>
              <a:path extrusionOk="0" h="66040" w="45720">
                <a:moveTo>
                  <a:pt x="37413" y="8013"/>
                </a:moveTo>
                <a:lnTo>
                  <a:pt x="14706" y="8013"/>
                </a:lnTo>
                <a:lnTo>
                  <a:pt x="22437" y="8788"/>
                </a:lnTo>
                <a:lnTo>
                  <a:pt x="32839" y="16105"/>
                </a:lnTo>
                <a:lnTo>
                  <a:pt x="36309" y="31140"/>
                </a:lnTo>
                <a:lnTo>
                  <a:pt x="36309" y="39458"/>
                </a:lnTo>
                <a:lnTo>
                  <a:pt x="34531" y="45935"/>
                </a:lnTo>
                <a:lnTo>
                  <a:pt x="30975" y="50622"/>
                </a:lnTo>
                <a:lnTo>
                  <a:pt x="27406" y="55283"/>
                </a:lnTo>
                <a:lnTo>
                  <a:pt x="22517" y="57632"/>
                </a:lnTo>
                <a:lnTo>
                  <a:pt x="36647" y="57632"/>
                </a:lnTo>
                <a:lnTo>
                  <a:pt x="43362" y="46595"/>
                </a:lnTo>
                <a:lnTo>
                  <a:pt x="45540" y="31140"/>
                </a:lnTo>
                <a:lnTo>
                  <a:pt x="45643" y="21209"/>
                </a:lnTo>
                <a:lnTo>
                  <a:pt x="42989" y="13830"/>
                </a:lnTo>
                <a:lnTo>
                  <a:pt x="37413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730737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7328166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29" y="55143"/>
                </a:moveTo>
                <a:lnTo>
                  <a:pt x="177" y="63322"/>
                </a:lnTo>
                <a:lnTo>
                  <a:pt x="4267" y="66052"/>
                </a:lnTo>
                <a:lnTo>
                  <a:pt x="9207" y="67424"/>
                </a:lnTo>
                <a:lnTo>
                  <a:pt x="21577" y="67424"/>
                </a:lnTo>
                <a:lnTo>
                  <a:pt x="26835" y="65722"/>
                </a:lnTo>
                <a:lnTo>
                  <a:pt x="34082" y="59423"/>
                </a:lnTo>
                <a:lnTo>
                  <a:pt x="14325" y="59423"/>
                </a:lnTo>
                <a:lnTo>
                  <a:pt x="12103" y="59004"/>
                </a:lnTo>
                <a:lnTo>
                  <a:pt x="7150" y="57365"/>
                </a:lnTo>
                <a:lnTo>
                  <a:pt x="5092" y="56349"/>
                </a:lnTo>
                <a:lnTo>
                  <a:pt x="3429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597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876" y="24345"/>
                </a:lnTo>
                <a:lnTo>
                  <a:pt x="4406" y="30035"/>
                </a:lnTo>
                <a:lnTo>
                  <a:pt x="7518" y="32499"/>
                </a:lnTo>
                <a:lnTo>
                  <a:pt x="21932" y="39255"/>
                </a:lnTo>
                <a:lnTo>
                  <a:pt x="24879" y="41300"/>
                </a:lnTo>
                <a:lnTo>
                  <a:pt x="27216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82" y="59423"/>
                </a:lnTo>
                <a:lnTo>
                  <a:pt x="34696" y="58889"/>
                </a:lnTo>
                <a:lnTo>
                  <a:pt x="36664" y="54736"/>
                </a:lnTo>
                <a:lnTo>
                  <a:pt x="36600" y="45072"/>
                </a:lnTo>
                <a:lnTo>
                  <a:pt x="35763" y="41617"/>
                </a:lnTo>
                <a:lnTo>
                  <a:pt x="32181" y="35775"/>
                </a:lnTo>
                <a:lnTo>
                  <a:pt x="29057" y="33261"/>
                </a:lnTo>
                <a:lnTo>
                  <a:pt x="15824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52" y="22682"/>
                </a:lnTo>
                <a:lnTo>
                  <a:pt x="9207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66" y="11861"/>
                </a:lnTo>
                <a:lnTo>
                  <a:pt x="13233" y="8432"/>
                </a:lnTo>
                <a:lnTo>
                  <a:pt x="15621" y="7569"/>
                </a:lnTo>
                <a:lnTo>
                  <a:pt x="32089" y="7569"/>
                </a:lnTo>
                <a:lnTo>
                  <a:pt x="33464" y="3517"/>
                </a:lnTo>
                <a:lnTo>
                  <a:pt x="30632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089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38" y="9588"/>
                </a:lnTo>
                <a:lnTo>
                  <a:pt x="29641" y="10401"/>
                </a:lnTo>
                <a:lnTo>
                  <a:pt x="30835" y="11264"/>
                </a:lnTo>
                <a:lnTo>
                  <a:pt x="32089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7379668" y="6451116"/>
            <a:ext cx="38735" cy="66040"/>
          </a:xfrm>
          <a:custGeom>
            <a:rect b="b" l="l" r="r" t="t"/>
            <a:pathLst>
              <a:path extrusionOk="0" h="66040" w="38734">
                <a:moveTo>
                  <a:pt x="12192" y="0"/>
                </a:moveTo>
                <a:lnTo>
                  <a:pt x="10795" y="0"/>
                </a:lnTo>
                <a:lnTo>
                  <a:pt x="6731" y="139"/>
                </a:lnTo>
                <a:lnTo>
                  <a:pt x="0" y="457"/>
                </a:lnTo>
                <a:lnTo>
                  <a:pt x="0" y="65633"/>
                </a:lnTo>
                <a:lnTo>
                  <a:pt x="8902" y="65633"/>
                </a:lnTo>
                <a:lnTo>
                  <a:pt x="8902" y="40525"/>
                </a:lnTo>
                <a:lnTo>
                  <a:pt x="19871" y="40525"/>
                </a:lnTo>
                <a:lnTo>
                  <a:pt x="30715" y="37421"/>
                </a:lnTo>
                <a:lnTo>
                  <a:pt x="33873" y="32969"/>
                </a:lnTo>
                <a:lnTo>
                  <a:pt x="14655" y="32969"/>
                </a:lnTo>
                <a:lnTo>
                  <a:pt x="8902" y="32524"/>
                </a:lnTo>
                <a:lnTo>
                  <a:pt x="8902" y="8458"/>
                </a:lnTo>
                <a:lnTo>
                  <a:pt x="10947" y="8166"/>
                </a:lnTo>
                <a:lnTo>
                  <a:pt x="12560" y="8013"/>
                </a:lnTo>
                <a:lnTo>
                  <a:pt x="35769" y="8013"/>
                </a:lnTo>
                <a:lnTo>
                  <a:pt x="29369" y="2622"/>
                </a:lnTo>
                <a:lnTo>
                  <a:pt x="12192" y="0"/>
                </a:lnTo>
                <a:close/>
              </a:path>
              <a:path extrusionOk="0" h="66040" w="38734">
                <a:moveTo>
                  <a:pt x="19871" y="40525"/>
                </a:moveTo>
                <a:lnTo>
                  <a:pt x="8902" y="40525"/>
                </a:lnTo>
                <a:lnTo>
                  <a:pt x="12280" y="40843"/>
                </a:lnTo>
                <a:lnTo>
                  <a:pt x="14478" y="40982"/>
                </a:lnTo>
                <a:lnTo>
                  <a:pt x="18597" y="40890"/>
                </a:lnTo>
                <a:lnTo>
                  <a:pt x="19871" y="40525"/>
                </a:lnTo>
                <a:close/>
              </a:path>
              <a:path extrusionOk="0" h="66040" w="38734">
                <a:moveTo>
                  <a:pt x="35769" y="8013"/>
                </a:moveTo>
                <a:lnTo>
                  <a:pt x="25527" y="8013"/>
                </a:lnTo>
                <a:lnTo>
                  <a:pt x="31419" y="11988"/>
                </a:lnTo>
                <a:lnTo>
                  <a:pt x="31419" y="28625"/>
                </a:lnTo>
                <a:lnTo>
                  <a:pt x="25895" y="32969"/>
                </a:lnTo>
                <a:lnTo>
                  <a:pt x="33873" y="32969"/>
                </a:lnTo>
                <a:lnTo>
                  <a:pt x="37535" y="27806"/>
                </a:lnTo>
                <a:lnTo>
                  <a:pt x="38716" y="10496"/>
                </a:lnTo>
                <a:lnTo>
                  <a:pt x="35769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7435029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7492790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7556129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7641958" y="6450913"/>
            <a:ext cx="46355" cy="66040"/>
          </a:xfrm>
          <a:custGeom>
            <a:rect b="b" l="l" r="r" t="t"/>
            <a:pathLst>
              <a:path extrusionOk="0" h="66040" w="46354">
                <a:moveTo>
                  <a:pt x="16281" y="0"/>
                </a:moveTo>
                <a:lnTo>
                  <a:pt x="11201" y="88"/>
                </a:lnTo>
                <a:lnTo>
                  <a:pt x="2641" y="546"/>
                </a:lnTo>
                <a:lnTo>
                  <a:pt x="0" y="660"/>
                </a:lnTo>
                <a:lnTo>
                  <a:pt x="0" y="65836"/>
                </a:lnTo>
                <a:lnTo>
                  <a:pt x="8902" y="65836"/>
                </a:lnTo>
                <a:lnTo>
                  <a:pt x="8902" y="37388"/>
                </a:lnTo>
                <a:lnTo>
                  <a:pt x="27969" y="37388"/>
                </a:lnTo>
                <a:lnTo>
                  <a:pt x="27000" y="35852"/>
                </a:lnTo>
                <a:lnTo>
                  <a:pt x="30467" y="35051"/>
                </a:lnTo>
                <a:lnTo>
                  <a:pt x="33477" y="33007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37"/>
                </a:lnTo>
                <a:lnTo>
                  <a:pt x="8902" y="29844"/>
                </a:lnTo>
                <a:lnTo>
                  <a:pt x="8902" y="8661"/>
                </a:lnTo>
                <a:lnTo>
                  <a:pt x="11493" y="8369"/>
                </a:lnTo>
                <a:lnTo>
                  <a:pt x="13258" y="8216"/>
                </a:lnTo>
                <a:lnTo>
                  <a:pt x="35502" y="8216"/>
                </a:lnTo>
                <a:lnTo>
                  <a:pt x="31959" y="3333"/>
                </a:lnTo>
                <a:lnTo>
                  <a:pt x="16281" y="0"/>
                </a:lnTo>
                <a:close/>
              </a:path>
              <a:path extrusionOk="0" h="66040" w="46354">
                <a:moveTo>
                  <a:pt x="27969" y="37388"/>
                </a:moveTo>
                <a:lnTo>
                  <a:pt x="8902" y="37388"/>
                </a:lnTo>
                <a:lnTo>
                  <a:pt x="13195" y="37706"/>
                </a:lnTo>
                <a:lnTo>
                  <a:pt x="16344" y="37845"/>
                </a:lnTo>
                <a:lnTo>
                  <a:pt x="18326" y="37845"/>
                </a:lnTo>
                <a:lnTo>
                  <a:pt x="35725" y="65836"/>
                </a:lnTo>
                <a:lnTo>
                  <a:pt x="45910" y="65836"/>
                </a:lnTo>
                <a:lnTo>
                  <a:pt x="27969" y="37388"/>
                </a:lnTo>
                <a:close/>
              </a:path>
              <a:path extrusionOk="0" h="66040" w="46354">
                <a:moveTo>
                  <a:pt x="35502" y="8216"/>
                </a:moveTo>
                <a:lnTo>
                  <a:pt x="19773" y="8216"/>
                </a:lnTo>
                <a:lnTo>
                  <a:pt x="23914" y="9016"/>
                </a:lnTo>
                <a:lnTo>
                  <a:pt x="29121" y="12217"/>
                </a:lnTo>
                <a:lnTo>
                  <a:pt x="30429" y="14846"/>
                </a:lnTo>
                <a:lnTo>
                  <a:pt x="30429" y="22910"/>
                </a:lnTo>
                <a:lnTo>
                  <a:pt x="29222" y="25971"/>
                </a:lnTo>
                <a:lnTo>
                  <a:pt x="24345" y="29425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41"/>
                </a:lnTo>
                <a:lnTo>
                  <a:pt x="39789" y="22758"/>
                </a:lnTo>
                <a:lnTo>
                  <a:pt x="39231" y="13357"/>
                </a:lnTo>
                <a:lnTo>
                  <a:pt x="35502" y="8216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7699112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7749355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41" y="55143"/>
                </a:moveTo>
                <a:lnTo>
                  <a:pt x="177" y="63322"/>
                </a:lnTo>
                <a:lnTo>
                  <a:pt x="4279" y="66052"/>
                </a:lnTo>
                <a:lnTo>
                  <a:pt x="9220" y="67424"/>
                </a:lnTo>
                <a:lnTo>
                  <a:pt x="21590" y="67424"/>
                </a:lnTo>
                <a:lnTo>
                  <a:pt x="26847" y="65722"/>
                </a:lnTo>
                <a:lnTo>
                  <a:pt x="34095" y="59423"/>
                </a:lnTo>
                <a:lnTo>
                  <a:pt x="14325" y="59423"/>
                </a:lnTo>
                <a:lnTo>
                  <a:pt x="12128" y="59004"/>
                </a:lnTo>
                <a:lnTo>
                  <a:pt x="7162" y="57365"/>
                </a:lnTo>
                <a:lnTo>
                  <a:pt x="5092" y="56349"/>
                </a:lnTo>
                <a:lnTo>
                  <a:pt x="3441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610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901" y="24345"/>
                </a:lnTo>
                <a:lnTo>
                  <a:pt x="4419" y="30035"/>
                </a:lnTo>
                <a:lnTo>
                  <a:pt x="7531" y="32499"/>
                </a:lnTo>
                <a:lnTo>
                  <a:pt x="21945" y="39255"/>
                </a:lnTo>
                <a:lnTo>
                  <a:pt x="24892" y="41300"/>
                </a:lnTo>
                <a:lnTo>
                  <a:pt x="27228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95" y="59423"/>
                </a:lnTo>
                <a:lnTo>
                  <a:pt x="34709" y="58889"/>
                </a:lnTo>
                <a:lnTo>
                  <a:pt x="36677" y="54736"/>
                </a:lnTo>
                <a:lnTo>
                  <a:pt x="36612" y="45072"/>
                </a:lnTo>
                <a:lnTo>
                  <a:pt x="35775" y="41617"/>
                </a:lnTo>
                <a:lnTo>
                  <a:pt x="32194" y="35775"/>
                </a:lnTo>
                <a:lnTo>
                  <a:pt x="29070" y="33261"/>
                </a:lnTo>
                <a:lnTo>
                  <a:pt x="15836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64" y="22682"/>
                </a:lnTo>
                <a:lnTo>
                  <a:pt x="9220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79" y="11861"/>
                </a:lnTo>
                <a:lnTo>
                  <a:pt x="13258" y="8432"/>
                </a:lnTo>
                <a:lnTo>
                  <a:pt x="15621" y="7569"/>
                </a:lnTo>
                <a:lnTo>
                  <a:pt x="32102" y="7569"/>
                </a:lnTo>
                <a:lnTo>
                  <a:pt x="33477" y="3517"/>
                </a:lnTo>
                <a:lnTo>
                  <a:pt x="30645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102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63" y="9588"/>
                </a:lnTo>
                <a:lnTo>
                  <a:pt x="29654" y="10401"/>
                </a:lnTo>
                <a:lnTo>
                  <a:pt x="30848" y="11264"/>
                </a:lnTo>
                <a:lnTo>
                  <a:pt x="32102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7797730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7866808" y="6451572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76"/>
                </a:lnTo>
                <a:lnTo>
                  <a:pt x="38354" y="65176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7917521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7975282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804463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8065425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8134508" y="6451568"/>
            <a:ext cx="45085" cy="66675"/>
          </a:xfrm>
          <a:custGeom>
            <a:rect b="b" l="l" r="r" t="t"/>
            <a:pathLst>
              <a:path extrusionOk="0" h="66675" w="45084">
                <a:moveTo>
                  <a:pt x="16945" y="18415"/>
                </a:moveTo>
                <a:lnTo>
                  <a:pt x="8445" y="18415"/>
                </a:lnTo>
                <a:lnTo>
                  <a:pt x="42138" y="66078"/>
                </a:lnTo>
                <a:lnTo>
                  <a:pt x="44792" y="66078"/>
                </a:lnTo>
                <a:lnTo>
                  <a:pt x="44792" y="45072"/>
                </a:lnTo>
                <a:lnTo>
                  <a:pt x="36347" y="45072"/>
                </a:lnTo>
                <a:lnTo>
                  <a:pt x="16945" y="18415"/>
                </a:lnTo>
                <a:close/>
              </a:path>
              <a:path extrusionOk="0" h="66675" w="45084">
                <a:moveTo>
                  <a:pt x="3543" y="0"/>
                </a:moveTo>
                <a:lnTo>
                  <a:pt x="0" y="0"/>
                </a:lnTo>
                <a:lnTo>
                  <a:pt x="0" y="65176"/>
                </a:lnTo>
                <a:lnTo>
                  <a:pt x="8445" y="65176"/>
                </a:lnTo>
                <a:lnTo>
                  <a:pt x="8445" y="18415"/>
                </a:lnTo>
                <a:lnTo>
                  <a:pt x="16945" y="18415"/>
                </a:lnTo>
                <a:lnTo>
                  <a:pt x="3543" y="0"/>
                </a:lnTo>
                <a:close/>
              </a:path>
              <a:path extrusionOk="0" h="66675" w="45084">
                <a:moveTo>
                  <a:pt x="44792" y="0"/>
                </a:moveTo>
                <a:lnTo>
                  <a:pt x="36347" y="0"/>
                </a:lnTo>
                <a:lnTo>
                  <a:pt x="36347" y="45072"/>
                </a:lnTo>
                <a:lnTo>
                  <a:pt x="44792" y="45072"/>
                </a:lnTo>
                <a:lnTo>
                  <a:pt x="447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219199" y="1898650"/>
            <a:ext cx="7488443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Операції з пов’язаними особами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Операції з державою (рефінансування, стабілізаційні кредити, РЕПО операції)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Дотримання внутрішніх процедур банку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Забезпечення, оцінки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Сплата податків</a:t>
            </a:r>
            <a:endParaRPr/>
          </a:p>
          <a:p>
            <a:pPr indent="0" lvl="0" marL="0" marR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A5002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1551824" y="1089561"/>
            <a:ext cx="71558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/>
              <a:t>Рекомендації топменеджменту</a:t>
            </a:r>
            <a:endParaRPr sz="2200"/>
          </a:p>
        </p:txBody>
      </p:sp>
      <p:sp>
        <p:nvSpPr>
          <p:cNvPr id="114" name="Google Shape;114;p4"/>
          <p:cNvSpPr/>
          <p:nvPr/>
        </p:nvSpPr>
        <p:spPr>
          <a:xfrm>
            <a:off x="1359312" y="0"/>
            <a:ext cx="46355" cy="1428115"/>
          </a:xfrm>
          <a:custGeom>
            <a:rect b="b" l="l" r="r" t="t"/>
            <a:pathLst>
              <a:path extrusionOk="0" h="1428115" w="4635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8284416" y="6270010"/>
            <a:ext cx="455930" cy="288925"/>
          </a:xfrm>
          <a:custGeom>
            <a:rect b="b" l="l" r="r" t="t"/>
            <a:pathLst>
              <a:path extrusionOk="0" h="288925" w="455929">
                <a:moveTo>
                  <a:pt x="59131" y="0"/>
                </a:moveTo>
                <a:lnTo>
                  <a:pt x="21958" y="0"/>
                </a:lnTo>
                <a:lnTo>
                  <a:pt x="0" y="23558"/>
                </a:lnTo>
                <a:lnTo>
                  <a:pt x="36791" y="23558"/>
                </a:lnTo>
                <a:lnTo>
                  <a:pt x="124929" y="288328"/>
                </a:lnTo>
                <a:lnTo>
                  <a:pt x="153746" y="288328"/>
                </a:lnTo>
                <a:lnTo>
                  <a:pt x="166641" y="249351"/>
                </a:lnTo>
                <a:lnTo>
                  <a:pt x="139128" y="249351"/>
                </a:lnTo>
                <a:lnTo>
                  <a:pt x="59131" y="0"/>
                </a:lnTo>
                <a:close/>
              </a:path>
              <a:path extrusionOk="0" h="288925" w="455929">
                <a:moveTo>
                  <a:pt x="420312" y="23558"/>
                </a:moveTo>
                <a:lnTo>
                  <a:pt x="334784" y="23558"/>
                </a:lnTo>
                <a:lnTo>
                  <a:pt x="347863" y="23801"/>
                </a:lnTo>
                <a:lnTo>
                  <a:pt x="360312" y="24529"/>
                </a:lnTo>
                <a:lnTo>
                  <a:pt x="399351" y="39065"/>
                </a:lnTo>
                <a:lnTo>
                  <a:pt x="409457" y="69937"/>
                </a:lnTo>
                <a:lnTo>
                  <a:pt x="408496" y="85114"/>
                </a:lnTo>
                <a:lnTo>
                  <a:pt x="376593" y="120998"/>
                </a:lnTo>
                <a:lnTo>
                  <a:pt x="316903" y="125488"/>
                </a:lnTo>
                <a:lnTo>
                  <a:pt x="316903" y="147421"/>
                </a:lnTo>
                <a:lnTo>
                  <a:pt x="350227" y="147421"/>
                </a:lnTo>
                <a:lnTo>
                  <a:pt x="363274" y="147888"/>
                </a:lnTo>
                <a:lnTo>
                  <a:pt x="401111" y="157018"/>
                </a:lnTo>
                <a:lnTo>
                  <a:pt x="425400" y="186476"/>
                </a:lnTo>
                <a:lnTo>
                  <a:pt x="427787" y="198703"/>
                </a:lnTo>
                <a:lnTo>
                  <a:pt x="427430" y="215630"/>
                </a:lnTo>
                <a:lnTo>
                  <a:pt x="400029" y="257723"/>
                </a:lnTo>
                <a:lnTo>
                  <a:pt x="281177" y="264782"/>
                </a:lnTo>
                <a:lnTo>
                  <a:pt x="222694" y="264782"/>
                </a:lnTo>
                <a:lnTo>
                  <a:pt x="222694" y="288328"/>
                </a:lnTo>
                <a:lnTo>
                  <a:pt x="365645" y="288328"/>
                </a:lnTo>
                <a:lnTo>
                  <a:pt x="378458" y="287802"/>
                </a:lnTo>
                <a:lnTo>
                  <a:pt x="418071" y="277903"/>
                </a:lnTo>
                <a:lnTo>
                  <a:pt x="450687" y="241917"/>
                </a:lnTo>
                <a:lnTo>
                  <a:pt x="455802" y="206298"/>
                </a:lnTo>
                <a:lnTo>
                  <a:pt x="454885" y="191054"/>
                </a:lnTo>
                <a:lnTo>
                  <a:pt x="432164" y="149408"/>
                </a:lnTo>
                <a:lnTo>
                  <a:pt x="409643" y="137432"/>
                </a:lnTo>
                <a:lnTo>
                  <a:pt x="413975" y="127553"/>
                </a:lnTo>
                <a:lnTo>
                  <a:pt x="434885" y="94350"/>
                </a:lnTo>
                <a:lnTo>
                  <a:pt x="437121" y="69849"/>
                </a:lnTo>
                <a:lnTo>
                  <a:pt x="436100" y="55235"/>
                </a:lnTo>
                <a:lnTo>
                  <a:pt x="433039" y="42780"/>
                </a:lnTo>
                <a:lnTo>
                  <a:pt x="427940" y="32488"/>
                </a:lnTo>
                <a:lnTo>
                  <a:pt x="420312" y="23558"/>
                </a:lnTo>
                <a:close/>
              </a:path>
              <a:path extrusionOk="0" h="288925" w="455929">
                <a:moveTo>
                  <a:pt x="281012" y="63372"/>
                </a:moveTo>
                <a:lnTo>
                  <a:pt x="253415" y="92748"/>
                </a:lnTo>
                <a:lnTo>
                  <a:pt x="253555" y="264782"/>
                </a:lnTo>
                <a:lnTo>
                  <a:pt x="281177" y="264782"/>
                </a:lnTo>
                <a:lnTo>
                  <a:pt x="281012" y="63372"/>
                </a:lnTo>
                <a:close/>
              </a:path>
              <a:path extrusionOk="0" h="288925" w="455929">
                <a:moveTo>
                  <a:pt x="275589" y="0"/>
                </a:moveTo>
                <a:lnTo>
                  <a:pt x="220357" y="0"/>
                </a:lnTo>
                <a:lnTo>
                  <a:pt x="139128" y="249351"/>
                </a:lnTo>
                <a:lnTo>
                  <a:pt x="166641" y="249351"/>
                </a:lnTo>
                <a:lnTo>
                  <a:pt x="177888" y="215630"/>
                </a:lnTo>
                <a:lnTo>
                  <a:pt x="189934" y="179811"/>
                </a:lnTo>
                <a:lnTo>
                  <a:pt x="208316" y="125460"/>
                </a:lnTo>
                <a:lnTo>
                  <a:pt x="219786" y="91318"/>
                </a:lnTo>
                <a:lnTo>
                  <a:pt x="231285" y="56817"/>
                </a:lnTo>
                <a:lnTo>
                  <a:pt x="238690" y="34443"/>
                </a:lnTo>
                <a:lnTo>
                  <a:pt x="247738" y="23558"/>
                </a:lnTo>
                <a:lnTo>
                  <a:pt x="420312" y="23558"/>
                </a:lnTo>
                <a:lnTo>
                  <a:pt x="419057" y="22089"/>
                </a:lnTo>
                <a:lnTo>
                  <a:pt x="383012" y="4049"/>
                </a:lnTo>
                <a:lnTo>
                  <a:pt x="345525" y="143"/>
                </a:lnTo>
                <a:lnTo>
                  <a:pt x="275589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8767799" y="6270011"/>
            <a:ext cx="27940" cy="67310"/>
          </a:xfrm>
          <a:custGeom>
            <a:rect b="b" l="l" r="r" t="t"/>
            <a:pathLst>
              <a:path extrusionOk="0" h="67310" w="27940">
                <a:moveTo>
                  <a:pt x="27571" y="0"/>
                </a:moveTo>
                <a:lnTo>
                  <a:pt x="0" y="0"/>
                </a:lnTo>
                <a:lnTo>
                  <a:pt x="0" y="66954"/>
                </a:lnTo>
                <a:lnTo>
                  <a:pt x="27571" y="37604"/>
                </a:lnTo>
                <a:lnTo>
                  <a:pt x="27571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7231661" y="6311639"/>
            <a:ext cx="76835" cy="66675"/>
          </a:xfrm>
          <a:custGeom>
            <a:rect b="b" l="l" r="r" t="t"/>
            <a:pathLst>
              <a:path extrusionOk="0" h="66675" w="76834">
                <a:moveTo>
                  <a:pt x="9258" y="0"/>
                </a:moveTo>
                <a:lnTo>
                  <a:pt x="0" y="0"/>
                </a:lnTo>
                <a:lnTo>
                  <a:pt x="20561" y="66078"/>
                </a:lnTo>
                <a:lnTo>
                  <a:pt x="23367" y="66078"/>
                </a:lnTo>
                <a:lnTo>
                  <a:pt x="30000" y="45529"/>
                </a:lnTo>
                <a:lnTo>
                  <a:pt x="22339" y="45529"/>
                </a:lnTo>
                <a:lnTo>
                  <a:pt x="9258" y="0"/>
                </a:lnTo>
                <a:close/>
              </a:path>
              <a:path extrusionOk="0" h="66675" w="76834">
                <a:moveTo>
                  <a:pt x="46365" y="21145"/>
                </a:moveTo>
                <a:lnTo>
                  <a:pt x="37871" y="21145"/>
                </a:lnTo>
                <a:lnTo>
                  <a:pt x="53390" y="66078"/>
                </a:lnTo>
                <a:lnTo>
                  <a:pt x="56197" y="66078"/>
                </a:lnTo>
                <a:lnTo>
                  <a:pt x="62535" y="45440"/>
                </a:lnTo>
                <a:lnTo>
                  <a:pt x="53936" y="45440"/>
                </a:lnTo>
                <a:lnTo>
                  <a:pt x="46365" y="21145"/>
                </a:lnTo>
                <a:close/>
              </a:path>
              <a:path extrusionOk="0" h="66675" w="76834">
                <a:moveTo>
                  <a:pt x="39776" y="0"/>
                </a:moveTo>
                <a:lnTo>
                  <a:pt x="36664" y="0"/>
                </a:lnTo>
                <a:lnTo>
                  <a:pt x="22339" y="45529"/>
                </a:lnTo>
                <a:lnTo>
                  <a:pt x="30000" y="45529"/>
                </a:lnTo>
                <a:lnTo>
                  <a:pt x="37871" y="21145"/>
                </a:lnTo>
                <a:lnTo>
                  <a:pt x="46365" y="21145"/>
                </a:lnTo>
                <a:lnTo>
                  <a:pt x="39776" y="0"/>
                </a:lnTo>
                <a:close/>
              </a:path>
              <a:path extrusionOk="0" h="66675" w="76834">
                <a:moveTo>
                  <a:pt x="76492" y="0"/>
                </a:moveTo>
                <a:lnTo>
                  <a:pt x="67233" y="0"/>
                </a:lnTo>
                <a:lnTo>
                  <a:pt x="53936" y="45440"/>
                </a:lnTo>
                <a:lnTo>
                  <a:pt x="62535" y="45440"/>
                </a:lnTo>
                <a:lnTo>
                  <a:pt x="764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7319954" y="6311641"/>
            <a:ext cx="46355" cy="65405"/>
          </a:xfrm>
          <a:custGeom>
            <a:rect b="b" l="l" r="r" t="t"/>
            <a:pathLst>
              <a:path extrusionOk="0" h="65404" w="4635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8902" y="65189"/>
                </a:lnTo>
                <a:lnTo>
                  <a:pt x="8902" y="33680"/>
                </a:lnTo>
                <a:lnTo>
                  <a:pt x="46278" y="33680"/>
                </a:lnTo>
                <a:lnTo>
                  <a:pt x="46278" y="26123"/>
                </a:lnTo>
                <a:lnTo>
                  <a:pt x="8902" y="26123"/>
                </a:lnTo>
                <a:lnTo>
                  <a:pt x="8902" y="0"/>
                </a:lnTo>
                <a:close/>
              </a:path>
              <a:path extrusionOk="0" h="65404" w="46354">
                <a:moveTo>
                  <a:pt x="46278" y="33680"/>
                </a:moveTo>
                <a:lnTo>
                  <a:pt x="37376" y="33680"/>
                </a:lnTo>
                <a:lnTo>
                  <a:pt x="37376" y="65189"/>
                </a:lnTo>
                <a:lnTo>
                  <a:pt x="46278" y="65189"/>
                </a:lnTo>
                <a:lnTo>
                  <a:pt x="46278" y="33680"/>
                </a:lnTo>
                <a:close/>
              </a:path>
              <a:path extrusionOk="0" h="65404" w="46354">
                <a:moveTo>
                  <a:pt x="46278" y="0"/>
                </a:moveTo>
                <a:lnTo>
                  <a:pt x="37376" y="0"/>
                </a:lnTo>
                <a:lnTo>
                  <a:pt x="37376" y="26123"/>
                </a:lnTo>
                <a:lnTo>
                  <a:pt x="46278" y="26123"/>
                </a:lnTo>
                <a:lnTo>
                  <a:pt x="4627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7390148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7408184" y="6311642"/>
            <a:ext cx="51435" cy="65405"/>
          </a:xfrm>
          <a:custGeom>
            <a:rect b="b" l="l" r="r" t="t"/>
            <a:pathLst>
              <a:path extrusionOk="0" h="65404" w="51434">
                <a:moveTo>
                  <a:pt x="29616" y="8013"/>
                </a:moveTo>
                <a:lnTo>
                  <a:pt x="20726" y="8013"/>
                </a:lnTo>
                <a:lnTo>
                  <a:pt x="20726" y="65189"/>
                </a:lnTo>
                <a:lnTo>
                  <a:pt x="29616" y="65189"/>
                </a:lnTo>
                <a:lnTo>
                  <a:pt x="29616" y="8013"/>
                </a:lnTo>
                <a:close/>
              </a:path>
              <a:path extrusionOk="0" h="65404" w="51434">
                <a:moveTo>
                  <a:pt x="51282" y="0"/>
                </a:moveTo>
                <a:lnTo>
                  <a:pt x="0" y="0"/>
                </a:lnTo>
                <a:lnTo>
                  <a:pt x="0" y="8013"/>
                </a:lnTo>
                <a:lnTo>
                  <a:pt x="51282" y="8013"/>
                </a:lnTo>
                <a:lnTo>
                  <a:pt x="5128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7471510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7553772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7612838" y="6310487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75"/>
                </a:lnTo>
                <a:lnTo>
                  <a:pt x="0" y="23761"/>
                </a:lnTo>
                <a:lnTo>
                  <a:pt x="0" y="33438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14"/>
                </a:lnTo>
                <a:lnTo>
                  <a:pt x="46166" y="59436"/>
                </a:lnTo>
                <a:lnTo>
                  <a:pt x="20878" y="59436"/>
                </a:lnTo>
                <a:lnTo>
                  <a:pt x="16725" y="56946"/>
                </a:lnTo>
                <a:lnTo>
                  <a:pt x="10833" y="46913"/>
                </a:lnTo>
                <a:lnTo>
                  <a:pt x="9347" y="40665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3"/>
                </a:lnTo>
                <a:lnTo>
                  <a:pt x="41882" y="16926"/>
                </a:lnTo>
                <a:lnTo>
                  <a:pt x="44926" y="33098"/>
                </a:lnTo>
                <a:lnTo>
                  <a:pt x="44945" y="41503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36"/>
                </a:lnTo>
                <a:lnTo>
                  <a:pt x="46166" y="59436"/>
                </a:lnTo>
                <a:lnTo>
                  <a:pt x="47514" y="57742"/>
                </a:lnTo>
                <a:lnTo>
                  <a:pt x="52588" y="47080"/>
                </a:lnTo>
                <a:lnTo>
                  <a:pt x="54279" y="33098"/>
                </a:lnTo>
                <a:lnTo>
                  <a:pt x="52464" y="19217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7681916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7732609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7776804" y="6310750"/>
            <a:ext cx="53975" cy="66675"/>
          </a:xfrm>
          <a:custGeom>
            <a:rect b="b" l="l" r="r" t="t"/>
            <a:pathLst>
              <a:path extrusionOk="0" h="66675" w="53975">
                <a:moveTo>
                  <a:pt x="28829" y="0"/>
                </a:moveTo>
                <a:lnTo>
                  <a:pt x="26466" y="0"/>
                </a:lnTo>
                <a:lnTo>
                  <a:pt x="0" y="66078"/>
                </a:lnTo>
                <a:lnTo>
                  <a:pt x="9969" y="66078"/>
                </a:lnTo>
                <a:lnTo>
                  <a:pt x="14770" y="52323"/>
                </a:lnTo>
                <a:lnTo>
                  <a:pt x="48278" y="52323"/>
                </a:lnTo>
                <a:lnTo>
                  <a:pt x="45847" y="45783"/>
                </a:lnTo>
                <a:lnTo>
                  <a:pt x="17132" y="45783"/>
                </a:lnTo>
                <a:lnTo>
                  <a:pt x="27228" y="17094"/>
                </a:lnTo>
                <a:lnTo>
                  <a:pt x="35183" y="17094"/>
                </a:lnTo>
                <a:lnTo>
                  <a:pt x="28829" y="0"/>
                </a:lnTo>
                <a:close/>
              </a:path>
              <a:path extrusionOk="0" h="66675" w="53975">
                <a:moveTo>
                  <a:pt x="48278" y="52323"/>
                </a:moveTo>
                <a:lnTo>
                  <a:pt x="39014" y="52323"/>
                </a:lnTo>
                <a:lnTo>
                  <a:pt x="43510" y="66078"/>
                </a:lnTo>
                <a:lnTo>
                  <a:pt x="53390" y="66078"/>
                </a:lnTo>
                <a:lnTo>
                  <a:pt x="48278" y="52323"/>
                </a:lnTo>
                <a:close/>
              </a:path>
              <a:path extrusionOk="0" h="66675" w="53975">
                <a:moveTo>
                  <a:pt x="35183" y="17094"/>
                </a:moveTo>
                <a:lnTo>
                  <a:pt x="27228" y="17094"/>
                </a:lnTo>
                <a:lnTo>
                  <a:pt x="36487" y="45783"/>
                </a:lnTo>
                <a:lnTo>
                  <a:pt x="45847" y="45783"/>
                </a:lnTo>
                <a:lnTo>
                  <a:pt x="35183" y="17094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7842055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7928104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7990719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36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8053889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8072019" y="6311641"/>
            <a:ext cx="63500" cy="66675"/>
          </a:xfrm>
          <a:custGeom>
            <a:rect b="b" l="l" r="r" t="t"/>
            <a:pathLst>
              <a:path extrusionOk="0" h="66675" w="63500">
                <a:moveTo>
                  <a:pt x="23849" y="23317"/>
                </a:moveTo>
                <a:lnTo>
                  <a:pt x="16001" y="23317"/>
                </a:lnTo>
                <a:lnTo>
                  <a:pt x="30645" y="66078"/>
                </a:lnTo>
                <a:lnTo>
                  <a:pt x="32867" y="66078"/>
                </a:lnTo>
                <a:lnTo>
                  <a:pt x="39033" y="47574"/>
                </a:lnTo>
                <a:lnTo>
                  <a:pt x="31762" y="47574"/>
                </a:lnTo>
                <a:lnTo>
                  <a:pt x="23849" y="23317"/>
                </a:lnTo>
                <a:close/>
              </a:path>
              <a:path extrusionOk="0" h="66675" w="63500">
                <a:moveTo>
                  <a:pt x="16243" y="0"/>
                </a:moveTo>
                <a:lnTo>
                  <a:pt x="12179" y="0"/>
                </a:lnTo>
                <a:lnTo>
                  <a:pt x="0" y="65189"/>
                </a:lnTo>
                <a:lnTo>
                  <a:pt x="8458" y="65189"/>
                </a:lnTo>
                <a:lnTo>
                  <a:pt x="16001" y="23317"/>
                </a:lnTo>
                <a:lnTo>
                  <a:pt x="23849" y="23317"/>
                </a:lnTo>
                <a:lnTo>
                  <a:pt x="16243" y="0"/>
                </a:lnTo>
                <a:close/>
              </a:path>
              <a:path extrusionOk="0" h="66675" w="63500">
                <a:moveTo>
                  <a:pt x="54817" y="23317"/>
                </a:moveTo>
                <a:lnTo>
                  <a:pt x="47116" y="23317"/>
                </a:lnTo>
                <a:lnTo>
                  <a:pt x="54851" y="65189"/>
                </a:lnTo>
                <a:lnTo>
                  <a:pt x="63309" y="65189"/>
                </a:lnTo>
                <a:lnTo>
                  <a:pt x="54817" y="23317"/>
                </a:lnTo>
                <a:close/>
              </a:path>
              <a:path extrusionOk="0" h="66675" w="63500">
                <a:moveTo>
                  <a:pt x="50088" y="0"/>
                </a:moveTo>
                <a:lnTo>
                  <a:pt x="46088" y="0"/>
                </a:lnTo>
                <a:lnTo>
                  <a:pt x="31762" y="47574"/>
                </a:lnTo>
                <a:lnTo>
                  <a:pt x="39033" y="47574"/>
                </a:lnTo>
                <a:lnTo>
                  <a:pt x="47116" y="23317"/>
                </a:lnTo>
                <a:lnTo>
                  <a:pt x="54817" y="23317"/>
                </a:lnTo>
                <a:lnTo>
                  <a:pt x="5008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8146995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7240923" y="6451116"/>
            <a:ext cx="45720" cy="66040"/>
          </a:xfrm>
          <a:custGeom>
            <a:rect b="b" l="l" r="r" t="t"/>
            <a:pathLst>
              <a:path extrusionOk="0" h="66040" w="45720">
                <a:moveTo>
                  <a:pt x="25171" y="0"/>
                </a:moveTo>
                <a:lnTo>
                  <a:pt x="13716" y="0"/>
                </a:lnTo>
                <a:lnTo>
                  <a:pt x="8369" y="139"/>
                </a:lnTo>
                <a:lnTo>
                  <a:pt x="0" y="457"/>
                </a:lnTo>
                <a:lnTo>
                  <a:pt x="0" y="65633"/>
                </a:lnTo>
                <a:lnTo>
                  <a:pt x="13131" y="65633"/>
                </a:lnTo>
                <a:lnTo>
                  <a:pt x="25109" y="64149"/>
                </a:lnTo>
                <a:lnTo>
                  <a:pt x="36518" y="57844"/>
                </a:lnTo>
                <a:lnTo>
                  <a:pt x="36647" y="57632"/>
                </a:lnTo>
                <a:lnTo>
                  <a:pt x="13347" y="57632"/>
                </a:lnTo>
                <a:lnTo>
                  <a:pt x="10883" y="57467"/>
                </a:lnTo>
                <a:lnTo>
                  <a:pt x="8902" y="57175"/>
                </a:lnTo>
                <a:lnTo>
                  <a:pt x="8902" y="8458"/>
                </a:lnTo>
                <a:lnTo>
                  <a:pt x="12484" y="8166"/>
                </a:lnTo>
                <a:lnTo>
                  <a:pt x="14706" y="8013"/>
                </a:lnTo>
                <a:lnTo>
                  <a:pt x="37413" y="8013"/>
                </a:lnTo>
                <a:lnTo>
                  <a:pt x="32372" y="2755"/>
                </a:lnTo>
                <a:lnTo>
                  <a:pt x="25171" y="0"/>
                </a:lnTo>
                <a:close/>
              </a:path>
              <a:path extrusionOk="0" h="66040" w="45720">
                <a:moveTo>
                  <a:pt x="37413" y="8013"/>
                </a:moveTo>
                <a:lnTo>
                  <a:pt x="14706" y="8013"/>
                </a:lnTo>
                <a:lnTo>
                  <a:pt x="22437" y="8788"/>
                </a:lnTo>
                <a:lnTo>
                  <a:pt x="32839" y="16105"/>
                </a:lnTo>
                <a:lnTo>
                  <a:pt x="36309" y="31140"/>
                </a:lnTo>
                <a:lnTo>
                  <a:pt x="36309" y="39458"/>
                </a:lnTo>
                <a:lnTo>
                  <a:pt x="34531" y="45935"/>
                </a:lnTo>
                <a:lnTo>
                  <a:pt x="30975" y="50622"/>
                </a:lnTo>
                <a:lnTo>
                  <a:pt x="27406" y="55283"/>
                </a:lnTo>
                <a:lnTo>
                  <a:pt x="22517" y="57632"/>
                </a:lnTo>
                <a:lnTo>
                  <a:pt x="36647" y="57632"/>
                </a:lnTo>
                <a:lnTo>
                  <a:pt x="43362" y="46595"/>
                </a:lnTo>
                <a:lnTo>
                  <a:pt x="45540" y="31140"/>
                </a:lnTo>
                <a:lnTo>
                  <a:pt x="45643" y="21209"/>
                </a:lnTo>
                <a:lnTo>
                  <a:pt x="42989" y="13830"/>
                </a:lnTo>
                <a:lnTo>
                  <a:pt x="37413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730737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7328166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29" y="55143"/>
                </a:moveTo>
                <a:lnTo>
                  <a:pt x="177" y="63322"/>
                </a:lnTo>
                <a:lnTo>
                  <a:pt x="4267" y="66052"/>
                </a:lnTo>
                <a:lnTo>
                  <a:pt x="9207" y="67424"/>
                </a:lnTo>
                <a:lnTo>
                  <a:pt x="21577" y="67424"/>
                </a:lnTo>
                <a:lnTo>
                  <a:pt x="26835" y="65722"/>
                </a:lnTo>
                <a:lnTo>
                  <a:pt x="34082" y="59423"/>
                </a:lnTo>
                <a:lnTo>
                  <a:pt x="14325" y="59423"/>
                </a:lnTo>
                <a:lnTo>
                  <a:pt x="12103" y="59004"/>
                </a:lnTo>
                <a:lnTo>
                  <a:pt x="7150" y="57365"/>
                </a:lnTo>
                <a:lnTo>
                  <a:pt x="5092" y="56349"/>
                </a:lnTo>
                <a:lnTo>
                  <a:pt x="3429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597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876" y="24345"/>
                </a:lnTo>
                <a:lnTo>
                  <a:pt x="4406" y="30035"/>
                </a:lnTo>
                <a:lnTo>
                  <a:pt x="7518" y="32499"/>
                </a:lnTo>
                <a:lnTo>
                  <a:pt x="21932" y="39255"/>
                </a:lnTo>
                <a:lnTo>
                  <a:pt x="24879" y="41300"/>
                </a:lnTo>
                <a:lnTo>
                  <a:pt x="27216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82" y="59423"/>
                </a:lnTo>
                <a:lnTo>
                  <a:pt x="34696" y="58889"/>
                </a:lnTo>
                <a:lnTo>
                  <a:pt x="36664" y="54736"/>
                </a:lnTo>
                <a:lnTo>
                  <a:pt x="36600" y="45072"/>
                </a:lnTo>
                <a:lnTo>
                  <a:pt x="35763" y="41617"/>
                </a:lnTo>
                <a:lnTo>
                  <a:pt x="32181" y="35775"/>
                </a:lnTo>
                <a:lnTo>
                  <a:pt x="29057" y="33261"/>
                </a:lnTo>
                <a:lnTo>
                  <a:pt x="15824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52" y="22682"/>
                </a:lnTo>
                <a:lnTo>
                  <a:pt x="9207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66" y="11861"/>
                </a:lnTo>
                <a:lnTo>
                  <a:pt x="13233" y="8432"/>
                </a:lnTo>
                <a:lnTo>
                  <a:pt x="15621" y="7569"/>
                </a:lnTo>
                <a:lnTo>
                  <a:pt x="32089" y="7569"/>
                </a:lnTo>
                <a:lnTo>
                  <a:pt x="33464" y="3517"/>
                </a:lnTo>
                <a:lnTo>
                  <a:pt x="30632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089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38" y="9588"/>
                </a:lnTo>
                <a:lnTo>
                  <a:pt x="29641" y="10401"/>
                </a:lnTo>
                <a:lnTo>
                  <a:pt x="30835" y="11264"/>
                </a:lnTo>
                <a:lnTo>
                  <a:pt x="32089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7379668" y="6451116"/>
            <a:ext cx="38735" cy="66040"/>
          </a:xfrm>
          <a:custGeom>
            <a:rect b="b" l="l" r="r" t="t"/>
            <a:pathLst>
              <a:path extrusionOk="0" h="66040" w="38734">
                <a:moveTo>
                  <a:pt x="12192" y="0"/>
                </a:moveTo>
                <a:lnTo>
                  <a:pt x="10795" y="0"/>
                </a:lnTo>
                <a:lnTo>
                  <a:pt x="6731" y="139"/>
                </a:lnTo>
                <a:lnTo>
                  <a:pt x="0" y="457"/>
                </a:lnTo>
                <a:lnTo>
                  <a:pt x="0" y="65633"/>
                </a:lnTo>
                <a:lnTo>
                  <a:pt x="8902" y="65633"/>
                </a:lnTo>
                <a:lnTo>
                  <a:pt x="8902" y="40525"/>
                </a:lnTo>
                <a:lnTo>
                  <a:pt x="19871" y="40525"/>
                </a:lnTo>
                <a:lnTo>
                  <a:pt x="30715" y="37421"/>
                </a:lnTo>
                <a:lnTo>
                  <a:pt x="33873" y="32969"/>
                </a:lnTo>
                <a:lnTo>
                  <a:pt x="14655" y="32969"/>
                </a:lnTo>
                <a:lnTo>
                  <a:pt x="8902" y="32524"/>
                </a:lnTo>
                <a:lnTo>
                  <a:pt x="8902" y="8458"/>
                </a:lnTo>
                <a:lnTo>
                  <a:pt x="10947" y="8166"/>
                </a:lnTo>
                <a:lnTo>
                  <a:pt x="12560" y="8013"/>
                </a:lnTo>
                <a:lnTo>
                  <a:pt x="35769" y="8013"/>
                </a:lnTo>
                <a:lnTo>
                  <a:pt x="29369" y="2622"/>
                </a:lnTo>
                <a:lnTo>
                  <a:pt x="12192" y="0"/>
                </a:lnTo>
                <a:close/>
              </a:path>
              <a:path extrusionOk="0" h="66040" w="38734">
                <a:moveTo>
                  <a:pt x="19871" y="40525"/>
                </a:moveTo>
                <a:lnTo>
                  <a:pt x="8902" y="40525"/>
                </a:lnTo>
                <a:lnTo>
                  <a:pt x="12280" y="40843"/>
                </a:lnTo>
                <a:lnTo>
                  <a:pt x="14478" y="40982"/>
                </a:lnTo>
                <a:lnTo>
                  <a:pt x="18597" y="40890"/>
                </a:lnTo>
                <a:lnTo>
                  <a:pt x="19871" y="40525"/>
                </a:lnTo>
                <a:close/>
              </a:path>
              <a:path extrusionOk="0" h="66040" w="38734">
                <a:moveTo>
                  <a:pt x="35769" y="8013"/>
                </a:moveTo>
                <a:lnTo>
                  <a:pt x="25527" y="8013"/>
                </a:lnTo>
                <a:lnTo>
                  <a:pt x="31419" y="11988"/>
                </a:lnTo>
                <a:lnTo>
                  <a:pt x="31419" y="28625"/>
                </a:lnTo>
                <a:lnTo>
                  <a:pt x="25895" y="32969"/>
                </a:lnTo>
                <a:lnTo>
                  <a:pt x="33873" y="32969"/>
                </a:lnTo>
                <a:lnTo>
                  <a:pt x="37535" y="27806"/>
                </a:lnTo>
                <a:lnTo>
                  <a:pt x="38716" y="10496"/>
                </a:lnTo>
                <a:lnTo>
                  <a:pt x="35769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7435029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7492790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7556129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7641958" y="6450913"/>
            <a:ext cx="46355" cy="66040"/>
          </a:xfrm>
          <a:custGeom>
            <a:rect b="b" l="l" r="r" t="t"/>
            <a:pathLst>
              <a:path extrusionOk="0" h="66040" w="46354">
                <a:moveTo>
                  <a:pt x="16281" y="0"/>
                </a:moveTo>
                <a:lnTo>
                  <a:pt x="11201" y="88"/>
                </a:lnTo>
                <a:lnTo>
                  <a:pt x="2641" y="546"/>
                </a:lnTo>
                <a:lnTo>
                  <a:pt x="0" y="660"/>
                </a:lnTo>
                <a:lnTo>
                  <a:pt x="0" y="65836"/>
                </a:lnTo>
                <a:lnTo>
                  <a:pt x="8902" y="65836"/>
                </a:lnTo>
                <a:lnTo>
                  <a:pt x="8902" y="37388"/>
                </a:lnTo>
                <a:lnTo>
                  <a:pt x="27969" y="37388"/>
                </a:lnTo>
                <a:lnTo>
                  <a:pt x="27000" y="35852"/>
                </a:lnTo>
                <a:lnTo>
                  <a:pt x="30467" y="35051"/>
                </a:lnTo>
                <a:lnTo>
                  <a:pt x="33477" y="33007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37"/>
                </a:lnTo>
                <a:lnTo>
                  <a:pt x="8902" y="29844"/>
                </a:lnTo>
                <a:lnTo>
                  <a:pt x="8902" y="8661"/>
                </a:lnTo>
                <a:lnTo>
                  <a:pt x="11493" y="8369"/>
                </a:lnTo>
                <a:lnTo>
                  <a:pt x="13258" y="8216"/>
                </a:lnTo>
                <a:lnTo>
                  <a:pt x="35502" y="8216"/>
                </a:lnTo>
                <a:lnTo>
                  <a:pt x="31959" y="3333"/>
                </a:lnTo>
                <a:lnTo>
                  <a:pt x="16281" y="0"/>
                </a:lnTo>
                <a:close/>
              </a:path>
              <a:path extrusionOk="0" h="66040" w="46354">
                <a:moveTo>
                  <a:pt x="27969" y="37388"/>
                </a:moveTo>
                <a:lnTo>
                  <a:pt x="8902" y="37388"/>
                </a:lnTo>
                <a:lnTo>
                  <a:pt x="13195" y="37706"/>
                </a:lnTo>
                <a:lnTo>
                  <a:pt x="16344" y="37845"/>
                </a:lnTo>
                <a:lnTo>
                  <a:pt x="18326" y="37845"/>
                </a:lnTo>
                <a:lnTo>
                  <a:pt x="35725" y="65836"/>
                </a:lnTo>
                <a:lnTo>
                  <a:pt x="45910" y="65836"/>
                </a:lnTo>
                <a:lnTo>
                  <a:pt x="27969" y="37388"/>
                </a:lnTo>
                <a:close/>
              </a:path>
              <a:path extrusionOk="0" h="66040" w="46354">
                <a:moveTo>
                  <a:pt x="35502" y="8216"/>
                </a:moveTo>
                <a:lnTo>
                  <a:pt x="19773" y="8216"/>
                </a:lnTo>
                <a:lnTo>
                  <a:pt x="23914" y="9016"/>
                </a:lnTo>
                <a:lnTo>
                  <a:pt x="29121" y="12217"/>
                </a:lnTo>
                <a:lnTo>
                  <a:pt x="30429" y="14846"/>
                </a:lnTo>
                <a:lnTo>
                  <a:pt x="30429" y="22910"/>
                </a:lnTo>
                <a:lnTo>
                  <a:pt x="29222" y="25971"/>
                </a:lnTo>
                <a:lnTo>
                  <a:pt x="24345" y="29425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41"/>
                </a:lnTo>
                <a:lnTo>
                  <a:pt x="39789" y="22758"/>
                </a:lnTo>
                <a:lnTo>
                  <a:pt x="39231" y="13357"/>
                </a:lnTo>
                <a:lnTo>
                  <a:pt x="35502" y="8216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7699112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7749355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41" y="55143"/>
                </a:moveTo>
                <a:lnTo>
                  <a:pt x="177" y="63322"/>
                </a:lnTo>
                <a:lnTo>
                  <a:pt x="4279" y="66052"/>
                </a:lnTo>
                <a:lnTo>
                  <a:pt x="9220" y="67424"/>
                </a:lnTo>
                <a:lnTo>
                  <a:pt x="21590" y="67424"/>
                </a:lnTo>
                <a:lnTo>
                  <a:pt x="26847" y="65722"/>
                </a:lnTo>
                <a:lnTo>
                  <a:pt x="34095" y="59423"/>
                </a:lnTo>
                <a:lnTo>
                  <a:pt x="14325" y="59423"/>
                </a:lnTo>
                <a:lnTo>
                  <a:pt x="12128" y="59004"/>
                </a:lnTo>
                <a:lnTo>
                  <a:pt x="7162" y="57365"/>
                </a:lnTo>
                <a:lnTo>
                  <a:pt x="5092" y="56349"/>
                </a:lnTo>
                <a:lnTo>
                  <a:pt x="3441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610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901" y="24345"/>
                </a:lnTo>
                <a:lnTo>
                  <a:pt x="4419" y="30035"/>
                </a:lnTo>
                <a:lnTo>
                  <a:pt x="7531" y="32499"/>
                </a:lnTo>
                <a:lnTo>
                  <a:pt x="21945" y="39255"/>
                </a:lnTo>
                <a:lnTo>
                  <a:pt x="24892" y="41300"/>
                </a:lnTo>
                <a:lnTo>
                  <a:pt x="27228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95" y="59423"/>
                </a:lnTo>
                <a:lnTo>
                  <a:pt x="34709" y="58889"/>
                </a:lnTo>
                <a:lnTo>
                  <a:pt x="36677" y="54736"/>
                </a:lnTo>
                <a:lnTo>
                  <a:pt x="36612" y="45072"/>
                </a:lnTo>
                <a:lnTo>
                  <a:pt x="35775" y="41617"/>
                </a:lnTo>
                <a:lnTo>
                  <a:pt x="32194" y="35775"/>
                </a:lnTo>
                <a:lnTo>
                  <a:pt x="29070" y="33261"/>
                </a:lnTo>
                <a:lnTo>
                  <a:pt x="15836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64" y="22682"/>
                </a:lnTo>
                <a:lnTo>
                  <a:pt x="9220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79" y="11861"/>
                </a:lnTo>
                <a:lnTo>
                  <a:pt x="13258" y="8432"/>
                </a:lnTo>
                <a:lnTo>
                  <a:pt x="15621" y="7569"/>
                </a:lnTo>
                <a:lnTo>
                  <a:pt x="32102" y="7569"/>
                </a:lnTo>
                <a:lnTo>
                  <a:pt x="33477" y="3517"/>
                </a:lnTo>
                <a:lnTo>
                  <a:pt x="30645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102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63" y="9588"/>
                </a:lnTo>
                <a:lnTo>
                  <a:pt x="29654" y="10401"/>
                </a:lnTo>
                <a:lnTo>
                  <a:pt x="30848" y="11264"/>
                </a:lnTo>
                <a:lnTo>
                  <a:pt x="32102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7797730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7866808" y="6451572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76"/>
                </a:lnTo>
                <a:lnTo>
                  <a:pt x="38354" y="65176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7917521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7975282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804463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8065425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/>
          <p:nvPr/>
        </p:nvSpPr>
        <p:spPr>
          <a:xfrm>
            <a:off x="8134508" y="6451568"/>
            <a:ext cx="45085" cy="66675"/>
          </a:xfrm>
          <a:custGeom>
            <a:rect b="b" l="l" r="r" t="t"/>
            <a:pathLst>
              <a:path extrusionOk="0" h="66675" w="45084">
                <a:moveTo>
                  <a:pt x="16945" y="18415"/>
                </a:moveTo>
                <a:lnTo>
                  <a:pt x="8445" y="18415"/>
                </a:lnTo>
                <a:lnTo>
                  <a:pt x="42138" y="66078"/>
                </a:lnTo>
                <a:lnTo>
                  <a:pt x="44792" y="66078"/>
                </a:lnTo>
                <a:lnTo>
                  <a:pt x="44792" y="45072"/>
                </a:lnTo>
                <a:lnTo>
                  <a:pt x="36347" y="45072"/>
                </a:lnTo>
                <a:lnTo>
                  <a:pt x="16945" y="18415"/>
                </a:lnTo>
                <a:close/>
              </a:path>
              <a:path extrusionOk="0" h="66675" w="45084">
                <a:moveTo>
                  <a:pt x="3543" y="0"/>
                </a:moveTo>
                <a:lnTo>
                  <a:pt x="0" y="0"/>
                </a:lnTo>
                <a:lnTo>
                  <a:pt x="0" y="65176"/>
                </a:lnTo>
                <a:lnTo>
                  <a:pt x="8445" y="65176"/>
                </a:lnTo>
                <a:lnTo>
                  <a:pt x="8445" y="18415"/>
                </a:lnTo>
                <a:lnTo>
                  <a:pt x="16945" y="18415"/>
                </a:lnTo>
                <a:lnTo>
                  <a:pt x="3543" y="0"/>
                </a:lnTo>
                <a:close/>
              </a:path>
              <a:path extrusionOk="0" h="66675" w="45084">
                <a:moveTo>
                  <a:pt x="44792" y="0"/>
                </a:moveTo>
                <a:lnTo>
                  <a:pt x="36347" y="0"/>
                </a:lnTo>
                <a:lnTo>
                  <a:pt x="36347" y="45072"/>
                </a:lnTo>
                <a:lnTo>
                  <a:pt x="44792" y="45072"/>
                </a:lnTo>
                <a:lnTo>
                  <a:pt x="447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1219199" y="1898650"/>
            <a:ext cx="7488443" cy="3508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Чітка регламентація бізнес-процесів банку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Усунення загальних оціночних категорій у внутрішніх актах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Суворе дотримання вимог внутрішніх положень банку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Реагування на індивідуальні акти НБУ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Визначення потенційних «больових» точок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Проведення експертизи бізнес-процесів на наявність кримінально-правових ризиків</a:t>
            </a:r>
            <a:endParaRPr/>
          </a:p>
          <a:p>
            <a:pPr indent="-342900" lvl="0" marL="342900" marR="0" rtl="0" algn="just">
              <a:spcBef>
                <a:spcPts val="1200"/>
              </a:spcBef>
              <a:spcAft>
                <a:spcPts val="0"/>
              </a:spcAft>
              <a:buClr>
                <a:srgbClr val="A92B45"/>
              </a:buClr>
              <a:buSzPts val="2700"/>
              <a:buFont typeface="Calibri"/>
              <a:buAutoNum type="arabicPeriod"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Активна комунікація з правоохоронцями для донесення «позиції захисту», якщо кримінальне провадження вже розпочато</a:t>
            </a:r>
            <a:endParaRPr b="1" sz="1400">
              <a:solidFill>
                <a:srgbClr val="A5002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/>
          <p:nvPr/>
        </p:nvSpPr>
        <p:spPr>
          <a:xfrm>
            <a:off x="8284416" y="6270010"/>
            <a:ext cx="455930" cy="288925"/>
          </a:xfrm>
          <a:custGeom>
            <a:rect b="b" l="l" r="r" t="t"/>
            <a:pathLst>
              <a:path extrusionOk="0" h="288925" w="455929">
                <a:moveTo>
                  <a:pt x="59131" y="0"/>
                </a:moveTo>
                <a:lnTo>
                  <a:pt x="21958" y="0"/>
                </a:lnTo>
                <a:lnTo>
                  <a:pt x="0" y="23558"/>
                </a:lnTo>
                <a:lnTo>
                  <a:pt x="36791" y="23558"/>
                </a:lnTo>
                <a:lnTo>
                  <a:pt x="124929" y="288328"/>
                </a:lnTo>
                <a:lnTo>
                  <a:pt x="153746" y="288328"/>
                </a:lnTo>
                <a:lnTo>
                  <a:pt x="166641" y="249351"/>
                </a:lnTo>
                <a:lnTo>
                  <a:pt x="139128" y="249351"/>
                </a:lnTo>
                <a:lnTo>
                  <a:pt x="59131" y="0"/>
                </a:lnTo>
                <a:close/>
              </a:path>
              <a:path extrusionOk="0" h="288925" w="455929">
                <a:moveTo>
                  <a:pt x="420312" y="23558"/>
                </a:moveTo>
                <a:lnTo>
                  <a:pt x="334784" y="23558"/>
                </a:lnTo>
                <a:lnTo>
                  <a:pt x="347863" y="23801"/>
                </a:lnTo>
                <a:lnTo>
                  <a:pt x="360312" y="24529"/>
                </a:lnTo>
                <a:lnTo>
                  <a:pt x="399351" y="39065"/>
                </a:lnTo>
                <a:lnTo>
                  <a:pt x="409457" y="69937"/>
                </a:lnTo>
                <a:lnTo>
                  <a:pt x="408496" y="85114"/>
                </a:lnTo>
                <a:lnTo>
                  <a:pt x="376593" y="120998"/>
                </a:lnTo>
                <a:lnTo>
                  <a:pt x="316903" y="125488"/>
                </a:lnTo>
                <a:lnTo>
                  <a:pt x="316903" y="147421"/>
                </a:lnTo>
                <a:lnTo>
                  <a:pt x="350227" y="147421"/>
                </a:lnTo>
                <a:lnTo>
                  <a:pt x="363274" y="147888"/>
                </a:lnTo>
                <a:lnTo>
                  <a:pt x="401111" y="157018"/>
                </a:lnTo>
                <a:lnTo>
                  <a:pt x="425400" y="186476"/>
                </a:lnTo>
                <a:lnTo>
                  <a:pt x="427787" y="198703"/>
                </a:lnTo>
                <a:lnTo>
                  <a:pt x="427430" y="215630"/>
                </a:lnTo>
                <a:lnTo>
                  <a:pt x="400029" y="257723"/>
                </a:lnTo>
                <a:lnTo>
                  <a:pt x="281177" y="264782"/>
                </a:lnTo>
                <a:lnTo>
                  <a:pt x="222694" y="264782"/>
                </a:lnTo>
                <a:lnTo>
                  <a:pt x="222694" y="288328"/>
                </a:lnTo>
                <a:lnTo>
                  <a:pt x="365645" y="288328"/>
                </a:lnTo>
                <a:lnTo>
                  <a:pt x="378458" y="287802"/>
                </a:lnTo>
                <a:lnTo>
                  <a:pt x="418071" y="277903"/>
                </a:lnTo>
                <a:lnTo>
                  <a:pt x="450687" y="241917"/>
                </a:lnTo>
                <a:lnTo>
                  <a:pt x="455802" y="206298"/>
                </a:lnTo>
                <a:lnTo>
                  <a:pt x="454885" y="191054"/>
                </a:lnTo>
                <a:lnTo>
                  <a:pt x="432164" y="149408"/>
                </a:lnTo>
                <a:lnTo>
                  <a:pt x="409643" y="137432"/>
                </a:lnTo>
                <a:lnTo>
                  <a:pt x="413975" y="127553"/>
                </a:lnTo>
                <a:lnTo>
                  <a:pt x="434885" y="94350"/>
                </a:lnTo>
                <a:lnTo>
                  <a:pt x="437121" y="69849"/>
                </a:lnTo>
                <a:lnTo>
                  <a:pt x="436100" y="55235"/>
                </a:lnTo>
                <a:lnTo>
                  <a:pt x="433039" y="42780"/>
                </a:lnTo>
                <a:lnTo>
                  <a:pt x="427940" y="32488"/>
                </a:lnTo>
                <a:lnTo>
                  <a:pt x="420312" y="23558"/>
                </a:lnTo>
                <a:close/>
              </a:path>
              <a:path extrusionOk="0" h="288925" w="455929">
                <a:moveTo>
                  <a:pt x="281012" y="63372"/>
                </a:moveTo>
                <a:lnTo>
                  <a:pt x="253415" y="92748"/>
                </a:lnTo>
                <a:lnTo>
                  <a:pt x="253555" y="264782"/>
                </a:lnTo>
                <a:lnTo>
                  <a:pt x="281177" y="264782"/>
                </a:lnTo>
                <a:lnTo>
                  <a:pt x="281012" y="63372"/>
                </a:lnTo>
                <a:close/>
              </a:path>
              <a:path extrusionOk="0" h="288925" w="455929">
                <a:moveTo>
                  <a:pt x="275589" y="0"/>
                </a:moveTo>
                <a:lnTo>
                  <a:pt x="220357" y="0"/>
                </a:lnTo>
                <a:lnTo>
                  <a:pt x="139128" y="249351"/>
                </a:lnTo>
                <a:lnTo>
                  <a:pt x="166641" y="249351"/>
                </a:lnTo>
                <a:lnTo>
                  <a:pt x="177888" y="215630"/>
                </a:lnTo>
                <a:lnTo>
                  <a:pt x="189934" y="179811"/>
                </a:lnTo>
                <a:lnTo>
                  <a:pt x="208316" y="125460"/>
                </a:lnTo>
                <a:lnTo>
                  <a:pt x="219786" y="91318"/>
                </a:lnTo>
                <a:lnTo>
                  <a:pt x="231285" y="56817"/>
                </a:lnTo>
                <a:lnTo>
                  <a:pt x="238690" y="34443"/>
                </a:lnTo>
                <a:lnTo>
                  <a:pt x="247738" y="23558"/>
                </a:lnTo>
                <a:lnTo>
                  <a:pt x="420312" y="23558"/>
                </a:lnTo>
                <a:lnTo>
                  <a:pt x="419057" y="22089"/>
                </a:lnTo>
                <a:lnTo>
                  <a:pt x="383012" y="4049"/>
                </a:lnTo>
                <a:lnTo>
                  <a:pt x="345525" y="143"/>
                </a:lnTo>
                <a:lnTo>
                  <a:pt x="275589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8767799" y="6270011"/>
            <a:ext cx="27940" cy="67310"/>
          </a:xfrm>
          <a:custGeom>
            <a:rect b="b" l="l" r="r" t="t"/>
            <a:pathLst>
              <a:path extrusionOk="0" h="67310" w="27940">
                <a:moveTo>
                  <a:pt x="27571" y="0"/>
                </a:moveTo>
                <a:lnTo>
                  <a:pt x="0" y="0"/>
                </a:lnTo>
                <a:lnTo>
                  <a:pt x="0" y="66954"/>
                </a:lnTo>
                <a:lnTo>
                  <a:pt x="27571" y="37604"/>
                </a:lnTo>
                <a:lnTo>
                  <a:pt x="27571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7231661" y="6311639"/>
            <a:ext cx="76835" cy="66675"/>
          </a:xfrm>
          <a:custGeom>
            <a:rect b="b" l="l" r="r" t="t"/>
            <a:pathLst>
              <a:path extrusionOk="0" h="66675" w="76834">
                <a:moveTo>
                  <a:pt x="9258" y="0"/>
                </a:moveTo>
                <a:lnTo>
                  <a:pt x="0" y="0"/>
                </a:lnTo>
                <a:lnTo>
                  <a:pt x="20561" y="66078"/>
                </a:lnTo>
                <a:lnTo>
                  <a:pt x="23367" y="66078"/>
                </a:lnTo>
                <a:lnTo>
                  <a:pt x="30000" y="45529"/>
                </a:lnTo>
                <a:lnTo>
                  <a:pt x="22339" y="45529"/>
                </a:lnTo>
                <a:lnTo>
                  <a:pt x="9258" y="0"/>
                </a:lnTo>
                <a:close/>
              </a:path>
              <a:path extrusionOk="0" h="66675" w="76834">
                <a:moveTo>
                  <a:pt x="46365" y="21145"/>
                </a:moveTo>
                <a:lnTo>
                  <a:pt x="37871" y="21145"/>
                </a:lnTo>
                <a:lnTo>
                  <a:pt x="53390" y="66078"/>
                </a:lnTo>
                <a:lnTo>
                  <a:pt x="56197" y="66078"/>
                </a:lnTo>
                <a:lnTo>
                  <a:pt x="62535" y="45440"/>
                </a:lnTo>
                <a:lnTo>
                  <a:pt x="53936" y="45440"/>
                </a:lnTo>
                <a:lnTo>
                  <a:pt x="46365" y="21145"/>
                </a:lnTo>
                <a:close/>
              </a:path>
              <a:path extrusionOk="0" h="66675" w="76834">
                <a:moveTo>
                  <a:pt x="39776" y="0"/>
                </a:moveTo>
                <a:lnTo>
                  <a:pt x="36664" y="0"/>
                </a:lnTo>
                <a:lnTo>
                  <a:pt x="22339" y="45529"/>
                </a:lnTo>
                <a:lnTo>
                  <a:pt x="30000" y="45529"/>
                </a:lnTo>
                <a:lnTo>
                  <a:pt x="37871" y="21145"/>
                </a:lnTo>
                <a:lnTo>
                  <a:pt x="46365" y="21145"/>
                </a:lnTo>
                <a:lnTo>
                  <a:pt x="39776" y="0"/>
                </a:lnTo>
                <a:close/>
              </a:path>
              <a:path extrusionOk="0" h="66675" w="76834">
                <a:moveTo>
                  <a:pt x="76492" y="0"/>
                </a:moveTo>
                <a:lnTo>
                  <a:pt x="67233" y="0"/>
                </a:lnTo>
                <a:lnTo>
                  <a:pt x="53936" y="45440"/>
                </a:lnTo>
                <a:lnTo>
                  <a:pt x="62535" y="45440"/>
                </a:lnTo>
                <a:lnTo>
                  <a:pt x="764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7319954" y="6311641"/>
            <a:ext cx="46355" cy="65405"/>
          </a:xfrm>
          <a:custGeom>
            <a:rect b="b" l="l" r="r" t="t"/>
            <a:pathLst>
              <a:path extrusionOk="0" h="65404" w="4635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8902" y="65189"/>
                </a:lnTo>
                <a:lnTo>
                  <a:pt x="8902" y="33680"/>
                </a:lnTo>
                <a:lnTo>
                  <a:pt x="46278" y="33680"/>
                </a:lnTo>
                <a:lnTo>
                  <a:pt x="46278" y="26123"/>
                </a:lnTo>
                <a:lnTo>
                  <a:pt x="8902" y="26123"/>
                </a:lnTo>
                <a:lnTo>
                  <a:pt x="8902" y="0"/>
                </a:lnTo>
                <a:close/>
              </a:path>
              <a:path extrusionOk="0" h="65404" w="46354">
                <a:moveTo>
                  <a:pt x="46278" y="33680"/>
                </a:moveTo>
                <a:lnTo>
                  <a:pt x="37376" y="33680"/>
                </a:lnTo>
                <a:lnTo>
                  <a:pt x="37376" y="65189"/>
                </a:lnTo>
                <a:lnTo>
                  <a:pt x="46278" y="65189"/>
                </a:lnTo>
                <a:lnTo>
                  <a:pt x="46278" y="33680"/>
                </a:lnTo>
                <a:close/>
              </a:path>
              <a:path extrusionOk="0" h="65404" w="46354">
                <a:moveTo>
                  <a:pt x="46278" y="0"/>
                </a:moveTo>
                <a:lnTo>
                  <a:pt x="37376" y="0"/>
                </a:lnTo>
                <a:lnTo>
                  <a:pt x="37376" y="26123"/>
                </a:lnTo>
                <a:lnTo>
                  <a:pt x="46278" y="26123"/>
                </a:lnTo>
                <a:lnTo>
                  <a:pt x="4627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7390148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7408184" y="6311642"/>
            <a:ext cx="51435" cy="65405"/>
          </a:xfrm>
          <a:custGeom>
            <a:rect b="b" l="l" r="r" t="t"/>
            <a:pathLst>
              <a:path extrusionOk="0" h="65404" w="51434">
                <a:moveTo>
                  <a:pt x="29616" y="8013"/>
                </a:moveTo>
                <a:lnTo>
                  <a:pt x="20726" y="8013"/>
                </a:lnTo>
                <a:lnTo>
                  <a:pt x="20726" y="65189"/>
                </a:lnTo>
                <a:lnTo>
                  <a:pt x="29616" y="65189"/>
                </a:lnTo>
                <a:lnTo>
                  <a:pt x="29616" y="8013"/>
                </a:lnTo>
                <a:close/>
              </a:path>
              <a:path extrusionOk="0" h="65404" w="51434">
                <a:moveTo>
                  <a:pt x="51282" y="0"/>
                </a:moveTo>
                <a:lnTo>
                  <a:pt x="0" y="0"/>
                </a:lnTo>
                <a:lnTo>
                  <a:pt x="0" y="8013"/>
                </a:lnTo>
                <a:lnTo>
                  <a:pt x="51282" y="8013"/>
                </a:lnTo>
                <a:lnTo>
                  <a:pt x="5128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7471510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7553772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7612838" y="6310487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75"/>
                </a:lnTo>
                <a:lnTo>
                  <a:pt x="0" y="23761"/>
                </a:lnTo>
                <a:lnTo>
                  <a:pt x="0" y="33438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14"/>
                </a:lnTo>
                <a:lnTo>
                  <a:pt x="46166" y="59436"/>
                </a:lnTo>
                <a:lnTo>
                  <a:pt x="20878" y="59436"/>
                </a:lnTo>
                <a:lnTo>
                  <a:pt x="16725" y="56946"/>
                </a:lnTo>
                <a:lnTo>
                  <a:pt x="10833" y="46913"/>
                </a:lnTo>
                <a:lnTo>
                  <a:pt x="9347" y="40665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3"/>
                </a:lnTo>
                <a:lnTo>
                  <a:pt x="41882" y="16926"/>
                </a:lnTo>
                <a:lnTo>
                  <a:pt x="44926" y="33098"/>
                </a:lnTo>
                <a:lnTo>
                  <a:pt x="44945" y="41503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36"/>
                </a:lnTo>
                <a:lnTo>
                  <a:pt x="46166" y="59436"/>
                </a:lnTo>
                <a:lnTo>
                  <a:pt x="47514" y="57742"/>
                </a:lnTo>
                <a:lnTo>
                  <a:pt x="52588" y="47080"/>
                </a:lnTo>
                <a:lnTo>
                  <a:pt x="54279" y="33098"/>
                </a:lnTo>
                <a:lnTo>
                  <a:pt x="52464" y="19217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7681916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7732609" y="6311641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89"/>
                </a:lnTo>
                <a:lnTo>
                  <a:pt x="38354" y="65189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7776804" y="6310750"/>
            <a:ext cx="53975" cy="66675"/>
          </a:xfrm>
          <a:custGeom>
            <a:rect b="b" l="l" r="r" t="t"/>
            <a:pathLst>
              <a:path extrusionOk="0" h="66675" w="53975">
                <a:moveTo>
                  <a:pt x="28829" y="0"/>
                </a:moveTo>
                <a:lnTo>
                  <a:pt x="26466" y="0"/>
                </a:lnTo>
                <a:lnTo>
                  <a:pt x="0" y="66078"/>
                </a:lnTo>
                <a:lnTo>
                  <a:pt x="9969" y="66078"/>
                </a:lnTo>
                <a:lnTo>
                  <a:pt x="14770" y="52323"/>
                </a:lnTo>
                <a:lnTo>
                  <a:pt x="48278" y="52323"/>
                </a:lnTo>
                <a:lnTo>
                  <a:pt x="45847" y="45783"/>
                </a:lnTo>
                <a:lnTo>
                  <a:pt x="17132" y="45783"/>
                </a:lnTo>
                <a:lnTo>
                  <a:pt x="27228" y="17094"/>
                </a:lnTo>
                <a:lnTo>
                  <a:pt x="35183" y="17094"/>
                </a:lnTo>
                <a:lnTo>
                  <a:pt x="28829" y="0"/>
                </a:lnTo>
                <a:close/>
              </a:path>
              <a:path extrusionOk="0" h="66675" w="53975">
                <a:moveTo>
                  <a:pt x="48278" y="52323"/>
                </a:moveTo>
                <a:lnTo>
                  <a:pt x="39014" y="52323"/>
                </a:lnTo>
                <a:lnTo>
                  <a:pt x="43510" y="66078"/>
                </a:lnTo>
                <a:lnTo>
                  <a:pt x="53390" y="66078"/>
                </a:lnTo>
                <a:lnTo>
                  <a:pt x="48278" y="52323"/>
                </a:lnTo>
                <a:close/>
              </a:path>
              <a:path extrusionOk="0" h="66675" w="53975">
                <a:moveTo>
                  <a:pt x="35183" y="17094"/>
                </a:moveTo>
                <a:lnTo>
                  <a:pt x="27228" y="17094"/>
                </a:lnTo>
                <a:lnTo>
                  <a:pt x="36487" y="45783"/>
                </a:lnTo>
                <a:lnTo>
                  <a:pt x="45847" y="45783"/>
                </a:lnTo>
                <a:lnTo>
                  <a:pt x="35183" y="17094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"/>
          <p:cNvSpPr/>
          <p:nvPr/>
        </p:nvSpPr>
        <p:spPr>
          <a:xfrm>
            <a:off x="7842055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7928104" y="6310527"/>
            <a:ext cx="47625" cy="67945"/>
          </a:xfrm>
          <a:custGeom>
            <a:rect b="b" l="l" r="r" t="t"/>
            <a:pathLst>
              <a:path extrusionOk="0" h="67945" w="47625">
                <a:moveTo>
                  <a:pt x="35166" y="0"/>
                </a:moveTo>
                <a:lnTo>
                  <a:pt x="19811" y="0"/>
                </a:lnTo>
                <a:lnTo>
                  <a:pt x="13055" y="3225"/>
                </a:lnTo>
                <a:lnTo>
                  <a:pt x="7790" y="9724"/>
                </a:lnTo>
                <a:lnTo>
                  <a:pt x="1947" y="20597"/>
                </a:lnTo>
                <a:lnTo>
                  <a:pt x="0" y="33909"/>
                </a:lnTo>
                <a:lnTo>
                  <a:pt x="0" y="43967"/>
                </a:lnTo>
                <a:lnTo>
                  <a:pt x="2451" y="52057"/>
                </a:lnTo>
                <a:lnTo>
                  <a:pt x="12230" y="64338"/>
                </a:lnTo>
                <a:lnTo>
                  <a:pt x="18948" y="67411"/>
                </a:lnTo>
                <a:lnTo>
                  <a:pt x="35585" y="67411"/>
                </a:lnTo>
                <a:lnTo>
                  <a:pt x="42240" y="64846"/>
                </a:lnTo>
                <a:lnTo>
                  <a:pt x="47396" y="59715"/>
                </a:lnTo>
                <a:lnTo>
                  <a:pt x="47167" y="59397"/>
                </a:lnTo>
                <a:lnTo>
                  <a:pt x="22771" y="59397"/>
                </a:lnTo>
                <a:lnTo>
                  <a:pt x="18211" y="57099"/>
                </a:lnTo>
                <a:lnTo>
                  <a:pt x="11125" y="47879"/>
                </a:lnTo>
                <a:lnTo>
                  <a:pt x="9347" y="41859"/>
                </a:lnTo>
                <a:lnTo>
                  <a:pt x="9347" y="26682"/>
                </a:lnTo>
                <a:lnTo>
                  <a:pt x="11087" y="20320"/>
                </a:lnTo>
                <a:lnTo>
                  <a:pt x="17995" y="10477"/>
                </a:lnTo>
                <a:lnTo>
                  <a:pt x="22580" y="8013"/>
                </a:lnTo>
                <a:lnTo>
                  <a:pt x="42960" y="8013"/>
                </a:lnTo>
                <a:lnTo>
                  <a:pt x="44716" y="3517"/>
                </a:lnTo>
                <a:lnTo>
                  <a:pt x="40716" y="1181"/>
                </a:lnTo>
                <a:lnTo>
                  <a:pt x="35166" y="0"/>
                </a:lnTo>
                <a:close/>
              </a:path>
              <a:path extrusionOk="0" h="67945" w="47625">
                <a:moveTo>
                  <a:pt x="42494" y="52908"/>
                </a:moveTo>
                <a:lnTo>
                  <a:pt x="39217" y="57251"/>
                </a:lnTo>
                <a:lnTo>
                  <a:pt x="34505" y="59397"/>
                </a:lnTo>
                <a:lnTo>
                  <a:pt x="47167" y="59397"/>
                </a:lnTo>
                <a:lnTo>
                  <a:pt x="42494" y="52908"/>
                </a:lnTo>
                <a:close/>
              </a:path>
              <a:path extrusionOk="0" h="67945" w="47625">
                <a:moveTo>
                  <a:pt x="42960" y="8013"/>
                </a:moveTo>
                <a:lnTo>
                  <a:pt x="34404" y="8013"/>
                </a:lnTo>
                <a:lnTo>
                  <a:pt x="38900" y="9055"/>
                </a:lnTo>
                <a:lnTo>
                  <a:pt x="41744" y="11125"/>
                </a:lnTo>
                <a:lnTo>
                  <a:pt x="42960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7990719" y="6310981"/>
            <a:ext cx="46355" cy="66040"/>
          </a:xfrm>
          <a:custGeom>
            <a:rect b="b" l="l" r="r" t="t"/>
            <a:pathLst>
              <a:path extrusionOk="0" h="66039" w="46354">
                <a:moveTo>
                  <a:pt x="16281" y="0"/>
                </a:moveTo>
                <a:lnTo>
                  <a:pt x="11201" y="101"/>
                </a:lnTo>
                <a:lnTo>
                  <a:pt x="2641" y="558"/>
                </a:lnTo>
                <a:lnTo>
                  <a:pt x="0" y="660"/>
                </a:lnTo>
                <a:lnTo>
                  <a:pt x="0" y="65849"/>
                </a:lnTo>
                <a:lnTo>
                  <a:pt x="8902" y="65849"/>
                </a:lnTo>
                <a:lnTo>
                  <a:pt x="8902" y="37414"/>
                </a:lnTo>
                <a:lnTo>
                  <a:pt x="27984" y="37414"/>
                </a:lnTo>
                <a:lnTo>
                  <a:pt x="27000" y="35852"/>
                </a:lnTo>
                <a:lnTo>
                  <a:pt x="30467" y="35052"/>
                </a:lnTo>
                <a:lnTo>
                  <a:pt x="33477" y="33020"/>
                </a:lnTo>
                <a:lnTo>
                  <a:pt x="35564" y="30289"/>
                </a:lnTo>
                <a:lnTo>
                  <a:pt x="13093" y="30289"/>
                </a:lnTo>
                <a:lnTo>
                  <a:pt x="11036" y="30149"/>
                </a:lnTo>
                <a:lnTo>
                  <a:pt x="8902" y="29857"/>
                </a:lnTo>
                <a:lnTo>
                  <a:pt x="8902" y="8674"/>
                </a:lnTo>
                <a:lnTo>
                  <a:pt x="11493" y="8369"/>
                </a:lnTo>
                <a:lnTo>
                  <a:pt x="13258" y="8229"/>
                </a:lnTo>
                <a:lnTo>
                  <a:pt x="35503" y="8229"/>
                </a:lnTo>
                <a:lnTo>
                  <a:pt x="31956" y="3340"/>
                </a:lnTo>
                <a:lnTo>
                  <a:pt x="16281" y="0"/>
                </a:lnTo>
                <a:close/>
              </a:path>
              <a:path extrusionOk="0" h="66039" w="46354">
                <a:moveTo>
                  <a:pt x="27984" y="37414"/>
                </a:moveTo>
                <a:lnTo>
                  <a:pt x="8902" y="37414"/>
                </a:lnTo>
                <a:lnTo>
                  <a:pt x="13195" y="37706"/>
                </a:lnTo>
                <a:lnTo>
                  <a:pt x="16344" y="37858"/>
                </a:lnTo>
                <a:lnTo>
                  <a:pt x="18326" y="37858"/>
                </a:lnTo>
                <a:lnTo>
                  <a:pt x="35725" y="65849"/>
                </a:lnTo>
                <a:lnTo>
                  <a:pt x="45910" y="65849"/>
                </a:lnTo>
                <a:lnTo>
                  <a:pt x="27984" y="37414"/>
                </a:lnTo>
                <a:close/>
              </a:path>
              <a:path extrusionOk="0" h="66039" w="46354">
                <a:moveTo>
                  <a:pt x="35503" y="8229"/>
                </a:moveTo>
                <a:lnTo>
                  <a:pt x="19773" y="8229"/>
                </a:lnTo>
                <a:lnTo>
                  <a:pt x="23914" y="9029"/>
                </a:lnTo>
                <a:lnTo>
                  <a:pt x="29121" y="12230"/>
                </a:lnTo>
                <a:lnTo>
                  <a:pt x="30429" y="14846"/>
                </a:lnTo>
                <a:lnTo>
                  <a:pt x="30429" y="22923"/>
                </a:lnTo>
                <a:lnTo>
                  <a:pt x="29222" y="25996"/>
                </a:lnTo>
                <a:lnTo>
                  <a:pt x="24345" y="29438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66"/>
                </a:lnTo>
                <a:lnTo>
                  <a:pt x="39789" y="22771"/>
                </a:lnTo>
                <a:lnTo>
                  <a:pt x="39230" y="13366"/>
                </a:lnTo>
                <a:lnTo>
                  <a:pt x="35503" y="822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8053889" y="6311646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89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8072019" y="6311641"/>
            <a:ext cx="63500" cy="66675"/>
          </a:xfrm>
          <a:custGeom>
            <a:rect b="b" l="l" r="r" t="t"/>
            <a:pathLst>
              <a:path extrusionOk="0" h="66675" w="63500">
                <a:moveTo>
                  <a:pt x="23849" y="23317"/>
                </a:moveTo>
                <a:lnTo>
                  <a:pt x="16001" y="23317"/>
                </a:lnTo>
                <a:lnTo>
                  <a:pt x="30645" y="66078"/>
                </a:lnTo>
                <a:lnTo>
                  <a:pt x="32867" y="66078"/>
                </a:lnTo>
                <a:lnTo>
                  <a:pt x="39033" y="47574"/>
                </a:lnTo>
                <a:lnTo>
                  <a:pt x="31762" y="47574"/>
                </a:lnTo>
                <a:lnTo>
                  <a:pt x="23849" y="23317"/>
                </a:lnTo>
                <a:close/>
              </a:path>
              <a:path extrusionOk="0" h="66675" w="63500">
                <a:moveTo>
                  <a:pt x="16243" y="0"/>
                </a:moveTo>
                <a:lnTo>
                  <a:pt x="12179" y="0"/>
                </a:lnTo>
                <a:lnTo>
                  <a:pt x="0" y="65189"/>
                </a:lnTo>
                <a:lnTo>
                  <a:pt x="8458" y="65189"/>
                </a:lnTo>
                <a:lnTo>
                  <a:pt x="16001" y="23317"/>
                </a:lnTo>
                <a:lnTo>
                  <a:pt x="23849" y="23317"/>
                </a:lnTo>
                <a:lnTo>
                  <a:pt x="16243" y="0"/>
                </a:lnTo>
                <a:close/>
              </a:path>
              <a:path extrusionOk="0" h="66675" w="63500">
                <a:moveTo>
                  <a:pt x="54817" y="23317"/>
                </a:moveTo>
                <a:lnTo>
                  <a:pt x="47116" y="23317"/>
                </a:lnTo>
                <a:lnTo>
                  <a:pt x="54851" y="65189"/>
                </a:lnTo>
                <a:lnTo>
                  <a:pt x="63309" y="65189"/>
                </a:lnTo>
                <a:lnTo>
                  <a:pt x="54817" y="23317"/>
                </a:lnTo>
                <a:close/>
              </a:path>
              <a:path extrusionOk="0" h="66675" w="63500">
                <a:moveTo>
                  <a:pt x="50088" y="0"/>
                </a:moveTo>
                <a:lnTo>
                  <a:pt x="46088" y="0"/>
                </a:lnTo>
                <a:lnTo>
                  <a:pt x="31762" y="47574"/>
                </a:lnTo>
                <a:lnTo>
                  <a:pt x="39033" y="47574"/>
                </a:lnTo>
                <a:lnTo>
                  <a:pt x="47116" y="23317"/>
                </a:lnTo>
                <a:lnTo>
                  <a:pt x="54817" y="23317"/>
                </a:lnTo>
                <a:lnTo>
                  <a:pt x="50088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8146995" y="6311642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89"/>
                </a:lnTo>
                <a:lnTo>
                  <a:pt x="38442" y="65189"/>
                </a:lnTo>
                <a:lnTo>
                  <a:pt x="38442" y="57175"/>
                </a:lnTo>
                <a:lnTo>
                  <a:pt x="8902" y="57175"/>
                </a:lnTo>
                <a:lnTo>
                  <a:pt x="8902" y="33680"/>
                </a:lnTo>
                <a:lnTo>
                  <a:pt x="30429" y="33680"/>
                </a:lnTo>
                <a:lnTo>
                  <a:pt x="30429" y="26123"/>
                </a:lnTo>
                <a:lnTo>
                  <a:pt x="8902" y="26123"/>
                </a:lnTo>
                <a:lnTo>
                  <a:pt x="8902" y="8013"/>
                </a:lnTo>
                <a:lnTo>
                  <a:pt x="38925" y="8013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7240923" y="6451116"/>
            <a:ext cx="45720" cy="66040"/>
          </a:xfrm>
          <a:custGeom>
            <a:rect b="b" l="l" r="r" t="t"/>
            <a:pathLst>
              <a:path extrusionOk="0" h="66040" w="45720">
                <a:moveTo>
                  <a:pt x="25171" y="0"/>
                </a:moveTo>
                <a:lnTo>
                  <a:pt x="13716" y="0"/>
                </a:lnTo>
                <a:lnTo>
                  <a:pt x="8369" y="139"/>
                </a:lnTo>
                <a:lnTo>
                  <a:pt x="0" y="457"/>
                </a:lnTo>
                <a:lnTo>
                  <a:pt x="0" y="65633"/>
                </a:lnTo>
                <a:lnTo>
                  <a:pt x="13131" y="65633"/>
                </a:lnTo>
                <a:lnTo>
                  <a:pt x="25109" y="64149"/>
                </a:lnTo>
                <a:lnTo>
                  <a:pt x="36518" y="57844"/>
                </a:lnTo>
                <a:lnTo>
                  <a:pt x="36647" y="57632"/>
                </a:lnTo>
                <a:lnTo>
                  <a:pt x="13347" y="57632"/>
                </a:lnTo>
                <a:lnTo>
                  <a:pt x="10883" y="57467"/>
                </a:lnTo>
                <a:lnTo>
                  <a:pt x="8902" y="57175"/>
                </a:lnTo>
                <a:lnTo>
                  <a:pt x="8902" y="8458"/>
                </a:lnTo>
                <a:lnTo>
                  <a:pt x="12484" y="8166"/>
                </a:lnTo>
                <a:lnTo>
                  <a:pt x="14706" y="8013"/>
                </a:lnTo>
                <a:lnTo>
                  <a:pt x="37413" y="8013"/>
                </a:lnTo>
                <a:lnTo>
                  <a:pt x="32372" y="2755"/>
                </a:lnTo>
                <a:lnTo>
                  <a:pt x="25171" y="0"/>
                </a:lnTo>
                <a:close/>
              </a:path>
              <a:path extrusionOk="0" h="66040" w="45720">
                <a:moveTo>
                  <a:pt x="37413" y="8013"/>
                </a:moveTo>
                <a:lnTo>
                  <a:pt x="14706" y="8013"/>
                </a:lnTo>
                <a:lnTo>
                  <a:pt x="22437" y="8788"/>
                </a:lnTo>
                <a:lnTo>
                  <a:pt x="32839" y="16105"/>
                </a:lnTo>
                <a:lnTo>
                  <a:pt x="36309" y="31140"/>
                </a:lnTo>
                <a:lnTo>
                  <a:pt x="36309" y="39458"/>
                </a:lnTo>
                <a:lnTo>
                  <a:pt x="34531" y="45935"/>
                </a:lnTo>
                <a:lnTo>
                  <a:pt x="30975" y="50622"/>
                </a:lnTo>
                <a:lnTo>
                  <a:pt x="27406" y="55283"/>
                </a:lnTo>
                <a:lnTo>
                  <a:pt x="22517" y="57632"/>
                </a:lnTo>
                <a:lnTo>
                  <a:pt x="36647" y="57632"/>
                </a:lnTo>
                <a:lnTo>
                  <a:pt x="43362" y="46595"/>
                </a:lnTo>
                <a:lnTo>
                  <a:pt x="45540" y="31140"/>
                </a:lnTo>
                <a:lnTo>
                  <a:pt x="45643" y="21209"/>
                </a:lnTo>
                <a:lnTo>
                  <a:pt x="42989" y="13830"/>
                </a:lnTo>
                <a:lnTo>
                  <a:pt x="37413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730737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7328166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29" y="55143"/>
                </a:moveTo>
                <a:lnTo>
                  <a:pt x="177" y="63322"/>
                </a:lnTo>
                <a:lnTo>
                  <a:pt x="4267" y="66052"/>
                </a:lnTo>
                <a:lnTo>
                  <a:pt x="9207" y="67424"/>
                </a:lnTo>
                <a:lnTo>
                  <a:pt x="21577" y="67424"/>
                </a:lnTo>
                <a:lnTo>
                  <a:pt x="26835" y="65722"/>
                </a:lnTo>
                <a:lnTo>
                  <a:pt x="34082" y="59423"/>
                </a:lnTo>
                <a:lnTo>
                  <a:pt x="14325" y="59423"/>
                </a:lnTo>
                <a:lnTo>
                  <a:pt x="12103" y="59004"/>
                </a:lnTo>
                <a:lnTo>
                  <a:pt x="7150" y="57365"/>
                </a:lnTo>
                <a:lnTo>
                  <a:pt x="5092" y="56349"/>
                </a:lnTo>
                <a:lnTo>
                  <a:pt x="3429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597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876" y="24345"/>
                </a:lnTo>
                <a:lnTo>
                  <a:pt x="4406" y="30035"/>
                </a:lnTo>
                <a:lnTo>
                  <a:pt x="7518" y="32499"/>
                </a:lnTo>
                <a:lnTo>
                  <a:pt x="21932" y="39255"/>
                </a:lnTo>
                <a:lnTo>
                  <a:pt x="24879" y="41300"/>
                </a:lnTo>
                <a:lnTo>
                  <a:pt x="27216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82" y="59423"/>
                </a:lnTo>
                <a:lnTo>
                  <a:pt x="34696" y="58889"/>
                </a:lnTo>
                <a:lnTo>
                  <a:pt x="36664" y="54736"/>
                </a:lnTo>
                <a:lnTo>
                  <a:pt x="36600" y="45072"/>
                </a:lnTo>
                <a:lnTo>
                  <a:pt x="35763" y="41617"/>
                </a:lnTo>
                <a:lnTo>
                  <a:pt x="32181" y="35775"/>
                </a:lnTo>
                <a:lnTo>
                  <a:pt x="29057" y="33261"/>
                </a:lnTo>
                <a:lnTo>
                  <a:pt x="15824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52" y="22682"/>
                </a:lnTo>
                <a:lnTo>
                  <a:pt x="9207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66" y="11861"/>
                </a:lnTo>
                <a:lnTo>
                  <a:pt x="13233" y="8432"/>
                </a:lnTo>
                <a:lnTo>
                  <a:pt x="15621" y="7569"/>
                </a:lnTo>
                <a:lnTo>
                  <a:pt x="32089" y="7569"/>
                </a:lnTo>
                <a:lnTo>
                  <a:pt x="33464" y="3517"/>
                </a:lnTo>
                <a:lnTo>
                  <a:pt x="30632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089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38" y="9588"/>
                </a:lnTo>
                <a:lnTo>
                  <a:pt x="29641" y="10401"/>
                </a:lnTo>
                <a:lnTo>
                  <a:pt x="30835" y="11264"/>
                </a:lnTo>
                <a:lnTo>
                  <a:pt x="32089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7379668" y="6451116"/>
            <a:ext cx="38735" cy="66040"/>
          </a:xfrm>
          <a:custGeom>
            <a:rect b="b" l="l" r="r" t="t"/>
            <a:pathLst>
              <a:path extrusionOk="0" h="66040" w="38734">
                <a:moveTo>
                  <a:pt x="12192" y="0"/>
                </a:moveTo>
                <a:lnTo>
                  <a:pt x="10795" y="0"/>
                </a:lnTo>
                <a:lnTo>
                  <a:pt x="6731" y="139"/>
                </a:lnTo>
                <a:lnTo>
                  <a:pt x="0" y="457"/>
                </a:lnTo>
                <a:lnTo>
                  <a:pt x="0" y="65633"/>
                </a:lnTo>
                <a:lnTo>
                  <a:pt x="8902" y="65633"/>
                </a:lnTo>
                <a:lnTo>
                  <a:pt x="8902" y="40525"/>
                </a:lnTo>
                <a:lnTo>
                  <a:pt x="19871" y="40525"/>
                </a:lnTo>
                <a:lnTo>
                  <a:pt x="30715" y="37421"/>
                </a:lnTo>
                <a:lnTo>
                  <a:pt x="33873" y="32969"/>
                </a:lnTo>
                <a:lnTo>
                  <a:pt x="14655" y="32969"/>
                </a:lnTo>
                <a:lnTo>
                  <a:pt x="8902" y="32524"/>
                </a:lnTo>
                <a:lnTo>
                  <a:pt x="8902" y="8458"/>
                </a:lnTo>
                <a:lnTo>
                  <a:pt x="10947" y="8166"/>
                </a:lnTo>
                <a:lnTo>
                  <a:pt x="12560" y="8013"/>
                </a:lnTo>
                <a:lnTo>
                  <a:pt x="35769" y="8013"/>
                </a:lnTo>
                <a:lnTo>
                  <a:pt x="29369" y="2622"/>
                </a:lnTo>
                <a:lnTo>
                  <a:pt x="12192" y="0"/>
                </a:lnTo>
                <a:close/>
              </a:path>
              <a:path extrusionOk="0" h="66040" w="38734">
                <a:moveTo>
                  <a:pt x="19871" y="40525"/>
                </a:moveTo>
                <a:lnTo>
                  <a:pt x="8902" y="40525"/>
                </a:lnTo>
                <a:lnTo>
                  <a:pt x="12280" y="40843"/>
                </a:lnTo>
                <a:lnTo>
                  <a:pt x="14478" y="40982"/>
                </a:lnTo>
                <a:lnTo>
                  <a:pt x="18597" y="40890"/>
                </a:lnTo>
                <a:lnTo>
                  <a:pt x="19871" y="40525"/>
                </a:lnTo>
                <a:close/>
              </a:path>
              <a:path extrusionOk="0" h="66040" w="38734">
                <a:moveTo>
                  <a:pt x="35769" y="8013"/>
                </a:moveTo>
                <a:lnTo>
                  <a:pt x="25527" y="8013"/>
                </a:lnTo>
                <a:lnTo>
                  <a:pt x="31419" y="11988"/>
                </a:lnTo>
                <a:lnTo>
                  <a:pt x="31419" y="28625"/>
                </a:lnTo>
                <a:lnTo>
                  <a:pt x="25895" y="32969"/>
                </a:lnTo>
                <a:lnTo>
                  <a:pt x="33873" y="32969"/>
                </a:lnTo>
                <a:lnTo>
                  <a:pt x="37535" y="27806"/>
                </a:lnTo>
                <a:lnTo>
                  <a:pt x="38716" y="10496"/>
                </a:lnTo>
                <a:lnTo>
                  <a:pt x="35769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7435029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5"/>
          <p:cNvSpPr/>
          <p:nvPr/>
        </p:nvSpPr>
        <p:spPr>
          <a:xfrm>
            <a:off x="7492790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7556129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7641958" y="6450913"/>
            <a:ext cx="46355" cy="66040"/>
          </a:xfrm>
          <a:custGeom>
            <a:rect b="b" l="l" r="r" t="t"/>
            <a:pathLst>
              <a:path extrusionOk="0" h="66040" w="46354">
                <a:moveTo>
                  <a:pt x="16281" y="0"/>
                </a:moveTo>
                <a:lnTo>
                  <a:pt x="11201" y="88"/>
                </a:lnTo>
                <a:lnTo>
                  <a:pt x="2641" y="546"/>
                </a:lnTo>
                <a:lnTo>
                  <a:pt x="0" y="660"/>
                </a:lnTo>
                <a:lnTo>
                  <a:pt x="0" y="65836"/>
                </a:lnTo>
                <a:lnTo>
                  <a:pt x="8902" y="65836"/>
                </a:lnTo>
                <a:lnTo>
                  <a:pt x="8902" y="37388"/>
                </a:lnTo>
                <a:lnTo>
                  <a:pt x="27969" y="37388"/>
                </a:lnTo>
                <a:lnTo>
                  <a:pt x="27000" y="35852"/>
                </a:lnTo>
                <a:lnTo>
                  <a:pt x="30467" y="35051"/>
                </a:lnTo>
                <a:lnTo>
                  <a:pt x="33477" y="33007"/>
                </a:lnTo>
                <a:lnTo>
                  <a:pt x="35564" y="30289"/>
                </a:lnTo>
                <a:lnTo>
                  <a:pt x="13093" y="30289"/>
                </a:lnTo>
                <a:lnTo>
                  <a:pt x="11023" y="30137"/>
                </a:lnTo>
                <a:lnTo>
                  <a:pt x="8902" y="29844"/>
                </a:lnTo>
                <a:lnTo>
                  <a:pt x="8902" y="8661"/>
                </a:lnTo>
                <a:lnTo>
                  <a:pt x="11493" y="8369"/>
                </a:lnTo>
                <a:lnTo>
                  <a:pt x="13258" y="8216"/>
                </a:lnTo>
                <a:lnTo>
                  <a:pt x="35502" y="8216"/>
                </a:lnTo>
                <a:lnTo>
                  <a:pt x="31959" y="3333"/>
                </a:lnTo>
                <a:lnTo>
                  <a:pt x="16281" y="0"/>
                </a:lnTo>
                <a:close/>
              </a:path>
              <a:path extrusionOk="0" h="66040" w="46354">
                <a:moveTo>
                  <a:pt x="27969" y="37388"/>
                </a:moveTo>
                <a:lnTo>
                  <a:pt x="8902" y="37388"/>
                </a:lnTo>
                <a:lnTo>
                  <a:pt x="13195" y="37706"/>
                </a:lnTo>
                <a:lnTo>
                  <a:pt x="16344" y="37845"/>
                </a:lnTo>
                <a:lnTo>
                  <a:pt x="18326" y="37845"/>
                </a:lnTo>
                <a:lnTo>
                  <a:pt x="35725" y="65836"/>
                </a:lnTo>
                <a:lnTo>
                  <a:pt x="45910" y="65836"/>
                </a:lnTo>
                <a:lnTo>
                  <a:pt x="27969" y="37388"/>
                </a:lnTo>
                <a:close/>
              </a:path>
              <a:path extrusionOk="0" h="66040" w="46354">
                <a:moveTo>
                  <a:pt x="35502" y="8216"/>
                </a:moveTo>
                <a:lnTo>
                  <a:pt x="19773" y="8216"/>
                </a:lnTo>
                <a:lnTo>
                  <a:pt x="23914" y="9016"/>
                </a:lnTo>
                <a:lnTo>
                  <a:pt x="29121" y="12217"/>
                </a:lnTo>
                <a:lnTo>
                  <a:pt x="30429" y="14846"/>
                </a:lnTo>
                <a:lnTo>
                  <a:pt x="30429" y="22910"/>
                </a:lnTo>
                <a:lnTo>
                  <a:pt x="29222" y="25971"/>
                </a:lnTo>
                <a:lnTo>
                  <a:pt x="24345" y="29425"/>
                </a:lnTo>
                <a:lnTo>
                  <a:pt x="20459" y="30289"/>
                </a:lnTo>
                <a:lnTo>
                  <a:pt x="35564" y="30289"/>
                </a:lnTo>
                <a:lnTo>
                  <a:pt x="38519" y="26441"/>
                </a:lnTo>
                <a:lnTo>
                  <a:pt x="39789" y="22758"/>
                </a:lnTo>
                <a:lnTo>
                  <a:pt x="39231" y="13357"/>
                </a:lnTo>
                <a:lnTo>
                  <a:pt x="35502" y="8216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5"/>
          <p:cNvSpPr/>
          <p:nvPr/>
        </p:nvSpPr>
        <p:spPr>
          <a:xfrm>
            <a:off x="7699112" y="6451573"/>
            <a:ext cx="39370" cy="65405"/>
          </a:xfrm>
          <a:custGeom>
            <a:rect b="b" l="l" r="r" t="t"/>
            <a:pathLst>
              <a:path extrusionOk="0" h="65404" w="39370">
                <a:moveTo>
                  <a:pt x="38925" y="0"/>
                </a:moveTo>
                <a:lnTo>
                  <a:pt x="0" y="0"/>
                </a:lnTo>
                <a:lnTo>
                  <a:pt x="0" y="65176"/>
                </a:lnTo>
                <a:lnTo>
                  <a:pt x="38430" y="65176"/>
                </a:lnTo>
                <a:lnTo>
                  <a:pt x="38430" y="57175"/>
                </a:lnTo>
                <a:lnTo>
                  <a:pt x="8902" y="57175"/>
                </a:lnTo>
                <a:lnTo>
                  <a:pt x="8902" y="33667"/>
                </a:lnTo>
                <a:lnTo>
                  <a:pt x="30429" y="33667"/>
                </a:lnTo>
                <a:lnTo>
                  <a:pt x="30429" y="26111"/>
                </a:lnTo>
                <a:lnTo>
                  <a:pt x="8902" y="26111"/>
                </a:lnTo>
                <a:lnTo>
                  <a:pt x="8902" y="8001"/>
                </a:lnTo>
                <a:lnTo>
                  <a:pt x="38925" y="8001"/>
                </a:lnTo>
                <a:lnTo>
                  <a:pt x="3892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7749355" y="6450439"/>
            <a:ext cx="36830" cy="67945"/>
          </a:xfrm>
          <a:custGeom>
            <a:rect b="b" l="l" r="r" t="t"/>
            <a:pathLst>
              <a:path extrusionOk="0" h="67945" w="36829">
                <a:moveTo>
                  <a:pt x="3441" y="55143"/>
                </a:moveTo>
                <a:lnTo>
                  <a:pt x="177" y="63322"/>
                </a:lnTo>
                <a:lnTo>
                  <a:pt x="4279" y="66052"/>
                </a:lnTo>
                <a:lnTo>
                  <a:pt x="9220" y="67424"/>
                </a:lnTo>
                <a:lnTo>
                  <a:pt x="21590" y="67424"/>
                </a:lnTo>
                <a:lnTo>
                  <a:pt x="26847" y="65722"/>
                </a:lnTo>
                <a:lnTo>
                  <a:pt x="34095" y="59423"/>
                </a:lnTo>
                <a:lnTo>
                  <a:pt x="14325" y="59423"/>
                </a:lnTo>
                <a:lnTo>
                  <a:pt x="12128" y="59004"/>
                </a:lnTo>
                <a:lnTo>
                  <a:pt x="7162" y="57365"/>
                </a:lnTo>
                <a:lnTo>
                  <a:pt x="5092" y="56349"/>
                </a:lnTo>
                <a:lnTo>
                  <a:pt x="3441" y="55143"/>
                </a:lnTo>
                <a:close/>
              </a:path>
              <a:path extrusionOk="0" h="67945" w="36829">
                <a:moveTo>
                  <a:pt x="25628" y="0"/>
                </a:moveTo>
                <a:lnTo>
                  <a:pt x="13017" y="0"/>
                </a:lnTo>
                <a:lnTo>
                  <a:pt x="8610" y="1600"/>
                </a:lnTo>
                <a:lnTo>
                  <a:pt x="5168" y="4825"/>
                </a:lnTo>
                <a:lnTo>
                  <a:pt x="1714" y="8026"/>
                </a:lnTo>
                <a:lnTo>
                  <a:pt x="86" y="11861"/>
                </a:lnTo>
                <a:lnTo>
                  <a:pt x="0" y="20929"/>
                </a:lnTo>
                <a:lnTo>
                  <a:pt x="901" y="24345"/>
                </a:lnTo>
                <a:lnTo>
                  <a:pt x="4419" y="30035"/>
                </a:lnTo>
                <a:lnTo>
                  <a:pt x="7531" y="32499"/>
                </a:lnTo>
                <a:lnTo>
                  <a:pt x="21945" y="39255"/>
                </a:lnTo>
                <a:lnTo>
                  <a:pt x="24892" y="41300"/>
                </a:lnTo>
                <a:lnTo>
                  <a:pt x="27228" y="45072"/>
                </a:lnTo>
                <a:lnTo>
                  <a:pt x="27813" y="47116"/>
                </a:lnTo>
                <a:lnTo>
                  <a:pt x="27813" y="52260"/>
                </a:lnTo>
                <a:lnTo>
                  <a:pt x="26758" y="54673"/>
                </a:lnTo>
                <a:lnTo>
                  <a:pt x="22542" y="58458"/>
                </a:lnTo>
                <a:lnTo>
                  <a:pt x="19761" y="59423"/>
                </a:lnTo>
                <a:lnTo>
                  <a:pt x="34095" y="59423"/>
                </a:lnTo>
                <a:lnTo>
                  <a:pt x="34709" y="58889"/>
                </a:lnTo>
                <a:lnTo>
                  <a:pt x="36677" y="54736"/>
                </a:lnTo>
                <a:lnTo>
                  <a:pt x="36612" y="45072"/>
                </a:lnTo>
                <a:lnTo>
                  <a:pt x="35775" y="41617"/>
                </a:lnTo>
                <a:lnTo>
                  <a:pt x="32194" y="35775"/>
                </a:lnTo>
                <a:lnTo>
                  <a:pt x="29070" y="33261"/>
                </a:lnTo>
                <a:lnTo>
                  <a:pt x="15836" y="26962"/>
                </a:lnTo>
                <a:lnTo>
                  <a:pt x="13550" y="25666"/>
                </a:lnTo>
                <a:lnTo>
                  <a:pt x="11328" y="23837"/>
                </a:lnTo>
                <a:lnTo>
                  <a:pt x="10464" y="22682"/>
                </a:lnTo>
                <a:lnTo>
                  <a:pt x="9220" y="19964"/>
                </a:lnTo>
                <a:lnTo>
                  <a:pt x="8902" y="18440"/>
                </a:lnTo>
                <a:lnTo>
                  <a:pt x="8902" y="14096"/>
                </a:lnTo>
                <a:lnTo>
                  <a:pt x="9779" y="11861"/>
                </a:lnTo>
                <a:lnTo>
                  <a:pt x="13258" y="8432"/>
                </a:lnTo>
                <a:lnTo>
                  <a:pt x="15621" y="7569"/>
                </a:lnTo>
                <a:lnTo>
                  <a:pt x="32102" y="7569"/>
                </a:lnTo>
                <a:lnTo>
                  <a:pt x="33477" y="3517"/>
                </a:lnTo>
                <a:lnTo>
                  <a:pt x="30645" y="1168"/>
                </a:lnTo>
                <a:lnTo>
                  <a:pt x="25628" y="0"/>
                </a:lnTo>
                <a:close/>
              </a:path>
              <a:path extrusionOk="0" h="67945" w="36829">
                <a:moveTo>
                  <a:pt x="32102" y="7569"/>
                </a:moveTo>
                <a:lnTo>
                  <a:pt x="20726" y="7569"/>
                </a:lnTo>
                <a:lnTo>
                  <a:pt x="22974" y="7988"/>
                </a:lnTo>
                <a:lnTo>
                  <a:pt x="27863" y="9588"/>
                </a:lnTo>
                <a:lnTo>
                  <a:pt x="29654" y="10401"/>
                </a:lnTo>
                <a:lnTo>
                  <a:pt x="30848" y="11264"/>
                </a:lnTo>
                <a:lnTo>
                  <a:pt x="32102" y="7569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7797730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7866808" y="6451572"/>
            <a:ext cx="38735" cy="65405"/>
          </a:xfrm>
          <a:custGeom>
            <a:rect b="b" l="l" r="r" t="t"/>
            <a:pathLst>
              <a:path extrusionOk="0" h="65404" w="38734">
                <a:moveTo>
                  <a:pt x="8902" y="0"/>
                </a:moveTo>
                <a:lnTo>
                  <a:pt x="0" y="0"/>
                </a:lnTo>
                <a:lnTo>
                  <a:pt x="0" y="65176"/>
                </a:lnTo>
                <a:lnTo>
                  <a:pt x="38354" y="65176"/>
                </a:lnTo>
                <a:lnTo>
                  <a:pt x="38354" y="57175"/>
                </a:lnTo>
                <a:lnTo>
                  <a:pt x="8902" y="57175"/>
                </a:lnTo>
                <a:lnTo>
                  <a:pt x="890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5"/>
          <p:cNvSpPr/>
          <p:nvPr/>
        </p:nvSpPr>
        <p:spPr>
          <a:xfrm>
            <a:off x="7917521" y="6451572"/>
            <a:ext cx="45720" cy="66675"/>
          </a:xfrm>
          <a:custGeom>
            <a:rect b="b" l="l" r="r" t="t"/>
            <a:pathLst>
              <a:path extrusionOk="0" h="66675" w="45720">
                <a:moveTo>
                  <a:pt x="8902" y="0"/>
                </a:moveTo>
                <a:lnTo>
                  <a:pt x="0" y="0"/>
                </a:lnTo>
                <a:lnTo>
                  <a:pt x="0" y="52057"/>
                </a:lnTo>
                <a:lnTo>
                  <a:pt x="1968" y="57251"/>
                </a:lnTo>
                <a:lnTo>
                  <a:pt x="9855" y="64477"/>
                </a:lnTo>
                <a:lnTo>
                  <a:pt x="15481" y="66293"/>
                </a:lnTo>
                <a:lnTo>
                  <a:pt x="29870" y="66293"/>
                </a:lnTo>
                <a:lnTo>
                  <a:pt x="35471" y="64439"/>
                </a:lnTo>
                <a:lnTo>
                  <a:pt x="42330" y="58280"/>
                </a:lnTo>
                <a:lnTo>
                  <a:pt x="18542" y="58280"/>
                </a:lnTo>
                <a:lnTo>
                  <a:pt x="15201" y="56997"/>
                </a:lnTo>
                <a:lnTo>
                  <a:pt x="10147" y="51866"/>
                </a:lnTo>
                <a:lnTo>
                  <a:pt x="8926" y="48666"/>
                </a:lnTo>
                <a:lnTo>
                  <a:pt x="8902" y="0"/>
                </a:lnTo>
                <a:close/>
              </a:path>
              <a:path extrusionOk="0" h="66675" w="45720">
                <a:moveTo>
                  <a:pt x="45732" y="0"/>
                </a:moveTo>
                <a:lnTo>
                  <a:pt x="36830" y="0"/>
                </a:lnTo>
                <a:lnTo>
                  <a:pt x="36830" y="48666"/>
                </a:lnTo>
                <a:lnTo>
                  <a:pt x="35585" y="52057"/>
                </a:lnTo>
                <a:lnTo>
                  <a:pt x="30569" y="56997"/>
                </a:lnTo>
                <a:lnTo>
                  <a:pt x="27076" y="58280"/>
                </a:lnTo>
                <a:lnTo>
                  <a:pt x="42330" y="58280"/>
                </a:lnTo>
                <a:lnTo>
                  <a:pt x="43688" y="57061"/>
                </a:lnTo>
                <a:lnTo>
                  <a:pt x="45677" y="52057"/>
                </a:lnTo>
                <a:lnTo>
                  <a:pt x="4573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5"/>
          <p:cNvSpPr/>
          <p:nvPr/>
        </p:nvSpPr>
        <p:spPr>
          <a:xfrm>
            <a:off x="7975282" y="6451573"/>
            <a:ext cx="51435" cy="65405"/>
          </a:xfrm>
          <a:custGeom>
            <a:rect b="b" l="l" r="r" t="t"/>
            <a:pathLst>
              <a:path extrusionOk="0" h="65404" w="51434">
                <a:moveTo>
                  <a:pt x="29629" y="8001"/>
                </a:moveTo>
                <a:lnTo>
                  <a:pt x="20726" y="8001"/>
                </a:lnTo>
                <a:lnTo>
                  <a:pt x="20726" y="65176"/>
                </a:lnTo>
                <a:lnTo>
                  <a:pt x="29629" y="65176"/>
                </a:lnTo>
                <a:lnTo>
                  <a:pt x="29629" y="8001"/>
                </a:lnTo>
                <a:close/>
              </a:path>
              <a:path extrusionOk="0" h="65404" w="51434">
                <a:moveTo>
                  <a:pt x="51295" y="0"/>
                </a:moveTo>
                <a:lnTo>
                  <a:pt x="0" y="0"/>
                </a:lnTo>
                <a:lnTo>
                  <a:pt x="0" y="8001"/>
                </a:lnTo>
                <a:lnTo>
                  <a:pt x="51295" y="8001"/>
                </a:lnTo>
                <a:lnTo>
                  <a:pt x="51295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"/>
          <p:cNvSpPr/>
          <p:nvPr/>
        </p:nvSpPr>
        <p:spPr>
          <a:xfrm>
            <a:off x="8044630" y="6451574"/>
            <a:ext cx="0" cy="65405"/>
          </a:xfrm>
          <a:custGeom>
            <a:rect b="b" l="l" r="r" t="t"/>
            <a:pathLst>
              <a:path extrusionOk="0" h="65404" w="120000">
                <a:moveTo>
                  <a:pt x="0" y="0"/>
                </a:moveTo>
                <a:lnTo>
                  <a:pt x="0" y="65176"/>
                </a:lnTo>
              </a:path>
            </a:pathLst>
          </a:custGeom>
          <a:noFill/>
          <a:ln cap="flat" cmpd="sng" w="10150">
            <a:solidFill>
              <a:srgbClr val="95173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"/>
          <p:cNvSpPr/>
          <p:nvPr/>
        </p:nvSpPr>
        <p:spPr>
          <a:xfrm>
            <a:off x="8065425" y="6450406"/>
            <a:ext cx="54610" cy="67945"/>
          </a:xfrm>
          <a:custGeom>
            <a:rect b="b" l="l" r="r" t="t"/>
            <a:pathLst>
              <a:path extrusionOk="0" h="67945" w="54609">
                <a:moveTo>
                  <a:pt x="35305" y="0"/>
                </a:moveTo>
                <a:lnTo>
                  <a:pt x="18211" y="0"/>
                </a:lnTo>
                <a:lnTo>
                  <a:pt x="11823" y="3175"/>
                </a:lnTo>
                <a:lnTo>
                  <a:pt x="2374" y="15862"/>
                </a:lnTo>
                <a:lnTo>
                  <a:pt x="0" y="23774"/>
                </a:lnTo>
                <a:lnTo>
                  <a:pt x="0" y="33452"/>
                </a:lnTo>
                <a:lnTo>
                  <a:pt x="18033" y="67449"/>
                </a:lnTo>
                <a:lnTo>
                  <a:pt x="35267" y="67449"/>
                </a:lnTo>
                <a:lnTo>
                  <a:pt x="42202" y="64427"/>
                </a:lnTo>
                <a:lnTo>
                  <a:pt x="46158" y="59448"/>
                </a:lnTo>
                <a:lnTo>
                  <a:pt x="20878" y="59448"/>
                </a:lnTo>
                <a:lnTo>
                  <a:pt x="16725" y="56934"/>
                </a:lnTo>
                <a:lnTo>
                  <a:pt x="10833" y="46926"/>
                </a:lnTo>
                <a:lnTo>
                  <a:pt x="9347" y="40678"/>
                </a:lnTo>
                <a:lnTo>
                  <a:pt x="9347" y="25425"/>
                </a:lnTo>
                <a:lnTo>
                  <a:pt x="10794" y="19278"/>
                </a:lnTo>
                <a:lnTo>
                  <a:pt x="16548" y="10261"/>
                </a:lnTo>
                <a:lnTo>
                  <a:pt x="20751" y="8013"/>
                </a:lnTo>
                <a:lnTo>
                  <a:pt x="46436" y="8013"/>
                </a:lnTo>
                <a:lnTo>
                  <a:pt x="42240" y="2921"/>
                </a:lnTo>
                <a:lnTo>
                  <a:pt x="35305" y="0"/>
                </a:lnTo>
                <a:close/>
              </a:path>
              <a:path extrusionOk="0" h="67945" w="54609">
                <a:moveTo>
                  <a:pt x="46436" y="8013"/>
                </a:moveTo>
                <a:lnTo>
                  <a:pt x="20751" y="8013"/>
                </a:lnTo>
                <a:lnTo>
                  <a:pt x="32687" y="8924"/>
                </a:lnTo>
                <a:lnTo>
                  <a:pt x="41882" y="16931"/>
                </a:lnTo>
                <a:lnTo>
                  <a:pt x="44926" y="33098"/>
                </a:lnTo>
                <a:lnTo>
                  <a:pt x="44945" y="41490"/>
                </a:lnTo>
                <a:lnTo>
                  <a:pt x="43345" y="47955"/>
                </a:lnTo>
                <a:lnTo>
                  <a:pt x="36969" y="57150"/>
                </a:lnTo>
                <a:lnTo>
                  <a:pt x="32346" y="59448"/>
                </a:lnTo>
                <a:lnTo>
                  <a:pt x="46158" y="59448"/>
                </a:lnTo>
                <a:lnTo>
                  <a:pt x="47514" y="57742"/>
                </a:lnTo>
                <a:lnTo>
                  <a:pt x="52588" y="47076"/>
                </a:lnTo>
                <a:lnTo>
                  <a:pt x="54279" y="33098"/>
                </a:lnTo>
                <a:lnTo>
                  <a:pt x="52464" y="19222"/>
                </a:lnTo>
                <a:lnTo>
                  <a:pt x="47053" y="8763"/>
                </a:lnTo>
                <a:lnTo>
                  <a:pt x="46436" y="8013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5"/>
          <p:cNvSpPr/>
          <p:nvPr/>
        </p:nvSpPr>
        <p:spPr>
          <a:xfrm>
            <a:off x="8134508" y="6451568"/>
            <a:ext cx="45085" cy="66675"/>
          </a:xfrm>
          <a:custGeom>
            <a:rect b="b" l="l" r="r" t="t"/>
            <a:pathLst>
              <a:path extrusionOk="0" h="66675" w="45084">
                <a:moveTo>
                  <a:pt x="16945" y="18415"/>
                </a:moveTo>
                <a:lnTo>
                  <a:pt x="8445" y="18415"/>
                </a:lnTo>
                <a:lnTo>
                  <a:pt x="42138" y="66078"/>
                </a:lnTo>
                <a:lnTo>
                  <a:pt x="44792" y="66078"/>
                </a:lnTo>
                <a:lnTo>
                  <a:pt x="44792" y="45072"/>
                </a:lnTo>
                <a:lnTo>
                  <a:pt x="36347" y="45072"/>
                </a:lnTo>
                <a:lnTo>
                  <a:pt x="16945" y="18415"/>
                </a:lnTo>
                <a:close/>
              </a:path>
              <a:path extrusionOk="0" h="66675" w="45084">
                <a:moveTo>
                  <a:pt x="3543" y="0"/>
                </a:moveTo>
                <a:lnTo>
                  <a:pt x="0" y="0"/>
                </a:lnTo>
                <a:lnTo>
                  <a:pt x="0" y="65176"/>
                </a:lnTo>
                <a:lnTo>
                  <a:pt x="8445" y="65176"/>
                </a:lnTo>
                <a:lnTo>
                  <a:pt x="8445" y="18415"/>
                </a:lnTo>
                <a:lnTo>
                  <a:pt x="16945" y="18415"/>
                </a:lnTo>
                <a:lnTo>
                  <a:pt x="3543" y="0"/>
                </a:lnTo>
                <a:close/>
              </a:path>
              <a:path extrusionOk="0" h="66675" w="45084">
                <a:moveTo>
                  <a:pt x="44792" y="0"/>
                </a:moveTo>
                <a:lnTo>
                  <a:pt x="36347" y="0"/>
                </a:lnTo>
                <a:lnTo>
                  <a:pt x="36347" y="45072"/>
                </a:lnTo>
                <a:lnTo>
                  <a:pt x="44792" y="45072"/>
                </a:lnTo>
                <a:lnTo>
                  <a:pt x="44792" y="0"/>
                </a:lnTo>
                <a:close/>
              </a:path>
            </a:pathLst>
          </a:custGeom>
          <a:solidFill>
            <a:srgbClr val="95173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1530982" y="1146634"/>
            <a:ext cx="66553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200">
                <a:solidFill>
                  <a:srgbClr val="A92B45"/>
                </a:solidFill>
                <a:latin typeface="Trebuchet MS"/>
                <a:ea typeface="Trebuchet MS"/>
                <a:cs typeface="Trebuchet MS"/>
                <a:sym typeface="Trebuchet MS"/>
              </a:rPr>
              <a:t>Дякую за увагу!</a:t>
            </a:r>
            <a:endParaRPr/>
          </a:p>
        </p:txBody>
      </p:sp>
      <p:sp>
        <p:nvSpPr>
          <p:cNvPr id="191" name="Google Shape;191;p5"/>
          <p:cNvSpPr/>
          <p:nvPr/>
        </p:nvSpPr>
        <p:spPr>
          <a:xfrm>
            <a:off x="1905000" y="2355850"/>
            <a:ext cx="3994876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d.shkarovsky@vbpartners.ua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+38 050 412 88 22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facebook.com/d.shkarovsky</a:t>
            </a:r>
            <a:r>
              <a:rPr lang="ru-RU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Ð ÐµÐ·ÑÐ»ÑÑÐ°Ñ Ð¿Ð¾ÑÑÐºÑ Ð·Ð¾Ð±ÑÐ°Ð¶ÐµÐ½Ñ Ð·Ð° Ð·Ð°Ð¿Ð¸ÑÐ¾Ð¼ &quot;Ð·Ð½Ð°Ðº ÑÐµÐ»ÐµÑÐ¾Ð½&quot;" id="192" name="Google Shape;19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91251" y="2889250"/>
            <a:ext cx="628832" cy="47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ÐÐ¾Ð²âÑÐ·Ð°Ð½Ðµ Ð·Ð¾Ð±ÑÐ°Ð¶ÐµÐ½Ð½Ñ" id="193" name="Google Shape;19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87066" y="2323326"/>
            <a:ext cx="437201" cy="43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99161" y="3466522"/>
            <a:ext cx="366656" cy="366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298270" y="1488875"/>
            <a:ext cx="3192587" cy="319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2017-09-26T14:27:42Z</dcterms:created>
  <dc:creator>k.nikitenko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2017-09-26T00:00:00Z</vt:filetime>
  </property>
  <property fmtid="{D5CDD505-2E9C-101B-9397-08002B2CF9AE}" pid="3" name="LastSaved">
    <vt:filetime>2017-09-26T00:00:00Z</vt:filetime>
  </property>
</Properties>
</file>