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7562850" cx="10688625"/>
  <p:notesSz cx="6797675" cy="9928225"/>
  <p:embeddedFontLst>
    <p:embeddedFont>
      <p:font typeface="Roboto Condensed"/>
      <p:regular r:id="rId23"/>
      <p:bold r:id="rId24"/>
      <p:italic r:id="rId25"/>
      <p:boldItalic r:id="rId26"/>
    </p:embeddedFont>
    <p:embeddedFont>
      <p:font typeface="Roboto Condensed Light"/>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382">
          <p15:clr>
            <a:srgbClr val="A4A3A4"/>
          </p15:clr>
        </p15:guide>
        <p15:guide id="2" pos="3366">
          <p15:clr>
            <a:srgbClr val="A4A3A4"/>
          </p15:clr>
        </p15:guide>
      </p15:sldGuideLst>
    </p:ext>
    <p:ext uri="GoogleSlidesCustomDataVersion2">
      <go:slidesCustomData xmlns:go="http://customooxmlschemas.google.com/" r:id="rId31" roundtripDataSignature="AMtx7mhNmFpBPG7n32SjfPt4bqMKsjOR0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382" orient="horz"/>
        <p:guide pos="3366"/>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RobotoCondensed-bold.fntdata"/><Relationship Id="rId23" Type="http://schemas.openxmlformats.org/officeDocument/2006/relationships/font" Target="fonts/RobotoCondensed-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Condensed-boldItalic.fntdata"/><Relationship Id="rId25" Type="http://schemas.openxmlformats.org/officeDocument/2006/relationships/font" Target="fonts/RobotoCondensed-italic.fntdata"/><Relationship Id="rId28" Type="http://schemas.openxmlformats.org/officeDocument/2006/relationships/font" Target="fonts/RobotoCondensedLight-bold.fntdata"/><Relationship Id="rId27" Type="http://schemas.openxmlformats.org/officeDocument/2006/relationships/font" Target="fonts/RobotoCondensedLight-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CondensedLight-italic.fntdata"/><Relationship Id="rId7" Type="http://schemas.openxmlformats.org/officeDocument/2006/relationships/slide" Target="slides/slide2.xml"/><Relationship Id="rId8" Type="http://schemas.openxmlformats.org/officeDocument/2006/relationships/slide" Target="slides/slide3.xml"/><Relationship Id="rId31" Type="http://customschemas.google.com/relationships/presentationmetadata" Target="metadata"/><Relationship Id="rId30" Type="http://schemas.openxmlformats.org/officeDocument/2006/relationships/font" Target="fonts/RobotoCondensedLight-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5659" cy="49813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50443" y="0"/>
            <a:ext cx="2945659" cy="49813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768" y="4777958"/>
            <a:ext cx="5438140" cy="3909239"/>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306"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306"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306"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306"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306"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306"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306"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306"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306"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30091"/>
            <a:ext cx="2945659" cy="498134"/>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50443" y="9430091"/>
            <a:ext cx="2945659" cy="498134"/>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uk-U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1: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10: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p10: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11: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11: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12: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9" name="Google Shape;289;p12: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13: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4" name="Google Shape;294;p13: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14: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2" name="Google Shape;302;p14: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15: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8" name="Google Shape;308;p15: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16: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4" name="Google Shape;314;p16: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17: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p17: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2: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3: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3: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4: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4: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5: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p5: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6: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6: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7: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p7: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8:notes"/>
          <p:cNvSpPr txBox="1"/>
          <p:nvPr>
            <p:ph idx="1" type="body"/>
          </p:nvPr>
        </p:nvSpPr>
        <p:spPr>
          <a:xfrm>
            <a:off x="679768" y="4777958"/>
            <a:ext cx="5438140" cy="3909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8: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9:notes"/>
          <p:cNvSpPr/>
          <p:nvPr>
            <p:ph idx="2" type="sldImg"/>
          </p:nvPr>
        </p:nvSpPr>
        <p:spPr>
          <a:xfrm>
            <a:off x="1031875" y="1241425"/>
            <a:ext cx="47339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1" name="Google Shape;211;p9:notes"/>
          <p:cNvSpPr txBox="1"/>
          <p:nvPr>
            <p:ph idx="1" type="body"/>
          </p:nvPr>
        </p:nvSpPr>
        <p:spPr>
          <a:xfrm>
            <a:off x="679768" y="4777958"/>
            <a:ext cx="5438140" cy="390923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9:notes"/>
          <p:cNvSpPr txBox="1"/>
          <p:nvPr>
            <p:ph idx="12" type="sldNum"/>
          </p:nvPr>
        </p:nvSpPr>
        <p:spPr>
          <a:xfrm>
            <a:off x="3850443" y="9430091"/>
            <a:ext cx="2945659" cy="49813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Обкладинка презентації">
  <p:cSld name="1. Обкладинка презентації">
    <p:bg>
      <p:bgPr>
        <a:solidFill>
          <a:srgbClr val="00274E"/>
        </a:solidFill>
      </p:bgPr>
    </p:bg>
    <p:spTree>
      <p:nvGrpSpPr>
        <p:cNvPr id="15" name="Shape 15"/>
        <p:cNvGrpSpPr/>
        <p:nvPr/>
      </p:nvGrpSpPr>
      <p:grpSpPr>
        <a:xfrm>
          <a:off x="0" y="0"/>
          <a:ext cx="0" cy="0"/>
          <a:chOff x="0" y="0"/>
          <a:chExt cx="0" cy="0"/>
        </a:xfrm>
      </p:grpSpPr>
      <p:sp>
        <p:nvSpPr>
          <p:cNvPr id="16" name="Google Shape;16;p19"/>
          <p:cNvSpPr txBox="1"/>
          <p:nvPr>
            <p:ph type="ctrTitle"/>
          </p:nvPr>
        </p:nvSpPr>
        <p:spPr>
          <a:xfrm>
            <a:off x="275042" y="4604402"/>
            <a:ext cx="10217080" cy="263299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7200"/>
              <a:buFont typeface="Roboto Condensed Light"/>
              <a:buNone/>
              <a:defRPr b="0" i="0" sz="7200">
                <a:solidFill>
                  <a:schemeClr val="lt1"/>
                </a:solidFill>
                <a:latin typeface="Roboto Condensed Light"/>
                <a:ea typeface="Roboto Condensed Light"/>
                <a:cs typeface="Roboto Condensed Light"/>
                <a:sym typeface="Roboto Condensed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17" name="Google Shape;17;p19"/>
          <p:cNvPicPr preferRelativeResize="0"/>
          <p:nvPr/>
        </p:nvPicPr>
        <p:blipFill rotWithShape="1">
          <a:blip r:embed="rId2">
            <a:alphaModFix/>
          </a:blip>
          <a:srcRect b="0" l="0" r="0" t="0"/>
          <a:stretch/>
        </p:blipFill>
        <p:spPr>
          <a:xfrm>
            <a:off x="454771" y="399571"/>
            <a:ext cx="1143440" cy="139490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 Слайд з текстом і списком">
  <p:cSld name="10. Слайд з текстом і списком">
    <p:spTree>
      <p:nvGrpSpPr>
        <p:cNvPr id="72" name="Shape 72"/>
        <p:cNvGrpSpPr/>
        <p:nvPr/>
      </p:nvGrpSpPr>
      <p:grpSpPr>
        <a:xfrm>
          <a:off x="0" y="0"/>
          <a:ext cx="0" cy="0"/>
          <a:chOff x="0" y="0"/>
          <a:chExt cx="0" cy="0"/>
        </a:xfrm>
      </p:grpSpPr>
      <p:sp>
        <p:nvSpPr>
          <p:cNvPr id="73" name="Google Shape;73;p28"/>
          <p:cNvSpPr txBox="1"/>
          <p:nvPr>
            <p:ph type="ctrTitle"/>
          </p:nvPr>
        </p:nvSpPr>
        <p:spPr>
          <a:xfrm>
            <a:off x="454771" y="376912"/>
            <a:ext cx="9085342" cy="5910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274E"/>
              </a:buClr>
              <a:buSzPts val="3600"/>
              <a:buFont typeface="Roboto Condensed Light"/>
              <a:buNone/>
              <a:defRPr b="0" i="0" sz="3600">
                <a:solidFill>
                  <a:srgbClr val="00274E"/>
                </a:solidFill>
                <a:latin typeface="Roboto Condensed Light"/>
                <a:ea typeface="Roboto Condensed Light"/>
                <a:cs typeface="Roboto Condensed Light"/>
                <a:sym typeface="Roboto Condensed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8"/>
          <p:cNvSpPr txBox="1"/>
          <p:nvPr>
            <p:ph idx="1" type="subTitle"/>
          </p:nvPr>
        </p:nvSpPr>
        <p:spPr>
          <a:xfrm>
            <a:off x="454771" y="1290594"/>
            <a:ext cx="8061907" cy="2078564"/>
          </a:xfrm>
          <a:prstGeom prst="rect">
            <a:avLst/>
          </a:prstGeom>
          <a:noFill/>
          <a:ln>
            <a:noFill/>
          </a:ln>
        </p:spPr>
        <p:txBody>
          <a:bodyPr anchorCtr="0" anchor="t" bIns="45700" lIns="91425" spcFirstLastPara="1" rIns="91425" wrap="square" tIns="45700">
            <a:noAutofit/>
          </a:bodyPr>
          <a:lstStyle>
            <a:lvl1pPr lvl="0" marR="0" algn="l">
              <a:lnSpc>
                <a:spcPct val="114000"/>
              </a:lnSpc>
              <a:spcBef>
                <a:spcPts val="0"/>
              </a:spcBef>
              <a:spcAft>
                <a:spcPts val="0"/>
              </a:spcAft>
              <a:buClr>
                <a:schemeClr val="dk1"/>
              </a:buClr>
              <a:buSzPts val="1800"/>
              <a:buFont typeface="Arial"/>
              <a:buNone/>
              <a:defRPr b="0" i="0" sz="1800">
                <a:latin typeface="Roboto Condensed Light"/>
                <a:ea typeface="Roboto Condensed Light"/>
                <a:cs typeface="Roboto Condensed Light"/>
                <a:sym typeface="Roboto Condensed Light"/>
              </a:defRPr>
            </a:lvl1pPr>
            <a:lvl2pPr lvl="1" algn="ctr">
              <a:lnSpc>
                <a:spcPct val="90000"/>
              </a:lnSpc>
              <a:spcBef>
                <a:spcPts val="551"/>
              </a:spcBef>
              <a:spcAft>
                <a:spcPts val="0"/>
              </a:spcAft>
              <a:buClr>
                <a:schemeClr val="dk1"/>
              </a:buClr>
              <a:buSzPts val="2206"/>
              <a:buNone/>
              <a:defRPr sz="2206"/>
            </a:lvl2pPr>
            <a:lvl3pPr lvl="2" algn="ctr">
              <a:lnSpc>
                <a:spcPct val="90000"/>
              </a:lnSpc>
              <a:spcBef>
                <a:spcPts val="551"/>
              </a:spcBef>
              <a:spcAft>
                <a:spcPts val="0"/>
              </a:spcAft>
              <a:buClr>
                <a:schemeClr val="dk1"/>
              </a:buClr>
              <a:buSzPts val="1985"/>
              <a:buNone/>
              <a:defRPr sz="1985"/>
            </a:lvl3pPr>
            <a:lvl4pPr lvl="3" algn="ctr">
              <a:lnSpc>
                <a:spcPct val="90000"/>
              </a:lnSpc>
              <a:spcBef>
                <a:spcPts val="551"/>
              </a:spcBef>
              <a:spcAft>
                <a:spcPts val="0"/>
              </a:spcAft>
              <a:buClr>
                <a:schemeClr val="dk1"/>
              </a:buClr>
              <a:buSzPts val="1764"/>
              <a:buNone/>
              <a:defRPr sz="1764"/>
            </a:lvl4pPr>
            <a:lvl5pPr lvl="4" algn="ctr">
              <a:lnSpc>
                <a:spcPct val="90000"/>
              </a:lnSpc>
              <a:spcBef>
                <a:spcPts val="551"/>
              </a:spcBef>
              <a:spcAft>
                <a:spcPts val="0"/>
              </a:spcAft>
              <a:buClr>
                <a:schemeClr val="dk1"/>
              </a:buClr>
              <a:buSzPts val="1764"/>
              <a:buNone/>
              <a:defRPr sz="1764"/>
            </a:lvl5pPr>
            <a:lvl6pPr lvl="5" algn="ctr">
              <a:lnSpc>
                <a:spcPct val="90000"/>
              </a:lnSpc>
              <a:spcBef>
                <a:spcPts val="551"/>
              </a:spcBef>
              <a:spcAft>
                <a:spcPts val="0"/>
              </a:spcAft>
              <a:buClr>
                <a:schemeClr val="dk1"/>
              </a:buClr>
              <a:buSzPts val="1764"/>
              <a:buNone/>
              <a:defRPr sz="1764"/>
            </a:lvl6pPr>
            <a:lvl7pPr lvl="6" algn="ctr">
              <a:lnSpc>
                <a:spcPct val="90000"/>
              </a:lnSpc>
              <a:spcBef>
                <a:spcPts val="551"/>
              </a:spcBef>
              <a:spcAft>
                <a:spcPts val="0"/>
              </a:spcAft>
              <a:buClr>
                <a:schemeClr val="dk1"/>
              </a:buClr>
              <a:buSzPts val="1764"/>
              <a:buNone/>
              <a:defRPr sz="1764"/>
            </a:lvl7pPr>
            <a:lvl8pPr lvl="7" algn="ctr">
              <a:lnSpc>
                <a:spcPct val="90000"/>
              </a:lnSpc>
              <a:spcBef>
                <a:spcPts val="551"/>
              </a:spcBef>
              <a:spcAft>
                <a:spcPts val="0"/>
              </a:spcAft>
              <a:buClr>
                <a:schemeClr val="dk1"/>
              </a:buClr>
              <a:buSzPts val="1764"/>
              <a:buNone/>
              <a:defRPr sz="1764"/>
            </a:lvl8pPr>
            <a:lvl9pPr lvl="8" algn="ctr">
              <a:lnSpc>
                <a:spcPct val="90000"/>
              </a:lnSpc>
              <a:spcBef>
                <a:spcPts val="551"/>
              </a:spcBef>
              <a:spcAft>
                <a:spcPts val="0"/>
              </a:spcAft>
              <a:buClr>
                <a:schemeClr val="dk1"/>
              </a:buClr>
              <a:buSzPts val="1764"/>
              <a:buNone/>
              <a:defRPr sz="1764"/>
            </a:lvl9pPr>
          </a:lstStyle>
          <a:p/>
        </p:txBody>
      </p:sp>
      <p:cxnSp>
        <p:nvCxnSpPr>
          <p:cNvPr id="75" name="Google Shape;75;p28"/>
          <p:cNvCxnSpPr/>
          <p:nvPr/>
        </p:nvCxnSpPr>
        <p:spPr>
          <a:xfrm>
            <a:off x="541484" y="6963794"/>
            <a:ext cx="336537" cy="0"/>
          </a:xfrm>
          <a:prstGeom prst="straightConnector1">
            <a:avLst/>
          </a:prstGeom>
          <a:noFill/>
          <a:ln cap="flat" cmpd="sng" w="14200">
            <a:solidFill>
              <a:srgbClr val="00274E"/>
            </a:solidFill>
            <a:prstDash val="solid"/>
            <a:miter lim="800000"/>
            <a:headEnd len="sm" w="sm" type="none"/>
            <a:tailEnd len="sm" w="sm" type="none"/>
          </a:ln>
        </p:spPr>
      </p:cxnSp>
      <p:sp>
        <p:nvSpPr>
          <p:cNvPr id="76" name="Google Shape;76;p28"/>
          <p:cNvSpPr txBox="1"/>
          <p:nvPr>
            <p:ph idx="2" type="body"/>
          </p:nvPr>
        </p:nvSpPr>
        <p:spPr>
          <a:xfrm>
            <a:off x="1784253" y="6661398"/>
            <a:ext cx="5364366" cy="3250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3"/>
              </a:spcBef>
              <a:spcAft>
                <a:spcPts val="0"/>
              </a:spcAft>
              <a:buClr>
                <a:srgbClr val="00274E"/>
              </a:buClr>
              <a:buSzPts val="1200"/>
              <a:buNone/>
              <a:defRPr b="0" i="0" sz="1200">
                <a:solidFill>
                  <a:srgbClr val="00274E"/>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77" name="Google Shape;77;p28"/>
          <p:cNvSpPr txBox="1"/>
          <p:nvPr/>
        </p:nvSpPr>
        <p:spPr>
          <a:xfrm>
            <a:off x="439877" y="6583802"/>
            <a:ext cx="1158334" cy="402652"/>
          </a:xfrm>
          <a:prstGeom prst="rect">
            <a:avLst/>
          </a:prstGeom>
          <a:noFill/>
          <a:ln>
            <a:noFill/>
          </a:ln>
        </p:spPr>
        <p:txBody>
          <a:bodyPr anchorCtr="0" anchor="ctr" bIns="45700" lIns="91425" spcFirstLastPara="1" rIns="91425" wrap="square" tIns="45700">
            <a:noAutofit/>
          </a:bodyPr>
          <a:lstStyle/>
          <a:p>
            <a:pPr indent="0" lvl="0" marL="0" marR="0" rtl="0" algn="l">
              <a:lnSpc>
                <a:spcPct val="114000"/>
              </a:lnSpc>
              <a:spcBef>
                <a:spcPts val="0"/>
              </a:spcBef>
              <a:spcAft>
                <a:spcPts val="0"/>
              </a:spcAft>
              <a:buClr>
                <a:srgbClr val="00274E"/>
              </a:buClr>
              <a:buSzPts val="1200"/>
              <a:buFont typeface="Arial"/>
              <a:buNone/>
            </a:pPr>
            <a:r>
              <a:rPr b="0" i="0" lang="uk-UA" sz="1200">
                <a:solidFill>
                  <a:srgbClr val="00274E"/>
                </a:solidFill>
                <a:latin typeface="Roboto Condensed Light"/>
                <a:ea typeface="Roboto Condensed Light"/>
                <a:cs typeface="Roboto Condensed Light"/>
                <a:sym typeface="Roboto Condensed Light"/>
              </a:rPr>
              <a:t>Верховний Суд</a:t>
            </a:r>
            <a:endParaRPr b="0" i="0" sz="1200">
              <a:solidFill>
                <a:srgbClr val="00274E"/>
              </a:solidFill>
              <a:latin typeface="Roboto Condensed Light"/>
              <a:ea typeface="Roboto Condensed Light"/>
              <a:cs typeface="Roboto Condensed Light"/>
              <a:sym typeface="Roboto Condensed Light"/>
            </a:endParaRPr>
          </a:p>
        </p:txBody>
      </p:sp>
      <p:sp>
        <p:nvSpPr>
          <p:cNvPr id="78" name="Google Shape;78;p28"/>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a:solidFill>
                  <a:srgbClr val="00274E"/>
                </a:solidFill>
                <a:latin typeface="Roboto Condensed Light"/>
                <a:ea typeface="Roboto Condensed Light"/>
                <a:cs typeface="Roboto Condensed Light"/>
                <a:sym typeface="Roboto Condensed Light"/>
              </a:defRPr>
            </a:lvl1pPr>
            <a:lvl2pPr indent="0" lvl="1" marL="0" algn="r">
              <a:spcBef>
                <a:spcPts val="0"/>
              </a:spcBef>
              <a:buNone/>
              <a:defRPr b="0" i="0" sz="1200">
                <a:solidFill>
                  <a:srgbClr val="00274E"/>
                </a:solidFill>
                <a:latin typeface="Roboto Condensed Light"/>
                <a:ea typeface="Roboto Condensed Light"/>
                <a:cs typeface="Roboto Condensed Light"/>
                <a:sym typeface="Roboto Condensed Light"/>
              </a:defRPr>
            </a:lvl2pPr>
            <a:lvl3pPr indent="0" lvl="2" marL="0" algn="r">
              <a:spcBef>
                <a:spcPts val="0"/>
              </a:spcBef>
              <a:buNone/>
              <a:defRPr b="0" i="0" sz="1200">
                <a:solidFill>
                  <a:srgbClr val="00274E"/>
                </a:solidFill>
                <a:latin typeface="Roboto Condensed Light"/>
                <a:ea typeface="Roboto Condensed Light"/>
                <a:cs typeface="Roboto Condensed Light"/>
                <a:sym typeface="Roboto Condensed Light"/>
              </a:defRPr>
            </a:lvl3pPr>
            <a:lvl4pPr indent="0" lvl="3" marL="0" algn="r">
              <a:spcBef>
                <a:spcPts val="0"/>
              </a:spcBef>
              <a:buNone/>
              <a:defRPr b="0" i="0" sz="1200">
                <a:solidFill>
                  <a:srgbClr val="00274E"/>
                </a:solidFill>
                <a:latin typeface="Roboto Condensed Light"/>
                <a:ea typeface="Roboto Condensed Light"/>
                <a:cs typeface="Roboto Condensed Light"/>
                <a:sym typeface="Roboto Condensed Light"/>
              </a:defRPr>
            </a:lvl4pPr>
            <a:lvl5pPr indent="0" lvl="4" marL="0" algn="r">
              <a:spcBef>
                <a:spcPts val="0"/>
              </a:spcBef>
              <a:buNone/>
              <a:defRPr b="0" i="0" sz="1200">
                <a:solidFill>
                  <a:srgbClr val="00274E"/>
                </a:solidFill>
                <a:latin typeface="Roboto Condensed Light"/>
                <a:ea typeface="Roboto Condensed Light"/>
                <a:cs typeface="Roboto Condensed Light"/>
                <a:sym typeface="Roboto Condensed Light"/>
              </a:defRPr>
            </a:lvl5pPr>
            <a:lvl6pPr indent="0" lvl="5" marL="0" algn="r">
              <a:spcBef>
                <a:spcPts val="0"/>
              </a:spcBef>
              <a:buNone/>
              <a:defRPr b="0" i="0" sz="1200">
                <a:solidFill>
                  <a:srgbClr val="00274E"/>
                </a:solidFill>
                <a:latin typeface="Roboto Condensed Light"/>
                <a:ea typeface="Roboto Condensed Light"/>
                <a:cs typeface="Roboto Condensed Light"/>
                <a:sym typeface="Roboto Condensed Light"/>
              </a:defRPr>
            </a:lvl6pPr>
            <a:lvl7pPr indent="0" lvl="6" marL="0" algn="r">
              <a:spcBef>
                <a:spcPts val="0"/>
              </a:spcBef>
              <a:buNone/>
              <a:defRPr b="0" i="0" sz="1200">
                <a:solidFill>
                  <a:srgbClr val="00274E"/>
                </a:solidFill>
                <a:latin typeface="Roboto Condensed Light"/>
                <a:ea typeface="Roboto Condensed Light"/>
                <a:cs typeface="Roboto Condensed Light"/>
                <a:sym typeface="Roboto Condensed Light"/>
              </a:defRPr>
            </a:lvl7pPr>
            <a:lvl8pPr indent="0" lvl="7" marL="0" algn="r">
              <a:spcBef>
                <a:spcPts val="0"/>
              </a:spcBef>
              <a:buNone/>
              <a:defRPr b="0" i="0" sz="1200">
                <a:solidFill>
                  <a:srgbClr val="00274E"/>
                </a:solidFill>
                <a:latin typeface="Roboto Condensed Light"/>
                <a:ea typeface="Roboto Condensed Light"/>
                <a:cs typeface="Roboto Condensed Light"/>
                <a:sym typeface="Roboto Condensed Light"/>
              </a:defRPr>
            </a:lvl8pPr>
            <a:lvl9pPr indent="0" lvl="8" marL="0" algn="r">
              <a:spcBef>
                <a:spcPts val="0"/>
              </a:spcBef>
              <a:buNone/>
              <a:defRPr b="0" i="0" sz="1200">
                <a:solidFill>
                  <a:srgbClr val="00274E"/>
                </a:solidFill>
                <a:latin typeface="Roboto Condensed Light"/>
                <a:ea typeface="Roboto Condensed Light"/>
                <a:cs typeface="Roboto Condensed Light"/>
                <a:sym typeface="Roboto Condensed Light"/>
              </a:defRPr>
            </a:lvl9pPr>
          </a:lstStyle>
          <a:p>
            <a:pPr indent="0" lvl="0" marL="0" rtl="0" algn="r">
              <a:spcBef>
                <a:spcPts val="0"/>
              </a:spcBef>
              <a:spcAft>
                <a:spcPts val="0"/>
              </a:spcAft>
              <a:buNone/>
            </a:pPr>
            <a:fld id="{00000000-1234-1234-1234-123412341234}" type="slidenum">
              <a:rPr lang="uk-UA"/>
              <a:t>‹#›</a:t>
            </a:fld>
            <a:endParaRPr/>
          </a:p>
        </p:txBody>
      </p:sp>
      <p:sp>
        <p:nvSpPr>
          <p:cNvPr id="79" name="Google Shape;79;p28"/>
          <p:cNvSpPr txBox="1"/>
          <p:nvPr>
            <p:ph idx="3" type="body"/>
          </p:nvPr>
        </p:nvSpPr>
        <p:spPr>
          <a:xfrm>
            <a:off x="454025" y="3519488"/>
            <a:ext cx="8062913" cy="2455862"/>
          </a:xfrm>
          <a:prstGeom prst="rect">
            <a:avLst/>
          </a:prstGeom>
          <a:noFill/>
          <a:ln>
            <a:noFill/>
          </a:ln>
        </p:spPr>
        <p:txBody>
          <a:bodyPr anchorCtr="0" anchor="t" bIns="45700" lIns="91425" spcFirstLastPara="1" rIns="91425" wrap="square" tIns="45700">
            <a:normAutofit/>
          </a:bodyPr>
          <a:lstStyle>
            <a:lvl1pPr indent="-342900" lvl="0" marL="457200" algn="l">
              <a:lnSpc>
                <a:spcPct val="114000"/>
              </a:lnSpc>
              <a:spcBef>
                <a:spcPts val="0"/>
              </a:spcBef>
              <a:spcAft>
                <a:spcPts val="0"/>
              </a:spcAft>
              <a:buClr>
                <a:schemeClr val="dk1"/>
              </a:buClr>
              <a:buSzPts val="1800"/>
              <a:buChar char="•"/>
              <a:defRPr b="0" i="0" sz="1800">
                <a:solidFill>
                  <a:schemeClr val="dk1"/>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 Слайд розділу з підзаголовком">
  <p:cSld name="11. Слайд розділу з підзаголовком">
    <p:bg>
      <p:bgPr>
        <a:solidFill>
          <a:srgbClr val="0059AA"/>
        </a:solidFill>
      </p:bgPr>
    </p:bg>
    <p:spTree>
      <p:nvGrpSpPr>
        <p:cNvPr id="80" name="Shape 80"/>
        <p:cNvGrpSpPr/>
        <p:nvPr/>
      </p:nvGrpSpPr>
      <p:grpSpPr>
        <a:xfrm>
          <a:off x="0" y="0"/>
          <a:ext cx="0" cy="0"/>
          <a:chOff x="0" y="0"/>
          <a:chExt cx="0" cy="0"/>
        </a:xfrm>
      </p:grpSpPr>
      <p:sp>
        <p:nvSpPr>
          <p:cNvPr id="81" name="Google Shape;81;p29"/>
          <p:cNvSpPr txBox="1"/>
          <p:nvPr>
            <p:ph type="ctrTitle"/>
          </p:nvPr>
        </p:nvSpPr>
        <p:spPr>
          <a:xfrm>
            <a:off x="454771" y="504928"/>
            <a:ext cx="9085342" cy="59108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4800"/>
              <a:buFont typeface="Roboto Condensed Light"/>
              <a:buNone/>
              <a:defRPr b="0" i="0" sz="4800">
                <a:solidFill>
                  <a:schemeClr val="lt1"/>
                </a:solidFill>
                <a:latin typeface="Roboto Condensed Light"/>
                <a:ea typeface="Roboto Condensed Light"/>
                <a:cs typeface="Roboto Condensed Light"/>
                <a:sym typeface="Roboto Condensed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82" name="Google Shape;82;p29"/>
          <p:cNvCxnSpPr/>
          <p:nvPr/>
        </p:nvCxnSpPr>
        <p:spPr>
          <a:xfrm>
            <a:off x="541484" y="6963794"/>
            <a:ext cx="336537" cy="0"/>
          </a:xfrm>
          <a:prstGeom prst="straightConnector1">
            <a:avLst/>
          </a:prstGeom>
          <a:noFill/>
          <a:ln cap="flat" cmpd="sng" w="14200">
            <a:solidFill>
              <a:schemeClr val="lt1"/>
            </a:solidFill>
            <a:prstDash val="solid"/>
            <a:miter lim="800000"/>
            <a:headEnd len="sm" w="sm" type="none"/>
            <a:tailEnd len="sm" w="sm" type="none"/>
          </a:ln>
        </p:spPr>
      </p:cxnSp>
      <p:sp>
        <p:nvSpPr>
          <p:cNvPr id="83" name="Google Shape;83;p29"/>
          <p:cNvSpPr txBox="1"/>
          <p:nvPr>
            <p:ph idx="1" type="body"/>
          </p:nvPr>
        </p:nvSpPr>
        <p:spPr>
          <a:xfrm>
            <a:off x="1784253" y="6661398"/>
            <a:ext cx="5364366" cy="3250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3"/>
              </a:spcBef>
              <a:spcAft>
                <a:spcPts val="0"/>
              </a:spcAft>
              <a:buClr>
                <a:schemeClr val="lt1"/>
              </a:buClr>
              <a:buSzPts val="1200"/>
              <a:buNone/>
              <a:defRPr b="0" i="0" sz="1200">
                <a:solidFill>
                  <a:schemeClr val="lt1"/>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84" name="Google Shape;84;p29"/>
          <p:cNvSpPr txBox="1"/>
          <p:nvPr/>
        </p:nvSpPr>
        <p:spPr>
          <a:xfrm>
            <a:off x="439877" y="6583802"/>
            <a:ext cx="1158334" cy="402652"/>
          </a:xfrm>
          <a:prstGeom prst="rect">
            <a:avLst/>
          </a:prstGeom>
          <a:noFill/>
          <a:ln>
            <a:noFill/>
          </a:ln>
        </p:spPr>
        <p:txBody>
          <a:bodyPr anchorCtr="0" anchor="ctr" bIns="45700" lIns="91425" spcFirstLastPara="1" rIns="91425" wrap="square" tIns="45700">
            <a:noAutofit/>
          </a:bodyPr>
          <a:lstStyle/>
          <a:p>
            <a:pPr indent="0" lvl="0" marL="0" marR="0" rtl="0" algn="l">
              <a:lnSpc>
                <a:spcPct val="114000"/>
              </a:lnSpc>
              <a:spcBef>
                <a:spcPts val="0"/>
              </a:spcBef>
              <a:spcAft>
                <a:spcPts val="0"/>
              </a:spcAft>
              <a:buClr>
                <a:schemeClr val="lt1"/>
              </a:buClr>
              <a:buSzPts val="1200"/>
              <a:buFont typeface="Arial"/>
              <a:buNone/>
            </a:pPr>
            <a:r>
              <a:rPr b="0" i="0" lang="uk-UA" sz="1200">
                <a:solidFill>
                  <a:schemeClr val="lt1"/>
                </a:solidFill>
                <a:latin typeface="Roboto Condensed Light"/>
                <a:ea typeface="Roboto Condensed Light"/>
                <a:cs typeface="Roboto Condensed Light"/>
                <a:sym typeface="Roboto Condensed Light"/>
              </a:rPr>
              <a:t>Верховний Суд</a:t>
            </a:r>
            <a:endParaRPr b="0" i="0" sz="1200">
              <a:solidFill>
                <a:schemeClr val="lt1"/>
              </a:solidFill>
              <a:latin typeface="Roboto Condensed Light"/>
              <a:ea typeface="Roboto Condensed Light"/>
              <a:cs typeface="Roboto Condensed Light"/>
              <a:sym typeface="Roboto Condensed Light"/>
            </a:endParaRPr>
          </a:p>
        </p:txBody>
      </p:sp>
      <p:sp>
        <p:nvSpPr>
          <p:cNvPr id="85" name="Google Shape;85;p29"/>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a:solidFill>
                  <a:schemeClr val="lt1"/>
                </a:solidFill>
                <a:latin typeface="Roboto Condensed Light"/>
                <a:ea typeface="Roboto Condensed Light"/>
                <a:cs typeface="Roboto Condensed Light"/>
                <a:sym typeface="Roboto Condensed Light"/>
              </a:defRPr>
            </a:lvl1pPr>
            <a:lvl2pPr indent="0" lvl="1" marL="0" algn="r">
              <a:spcBef>
                <a:spcPts val="0"/>
              </a:spcBef>
              <a:buNone/>
              <a:defRPr b="0" i="0" sz="1200">
                <a:solidFill>
                  <a:schemeClr val="lt1"/>
                </a:solidFill>
                <a:latin typeface="Roboto Condensed Light"/>
                <a:ea typeface="Roboto Condensed Light"/>
                <a:cs typeface="Roboto Condensed Light"/>
                <a:sym typeface="Roboto Condensed Light"/>
              </a:defRPr>
            </a:lvl2pPr>
            <a:lvl3pPr indent="0" lvl="2" marL="0" algn="r">
              <a:spcBef>
                <a:spcPts val="0"/>
              </a:spcBef>
              <a:buNone/>
              <a:defRPr b="0" i="0" sz="1200">
                <a:solidFill>
                  <a:schemeClr val="lt1"/>
                </a:solidFill>
                <a:latin typeface="Roboto Condensed Light"/>
                <a:ea typeface="Roboto Condensed Light"/>
                <a:cs typeface="Roboto Condensed Light"/>
                <a:sym typeface="Roboto Condensed Light"/>
              </a:defRPr>
            </a:lvl3pPr>
            <a:lvl4pPr indent="0" lvl="3" marL="0" algn="r">
              <a:spcBef>
                <a:spcPts val="0"/>
              </a:spcBef>
              <a:buNone/>
              <a:defRPr b="0" i="0" sz="1200">
                <a:solidFill>
                  <a:schemeClr val="lt1"/>
                </a:solidFill>
                <a:latin typeface="Roboto Condensed Light"/>
                <a:ea typeface="Roboto Condensed Light"/>
                <a:cs typeface="Roboto Condensed Light"/>
                <a:sym typeface="Roboto Condensed Light"/>
              </a:defRPr>
            </a:lvl4pPr>
            <a:lvl5pPr indent="0" lvl="4" marL="0" algn="r">
              <a:spcBef>
                <a:spcPts val="0"/>
              </a:spcBef>
              <a:buNone/>
              <a:defRPr b="0" i="0" sz="1200">
                <a:solidFill>
                  <a:schemeClr val="lt1"/>
                </a:solidFill>
                <a:latin typeface="Roboto Condensed Light"/>
                <a:ea typeface="Roboto Condensed Light"/>
                <a:cs typeface="Roboto Condensed Light"/>
                <a:sym typeface="Roboto Condensed Light"/>
              </a:defRPr>
            </a:lvl5pPr>
            <a:lvl6pPr indent="0" lvl="5" marL="0" algn="r">
              <a:spcBef>
                <a:spcPts val="0"/>
              </a:spcBef>
              <a:buNone/>
              <a:defRPr b="0" i="0" sz="1200">
                <a:solidFill>
                  <a:schemeClr val="lt1"/>
                </a:solidFill>
                <a:latin typeface="Roboto Condensed Light"/>
                <a:ea typeface="Roboto Condensed Light"/>
                <a:cs typeface="Roboto Condensed Light"/>
                <a:sym typeface="Roboto Condensed Light"/>
              </a:defRPr>
            </a:lvl6pPr>
            <a:lvl7pPr indent="0" lvl="6" marL="0" algn="r">
              <a:spcBef>
                <a:spcPts val="0"/>
              </a:spcBef>
              <a:buNone/>
              <a:defRPr b="0" i="0" sz="1200">
                <a:solidFill>
                  <a:schemeClr val="lt1"/>
                </a:solidFill>
                <a:latin typeface="Roboto Condensed Light"/>
                <a:ea typeface="Roboto Condensed Light"/>
                <a:cs typeface="Roboto Condensed Light"/>
                <a:sym typeface="Roboto Condensed Light"/>
              </a:defRPr>
            </a:lvl7pPr>
            <a:lvl8pPr indent="0" lvl="7" marL="0" algn="r">
              <a:spcBef>
                <a:spcPts val="0"/>
              </a:spcBef>
              <a:buNone/>
              <a:defRPr b="0" i="0" sz="1200">
                <a:solidFill>
                  <a:schemeClr val="lt1"/>
                </a:solidFill>
                <a:latin typeface="Roboto Condensed Light"/>
                <a:ea typeface="Roboto Condensed Light"/>
                <a:cs typeface="Roboto Condensed Light"/>
                <a:sym typeface="Roboto Condensed Light"/>
              </a:defRPr>
            </a:lvl8pPr>
            <a:lvl9pPr indent="0" lvl="8" marL="0" algn="r">
              <a:spcBef>
                <a:spcPts val="0"/>
              </a:spcBef>
              <a:buNone/>
              <a:defRPr b="0" i="0" sz="1200">
                <a:solidFill>
                  <a:schemeClr val="lt1"/>
                </a:solidFill>
                <a:latin typeface="Roboto Condensed Light"/>
                <a:ea typeface="Roboto Condensed Light"/>
                <a:cs typeface="Roboto Condensed Light"/>
                <a:sym typeface="Roboto Condensed Light"/>
              </a:defRPr>
            </a:lvl9pPr>
          </a:lstStyle>
          <a:p>
            <a:pPr indent="0" lvl="0" marL="0" rtl="0" algn="r">
              <a:spcBef>
                <a:spcPts val="0"/>
              </a:spcBef>
              <a:spcAft>
                <a:spcPts val="0"/>
              </a:spcAft>
              <a:buNone/>
            </a:pPr>
            <a:fld id="{00000000-1234-1234-1234-123412341234}" type="slidenum">
              <a:rPr lang="uk-UA"/>
              <a:t>‹#›</a:t>
            </a:fld>
            <a:endParaRPr/>
          </a:p>
        </p:txBody>
      </p:sp>
      <p:sp>
        <p:nvSpPr>
          <p:cNvPr id="86" name="Google Shape;86;p29"/>
          <p:cNvSpPr txBox="1"/>
          <p:nvPr>
            <p:ph idx="2" type="body"/>
          </p:nvPr>
        </p:nvSpPr>
        <p:spPr>
          <a:xfrm>
            <a:off x="454025" y="1265238"/>
            <a:ext cx="9086850" cy="115887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3"/>
              </a:spcBef>
              <a:spcAft>
                <a:spcPts val="0"/>
              </a:spcAft>
              <a:buClr>
                <a:schemeClr val="lt1"/>
              </a:buClr>
              <a:buSzPts val="1800"/>
              <a:buNone/>
              <a:defRPr b="0" i="0" sz="1800">
                <a:solidFill>
                  <a:schemeClr val="lt1"/>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 Слайд з текстом і списком (2 колонки)">
  <p:cSld name="12. Слайд з текстом і списком (2 колонки)">
    <p:spTree>
      <p:nvGrpSpPr>
        <p:cNvPr id="87" name="Shape 87"/>
        <p:cNvGrpSpPr/>
        <p:nvPr/>
      </p:nvGrpSpPr>
      <p:grpSpPr>
        <a:xfrm>
          <a:off x="0" y="0"/>
          <a:ext cx="0" cy="0"/>
          <a:chOff x="0" y="0"/>
          <a:chExt cx="0" cy="0"/>
        </a:xfrm>
      </p:grpSpPr>
      <p:sp>
        <p:nvSpPr>
          <p:cNvPr id="88" name="Google Shape;88;p30"/>
          <p:cNvSpPr txBox="1"/>
          <p:nvPr>
            <p:ph type="ctrTitle"/>
          </p:nvPr>
        </p:nvSpPr>
        <p:spPr>
          <a:xfrm>
            <a:off x="454771" y="376912"/>
            <a:ext cx="9085342" cy="5910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274E"/>
              </a:buClr>
              <a:buSzPts val="3600"/>
              <a:buFont typeface="Roboto Condensed Light"/>
              <a:buNone/>
              <a:defRPr b="0" i="0" sz="3600">
                <a:solidFill>
                  <a:srgbClr val="00274E"/>
                </a:solidFill>
                <a:latin typeface="Roboto Condensed Light"/>
                <a:ea typeface="Roboto Condensed Light"/>
                <a:cs typeface="Roboto Condensed Light"/>
                <a:sym typeface="Roboto Condensed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30"/>
          <p:cNvSpPr txBox="1"/>
          <p:nvPr>
            <p:ph idx="1" type="subTitle"/>
          </p:nvPr>
        </p:nvSpPr>
        <p:spPr>
          <a:xfrm>
            <a:off x="454771" y="1290594"/>
            <a:ext cx="4765815" cy="846550"/>
          </a:xfrm>
          <a:prstGeom prst="rect">
            <a:avLst/>
          </a:prstGeom>
          <a:noFill/>
          <a:ln>
            <a:noFill/>
          </a:ln>
        </p:spPr>
        <p:txBody>
          <a:bodyPr anchorCtr="0" anchor="t" bIns="45700" lIns="91425" spcFirstLastPara="1" rIns="91425" wrap="square" tIns="45700">
            <a:noAutofit/>
          </a:bodyPr>
          <a:lstStyle>
            <a:lvl1pPr lvl="0" marR="0" algn="l">
              <a:lnSpc>
                <a:spcPct val="114000"/>
              </a:lnSpc>
              <a:spcBef>
                <a:spcPts val="0"/>
              </a:spcBef>
              <a:spcAft>
                <a:spcPts val="0"/>
              </a:spcAft>
              <a:buClr>
                <a:schemeClr val="dk1"/>
              </a:buClr>
              <a:buSzPts val="1800"/>
              <a:buFont typeface="Arial"/>
              <a:buNone/>
              <a:defRPr b="0" i="0" sz="1800">
                <a:latin typeface="Roboto Condensed Light"/>
                <a:ea typeface="Roboto Condensed Light"/>
                <a:cs typeface="Roboto Condensed Light"/>
                <a:sym typeface="Roboto Condensed Light"/>
              </a:defRPr>
            </a:lvl1pPr>
            <a:lvl2pPr lvl="1" algn="ctr">
              <a:lnSpc>
                <a:spcPct val="90000"/>
              </a:lnSpc>
              <a:spcBef>
                <a:spcPts val="551"/>
              </a:spcBef>
              <a:spcAft>
                <a:spcPts val="0"/>
              </a:spcAft>
              <a:buClr>
                <a:schemeClr val="dk1"/>
              </a:buClr>
              <a:buSzPts val="2206"/>
              <a:buNone/>
              <a:defRPr sz="2206"/>
            </a:lvl2pPr>
            <a:lvl3pPr lvl="2" algn="ctr">
              <a:lnSpc>
                <a:spcPct val="90000"/>
              </a:lnSpc>
              <a:spcBef>
                <a:spcPts val="551"/>
              </a:spcBef>
              <a:spcAft>
                <a:spcPts val="0"/>
              </a:spcAft>
              <a:buClr>
                <a:schemeClr val="dk1"/>
              </a:buClr>
              <a:buSzPts val="1985"/>
              <a:buNone/>
              <a:defRPr sz="1985"/>
            </a:lvl3pPr>
            <a:lvl4pPr lvl="3" algn="ctr">
              <a:lnSpc>
                <a:spcPct val="90000"/>
              </a:lnSpc>
              <a:spcBef>
                <a:spcPts val="551"/>
              </a:spcBef>
              <a:spcAft>
                <a:spcPts val="0"/>
              </a:spcAft>
              <a:buClr>
                <a:schemeClr val="dk1"/>
              </a:buClr>
              <a:buSzPts val="1764"/>
              <a:buNone/>
              <a:defRPr sz="1764"/>
            </a:lvl4pPr>
            <a:lvl5pPr lvl="4" algn="ctr">
              <a:lnSpc>
                <a:spcPct val="90000"/>
              </a:lnSpc>
              <a:spcBef>
                <a:spcPts val="551"/>
              </a:spcBef>
              <a:spcAft>
                <a:spcPts val="0"/>
              </a:spcAft>
              <a:buClr>
                <a:schemeClr val="dk1"/>
              </a:buClr>
              <a:buSzPts val="1764"/>
              <a:buNone/>
              <a:defRPr sz="1764"/>
            </a:lvl5pPr>
            <a:lvl6pPr lvl="5" algn="ctr">
              <a:lnSpc>
                <a:spcPct val="90000"/>
              </a:lnSpc>
              <a:spcBef>
                <a:spcPts val="551"/>
              </a:spcBef>
              <a:spcAft>
                <a:spcPts val="0"/>
              </a:spcAft>
              <a:buClr>
                <a:schemeClr val="dk1"/>
              </a:buClr>
              <a:buSzPts val="1764"/>
              <a:buNone/>
              <a:defRPr sz="1764"/>
            </a:lvl6pPr>
            <a:lvl7pPr lvl="6" algn="ctr">
              <a:lnSpc>
                <a:spcPct val="90000"/>
              </a:lnSpc>
              <a:spcBef>
                <a:spcPts val="551"/>
              </a:spcBef>
              <a:spcAft>
                <a:spcPts val="0"/>
              </a:spcAft>
              <a:buClr>
                <a:schemeClr val="dk1"/>
              </a:buClr>
              <a:buSzPts val="1764"/>
              <a:buNone/>
              <a:defRPr sz="1764"/>
            </a:lvl7pPr>
            <a:lvl8pPr lvl="7" algn="ctr">
              <a:lnSpc>
                <a:spcPct val="90000"/>
              </a:lnSpc>
              <a:spcBef>
                <a:spcPts val="551"/>
              </a:spcBef>
              <a:spcAft>
                <a:spcPts val="0"/>
              </a:spcAft>
              <a:buClr>
                <a:schemeClr val="dk1"/>
              </a:buClr>
              <a:buSzPts val="1764"/>
              <a:buNone/>
              <a:defRPr sz="1764"/>
            </a:lvl8pPr>
            <a:lvl9pPr lvl="8" algn="ctr">
              <a:lnSpc>
                <a:spcPct val="90000"/>
              </a:lnSpc>
              <a:spcBef>
                <a:spcPts val="551"/>
              </a:spcBef>
              <a:spcAft>
                <a:spcPts val="0"/>
              </a:spcAft>
              <a:buClr>
                <a:schemeClr val="dk1"/>
              </a:buClr>
              <a:buSzPts val="1764"/>
              <a:buNone/>
              <a:defRPr sz="1764"/>
            </a:lvl9pPr>
          </a:lstStyle>
          <a:p/>
        </p:txBody>
      </p:sp>
      <p:cxnSp>
        <p:nvCxnSpPr>
          <p:cNvPr id="90" name="Google Shape;90;p30"/>
          <p:cNvCxnSpPr/>
          <p:nvPr/>
        </p:nvCxnSpPr>
        <p:spPr>
          <a:xfrm>
            <a:off x="541484" y="6963794"/>
            <a:ext cx="336537" cy="0"/>
          </a:xfrm>
          <a:prstGeom prst="straightConnector1">
            <a:avLst/>
          </a:prstGeom>
          <a:noFill/>
          <a:ln cap="flat" cmpd="sng" w="14200">
            <a:solidFill>
              <a:srgbClr val="00274E"/>
            </a:solidFill>
            <a:prstDash val="solid"/>
            <a:miter lim="800000"/>
            <a:headEnd len="sm" w="sm" type="none"/>
            <a:tailEnd len="sm" w="sm" type="none"/>
          </a:ln>
        </p:spPr>
      </p:cxnSp>
      <p:sp>
        <p:nvSpPr>
          <p:cNvPr id="91" name="Google Shape;91;p30"/>
          <p:cNvSpPr txBox="1"/>
          <p:nvPr>
            <p:ph idx="2" type="body"/>
          </p:nvPr>
        </p:nvSpPr>
        <p:spPr>
          <a:xfrm>
            <a:off x="1784253" y="6661398"/>
            <a:ext cx="5364366" cy="3250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3"/>
              </a:spcBef>
              <a:spcAft>
                <a:spcPts val="0"/>
              </a:spcAft>
              <a:buClr>
                <a:srgbClr val="00274E"/>
              </a:buClr>
              <a:buSzPts val="1200"/>
              <a:buNone/>
              <a:defRPr b="0" i="0" sz="1200">
                <a:solidFill>
                  <a:srgbClr val="00274E"/>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92" name="Google Shape;92;p30"/>
          <p:cNvSpPr txBox="1"/>
          <p:nvPr/>
        </p:nvSpPr>
        <p:spPr>
          <a:xfrm>
            <a:off x="439877" y="6583802"/>
            <a:ext cx="1158334" cy="402652"/>
          </a:xfrm>
          <a:prstGeom prst="rect">
            <a:avLst/>
          </a:prstGeom>
          <a:noFill/>
          <a:ln>
            <a:noFill/>
          </a:ln>
        </p:spPr>
        <p:txBody>
          <a:bodyPr anchorCtr="0" anchor="ctr" bIns="45700" lIns="91425" spcFirstLastPara="1" rIns="91425" wrap="square" tIns="45700">
            <a:noAutofit/>
          </a:bodyPr>
          <a:lstStyle/>
          <a:p>
            <a:pPr indent="0" lvl="0" marL="0" marR="0" rtl="0" algn="l">
              <a:lnSpc>
                <a:spcPct val="114000"/>
              </a:lnSpc>
              <a:spcBef>
                <a:spcPts val="0"/>
              </a:spcBef>
              <a:spcAft>
                <a:spcPts val="0"/>
              </a:spcAft>
              <a:buClr>
                <a:srgbClr val="00274E"/>
              </a:buClr>
              <a:buSzPts val="1200"/>
              <a:buFont typeface="Arial"/>
              <a:buNone/>
            </a:pPr>
            <a:r>
              <a:rPr b="0" i="0" lang="uk-UA" sz="1200">
                <a:solidFill>
                  <a:srgbClr val="00274E"/>
                </a:solidFill>
                <a:latin typeface="Roboto Condensed Light"/>
                <a:ea typeface="Roboto Condensed Light"/>
                <a:cs typeface="Roboto Condensed Light"/>
                <a:sym typeface="Roboto Condensed Light"/>
              </a:rPr>
              <a:t>Верховний Суд</a:t>
            </a:r>
            <a:endParaRPr b="0" i="0" sz="1200">
              <a:solidFill>
                <a:srgbClr val="00274E"/>
              </a:solidFill>
              <a:latin typeface="Roboto Condensed Light"/>
              <a:ea typeface="Roboto Condensed Light"/>
              <a:cs typeface="Roboto Condensed Light"/>
              <a:sym typeface="Roboto Condensed Light"/>
            </a:endParaRPr>
          </a:p>
        </p:txBody>
      </p:sp>
      <p:sp>
        <p:nvSpPr>
          <p:cNvPr id="93" name="Google Shape;93;p30"/>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a:solidFill>
                  <a:srgbClr val="00274E"/>
                </a:solidFill>
                <a:latin typeface="Roboto Condensed Light"/>
                <a:ea typeface="Roboto Condensed Light"/>
                <a:cs typeface="Roboto Condensed Light"/>
                <a:sym typeface="Roboto Condensed Light"/>
              </a:defRPr>
            </a:lvl1pPr>
            <a:lvl2pPr indent="0" lvl="1" marL="0" algn="r">
              <a:spcBef>
                <a:spcPts val="0"/>
              </a:spcBef>
              <a:buNone/>
              <a:defRPr b="0" i="0" sz="1200">
                <a:solidFill>
                  <a:srgbClr val="00274E"/>
                </a:solidFill>
                <a:latin typeface="Roboto Condensed Light"/>
                <a:ea typeface="Roboto Condensed Light"/>
                <a:cs typeface="Roboto Condensed Light"/>
                <a:sym typeface="Roboto Condensed Light"/>
              </a:defRPr>
            </a:lvl2pPr>
            <a:lvl3pPr indent="0" lvl="2" marL="0" algn="r">
              <a:spcBef>
                <a:spcPts val="0"/>
              </a:spcBef>
              <a:buNone/>
              <a:defRPr b="0" i="0" sz="1200">
                <a:solidFill>
                  <a:srgbClr val="00274E"/>
                </a:solidFill>
                <a:latin typeface="Roboto Condensed Light"/>
                <a:ea typeface="Roboto Condensed Light"/>
                <a:cs typeface="Roboto Condensed Light"/>
                <a:sym typeface="Roboto Condensed Light"/>
              </a:defRPr>
            </a:lvl3pPr>
            <a:lvl4pPr indent="0" lvl="3" marL="0" algn="r">
              <a:spcBef>
                <a:spcPts val="0"/>
              </a:spcBef>
              <a:buNone/>
              <a:defRPr b="0" i="0" sz="1200">
                <a:solidFill>
                  <a:srgbClr val="00274E"/>
                </a:solidFill>
                <a:latin typeface="Roboto Condensed Light"/>
                <a:ea typeface="Roboto Condensed Light"/>
                <a:cs typeface="Roboto Condensed Light"/>
                <a:sym typeface="Roboto Condensed Light"/>
              </a:defRPr>
            </a:lvl4pPr>
            <a:lvl5pPr indent="0" lvl="4" marL="0" algn="r">
              <a:spcBef>
                <a:spcPts val="0"/>
              </a:spcBef>
              <a:buNone/>
              <a:defRPr b="0" i="0" sz="1200">
                <a:solidFill>
                  <a:srgbClr val="00274E"/>
                </a:solidFill>
                <a:latin typeface="Roboto Condensed Light"/>
                <a:ea typeface="Roboto Condensed Light"/>
                <a:cs typeface="Roboto Condensed Light"/>
                <a:sym typeface="Roboto Condensed Light"/>
              </a:defRPr>
            </a:lvl5pPr>
            <a:lvl6pPr indent="0" lvl="5" marL="0" algn="r">
              <a:spcBef>
                <a:spcPts val="0"/>
              </a:spcBef>
              <a:buNone/>
              <a:defRPr b="0" i="0" sz="1200">
                <a:solidFill>
                  <a:srgbClr val="00274E"/>
                </a:solidFill>
                <a:latin typeface="Roboto Condensed Light"/>
                <a:ea typeface="Roboto Condensed Light"/>
                <a:cs typeface="Roboto Condensed Light"/>
                <a:sym typeface="Roboto Condensed Light"/>
              </a:defRPr>
            </a:lvl6pPr>
            <a:lvl7pPr indent="0" lvl="6" marL="0" algn="r">
              <a:spcBef>
                <a:spcPts val="0"/>
              </a:spcBef>
              <a:buNone/>
              <a:defRPr b="0" i="0" sz="1200">
                <a:solidFill>
                  <a:srgbClr val="00274E"/>
                </a:solidFill>
                <a:latin typeface="Roboto Condensed Light"/>
                <a:ea typeface="Roboto Condensed Light"/>
                <a:cs typeface="Roboto Condensed Light"/>
                <a:sym typeface="Roboto Condensed Light"/>
              </a:defRPr>
            </a:lvl7pPr>
            <a:lvl8pPr indent="0" lvl="7" marL="0" algn="r">
              <a:spcBef>
                <a:spcPts val="0"/>
              </a:spcBef>
              <a:buNone/>
              <a:defRPr b="0" i="0" sz="1200">
                <a:solidFill>
                  <a:srgbClr val="00274E"/>
                </a:solidFill>
                <a:latin typeface="Roboto Condensed Light"/>
                <a:ea typeface="Roboto Condensed Light"/>
                <a:cs typeface="Roboto Condensed Light"/>
                <a:sym typeface="Roboto Condensed Light"/>
              </a:defRPr>
            </a:lvl8pPr>
            <a:lvl9pPr indent="0" lvl="8" marL="0" algn="r">
              <a:spcBef>
                <a:spcPts val="0"/>
              </a:spcBef>
              <a:buNone/>
              <a:defRPr b="0" i="0" sz="1200">
                <a:solidFill>
                  <a:srgbClr val="00274E"/>
                </a:solidFill>
                <a:latin typeface="Roboto Condensed Light"/>
                <a:ea typeface="Roboto Condensed Light"/>
                <a:cs typeface="Roboto Condensed Light"/>
                <a:sym typeface="Roboto Condensed Light"/>
              </a:defRPr>
            </a:lvl9pPr>
          </a:lstStyle>
          <a:p>
            <a:pPr indent="0" lvl="0" marL="0" rtl="0" algn="r">
              <a:spcBef>
                <a:spcPts val="0"/>
              </a:spcBef>
              <a:spcAft>
                <a:spcPts val="0"/>
              </a:spcAft>
              <a:buNone/>
            </a:pPr>
            <a:fld id="{00000000-1234-1234-1234-123412341234}" type="slidenum">
              <a:rPr lang="uk-UA"/>
              <a:t>‹#›</a:t>
            </a:fld>
            <a:endParaRPr/>
          </a:p>
        </p:txBody>
      </p:sp>
      <p:sp>
        <p:nvSpPr>
          <p:cNvPr id="94" name="Google Shape;94;p30"/>
          <p:cNvSpPr txBox="1"/>
          <p:nvPr>
            <p:ph idx="3" type="body"/>
          </p:nvPr>
        </p:nvSpPr>
        <p:spPr>
          <a:xfrm>
            <a:off x="454025" y="2339274"/>
            <a:ext cx="4766561" cy="2455862"/>
          </a:xfrm>
          <a:prstGeom prst="rect">
            <a:avLst/>
          </a:prstGeom>
          <a:noFill/>
          <a:ln>
            <a:noFill/>
          </a:ln>
        </p:spPr>
        <p:txBody>
          <a:bodyPr anchorCtr="0" anchor="t" bIns="45700" lIns="91425" spcFirstLastPara="1" rIns="91425" wrap="square" tIns="45700">
            <a:normAutofit/>
          </a:bodyPr>
          <a:lstStyle>
            <a:lvl1pPr indent="-342900" lvl="0" marL="457200" algn="l">
              <a:lnSpc>
                <a:spcPct val="114000"/>
              </a:lnSpc>
              <a:spcBef>
                <a:spcPts val="0"/>
              </a:spcBef>
              <a:spcAft>
                <a:spcPts val="0"/>
              </a:spcAft>
              <a:buClr>
                <a:schemeClr val="dk1"/>
              </a:buClr>
              <a:buSzPts val="1800"/>
              <a:buChar char="•"/>
              <a:defRPr b="0" i="0" sz="1800">
                <a:solidFill>
                  <a:schemeClr val="dk1"/>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95" name="Google Shape;95;p30"/>
          <p:cNvSpPr txBox="1"/>
          <p:nvPr>
            <p:ph idx="4" type="body"/>
          </p:nvPr>
        </p:nvSpPr>
        <p:spPr>
          <a:xfrm>
            <a:off x="5475111" y="2339274"/>
            <a:ext cx="4766561" cy="2455862"/>
          </a:xfrm>
          <a:prstGeom prst="rect">
            <a:avLst/>
          </a:prstGeom>
          <a:noFill/>
          <a:ln>
            <a:noFill/>
          </a:ln>
        </p:spPr>
        <p:txBody>
          <a:bodyPr anchorCtr="0" anchor="t" bIns="45700" lIns="91425" spcFirstLastPara="1" rIns="91425" wrap="square" tIns="45700">
            <a:normAutofit/>
          </a:bodyPr>
          <a:lstStyle>
            <a:lvl1pPr indent="-342900" lvl="0" marL="457200" algn="l">
              <a:lnSpc>
                <a:spcPct val="114000"/>
              </a:lnSpc>
              <a:spcBef>
                <a:spcPts val="0"/>
              </a:spcBef>
              <a:spcAft>
                <a:spcPts val="0"/>
              </a:spcAft>
              <a:buClr>
                <a:schemeClr val="dk1"/>
              </a:buClr>
              <a:buSzPts val="1800"/>
              <a:buChar char="•"/>
              <a:defRPr b="0" i="0" sz="1800">
                <a:solidFill>
                  <a:schemeClr val="dk1"/>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96" name="Google Shape;96;p30"/>
          <p:cNvSpPr txBox="1"/>
          <p:nvPr>
            <p:ph idx="5" type="body"/>
          </p:nvPr>
        </p:nvSpPr>
        <p:spPr>
          <a:xfrm>
            <a:off x="5475849" y="1290638"/>
            <a:ext cx="4765675" cy="846137"/>
          </a:xfrm>
          <a:prstGeom prst="rect">
            <a:avLst/>
          </a:prstGeom>
          <a:noFill/>
          <a:ln>
            <a:noFill/>
          </a:ln>
        </p:spPr>
        <p:txBody>
          <a:bodyPr anchorCtr="0" anchor="t" bIns="45700" lIns="91425" spcFirstLastPara="1" rIns="91425" wrap="square" tIns="45700">
            <a:noAutofit/>
          </a:bodyPr>
          <a:lstStyle>
            <a:lvl1pPr indent="-228600" lvl="0" marL="457200" algn="l">
              <a:lnSpc>
                <a:spcPct val="113000"/>
              </a:lnSpc>
              <a:spcBef>
                <a:spcPts val="0"/>
              </a:spcBef>
              <a:spcAft>
                <a:spcPts val="0"/>
              </a:spcAft>
              <a:buClr>
                <a:schemeClr val="dk1"/>
              </a:buClr>
              <a:buSzPts val="1800"/>
              <a:buNone/>
              <a:defRPr b="0" i="0" sz="1800">
                <a:latin typeface="Roboto Condensed Light"/>
                <a:ea typeface="Roboto Condensed Light"/>
                <a:cs typeface="Roboto Condensed Light"/>
                <a:sym typeface="Roboto Condensed Light"/>
              </a:defRPr>
            </a:lvl1pPr>
            <a:lvl2pPr indent="-228600" lvl="1" marL="914400" algn="l">
              <a:lnSpc>
                <a:spcPct val="90000"/>
              </a:lnSpc>
              <a:spcBef>
                <a:spcPts val="551"/>
              </a:spcBef>
              <a:spcAft>
                <a:spcPts val="0"/>
              </a:spcAft>
              <a:buClr>
                <a:schemeClr val="dk1"/>
              </a:buClr>
              <a:buSzPts val="1800"/>
              <a:buNone/>
              <a:defRPr sz="1800"/>
            </a:lvl2pPr>
            <a:lvl3pPr indent="-228600" lvl="2" marL="1371600" algn="l">
              <a:lnSpc>
                <a:spcPct val="90000"/>
              </a:lnSpc>
              <a:spcBef>
                <a:spcPts val="551"/>
              </a:spcBef>
              <a:spcAft>
                <a:spcPts val="0"/>
              </a:spcAft>
              <a:buClr>
                <a:schemeClr val="dk1"/>
              </a:buClr>
              <a:buSzPts val="1800"/>
              <a:buNone/>
              <a:defRPr sz="1800"/>
            </a:lvl3pPr>
            <a:lvl4pPr indent="-228600" lvl="3" marL="1828800" algn="l">
              <a:lnSpc>
                <a:spcPct val="90000"/>
              </a:lnSpc>
              <a:spcBef>
                <a:spcPts val="551"/>
              </a:spcBef>
              <a:spcAft>
                <a:spcPts val="0"/>
              </a:spcAft>
              <a:buClr>
                <a:schemeClr val="dk1"/>
              </a:buClr>
              <a:buSzPts val="1800"/>
              <a:buNone/>
              <a:defRPr sz="1800"/>
            </a:lvl4pPr>
            <a:lvl5pPr indent="-228600" lvl="4" marL="2286000" algn="l">
              <a:lnSpc>
                <a:spcPct val="90000"/>
              </a:lnSpc>
              <a:spcBef>
                <a:spcPts val="551"/>
              </a:spcBef>
              <a:spcAft>
                <a:spcPts val="0"/>
              </a:spcAft>
              <a:buClr>
                <a:schemeClr val="dk1"/>
              </a:buClr>
              <a:buSzPts val="1800"/>
              <a:buNone/>
              <a:defRPr sz="1800"/>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 Слайд з текстом і списком (3 колонки)">
  <p:cSld name="13. Слайд з текстом і списком (3 колонки)">
    <p:spTree>
      <p:nvGrpSpPr>
        <p:cNvPr id="97" name="Shape 97"/>
        <p:cNvGrpSpPr/>
        <p:nvPr/>
      </p:nvGrpSpPr>
      <p:grpSpPr>
        <a:xfrm>
          <a:off x="0" y="0"/>
          <a:ext cx="0" cy="0"/>
          <a:chOff x="0" y="0"/>
          <a:chExt cx="0" cy="0"/>
        </a:xfrm>
      </p:grpSpPr>
      <p:sp>
        <p:nvSpPr>
          <p:cNvPr id="98" name="Google Shape;98;p31"/>
          <p:cNvSpPr txBox="1"/>
          <p:nvPr>
            <p:ph type="ctrTitle"/>
          </p:nvPr>
        </p:nvSpPr>
        <p:spPr>
          <a:xfrm>
            <a:off x="454771" y="376912"/>
            <a:ext cx="9085342" cy="5910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274E"/>
              </a:buClr>
              <a:buSzPts val="3600"/>
              <a:buFont typeface="Roboto Condensed Light"/>
              <a:buNone/>
              <a:defRPr b="0" i="0" sz="3600">
                <a:solidFill>
                  <a:srgbClr val="00274E"/>
                </a:solidFill>
                <a:latin typeface="Roboto Condensed Light"/>
                <a:ea typeface="Roboto Condensed Light"/>
                <a:cs typeface="Roboto Condensed Light"/>
                <a:sym typeface="Roboto Condensed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31"/>
          <p:cNvSpPr txBox="1"/>
          <p:nvPr>
            <p:ph idx="1" type="subTitle"/>
          </p:nvPr>
        </p:nvSpPr>
        <p:spPr>
          <a:xfrm>
            <a:off x="454771" y="1290594"/>
            <a:ext cx="3022076" cy="846550"/>
          </a:xfrm>
          <a:prstGeom prst="rect">
            <a:avLst/>
          </a:prstGeom>
          <a:noFill/>
          <a:ln>
            <a:noFill/>
          </a:ln>
        </p:spPr>
        <p:txBody>
          <a:bodyPr anchorCtr="0" anchor="t" bIns="45700" lIns="91425" spcFirstLastPara="1" rIns="91425" wrap="square" tIns="45700">
            <a:noAutofit/>
          </a:bodyPr>
          <a:lstStyle>
            <a:lvl1pPr lvl="0" marR="0" algn="l">
              <a:lnSpc>
                <a:spcPct val="114000"/>
              </a:lnSpc>
              <a:spcBef>
                <a:spcPts val="0"/>
              </a:spcBef>
              <a:spcAft>
                <a:spcPts val="0"/>
              </a:spcAft>
              <a:buClr>
                <a:schemeClr val="dk1"/>
              </a:buClr>
              <a:buSzPts val="1800"/>
              <a:buFont typeface="Arial"/>
              <a:buNone/>
              <a:defRPr b="0" i="0" sz="1800">
                <a:latin typeface="Roboto Condensed Light"/>
                <a:ea typeface="Roboto Condensed Light"/>
                <a:cs typeface="Roboto Condensed Light"/>
                <a:sym typeface="Roboto Condensed Light"/>
              </a:defRPr>
            </a:lvl1pPr>
            <a:lvl2pPr lvl="1" algn="ctr">
              <a:lnSpc>
                <a:spcPct val="90000"/>
              </a:lnSpc>
              <a:spcBef>
                <a:spcPts val="551"/>
              </a:spcBef>
              <a:spcAft>
                <a:spcPts val="0"/>
              </a:spcAft>
              <a:buClr>
                <a:schemeClr val="dk1"/>
              </a:buClr>
              <a:buSzPts val="2206"/>
              <a:buNone/>
              <a:defRPr sz="2206"/>
            </a:lvl2pPr>
            <a:lvl3pPr lvl="2" algn="ctr">
              <a:lnSpc>
                <a:spcPct val="90000"/>
              </a:lnSpc>
              <a:spcBef>
                <a:spcPts val="551"/>
              </a:spcBef>
              <a:spcAft>
                <a:spcPts val="0"/>
              </a:spcAft>
              <a:buClr>
                <a:schemeClr val="dk1"/>
              </a:buClr>
              <a:buSzPts val="1985"/>
              <a:buNone/>
              <a:defRPr sz="1985"/>
            </a:lvl3pPr>
            <a:lvl4pPr lvl="3" algn="ctr">
              <a:lnSpc>
                <a:spcPct val="90000"/>
              </a:lnSpc>
              <a:spcBef>
                <a:spcPts val="551"/>
              </a:spcBef>
              <a:spcAft>
                <a:spcPts val="0"/>
              </a:spcAft>
              <a:buClr>
                <a:schemeClr val="dk1"/>
              </a:buClr>
              <a:buSzPts val="1764"/>
              <a:buNone/>
              <a:defRPr sz="1764"/>
            </a:lvl4pPr>
            <a:lvl5pPr lvl="4" algn="ctr">
              <a:lnSpc>
                <a:spcPct val="90000"/>
              </a:lnSpc>
              <a:spcBef>
                <a:spcPts val="551"/>
              </a:spcBef>
              <a:spcAft>
                <a:spcPts val="0"/>
              </a:spcAft>
              <a:buClr>
                <a:schemeClr val="dk1"/>
              </a:buClr>
              <a:buSzPts val="1764"/>
              <a:buNone/>
              <a:defRPr sz="1764"/>
            </a:lvl5pPr>
            <a:lvl6pPr lvl="5" algn="ctr">
              <a:lnSpc>
                <a:spcPct val="90000"/>
              </a:lnSpc>
              <a:spcBef>
                <a:spcPts val="551"/>
              </a:spcBef>
              <a:spcAft>
                <a:spcPts val="0"/>
              </a:spcAft>
              <a:buClr>
                <a:schemeClr val="dk1"/>
              </a:buClr>
              <a:buSzPts val="1764"/>
              <a:buNone/>
              <a:defRPr sz="1764"/>
            </a:lvl6pPr>
            <a:lvl7pPr lvl="6" algn="ctr">
              <a:lnSpc>
                <a:spcPct val="90000"/>
              </a:lnSpc>
              <a:spcBef>
                <a:spcPts val="551"/>
              </a:spcBef>
              <a:spcAft>
                <a:spcPts val="0"/>
              </a:spcAft>
              <a:buClr>
                <a:schemeClr val="dk1"/>
              </a:buClr>
              <a:buSzPts val="1764"/>
              <a:buNone/>
              <a:defRPr sz="1764"/>
            </a:lvl7pPr>
            <a:lvl8pPr lvl="7" algn="ctr">
              <a:lnSpc>
                <a:spcPct val="90000"/>
              </a:lnSpc>
              <a:spcBef>
                <a:spcPts val="551"/>
              </a:spcBef>
              <a:spcAft>
                <a:spcPts val="0"/>
              </a:spcAft>
              <a:buClr>
                <a:schemeClr val="dk1"/>
              </a:buClr>
              <a:buSzPts val="1764"/>
              <a:buNone/>
              <a:defRPr sz="1764"/>
            </a:lvl8pPr>
            <a:lvl9pPr lvl="8" algn="ctr">
              <a:lnSpc>
                <a:spcPct val="90000"/>
              </a:lnSpc>
              <a:spcBef>
                <a:spcPts val="551"/>
              </a:spcBef>
              <a:spcAft>
                <a:spcPts val="0"/>
              </a:spcAft>
              <a:buClr>
                <a:schemeClr val="dk1"/>
              </a:buClr>
              <a:buSzPts val="1764"/>
              <a:buNone/>
              <a:defRPr sz="1764"/>
            </a:lvl9pPr>
          </a:lstStyle>
          <a:p/>
        </p:txBody>
      </p:sp>
      <p:cxnSp>
        <p:nvCxnSpPr>
          <p:cNvPr id="100" name="Google Shape;100;p31"/>
          <p:cNvCxnSpPr/>
          <p:nvPr/>
        </p:nvCxnSpPr>
        <p:spPr>
          <a:xfrm>
            <a:off x="541484" y="6963794"/>
            <a:ext cx="336537" cy="0"/>
          </a:xfrm>
          <a:prstGeom prst="straightConnector1">
            <a:avLst/>
          </a:prstGeom>
          <a:noFill/>
          <a:ln cap="flat" cmpd="sng" w="14200">
            <a:solidFill>
              <a:srgbClr val="00274E"/>
            </a:solidFill>
            <a:prstDash val="solid"/>
            <a:miter lim="800000"/>
            <a:headEnd len="sm" w="sm" type="none"/>
            <a:tailEnd len="sm" w="sm" type="none"/>
          </a:ln>
        </p:spPr>
      </p:cxnSp>
      <p:sp>
        <p:nvSpPr>
          <p:cNvPr id="101" name="Google Shape;101;p31"/>
          <p:cNvSpPr txBox="1"/>
          <p:nvPr>
            <p:ph idx="2" type="body"/>
          </p:nvPr>
        </p:nvSpPr>
        <p:spPr>
          <a:xfrm>
            <a:off x="1784253" y="6661398"/>
            <a:ext cx="5364366" cy="3250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3"/>
              </a:spcBef>
              <a:spcAft>
                <a:spcPts val="0"/>
              </a:spcAft>
              <a:buClr>
                <a:srgbClr val="00274E"/>
              </a:buClr>
              <a:buSzPts val="1200"/>
              <a:buNone/>
              <a:defRPr b="0" i="0" sz="1200">
                <a:solidFill>
                  <a:srgbClr val="00274E"/>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102" name="Google Shape;102;p31"/>
          <p:cNvSpPr txBox="1"/>
          <p:nvPr/>
        </p:nvSpPr>
        <p:spPr>
          <a:xfrm>
            <a:off x="439877" y="6583802"/>
            <a:ext cx="1158334" cy="402652"/>
          </a:xfrm>
          <a:prstGeom prst="rect">
            <a:avLst/>
          </a:prstGeom>
          <a:noFill/>
          <a:ln>
            <a:noFill/>
          </a:ln>
        </p:spPr>
        <p:txBody>
          <a:bodyPr anchorCtr="0" anchor="ctr" bIns="45700" lIns="91425" spcFirstLastPara="1" rIns="91425" wrap="square" tIns="45700">
            <a:noAutofit/>
          </a:bodyPr>
          <a:lstStyle/>
          <a:p>
            <a:pPr indent="0" lvl="0" marL="0" marR="0" rtl="0" algn="l">
              <a:lnSpc>
                <a:spcPct val="114000"/>
              </a:lnSpc>
              <a:spcBef>
                <a:spcPts val="0"/>
              </a:spcBef>
              <a:spcAft>
                <a:spcPts val="0"/>
              </a:spcAft>
              <a:buClr>
                <a:srgbClr val="00274E"/>
              </a:buClr>
              <a:buSzPts val="1200"/>
              <a:buFont typeface="Arial"/>
              <a:buNone/>
            </a:pPr>
            <a:r>
              <a:rPr b="0" i="0" lang="uk-UA" sz="1200">
                <a:solidFill>
                  <a:srgbClr val="00274E"/>
                </a:solidFill>
                <a:latin typeface="Roboto Condensed Light"/>
                <a:ea typeface="Roboto Condensed Light"/>
                <a:cs typeface="Roboto Condensed Light"/>
                <a:sym typeface="Roboto Condensed Light"/>
              </a:rPr>
              <a:t>Верховний Суд</a:t>
            </a:r>
            <a:endParaRPr b="0" i="0" sz="1200">
              <a:solidFill>
                <a:srgbClr val="00274E"/>
              </a:solidFill>
              <a:latin typeface="Roboto Condensed Light"/>
              <a:ea typeface="Roboto Condensed Light"/>
              <a:cs typeface="Roboto Condensed Light"/>
              <a:sym typeface="Roboto Condensed Light"/>
            </a:endParaRPr>
          </a:p>
        </p:txBody>
      </p:sp>
      <p:sp>
        <p:nvSpPr>
          <p:cNvPr id="103" name="Google Shape;103;p31"/>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a:solidFill>
                  <a:srgbClr val="00274E"/>
                </a:solidFill>
                <a:latin typeface="Roboto Condensed Light"/>
                <a:ea typeface="Roboto Condensed Light"/>
                <a:cs typeface="Roboto Condensed Light"/>
                <a:sym typeface="Roboto Condensed Light"/>
              </a:defRPr>
            </a:lvl1pPr>
            <a:lvl2pPr indent="0" lvl="1" marL="0" algn="r">
              <a:spcBef>
                <a:spcPts val="0"/>
              </a:spcBef>
              <a:buNone/>
              <a:defRPr b="0" i="0" sz="1200">
                <a:solidFill>
                  <a:srgbClr val="00274E"/>
                </a:solidFill>
                <a:latin typeface="Roboto Condensed Light"/>
                <a:ea typeface="Roboto Condensed Light"/>
                <a:cs typeface="Roboto Condensed Light"/>
                <a:sym typeface="Roboto Condensed Light"/>
              </a:defRPr>
            </a:lvl2pPr>
            <a:lvl3pPr indent="0" lvl="2" marL="0" algn="r">
              <a:spcBef>
                <a:spcPts val="0"/>
              </a:spcBef>
              <a:buNone/>
              <a:defRPr b="0" i="0" sz="1200">
                <a:solidFill>
                  <a:srgbClr val="00274E"/>
                </a:solidFill>
                <a:latin typeface="Roboto Condensed Light"/>
                <a:ea typeface="Roboto Condensed Light"/>
                <a:cs typeface="Roboto Condensed Light"/>
                <a:sym typeface="Roboto Condensed Light"/>
              </a:defRPr>
            </a:lvl3pPr>
            <a:lvl4pPr indent="0" lvl="3" marL="0" algn="r">
              <a:spcBef>
                <a:spcPts val="0"/>
              </a:spcBef>
              <a:buNone/>
              <a:defRPr b="0" i="0" sz="1200">
                <a:solidFill>
                  <a:srgbClr val="00274E"/>
                </a:solidFill>
                <a:latin typeface="Roboto Condensed Light"/>
                <a:ea typeface="Roboto Condensed Light"/>
                <a:cs typeface="Roboto Condensed Light"/>
                <a:sym typeface="Roboto Condensed Light"/>
              </a:defRPr>
            </a:lvl4pPr>
            <a:lvl5pPr indent="0" lvl="4" marL="0" algn="r">
              <a:spcBef>
                <a:spcPts val="0"/>
              </a:spcBef>
              <a:buNone/>
              <a:defRPr b="0" i="0" sz="1200">
                <a:solidFill>
                  <a:srgbClr val="00274E"/>
                </a:solidFill>
                <a:latin typeface="Roboto Condensed Light"/>
                <a:ea typeface="Roboto Condensed Light"/>
                <a:cs typeface="Roboto Condensed Light"/>
                <a:sym typeface="Roboto Condensed Light"/>
              </a:defRPr>
            </a:lvl5pPr>
            <a:lvl6pPr indent="0" lvl="5" marL="0" algn="r">
              <a:spcBef>
                <a:spcPts val="0"/>
              </a:spcBef>
              <a:buNone/>
              <a:defRPr b="0" i="0" sz="1200">
                <a:solidFill>
                  <a:srgbClr val="00274E"/>
                </a:solidFill>
                <a:latin typeface="Roboto Condensed Light"/>
                <a:ea typeface="Roboto Condensed Light"/>
                <a:cs typeface="Roboto Condensed Light"/>
                <a:sym typeface="Roboto Condensed Light"/>
              </a:defRPr>
            </a:lvl6pPr>
            <a:lvl7pPr indent="0" lvl="6" marL="0" algn="r">
              <a:spcBef>
                <a:spcPts val="0"/>
              </a:spcBef>
              <a:buNone/>
              <a:defRPr b="0" i="0" sz="1200">
                <a:solidFill>
                  <a:srgbClr val="00274E"/>
                </a:solidFill>
                <a:latin typeface="Roboto Condensed Light"/>
                <a:ea typeface="Roboto Condensed Light"/>
                <a:cs typeface="Roboto Condensed Light"/>
                <a:sym typeface="Roboto Condensed Light"/>
              </a:defRPr>
            </a:lvl7pPr>
            <a:lvl8pPr indent="0" lvl="7" marL="0" algn="r">
              <a:spcBef>
                <a:spcPts val="0"/>
              </a:spcBef>
              <a:buNone/>
              <a:defRPr b="0" i="0" sz="1200">
                <a:solidFill>
                  <a:srgbClr val="00274E"/>
                </a:solidFill>
                <a:latin typeface="Roboto Condensed Light"/>
                <a:ea typeface="Roboto Condensed Light"/>
                <a:cs typeface="Roboto Condensed Light"/>
                <a:sym typeface="Roboto Condensed Light"/>
              </a:defRPr>
            </a:lvl8pPr>
            <a:lvl9pPr indent="0" lvl="8" marL="0" algn="r">
              <a:spcBef>
                <a:spcPts val="0"/>
              </a:spcBef>
              <a:buNone/>
              <a:defRPr b="0" i="0" sz="1200">
                <a:solidFill>
                  <a:srgbClr val="00274E"/>
                </a:solidFill>
                <a:latin typeface="Roboto Condensed Light"/>
                <a:ea typeface="Roboto Condensed Light"/>
                <a:cs typeface="Roboto Condensed Light"/>
                <a:sym typeface="Roboto Condensed Light"/>
              </a:defRPr>
            </a:lvl9pPr>
          </a:lstStyle>
          <a:p>
            <a:pPr indent="0" lvl="0" marL="0" rtl="0" algn="r">
              <a:spcBef>
                <a:spcPts val="0"/>
              </a:spcBef>
              <a:spcAft>
                <a:spcPts val="0"/>
              </a:spcAft>
              <a:buNone/>
            </a:pPr>
            <a:fld id="{00000000-1234-1234-1234-123412341234}" type="slidenum">
              <a:rPr lang="uk-UA"/>
              <a:t>‹#›</a:t>
            </a:fld>
            <a:endParaRPr/>
          </a:p>
        </p:txBody>
      </p:sp>
      <p:sp>
        <p:nvSpPr>
          <p:cNvPr id="104" name="Google Shape;104;p31"/>
          <p:cNvSpPr txBox="1"/>
          <p:nvPr>
            <p:ph idx="3" type="body"/>
          </p:nvPr>
        </p:nvSpPr>
        <p:spPr>
          <a:xfrm>
            <a:off x="454026" y="2339274"/>
            <a:ext cx="3022822" cy="2455862"/>
          </a:xfrm>
          <a:prstGeom prst="rect">
            <a:avLst/>
          </a:prstGeom>
          <a:noFill/>
          <a:ln>
            <a:noFill/>
          </a:ln>
        </p:spPr>
        <p:txBody>
          <a:bodyPr anchorCtr="0" anchor="t" bIns="45700" lIns="91425" spcFirstLastPara="1" rIns="91425" wrap="square" tIns="45700">
            <a:normAutofit/>
          </a:bodyPr>
          <a:lstStyle>
            <a:lvl1pPr indent="-342900" lvl="0" marL="457200" algn="l">
              <a:lnSpc>
                <a:spcPct val="114000"/>
              </a:lnSpc>
              <a:spcBef>
                <a:spcPts val="0"/>
              </a:spcBef>
              <a:spcAft>
                <a:spcPts val="0"/>
              </a:spcAft>
              <a:buClr>
                <a:schemeClr val="dk1"/>
              </a:buClr>
              <a:buSzPts val="1800"/>
              <a:buChar char="•"/>
              <a:defRPr b="0" i="0" sz="1800">
                <a:solidFill>
                  <a:schemeClr val="dk1"/>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105" name="Google Shape;105;p31"/>
          <p:cNvSpPr txBox="1"/>
          <p:nvPr>
            <p:ph idx="4" type="body"/>
          </p:nvPr>
        </p:nvSpPr>
        <p:spPr>
          <a:xfrm>
            <a:off x="3844221" y="2339274"/>
            <a:ext cx="3036970" cy="2455862"/>
          </a:xfrm>
          <a:prstGeom prst="rect">
            <a:avLst/>
          </a:prstGeom>
          <a:noFill/>
          <a:ln>
            <a:noFill/>
          </a:ln>
        </p:spPr>
        <p:txBody>
          <a:bodyPr anchorCtr="0" anchor="t" bIns="45700" lIns="91425" spcFirstLastPara="1" rIns="91425" wrap="square" tIns="45700">
            <a:normAutofit/>
          </a:bodyPr>
          <a:lstStyle>
            <a:lvl1pPr indent="-342900" lvl="0" marL="457200" algn="l">
              <a:lnSpc>
                <a:spcPct val="114000"/>
              </a:lnSpc>
              <a:spcBef>
                <a:spcPts val="0"/>
              </a:spcBef>
              <a:spcAft>
                <a:spcPts val="0"/>
              </a:spcAft>
              <a:buClr>
                <a:schemeClr val="dk1"/>
              </a:buClr>
              <a:buSzPts val="1800"/>
              <a:buChar char="•"/>
              <a:defRPr b="0" i="0" sz="1800">
                <a:solidFill>
                  <a:schemeClr val="dk1"/>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106" name="Google Shape;106;p31"/>
          <p:cNvSpPr txBox="1"/>
          <p:nvPr>
            <p:ph idx="5" type="body"/>
          </p:nvPr>
        </p:nvSpPr>
        <p:spPr>
          <a:xfrm>
            <a:off x="3844220" y="1298705"/>
            <a:ext cx="3036970" cy="846137"/>
          </a:xfrm>
          <a:prstGeom prst="rect">
            <a:avLst/>
          </a:prstGeom>
          <a:noFill/>
          <a:ln>
            <a:noFill/>
          </a:ln>
        </p:spPr>
        <p:txBody>
          <a:bodyPr anchorCtr="0" anchor="t" bIns="45700" lIns="91425" spcFirstLastPara="1" rIns="91425" wrap="square" tIns="45700">
            <a:noAutofit/>
          </a:bodyPr>
          <a:lstStyle>
            <a:lvl1pPr indent="-228600" lvl="0" marL="457200" algn="l">
              <a:lnSpc>
                <a:spcPct val="113000"/>
              </a:lnSpc>
              <a:spcBef>
                <a:spcPts val="0"/>
              </a:spcBef>
              <a:spcAft>
                <a:spcPts val="0"/>
              </a:spcAft>
              <a:buClr>
                <a:schemeClr val="dk1"/>
              </a:buClr>
              <a:buSzPts val="1800"/>
              <a:buNone/>
              <a:defRPr b="0" i="0" sz="1800">
                <a:latin typeface="Roboto Condensed Light"/>
                <a:ea typeface="Roboto Condensed Light"/>
                <a:cs typeface="Roboto Condensed Light"/>
                <a:sym typeface="Roboto Condensed Light"/>
              </a:defRPr>
            </a:lvl1pPr>
            <a:lvl2pPr indent="-228600" lvl="1" marL="914400" algn="l">
              <a:lnSpc>
                <a:spcPct val="90000"/>
              </a:lnSpc>
              <a:spcBef>
                <a:spcPts val="551"/>
              </a:spcBef>
              <a:spcAft>
                <a:spcPts val="0"/>
              </a:spcAft>
              <a:buClr>
                <a:schemeClr val="dk1"/>
              </a:buClr>
              <a:buSzPts val="1800"/>
              <a:buNone/>
              <a:defRPr sz="1800"/>
            </a:lvl2pPr>
            <a:lvl3pPr indent="-228600" lvl="2" marL="1371600" algn="l">
              <a:lnSpc>
                <a:spcPct val="90000"/>
              </a:lnSpc>
              <a:spcBef>
                <a:spcPts val="551"/>
              </a:spcBef>
              <a:spcAft>
                <a:spcPts val="0"/>
              </a:spcAft>
              <a:buClr>
                <a:schemeClr val="dk1"/>
              </a:buClr>
              <a:buSzPts val="1800"/>
              <a:buNone/>
              <a:defRPr sz="1800"/>
            </a:lvl3pPr>
            <a:lvl4pPr indent="-228600" lvl="3" marL="1828800" algn="l">
              <a:lnSpc>
                <a:spcPct val="90000"/>
              </a:lnSpc>
              <a:spcBef>
                <a:spcPts val="551"/>
              </a:spcBef>
              <a:spcAft>
                <a:spcPts val="0"/>
              </a:spcAft>
              <a:buClr>
                <a:schemeClr val="dk1"/>
              </a:buClr>
              <a:buSzPts val="1800"/>
              <a:buNone/>
              <a:defRPr sz="1800"/>
            </a:lvl4pPr>
            <a:lvl5pPr indent="-228600" lvl="4" marL="2286000" algn="l">
              <a:lnSpc>
                <a:spcPct val="90000"/>
              </a:lnSpc>
              <a:spcBef>
                <a:spcPts val="551"/>
              </a:spcBef>
              <a:spcAft>
                <a:spcPts val="0"/>
              </a:spcAft>
              <a:buClr>
                <a:schemeClr val="dk1"/>
              </a:buClr>
              <a:buSzPts val="1800"/>
              <a:buNone/>
              <a:defRPr sz="1800"/>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107" name="Google Shape;107;p31"/>
          <p:cNvSpPr txBox="1"/>
          <p:nvPr>
            <p:ph idx="6" type="body"/>
          </p:nvPr>
        </p:nvSpPr>
        <p:spPr>
          <a:xfrm>
            <a:off x="7248563" y="1300252"/>
            <a:ext cx="3014773" cy="854776"/>
          </a:xfrm>
          <a:prstGeom prst="rect">
            <a:avLst/>
          </a:prstGeom>
          <a:noFill/>
          <a:ln>
            <a:noFill/>
          </a:ln>
        </p:spPr>
        <p:txBody>
          <a:bodyPr anchorCtr="0" anchor="t" bIns="45700" lIns="91425" spcFirstLastPara="1" rIns="91425" wrap="square" tIns="45700">
            <a:noAutofit/>
          </a:bodyPr>
          <a:lstStyle>
            <a:lvl1pPr indent="-228600" lvl="0" marL="457200" algn="l">
              <a:lnSpc>
                <a:spcPct val="113000"/>
              </a:lnSpc>
              <a:spcBef>
                <a:spcPts val="0"/>
              </a:spcBef>
              <a:spcAft>
                <a:spcPts val="0"/>
              </a:spcAft>
              <a:buClr>
                <a:schemeClr val="dk1"/>
              </a:buClr>
              <a:buSzPts val="1800"/>
              <a:buNone/>
              <a:defRPr b="0" i="0" sz="1800">
                <a:latin typeface="Roboto Condensed Light"/>
                <a:ea typeface="Roboto Condensed Light"/>
                <a:cs typeface="Roboto Condensed Light"/>
                <a:sym typeface="Roboto Condensed Light"/>
              </a:defRPr>
            </a:lvl1pPr>
            <a:lvl2pPr indent="-228600" lvl="1" marL="914400" algn="l">
              <a:lnSpc>
                <a:spcPct val="90000"/>
              </a:lnSpc>
              <a:spcBef>
                <a:spcPts val="551"/>
              </a:spcBef>
              <a:spcAft>
                <a:spcPts val="0"/>
              </a:spcAft>
              <a:buClr>
                <a:schemeClr val="dk1"/>
              </a:buClr>
              <a:buSzPts val="1800"/>
              <a:buNone/>
              <a:defRPr sz="1800"/>
            </a:lvl2pPr>
            <a:lvl3pPr indent="-228600" lvl="2" marL="1371600" algn="l">
              <a:lnSpc>
                <a:spcPct val="90000"/>
              </a:lnSpc>
              <a:spcBef>
                <a:spcPts val="551"/>
              </a:spcBef>
              <a:spcAft>
                <a:spcPts val="0"/>
              </a:spcAft>
              <a:buClr>
                <a:schemeClr val="dk1"/>
              </a:buClr>
              <a:buSzPts val="1800"/>
              <a:buNone/>
              <a:defRPr sz="1800"/>
            </a:lvl3pPr>
            <a:lvl4pPr indent="-228600" lvl="3" marL="1828800" algn="l">
              <a:lnSpc>
                <a:spcPct val="90000"/>
              </a:lnSpc>
              <a:spcBef>
                <a:spcPts val="551"/>
              </a:spcBef>
              <a:spcAft>
                <a:spcPts val="0"/>
              </a:spcAft>
              <a:buClr>
                <a:schemeClr val="dk1"/>
              </a:buClr>
              <a:buSzPts val="1800"/>
              <a:buNone/>
              <a:defRPr sz="1800"/>
            </a:lvl4pPr>
            <a:lvl5pPr indent="-228600" lvl="4" marL="2286000" algn="l">
              <a:lnSpc>
                <a:spcPct val="90000"/>
              </a:lnSpc>
              <a:spcBef>
                <a:spcPts val="551"/>
              </a:spcBef>
              <a:spcAft>
                <a:spcPts val="0"/>
              </a:spcAft>
              <a:buClr>
                <a:schemeClr val="dk1"/>
              </a:buClr>
              <a:buSzPts val="1800"/>
              <a:buNone/>
              <a:defRPr sz="1800"/>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108" name="Google Shape;108;p31"/>
          <p:cNvSpPr txBox="1"/>
          <p:nvPr>
            <p:ph idx="7" type="body"/>
          </p:nvPr>
        </p:nvSpPr>
        <p:spPr>
          <a:xfrm>
            <a:off x="7248563" y="2339274"/>
            <a:ext cx="3014773" cy="2455862"/>
          </a:xfrm>
          <a:prstGeom prst="rect">
            <a:avLst/>
          </a:prstGeom>
          <a:noFill/>
          <a:ln>
            <a:noFill/>
          </a:ln>
        </p:spPr>
        <p:txBody>
          <a:bodyPr anchorCtr="0" anchor="t" bIns="45700" lIns="91425" spcFirstLastPara="1" rIns="91425" wrap="square" tIns="45700">
            <a:normAutofit/>
          </a:bodyPr>
          <a:lstStyle>
            <a:lvl1pPr indent="-342900" lvl="0" marL="457200" algn="l">
              <a:lnSpc>
                <a:spcPct val="114000"/>
              </a:lnSpc>
              <a:spcBef>
                <a:spcPts val="0"/>
              </a:spcBef>
              <a:spcAft>
                <a:spcPts val="0"/>
              </a:spcAft>
              <a:buClr>
                <a:schemeClr val="dk1"/>
              </a:buClr>
              <a:buSzPts val="1800"/>
              <a:buChar char="•"/>
              <a:defRPr b="0" i="0" sz="1800">
                <a:solidFill>
                  <a:schemeClr val="dk1"/>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 Слайд з текстом і списком (4 колонки)">
  <p:cSld name="14. Слайд з текстом і списком (4 колонки)">
    <p:spTree>
      <p:nvGrpSpPr>
        <p:cNvPr id="109" name="Shape 109"/>
        <p:cNvGrpSpPr/>
        <p:nvPr/>
      </p:nvGrpSpPr>
      <p:grpSpPr>
        <a:xfrm>
          <a:off x="0" y="0"/>
          <a:ext cx="0" cy="0"/>
          <a:chOff x="0" y="0"/>
          <a:chExt cx="0" cy="0"/>
        </a:xfrm>
      </p:grpSpPr>
      <p:sp>
        <p:nvSpPr>
          <p:cNvPr id="110" name="Google Shape;110;p32"/>
          <p:cNvSpPr txBox="1"/>
          <p:nvPr>
            <p:ph type="ctrTitle"/>
          </p:nvPr>
        </p:nvSpPr>
        <p:spPr>
          <a:xfrm>
            <a:off x="454771" y="376912"/>
            <a:ext cx="9085342" cy="5910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274E"/>
              </a:buClr>
              <a:buSzPts val="3600"/>
              <a:buFont typeface="Roboto Condensed Light"/>
              <a:buNone/>
              <a:defRPr b="0" i="0" sz="3600">
                <a:solidFill>
                  <a:srgbClr val="00274E"/>
                </a:solidFill>
                <a:latin typeface="Roboto Condensed Light"/>
                <a:ea typeface="Roboto Condensed Light"/>
                <a:cs typeface="Roboto Condensed Light"/>
                <a:sym typeface="Roboto Condensed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1" name="Google Shape;111;p32"/>
          <p:cNvSpPr txBox="1"/>
          <p:nvPr>
            <p:ph idx="1" type="subTitle"/>
          </p:nvPr>
        </p:nvSpPr>
        <p:spPr>
          <a:xfrm>
            <a:off x="454771" y="1290594"/>
            <a:ext cx="2309694" cy="1039022"/>
          </a:xfrm>
          <a:prstGeom prst="rect">
            <a:avLst/>
          </a:prstGeom>
          <a:noFill/>
          <a:ln>
            <a:noFill/>
          </a:ln>
        </p:spPr>
        <p:txBody>
          <a:bodyPr anchorCtr="0" anchor="t" bIns="45700" lIns="91425" spcFirstLastPara="1" rIns="91425" wrap="square" tIns="45700">
            <a:noAutofit/>
          </a:bodyPr>
          <a:lstStyle>
            <a:lvl1pPr lvl="0" marR="0" algn="l">
              <a:lnSpc>
                <a:spcPct val="114000"/>
              </a:lnSpc>
              <a:spcBef>
                <a:spcPts val="0"/>
              </a:spcBef>
              <a:spcAft>
                <a:spcPts val="0"/>
              </a:spcAft>
              <a:buClr>
                <a:schemeClr val="dk1"/>
              </a:buClr>
              <a:buSzPts val="1800"/>
              <a:buFont typeface="Arial"/>
              <a:buNone/>
              <a:defRPr b="0" i="0" sz="1800">
                <a:latin typeface="Roboto Condensed Light"/>
                <a:ea typeface="Roboto Condensed Light"/>
                <a:cs typeface="Roboto Condensed Light"/>
                <a:sym typeface="Roboto Condensed Light"/>
              </a:defRPr>
            </a:lvl1pPr>
            <a:lvl2pPr lvl="1" algn="ctr">
              <a:lnSpc>
                <a:spcPct val="90000"/>
              </a:lnSpc>
              <a:spcBef>
                <a:spcPts val="551"/>
              </a:spcBef>
              <a:spcAft>
                <a:spcPts val="0"/>
              </a:spcAft>
              <a:buClr>
                <a:schemeClr val="dk1"/>
              </a:buClr>
              <a:buSzPts val="2206"/>
              <a:buNone/>
              <a:defRPr sz="2206"/>
            </a:lvl2pPr>
            <a:lvl3pPr lvl="2" algn="ctr">
              <a:lnSpc>
                <a:spcPct val="90000"/>
              </a:lnSpc>
              <a:spcBef>
                <a:spcPts val="551"/>
              </a:spcBef>
              <a:spcAft>
                <a:spcPts val="0"/>
              </a:spcAft>
              <a:buClr>
                <a:schemeClr val="dk1"/>
              </a:buClr>
              <a:buSzPts val="1985"/>
              <a:buNone/>
              <a:defRPr sz="1985"/>
            </a:lvl3pPr>
            <a:lvl4pPr lvl="3" algn="ctr">
              <a:lnSpc>
                <a:spcPct val="90000"/>
              </a:lnSpc>
              <a:spcBef>
                <a:spcPts val="551"/>
              </a:spcBef>
              <a:spcAft>
                <a:spcPts val="0"/>
              </a:spcAft>
              <a:buClr>
                <a:schemeClr val="dk1"/>
              </a:buClr>
              <a:buSzPts val="1764"/>
              <a:buNone/>
              <a:defRPr sz="1764"/>
            </a:lvl4pPr>
            <a:lvl5pPr lvl="4" algn="ctr">
              <a:lnSpc>
                <a:spcPct val="90000"/>
              </a:lnSpc>
              <a:spcBef>
                <a:spcPts val="551"/>
              </a:spcBef>
              <a:spcAft>
                <a:spcPts val="0"/>
              </a:spcAft>
              <a:buClr>
                <a:schemeClr val="dk1"/>
              </a:buClr>
              <a:buSzPts val="1764"/>
              <a:buNone/>
              <a:defRPr sz="1764"/>
            </a:lvl5pPr>
            <a:lvl6pPr lvl="5" algn="ctr">
              <a:lnSpc>
                <a:spcPct val="90000"/>
              </a:lnSpc>
              <a:spcBef>
                <a:spcPts val="551"/>
              </a:spcBef>
              <a:spcAft>
                <a:spcPts val="0"/>
              </a:spcAft>
              <a:buClr>
                <a:schemeClr val="dk1"/>
              </a:buClr>
              <a:buSzPts val="1764"/>
              <a:buNone/>
              <a:defRPr sz="1764"/>
            </a:lvl6pPr>
            <a:lvl7pPr lvl="6" algn="ctr">
              <a:lnSpc>
                <a:spcPct val="90000"/>
              </a:lnSpc>
              <a:spcBef>
                <a:spcPts val="551"/>
              </a:spcBef>
              <a:spcAft>
                <a:spcPts val="0"/>
              </a:spcAft>
              <a:buClr>
                <a:schemeClr val="dk1"/>
              </a:buClr>
              <a:buSzPts val="1764"/>
              <a:buNone/>
              <a:defRPr sz="1764"/>
            </a:lvl7pPr>
            <a:lvl8pPr lvl="7" algn="ctr">
              <a:lnSpc>
                <a:spcPct val="90000"/>
              </a:lnSpc>
              <a:spcBef>
                <a:spcPts val="551"/>
              </a:spcBef>
              <a:spcAft>
                <a:spcPts val="0"/>
              </a:spcAft>
              <a:buClr>
                <a:schemeClr val="dk1"/>
              </a:buClr>
              <a:buSzPts val="1764"/>
              <a:buNone/>
              <a:defRPr sz="1764"/>
            </a:lvl8pPr>
            <a:lvl9pPr lvl="8" algn="ctr">
              <a:lnSpc>
                <a:spcPct val="90000"/>
              </a:lnSpc>
              <a:spcBef>
                <a:spcPts val="551"/>
              </a:spcBef>
              <a:spcAft>
                <a:spcPts val="0"/>
              </a:spcAft>
              <a:buClr>
                <a:schemeClr val="dk1"/>
              </a:buClr>
              <a:buSzPts val="1764"/>
              <a:buNone/>
              <a:defRPr sz="1764"/>
            </a:lvl9pPr>
          </a:lstStyle>
          <a:p/>
        </p:txBody>
      </p:sp>
      <p:cxnSp>
        <p:nvCxnSpPr>
          <p:cNvPr id="112" name="Google Shape;112;p32"/>
          <p:cNvCxnSpPr/>
          <p:nvPr/>
        </p:nvCxnSpPr>
        <p:spPr>
          <a:xfrm>
            <a:off x="541484" y="6963794"/>
            <a:ext cx="336537" cy="0"/>
          </a:xfrm>
          <a:prstGeom prst="straightConnector1">
            <a:avLst/>
          </a:prstGeom>
          <a:noFill/>
          <a:ln cap="flat" cmpd="sng" w="14200">
            <a:solidFill>
              <a:srgbClr val="00274E"/>
            </a:solidFill>
            <a:prstDash val="solid"/>
            <a:miter lim="800000"/>
            <a:headEnd len="sm" w="sm" type="none"/>
            <a:tailEnd len="sm" w="sm" type="none"/>
          </a:ln>
        </p:spPr>
      </p:cxnSp>
      <p:sp>
        <p:nvSpPr>
          <p:cNvPr id="113" name="Google Shape;113;p32"/>
          <p:cNvSpPr txBox="1"/>
          <p:nvPr>
            <p:ph idx="2" type="body"/>
          </p:nvPr>
        </p:nvSpPr>
        <p:spPr>
          <a:xfrm>
            <a:off x="1784253" y="6661398"/>
            <a:ext cx="5364366" cy="3250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3"/>
              </a:spcBef>
              <a:spcAft>
                <a:spcPts val="0"/>
              </a:spcAft>
              <a:buClr>
                <a:srgbClr val="00274E"/>
              </a:buClr>
              <a:buSzPts val="1200"/>
              <a:buNone/>
              <a:defRPr b="0" i="0" sz="1200">
                <a:solidFill>
                  <a:srgbClr val="00274E"/>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114" name="Google Shape;114;p32"/>
          <p:cNvSpPr txBox="1"/>
          <p:nvPr/>
        </p:nvSpPr>
        <p:spPr>
          <a:xfrm>
            <a:off x="439877" y="6583802"/>
            <a:ext cx="1158334" cy="402652"/>
          </a:xfrm>
          <a:prstGeom prst="rect">
            <a:avLst/>
          </a:prstGeom>
          <a:noFill/>
          <a:ln>
            <a:noFill/>
          </a:ln>
        </p:spPr>
        <p:txBody>
          <a:bodyPr anchorCtr="0" anchor="ctr" bIns="45700" lIns="91425" spcFirstLastPara="1" rIns="91425" wrap="square" tIns="45700">
            <a:noAutofit/>
          </a:bodyPr>
          <a:lstStyle/>
          <a:p>
            <a:pPr indent="0" lvl="0" marL="0" marR="0" rtl="0" algn="l">
              <a:lnSpc>
                <a:spcPct val="114000"/>
              </a:lnSpc>
              <a:spcBef>
                <a:spcPts val="0"/>
              </a:spcBef>
              <a:spcAft>
                <a:spcPts val="0"/>
              </a:spcAft>
              <a:buClr>
                <a:srgbClr val="00274E"/>
              </a:buClr>
              <a:buSzPts val="1200"/>
              <a:buFont typeface="Arial"/>
              <a:buNone/>
            </a:pPr>
            <a:r>
              <a:rPr b="0" i="0" lang="uk-UA" sz="1200">
                <a:solidFill>
                  <a:srgbClr val="00274E"/>
                </a:solidFill>
                <a:latin typeface="Roboto Condensed Light"/>
                <a:ea typeface="Roboto Condensed Light"/>
                <a:cs typeface="Roboto Condensed Light"/>
                <a:sym typeface="Roboto Condensed Light"/>
              </a:rPr>
              <a:t>Верховний Суд</a:t>
            </a:r>
            <a:endParaRPr b="0" i="0" sz="1200">
              <a:solidFill>
                <a:srgbClr val="00274E"/>
              </a:solidFill>
              <a:latin typeface="Roboto Condensed Light"/>
              <a:ea typeface="Roboto Condensed Light"/>
              <a:cs typeface="Roboto Condensed Light"/>
              <a:sym typeface="Roboto Condensed Light"/>
            </a:endParaRPr>
          </a:p>
        </p:txBody>
      </p:sp>
      <p:sp>
        <p:nvSpPr>
          <p:cNvPr id="115" name="Google Shape;115;p32"/>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a:solidFill>
                  <a:srgbClr val="00274E"/>
                </a:solidFill>
                <a:latin typeface="Roboto Condensed Light"/>
                <a:ea typeface="Roboto Condensed Light"/>
                <a:cs typeface="Roboto Condensed Light"/>
                <a:sym typeface="Roboto Condensed Light"/>
              </a:defRPr>
            </a:lvl1pPr>
            <a:lvl2pPr indent="0" lvl="1" marL="0" algn="r">
              <a:spcBef>
                <a:spcPts val="0"/>
              </a:spcBef>
              <a:buNone/>
              <a:defRPr b="0" i="0" sz="1200">
                <a:solidFill>
                  <a:srgbClr val="00274E"/>
                </a:solidFill>
                <a:latin typeface="Roboto Condensed Light"/>
                <a:ea typeface="Roboto Condensed Light"/>
                <a:cs typeface="Roboto Condensed Light"/>
                <a:sym typeface="Roboto Condensed Light"/>
              </a:defRPr>
            </a:lvl2pPr>
            <a:lvl3pPr indent="0" lvl="2" marL="0" algn="r">
              <a:spcBef>
                <a:spcPts val="0"/>
              </a:spcBef>
              <a:buNone/>
              <a:defRPr b="0" i="0" sz="1200">
                <a:solidFill>
                  <a:srgbClr val="00274E"/>
                </a:solidFill>
                <a:latin typeface="Roboto Condensed Light"/>
                <a:ea typeface="Roboto Condensed Light"/>
                <a:cs typeface="Roboto Condensed Light"/>
                <a:sym typeface="Roboto Condensed Light"/>
              </a:defRPr>
            </a:lvl3pPr>
            <a:lvl4pPr indent="0" lvl="3" marL="0" algn="r">
              <a:spcBef>
                <a:spcPts val="0"/>
              </a:spcBef>
              <a:buNone/>
              <a:defRPr b="0" i="0" sz="1200">
                <a:solidFill>
                  <a:srgbClr val="00274E"/>
                </a:solidFill>
                <a:latin typeface="Roboto Condensed Light"/>
                <a:ea typeface="Roboto Condensed Light"/>
                <a:cs typeface="Roboto Condensed Light"/>
                <a:sym typeface="Roboto Condensed Light"/>
              </a:defRPr>
            </a:lvl4pPr>
            <a:lvl5pPr indent="0" lvl="4" marL="0" algn="r">
              <a:spcBef>
                <a:spcPts val="0"/>
              </a:spcBef>
              <a:buNone/>
              <a:defRPr b="0" i="0" sz="1200">
                <a:solidFill>
                  <a:srgbClr val="00274E"/>
                </a:solidFill>
                <a:latin typeface="Roboto Condensed Light"/>
                <a:ea typeface="Roboto Condensed Light"/>
                <a:cs typeface="Roboto Condensed Light"/>
                <a:sym typeface="Roboto Condensed Light"/>
              </a:defRPr>
            </a:lvl5pPr>
            <a:lvl6pPr indent="0" lvl="5" marL="0" algn="r">
              <a:spcBef>
                <a:spcPts val="0"/>
              </a:spcBef>
              <a:buNone/>
              <a:defRPr b="0" i="0" sz="1200">
                <a:solidFill>
                  <a:srgbClr val="00274E"/>
                </a:solidFill>
                <a:latin typeface="Roboto Condensed Light"/>
                <a:ea typeface="Roboto Condensed Light"/>
                <a:cs typeface="Roboto Condensed Light"/>
                <a:sym typeface="Roboto Condensed Light"/>
              </a:defRPr>
            </a:lvl6pPr>
            <a:lvl7pPr indent="0" lvl="6" marL="0" algn="r">
              <a:spcBef>
                <a:spcPts val="0"/>
              </a:spcBef>
              <a:buNone/>
              <a:defRPr b="0" i="0" sz="1200">
                <a:solidFill>
                  <a:srgbClr val="00274E"/>
                </a:solidFill>
                <a:latin typeface="Roboto Condensed Light"/>
                <a:ea typeface="Roboto Condensed Light"/>
                <a:cs typeface="Roboto Condensed Light"/>
                <a:sym typeface="Roboto Condensed Light"/>
              </a:defRPr>
            </a:lvl7pPr>
            <a:lvl8pPr indent="0" lvl="7" marL="0" algn="r">
              <a:spcBef>
                <a:spcPts val="0"/>
              </a:spcBef>
              <a:buNone/>
              <a:defRPr b="0" i="0" sz="1200">
                <a:solidFill>
                  <a:srgbClr val="00274E"/>
                </a:solidFill>
                <a:latin typeface="Roboto Condensed Light"/>
                <a:ea typeface="Roboto Condensed Light"/>
                <a:cs typeface="Roboto Condensed Light"/>
                <a:sym typeface="Roboto Condensed Light"/>
              </a:defRPr>
            </a:lvl8pPr>
            <a:lvl9pPr indent="0" lvl="8" marL="0" algn="r">
              <a:spcBef>
                <a:spcPts val="0"/>
              </a:spcBef>
              <a:buNone/>
              <a:defRPr b="0" i="0" sz="1200">
                <a:solidFill>
                  <a:srgbClr val="00274E"/>
                </a:solidFill>
                <a:latin typeface="Roboto Condensed Light"/>
                <a:ea typeface="Roboto Condensed Light"/>
                <a:cs typeface="Roboto Condensed Light"/>
                <a:sym typeface="Roboto Condensed Light"/>
              </a:defRPr>
            </a:lvl9pPr>
          </a:lstStyle>
          <a:p>
            <a:pPr indent="0" lvl="0" marL="0" rtl="0" algn="r">
              <a:spcBef>
                <a:spcPts val="0"/>
              </a:spcBef>
              <a:spcAft>
                <a:spcPts val="0"/>
              </a:spcAft>
              <a:buNone/>
            </a:pPr>
            <a:fld id="{00000000-1234-1234-1234-123412341234}" type="slidenum">
              <a:rPr lang="uk-UA"/>
              <a:t>‹#›</a:t>
            </a:fld>
            <a:endParaRPr/>
          </a:p>
        </p:txBody>
      </p:sp>
      <p:sp>
        <p:nvSpPr>
          <p:cNvPr id="116" name="Google Shape;116;p32"/>
          <p:cNvSpPr txBox="1"/>
          <p:nvPr>
            <p:ph idx="3" type="body"/>
          </p:nvPr>
        </p:nvSpPr>
        <p:spPr>
          <a:xfrm>
            <a:off x="454398" y="2542728"/>
            <a:ext cx="2310439" cy="2560900"/>
          </a:xfrm>
          <a:prstGeom prst="rect">
            <a:avLst/>
          </a:prstGeom>
          <a:noFill/>
          <a:ln>
            <a:noFill/>
          </a:ln>
        </p:spPr>
        <p:txBody>
          <a:bodyPr anchorCtr="0" anchor="t" bIns="45700" lIns="91425" spcFirstLastPara="1" rIns="91425" wrap="square" tIns="45700">
            <a:normAutofit/>
          </a:bodyPr>
          <a:lstStyle>
            <a:lvl1pPr indent="-342900" lvl="0" marL="457200" algn="l">
              <a:lnSpc>
                <a:spcPct val="114000"/>
              </a:lnSpc>
              <a:spcBef>
                <a:spcPts val="0"/>
              </a:spcBef>
              <a:spcAft>
                <a:spcPts val="0"/>
              </a:spcAft>
              <a:buClr>
                <a:schemeClr val="dk1"/>
              </a:buClr>
              <a:buSzPts val="1800"/>
              <a:buChar char="•"/>
              <a:defRPr b="0" i="0" sz="1800">
                <a:solidFill>
                  <a:schemeClr val="dk1"/>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117" name="Google Shape;117;p32"/>
          <p:cNvSpPr txBox="1"/>
          <p:nvPr>
            <p:ph idx="4" type="body"/>
          </p:nvPr>
        </p:nvSpPr>
        <p:spPr>
          <a:xfrm>
            <a:off x="2950293" y="2542728"/>
            <a:ext cx="2307266" cy="2560900"/>
          </a:xfrm>
          <a:prstGeom prst="rect">
            <a:avLst/>
          </a:prstGeom>
          <a:noFill/>
          <a:ln>
            <a:noFill/>
          </a:ln>
        </p:spPr>
        <p:txBody>
          <a:bodyPr anchorCtr="0" anchor="t" bIns="45700" lIns="91425" spcFirstLastPara="1" rIns="91425" wrap="square" tIns="45700">
            <a:normAutofit/>
          </a:bodyPr>
          <a:lstStyle>
            <a:lvl1pPr indent="-342900" lvl="0" marL="457200" algn="l">
              <a:lnSpc>
                <a:spcPct val="114000"/>
              </a:lnSpc>
              <a:spcBef>
                <a:spcPts val="0"/>
              </a:spcBef>
              <a:spcAft>
                <a:spcPts val="0"/>
              </a:spcAft>
              <a:buClr>
                <a:schemeClr val="dk1"/>
              </a:buClr>
              <a:buSzPts val="1800"/>
              <a:buChar char="•"/>
              <a:defRPr b="0" i="0" sz="1800">
                <a:solidFill>
                  <a:schemeClr val="dk1"/>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118" name="Google Shape;118;p32"/>
          <p:cNvSpPr txBox="1"/>
          <p:nvPr>
            <p:ph idx="5" type="body"/>
          </p:nvPr>
        </p:nvSpPr>
        <p:spPr>
          <a:xfrm>
            <a:off x="2946191" y="1289047"/>
            <a:ext cx="2307265" cy="1040569"/>
          </a:xfrm>
          <a:prstGeom prst="rect">
            <a:avLst/>
          </a:prstGeom>
          <a:noFill/>
          <a:ln>
            <a:noFill/>
          </a:ln>
        </p:spPr>
        <p:txBody>
          <a:bodyPr anchorCtr="0" anchor="t" bIns="45700" lIns="91425" spcFirstLastPara="1" rIns="91425" wrap="square" tIns="45700">
            <a:noAutofit/>
          </a:bodyPr>
          <a:lstStyle>
            <a:lvl1pPr indent="-228600" lvl="0" marL="457200" algn="l">
              <a:lnSpc>
                <a:spcPct val="113000"/>
              </a:lnSpc>
              <a:spcBef>
                <a:spcPts val="0"/>
              </a:spcBef>
              <a:spcAft>
                <a:spcPts val="0"/>
              </a:spcAft>
              <a:buClr>
                <a:schemeClr val="dk1"/>
              </a:buClr>
              <a:buSzPts val="1800"/>
              <a:buNone/>
              <a:defRPr b="0" i="0" sz="1800">
                <a:latin typeface="Roboto Condensed Light"/>
                <a:ea typeface="Roboto Condensed Light"/>
                <a:cs typeface="Roboto Condensed Light"/>
                <a:sym typeface="Roboto Condensed Light"/>
              </a:defRPr>
            </a:lvl1pPr>
            <a:lvl2pPr indent="-228600" lvl="1" marL="914400" algn="l">
              <a:lnSpc>
                <a:spcPct val="90000"/>
              </a:lnSpc>
              <a:spcBef>
                <a:spcPts val="551"/>
              </a:spcBef>
              <a:spcAft>
                <a:spcPts val="0"/>
              </a:spcAft>
              <a:buClr>
                <a:schemeClr val="dk1"/>
              </a:buClr>
              <a:buSzPts val="1800"/>
              <a:buNone/>
              <a:defRPr sz="1800"/>
            </a:lvl2pPr>
            <a:lvl3pPr indent="-228600" lvl="2" marL="1371600" algn="l">
              <a:lnSpc>
                <a:spcPct val="90000"/>
              </a:lnSpc>
              <a:spcBef>
                <a:spcPts val="551"/>
              </a:spcBef>
              <a:spcAft>
                <a:spcPts val="0"/>
              </a:spcAft>
              <a:buClr>
                <a:schemeClr val="dk1"/>
              </a:buClr>
              <a:buSzPts val="1800"/>
              <a:buNone/>
              <a:defRPr sz="1800"/>
            </a:lvl3pPr>
            <a:lvl4pPr indent="-228600" lvl="3" marL="1828800" algn="l">
              <a:lnSpc>
                <a:spcPct val="90000"/>
              </a:lnSpc>
              <a:spcBef>
                <a:spcPts val="551"/>
              </a:spcBef>
              <a:spcAft>
                <a:spcPts val="0"/>
              </a:spcAft>
              <a:buClr>
                <a:schemeClr val="dk1"/>
              </a:buClr>
              <a:buSzPts val="1800"/>
              <a:buNone/>
              <a:defRPr sz="1800"/>
            </a:lvl4pPr>
            <a:lvl5pPr indent="-228600" lvl="4" marL="2286000" algn="l">
              <a:lnSpc>
                <a:spcPct val="90000"/>
              </a:lnSpc>
              <a:spcBef>
                <a:spcPts val="551"/>
              </a:spcBef>
              <a:spcAft>
                <a:spcPts val="0"/>
              </a:spcAft>
              <a:buClr>
                <a:schemeClr val="dk1"/>
              </a:buClr>
              <a:buSzPts val="1800"/>
              <a:buNone/>
              <a:defRPr sz="1800"/>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119" name="Google Shape;119;p32"/>
          <p:cNvSpPr txBox="1"/>
          <p:nvPr>
            <p:ph idx="6" type="body"/>
          </p:nvPr>
        </p:nvSpPr>
        <p:spPr>
          <a:xfrm>
            <a:off x="5435182" y="1290594"/>
            <a:ext cx="2299060" cy="1039022"/>
          </a:xfrm>
          <a:prstGeom prst="rect">
            <a:avLst/>
          </a:prstGeom>
          <a:noFill/>
          <a:ln>
            <a:noFill/>
          </a:ln>
        </p:spPr>
        <p:txBody>
          <a:bodyPr anchorCtr="0" anchor="t" bIns="45700" lIns="91425" spcFirstLastPara="1" rIns="91425" wrap="square" tIns="45700">
            <a:noAutofit/>
          </a:bodyPr>
          <a:lstStyle>
            <a:lvl1pPr indent="-228600" lvl="0" marL="457200" algn="l">
              <a:lnSpc>
                <a:spcPct val="113000"/>
              </a:lnSpc>
              <a:spcBef>
                <a:spcPts val="0"/>
              </a:spcBef>
              <a:spcAft>
                <a:spcPts val="0"/>
              </a:spcAft>
              <a:buClr>
                <a:schemeClr val="dk1"/>
              </a:buClr>
              <a:buSzPts val="1800"/>
              <a:buNone/>
              <a:defRPr b="0" i="0" sz="1800">
                <a:latin typeface="Roboto Condensed Light"/>
                <a:ea typeface="Roboto Condensed Light"/>
                <a:cs typeface="Roboto Condensed Light"/>
                <a:sym typeface="Roboto Condensed Light"/>
              </a:defRPr>
            </a:lvl1pPr>
            <a:lvl2pPr indent="-228600" lvl="1" marL="914400" algn="l">
              <a:lnSpc>
                <a:spcPct val="90000"/>
              </a:lnSpc>
              <a:spcBef>
                <a:spcPts val="551"/>
              </a:spcBef>
              <a:spcAft>
                <a:spcPts val="0"/>
              </a:spcAft>
              <a:buClr>
                <a:schemeClr val="dk1"/>
              </a:buClr>
              <a:buSzPts val="1800"/>
              <a:buNone/>
              <a:defRPr sz="1800"/>
            </a:lvl2pPr>
            <a:lvl3pPr indent="-228600" lvl="2" marL="1371600" algn="l">
              <a:lnSpc>
                <a:spcPct val="90000"/>
              </a:lnSpc>
              <a:spcBef>
                <a:spcPts val="551"/>
              </a:spcBef>
              <a:spcAft>
                <a:spcPts val="0"/>
              </a:spcAft>
              <a:buClr>
                <a:schemeClr val="dk1"/>
              </a:buClr>
              <a:buSzPts val="1800"/>
              <a:buNone/>
              <a:defRPr sz="1800"/>
            </a:lvl3pPr>
            <a:lvl4pPr indent="-228600" lvl="3" marL="1828800" algn="l">
              <a:lnSpc>
                <a:spcPct val="90000"/>
              </a:lnSpc>
              <a:spcBef>
                <a:spcPts val="551"/>
              </a:spcBef>
              <a:spcAft>
                <a:spcPts val="0"/>
              </a:spcAft>
              <a:buClr>
                <a:schemeClr val="dk1"/>
              </a:buClr>
              <a:buSzPts val="1800"/>
              <a:buNone/>
              <a:defRPr sz="1800"/>
            </a:lvl4pPr>
            <a:lvl5pPr indent="-228600" lvl="4" marL="2286000" algn="l">
              <a:lnSpc>
                <a:spcPct val="90000"/>
              </a:lnSpc>
              <a:spcBef>
                <a:spcPts val="551"/>
              </a:spcBef>
              <a:spcAft>
                <a:spcPts val="0"/>
              </a:spcAft>
              <a:buClr>
                <a:schemeClr val="dk1"/>
              </a:buClr>
              <a:buSzPts val="1800"/>
              <a:buNone/>
              <a:defRPr sz="1800"/>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120" name="Google Shape;120;p32"/>
          <p:cNvSpPr txBox="1"/>
          <p:nvPr>
            <p:ph idx="7" type="body"/>
          </p:nvPr>
        </p:nvSpPr>
        <p:spPr>
          <a:xfrm>
            <a:off x="5428279" y="2542728"/>
            <a:ext cx="2306273" cy="2560900"/>
          </a:xfrm>
          <a:prstGeom prst="rect">
            <a:avLst/>
          </a:prstGeom>
          <a:noFill/>
          <a:ln>
            <a:noFill/>
          </a:ln>
        </p:spPr>
        <p:txBody>
          <a:bodyPr anchorCtr="0" anchor="t" bIns="45700" lIns="91425" spcFirstLastPara="1" rIns="91425" wrap="square" tIns="45700">
            <a:normAutofit/>
          </a:bodyPr>
          <a:lstStyle>
            <a:lvl1pPr indent="-342900" lvl="0" marL="457200" algn="l">
              <a:lnSpc>
                <a:spcPct val="114000"/>
              </a:lnSpc>
              <a:spcBef>
                <a:spcPts val="0"/>
              </a:spcBef>
              <a:spcAft>
                <a:spcPts val="0"/>
              </a:spcAft>
              <a:buClr>
                <a:schemeClr val="dk1"/>
              </a:buClr>
              <a:buSzPts val="1800"/>
              <a:buChar char="•"/>
              <a:defRPr b="0" i="0" sz="1800">
                <a:solidFill>
                  <a:schemeClr val="dk1"/>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121" name="Google Shape;121;p32"/>
          <p:cNvSpPr txBox="1"/>
          <p:nvPr>
            <p:ph idx="8" type="body"/>
          </p:nvPr>
        </p:nvSpPr>
        <p:spPr>
          <a:xfrm>
            <a:off x="7915969" y="1289046"/>
            <a:ext cx="2347367" cy="1040570"/>
          </a:xfrm>
          <a:prstGeom prst="rect">
            <a:avLst/>
          </a:prstGeom>
          <a:noFill/>
          <a:ln>
            <a:noFill/>
          </a:ln>
        </p:spPr>
        <p:txBody>
          <a:bodyPr anchorCtr="0" anchor="t" bIns="45700" lIns="91425" spcFirstLastPara="1" rIns="91425" wrap="square" tIns="45700">
            <a:noAutofit/>
          </a:bodyPr>
          <a:lstStyle>
            <a:lvl1pPr indent="-228600" lvl="0" marL="457200" algn="l">
              <a:lnSpc>
                <a:spcPct val="113000"/>
              </a:lnSpc>
              <a:spcBef>
                <a:spcPts val="0"/>
              </a:spcBef>
              <a:spcAft>
                <a:spcPts val="0"/>
              </a:spcAft>
              <a:buClr>
                <a:schemeClr val="dk1"/>
              </a:buClr>
              <a:buSzPts val="1800"/>
              <a:buNone/>
              <a:defRPr b="0" i="0" sz="1800">
                <a:latin typeface="Roboto Condensed Light"/>
                <a:ea typeface="Roboto Condensed Light"/>
                <a:cs typeface="Roboto Condensed Light"/>
                <a:sym typeface="Roboto Condensed Light"/>
              </a:defRPr>
            </a:lvl1pPr>
            <a:lvl2pPr indent="-228600" lvl="1" marL="914400" algn="l">
              <a:lnSpc>
                <a:spcPct val="90000"/>
              </a:lnSpc>
              <a:spcBef>
                <a:spcPts val="551"/>
              </a:spcBef>
              <a:spcAft>
                <a:spcPts val="0"/>
              </a:spcAft>
              <a:buClr>
                <a:schemeClr val="dk1"/>
              </a:buClr>
              <a:buSzPts val="1800"/>
              <a:buNone/>
              <a:defRPr sz="1800"/>
            </a:lvl2pPr>
            <a:lvl3pPr indent="-228600" lvl="2" marL="1371600" algn="l">
              <a:lnSpc>
                <a:spcPct val="90000"/>
              </a:lnSpc>
              <a:spcBef>
                <a:spcPts val="551"/>
              </a:spcBef>
              <a:spcAft>
                <a:spcPts val="0"/>
              </a:spcAft>
              <a:buClr>
                <a:schemeClr val="dk1"/>
              </a:buClr>
              <a:buSzPts val="1800"/>
              <a:buNone/>
              <a:defRPr sz="1800"/>
            </a:lvl3pPr>
            <a:lvl4pPr indent="-228600" lvl="3" marL="1828800" algn="l">
              <a:lnSpc>
                <a:spcPct val="90000"/>
              </a:lnSpc>
              <a:spcBef>
                <a:spcPts val="551"/>
              </a:spcBef>
              <a:spcAft>
                <a:spcPts val="0"/>
              </a:spcAft>
              <a:buClr>
                <a:schemeClr val="dk1"/>
              </a:buClr>
              <a:buSzPts val="1800"/>
              <a:buNone/>
              <a:defRPr sz="1800"/>
            </a:lvl4pPr>
            <a:lvl5pPr indent="-228600" lvl="4" marL="2286000" algn="l">
              <a:lnSpc>
                <a:spcPct val="90000"/>
              </a:lnSpc>
              <a:spcBef>
                <a:spcPts val="551"/>
              </a:spcBef>
              <a:spcAft>
                <a:spcPts val="0"/>
              </a:spcAft>
              <a:buClr>
                <a:schemeClr val="dk1"/>
              </a:buClr>
              <a:buSzPts val="1800"/>
              <a:buNone/>
              <a:defRPr sz="1800"/>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122" name="Google Shape;122;p32"/>
          <p:cNvSpPr txBox="1"/>
          <p:nvPr>
            <p:ph idx="9" type="body"/>
          </p:nvPr>
        </p:nvSpPr>
        <p:spPr>
          <a:xfrm>
            <a:off x="7915969" y="2542728"/>
            <a:ext cx="2347367" cy="2560900"/>
          </a:xfrm>
          <a:prstGeom prst="rect">
            <a:avLst/>
          </a:prstGeom>
          <a:noFill/>
          <a:ln>
            <a:noFill/>
          </a:ln>
        </p:spPr>
        <p:txBody>
          <a:bodyPr anchorCtr="0" anchor="t" bIns="45700" lIns="91425" spcFirstLastPara="1" rIns="91425" wrap="square" tIns="45700">
            <a:normAutofit/>
          </a:bodyPr>
          <a:lstStyle>
            <a:lvl1pPr indent="-342900" lvl="0" marL="457200" algn="l">
              <a:lnSpc>
                <a:spcPct val="114000"/>
              </a:lnSpc>
              <a:spcBef>
                <a:spcPts val="0"/>
              </a:spcBef>
              <a:spcAft>
                <a:spcPts val="0"/>
              </a:spcAft>
              <a:buClr>
                <a:schemeClr val="dk1"/>
              </a:buClr>
              <a:buSzPts val="1800"/>
              <a:buChar char="•"/>
              <a:defRPr b="0" i="0" sz="1800">
                <a:solidFill>
                  <a:schemeClr val="dk1"/>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5. Слайд з фотографією">
  <p:cSld name="15. Слайд з фотографією">
    <p:spTree>
      <p:nvGrpSpPr>
        <p:cNvPr id="123" name="Shape 123"/>
        <p:cNvGrpSpPr/>
        <p:nvPr/>
      </p:nvGrpSpPr>
      <p:grpSpPr>
        <a:xfrm>
          <a:off x="0" y="0"/>
          <a:ext cx="0" cy="0"/>
          <a:chOff x="0" y="0"/>
          <a:chExt cx="0" cy="0"/>
        </a:xfrm>
      </p:grpSpPr>
      <p:sp>
        <p:nvSpPr>
          <p:cNvPr id="124" name="Google Shape;124;p33"/>
          <p:cNvSpPr txBox="1"/>
          <p:nvPr>
            <p:ph type="ctrTitle"/>
          </p:nvPr>
        </p:nvSpPr>
        <p:spPr>
          <a:xfrm>
            <a:off x="454771" y="376912"/>
            <a:ext cx="4553165" cy="5910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274E"/>
              </a:buClr>
              <a:buSzPts val="3600"/>
              <a:buFont typeface="Roboto Condensed Light"/>
              <a:buNone/>
              <a:defRPr b="0" i="0" sz="3600">
                <a:solidFill>
                  <a:srgbClr val="00274E"/>
                </a:solidFill>
                <a:latin typeface="Roboto Condensed Light"/>
                <a:ea typeface="Roboto Condensed Light"/>
                <a:cs typeface="Roboto Condensed Light"/>
                <a:sym typeface="Roboto Condensed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5" name="Google Shape;125;p33"/>
          <p:cNvSpPr txBox="1"/>
          <p:nvPr>
            <p:ph idx="1" type="subTitle"/>
          </p:nvPr>
        </p:nvSpPr>
        <p:spPr>
          <a:xfrm>
            <a:off x="454772" y="1290593"/>
            <a:ext cx="4553164" cy="3606721"/>
          </a:xfrm>
          <a:prstGeom prst="rect">
            <a:avLst/>
          </a:prstGeom>
          <a:noFill/>
          <a:ln>
            <a:noFill/>
          </a:ln>
        </p:spPr>
        <p:txBody>
          <a:bodyPr anchorCtr="0" anchor="t" bIns="45700" lIns="91425" spcFirstLastPara="1" rIns="91425" wrap="square" tIns="45700">
            <a:noAutofit/>
          </a:bodyPr>
          <a:lstStyle>
            <a:lvl1pPr lvl="0" algn="l">
              <a:lnSpc>
                <a:spcPct val="114000"/>
              </a:lnSpc>
              <a:spcBef>
                <a:spcPts val="0"/>
              </a:spcBef>
              <a:spcAft>
                <a:spcPts val="0"/>
              </a:spcAft>
              <a:buClr>
                <a:schemeClr val="dk1"/>
              </a:buClr>
              <a:buSzPts val="1800"/>
              <a:buNone/>
              <a:defRPr b="0" i="0" sz="1800">
                <a:latin typeface="Roboto Condensed Light"/>
                <a:ea typeface="Roboto Condensed Light"/>
                <a:cs typeface="Roboto Condensed Light"/>
                <a:sym typeface="Roboto Condensed Light"/>
              </a:defRPr>
            </a:lvl1pPr>
            <a:lvl2pPr lvl="1" algn="ctr">
              <a:lnSpc>
                <a:spcPct val="90000"/>
              </a:lnSpc>
              <a:spcBef>
                <a:spcPts val="551"/>
              </a:spcBef>
              <a:spcAft>
                <a:spcPts val="0"/>
              </a:spcAft>
              <a:buClr>
                <a:schemeClr val="dk1"/>
              </a:buClr>
              <a:buSzPts val="2206"/>
              <a:buNone/>
              <a:defRPr sz="2206"/>
            </a:lvl2pPr>
            <a:lvl3pPr lvl="2" algn="ctr">
              <a:lnSpc>
                <a:spcPct val="90000"/>
              </a:lnSpc>
              <a:spcBef>
                <a:spcPts val="551"/>
              </a:spcBef>
              <a:spcAft>
                <a:spcPts val="0"/>
              </a:spcAft>
              <a:buClr>
                <a:schemeClr val="dk1"/>
              </a:buClr>
              <a:buSzPts val="1985"/>
              <a:buNone/>
              <a:defRPr sz="1985"/>
            </a:lvl3pPr>
            <a:lvl4pPr lvl="3" algn="ctr">
              <a:lnSpc>
                <a:spcPct val="90000"/>
              </a:lnSpc>
              <a:spcBef>
                <a:spcPts val="551"/>
              </a:spcBef>
              <a:spcAft>
                <a:spcPts val="0"/>
              </a:spcAft>
              <a:buClr>
                <a:schemeClr val="dk1"/>
              </a:buClr>
              <a:buSzPts val="1764"/>
              <a:buNone/>
              <a:defRPr sz="1764"/>
            </a:lvl4pPr>
            <a:lvl5pPr lvl="4" algn="ctr">
              <a:lnSpc>
                <a:spcPct val="90000"/>
              </a:lnSpc>
              <a:spcBef>
                <a:spcPts val="551"/>
              </a:spcBef>
              <a:spcAft>
                <a:spcPts val="0"/>
              </a:spcAft>
              <a:buClr>
                <a:schemeClr val="dk1"/>
              </a:buClr>
              <a:buSzPts val="1764"/>
              <a:buNone/>
              <a:defRPr sz="1764"/>
            </a:lvl5pPr>
            <a:lvl6pPr lvl="5" algn="ctr">
              <a:lnSpc>
                <a:spcPct val="90000"/>
              </a:lnSpc>
              <a:spcBef>
                <a:spcPts val="551"/>
              </a:spcBef>
              <a:spcAft>
                <a:spcPts val="0"/>
              </a:spcAft>
              <a:buClr>
                <a:schemeClr val="dk1"/>
              </a:buClr>
              <a:buSzPts val="1764"/>
              <a:buNone/>
              <a:defRPr sz="1764"/>
            </a:lvl6pPr>
            <a:lvl7pPr lvl="6" algn="ctr">
              <a:lnSpc>
                <a:spcPct val="90000"/>
              </a:lnSpc>
              <a:spcBef>
                <a:spcPts val="551"/>
              </a:spcBef>
              <a:spcAft>
                <a:spcPts val="0"/>
              </a:spcAft>
              <a:buClr>
                <a:schemeClr val="dk1"/>
              </a:buClr>
              <a:buSzPts val="1764"/>
              <a:buNone/>
              <a:defRPr sz="1764"/>
            </a:lvl7pPr>
            <a:lvl8pPr lvl="7" algn="ctr">
              <a:lnSpc>
                <a:spcPct val="90000"/>
              </a:lnSpc>
              <a:spcBef>
                <a:spcPts val="551"/>
              </a:spcBef>
              <a:spcAft>
                <a:spcPts val="0"/>
              </a:spcAft>
              <a:buClr>
                <a:schemeClr val="dk1"/>
              </a:buClr>
              <a:buSzPts val="1764"/>
              <a:buNone/>
              <a:defRPr sz="1764"/>
            </a:lvl8pPr>
            <a:lvl9pPr lvl="8" algn="ctr">
              <a:lnSpc>
                <a:spcPct val="90000"/>
              </a:lnSpc>
              <a:spcBef>
                <a:spcPts val="551"/>
              </a:spcBef>
              <a:spcAft>
                <a:spcPts val="0"/>
              </a:spcAft>
              <a:buClr>
                <a:schemeClr val="dk1"/>
              </a:buClr>
              <a:buSzPts val="1764"/>
              <a:buNone/>
              <a:defRPr sz="1764"/>
            </a:lvl9pPr>
          </a:lstStyle>
          <a:p/>
        </p:txBody>
      </p:sp>
      <p:cxnSp>
        <p:nvCxnSpPr>
          <p:cNvPr id="126" name="Google Shape;126;p33"/>
          <p:cNvCxnSpPr/>
          <p:nvPr/>
        </p:nvCxnSpPr>
        <p:spPr>
          <a:xfrm>
            <a:off x="541484" y="6963794"/>
            <a:ext cx="336537" cy="0"/>
          </a:xfrm>
          <a:prstGeom prst="straightConnector1">
            <a:avLst/>
          </a:prstGeom>
          <a:noFill/>
          <a:ln cap="flat" cmpd="sng" w="14200">
            <a:solidFill>
              <a:srgbClr val="00274E"/>
            </a:solidFill>
            <a:prstDash val="solid"/>
            <a:miter lim="800000"/>
            <a:headEnd len="sm" w="sm" type="none"/>
            <a:tailEnd len="sm" w="sm" type="none"/>
          </a:ln>
        </p:spPr>
      </p:cxnSp>
      <p:sp>
        <p:nvSpPr>
          <p:cNvPr id="127" name="Google Shape;127;p33"/>
          <p:cNvSpPr txBox="1"/>
          <p:nvPr>
            <p:ph idx="2" type="body"/>
          </p:nvPr>
        </p:nvSpPr>
        <p:spPr>
          <a:xfrm>
            <a:off x="1784253" y="6661398"/>
            <a:ext cx="5364366" cy="3250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3"/>
              </a:spcBef>
              <a:spcAft>
                <a:spcPts val="0"/>
              </a:spcAft>
              <a:buClr>
                <a:srgbClr val="00274E"/>
              </a:buClr>
              <a:buSzPts val="1200"/>
              <a:buNone/>
              <a:defRPr b="0" i="0" sz="1200">
                <a:solidFill>
                  <a:srgbClr val="00274E"/>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128" name="Google Shape;128;p33"/>
          <p:cNvSpPr txBox="1"/>
          <p:nvPr/>
        </p:nvSpPr>
        <p:spPr>
          <a:xfrm>
            <a:off x="439877" y="6583802"/>
            <a:ext cx="1158334" cy="402652"/>
          </a:xfrm>
          <a:prstGeom prst="rect">
            <a:avLst/>
          </a:prstGeom>
          <a:noFill/>
          <a:ln>
            <a:noFill/>
          </a:ln>
        </p:spPr>
        <p:txBody>
          <a:bodyPr anchorCtr="0" anchor="ctr" bIns="45700" lIns="91425" spcFirstLastPara="1" rIns="91425" wrap="square" tIns="45700">
            <a:noAutofit/>
          </a:bodyPr>
          <a:lstStyle/>
          <a:p>
            <a:pPr indent="0" lvl="0" marL="0" marR="0" rtl="0" algn="l">
              <a:lnSpc>
                <a:spcPct val="114000"/>
              </a:lnSpc>
              <a:spcBef>
                <a:spcPts val="0"/>
              </a:spcBef>
              <a:spcAft>
                <a:spcPts val="0"/>
              </a:spcAft>
              <a:buClr>
                <a:srgbClr val="00274E"/>
              </a:buClr>
              <a:buSzPts val="1200"/>
              <a:buFont typeface="Arial"/>
              <a:buNone/>
            </a:pPr>
            <a:r>
              <a:rPr b="0" i="0" lang="uk-UA" sz="1200">
                <a:solidFill>
                  <a:srgbClr val="00274E"/>
                </a:solidFill>
                <a:latin typeface="Roboto Condensed Light"/>
                <a:ea typeface="Roboto Condensed Light"/>
                <a:cs typeface="Roboto Condensed Light"/>
                <a:sym typeface="Roboto Condensed Light"/>
              </a:rPr>
              <a:t>Верховний Суд</a:t>
            </a:r>
            <a:endParaRPr b="0" i="0" sz="1200">
              <a:solidFill>
                <a:srgbClr val="00274E"/>
              </a:solidFill>
              <a:latin typeface="Roboto Condensed Light"/>
              <a:ea typeface="Roboto Condensed Light"/>
              <a:cs typeface="Roboto Condensed Light"/>
              <a:sym typeface="Roboto Condensed Light"/>
            </a:endParaRPr>
          </a:p>
        </p:txBody>
      </p:sp>
      <p:sp>
        <p:nvSpPr>
          <p:cNvPr id="129" name="Google Shape;129;p33"/>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a:solidFill>
                  <a:srgbClr val="00274E"/>
                </a:solidFill>
                <a:latin typeface="Roboto Condensed Light"/>
                <a:ea typeface="Roboto Condensed Light"/>
                <a:cs typeface="Roboto Condensed Light"/>
                <a:sym typeface="Roboto Condensed Light"/>
              </a:defRPr>
            </a:lvl1pPr>
            <a:lvl2pPr indent="0" lvl="1" marL="0" algn="r">
              <a:spcBef>
                <a:spcPts val="0"/>
              </a:spcBef>
              <a:buNone/>
              <a:defRPr b="0" i="0" sz="1200">
                <a:solidFill>
                  <a:srgbClr val="00274E"/>
                </a:solidFill>
                <a:latin typeface="Roboto Condensed Light"/>
                <a:ea typeface="Roboto Condensed Light"/>
                <a:cs typeface="Roboto Condensed Light"/>
                <a:sym typeface="Roboto Condensed Light"/>
              </a:defRPr>
            </a:lvl2pPr>
            <a:lvl3pPr indent="0" lvl="2" marL="0" algn="r">
              <a:spcBef>
                <a:spcPts val="0"/>
              </a:spcBef>
              <a:buNone/>
              <a:defRPr b="0" i="0" sz="1200">
                <a:solidFill>
                  <a:srgbClr val="00274E"/>
                </a:solidFill>
                <a:latin typeface="Roboto Condensed Light"/>
                <a:ea typeface="Roboto Condensed Light"/>
                <a:cs typeface="Roboto Condensed Light"/>
                <a:sym typeface="Roboto Condensed Light"/>
              </a:defRPr>
            </a:lvl3pPr>
            <a:lvl4pPr indent="0" lvl="3" marL="0" algn="r">
              <a:spcBef>
                <a:spcPts val="0"/>
              </a:spcBef>
              <a:buNone/>
              <a:defRPr b="0" i="0" sz="1200">
                <a:solidFill>
                  <a:srgbClr val="00274E"/>
                </a:solidFill>
                <a:latin typeface="Roboto Condensed Light"/>
                <a:ea typeface="Roboto Condensed Light"/>
                <a:cs typeface="Roboto Condensed Light"/>
                <a:sym typeface="Roboto Condensed Light"/>
              </a:defRPr>
            </a:lvl4pPr>
            <a:lvl5pPr indent="0" lvl="4" marL="0" algn="r">
              <a:spcBef>
                <a:spcPts val="0"/>
              </a:spcBef>
              <a:buNone/>
              <a:defRPr b="0" i="0" sz="1200">
                <a:solidFill>
                  <a:srgbClr val="00274E"/>
                </a:solidFill>
                <a:latin typeface="Roboto Condensed Light"/>
                <a:ea typeface="Roboto Condensed Light"/>
                <a:cs typeface="Roboto Condensed Light"/>
                <a:sym typeface="Roboto Condensed Light"/>
              </a:defRPr>
            </a:lvl5pPr>
            <a:lvl6pPr indent="0" lvl="5" marL="0" algn="r">
              <a:spcBef>
                <a:spcPts val="0"/>
              </a:spcBef>
              <a:buNone/>
              <a:defRPr b="0" i="0" sz="1200">
                <a:solidFill>
                  <a:srgbClr val="00274E"/>
                </a:solidFill>
                <a:latin typeface="Roboto Condensed Light"/>
                <a:ea typeface="Roboto Condensed Light"/>
                <a:cs typeface="Roboto Condensed Light"/>
                <a:sym typeface="Roboto Condensed Light"/>
              </a:defRPr>
            </a:lvl6pPr>
            <a:lvl7pPr indent="0" lvl="6" marL="0" algn="r">
              <a:spcBef>
                <a:spcPts val="0"/>
              </a:spcBef>
              <a:buNone/>
              <a:defRPr b="0" i="0" sz="1200">
                <a:solidFill>
                  <a:srgbClr val="00274E"/>
                </a:solidFill>
                <a:latin typeface="Roboto Condensed Light"/>
                <a:ea typeface="Roboto Condensed Light"/>
                <a:cs typeface="Roboto Condensed Light"/>
                <a:sym typeface="Roboto Condensed Light"/>
              </a:defRPr>
            </a:lvl7pPr>
            <a:lvl8pPr indent="0" lvl="7" marL="0" algn="r">
              <a:spcBef>
                <a:spcPts val="0"/>
              </a:spcBef>
              <a:buNone/>
              <a:defRPr b="0" i="0" sz="1200">
                <a:solidFill>
                  <a:srgbClr val="00274E"/>
                </a:solidFill>
                <a:latin typeface="Roboto Condensed Light"/>
                <a:ea typeface="Roboto Condensed Light"/>
                <a:cs typeface="Roboto Condensed Light"/>
                <a:sym typeface="Roboto Condensed Light"/>
              </a:defRPr>
            </a:lvl8pPr>
            <a:lvl9pPr indent="0" lvl="8" marL="0" algn="r">
              <a:spcBef>
                <a:spcPts val="0"/>
              </a:spcBef>
              <a:buNone/>
              <a:defRPr b="0" i="0" sz="1200">
                <a:solidFill>
                  <a:srgbClr val="00274E"/>
                </a:solidFill>
                <a:latin typeface="Roboto Condensed Light"/>
                <a:ea typeface="Roboto Condensed Light"/>
                <a:cs typeface="Roboto Condensed Light"/>
                <a:sym typeface="Roboto Condensed Light"/>
              </a:defRPr>
            </a:lvl9pPr>
          </a:lstStyle>
          <a:p>
            <a:pPr indent="0" lvl="0" marL="0" rtl="0" algn="r">
              <a:spcBef>
                <a:spcPts val="0"/>
              </a:spcBef>
              <a:spcAft>
                <a:spcPts val="0"/>
              </a:spcAft>
              <a:buNone/>
            </a:pPr>
            <a:fld id="{00000000-1234-1234-1234-123412341234}" type="slidenum">
              <a:rPr lang="uk-UA"/>
              <a:t>‹#›</a:t>
            </a:fld>
            <a:endParaRPr/>
          </a:p>
        </p:txBody>
      </p:sp>
      <p:sp>
        <p:nvSpPr>
          <p:cNvPr id="130" name="Google Shape;130;p33"/>
          <p:cNvSpPr/>
          <p:nvPr>
            <p:ph idx="3" type="pic"/>
          </p:nvPr>
        </p:nvSpPr>
        <p:spPr>
          <a:xfrm>
            <a:off x="5421313" y="468313"/>
            <a:ext cx="4778375" cy="6576372"/>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 Слайд з фотографією (2 фото)">
  <p:cSld name="16. Слайд з фотографією (2 фото)">
    <p:spTree>
      <p:nvGrpSpPr>
        <p:cNvPr id="131" name="Shape 131"/>
        <p:cNvGrpSpPr/>
        <p:nvPr/>
      </p:nvGrpSpPr>
      <p:grpSpPr>
        <a:xfrm>
          <a:off x="0" y="0"/>
          <a:ext cx="0" cy="0"/>
          <a:chOff x="0" y="0"/>
          <a:chExt cx="0" cy="0"/>
        </a:xfrm>
      </p:grpSpPr>
      <p:sp>
        <p:nvSpPr>
          <p:cNvPr id="132" name="Google Shape;132;p34"/>
          <p:cNvSpPr txBox="1"/>
          <p:nvPr>
            <p:ph type="ctrTitle"/>
          </p:nvPr>
        </p:nvSpPr>
        <p:spPr>
          <a:xfrm>
            <a:off x="454771" y="376912"/>
            <a:ext cx="4553165" cy="5910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274E"/>
              </a:buClr>
              <a:buSzPts val="3600"/>
              <a:buFont typeface="Roboto Condensed Light"/>
              <a:buNone/>
              <a:defRPr b="0" i="0" sz="3600">
                <a:solidFill>
                  <a:srgbClr val="00274E"/>
                </a:solidFill>
                <a:latin typeface="Roboto Condensed Light"/>
                <a:ea typeface="Roboto Condensed Light"/>
                <a:cs typeface="Roboto Condensed Light"/>
                <a:sym typeface="Roboto Condensed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3" name="Google Shape;133;p34"/>
          <p:cNvSpPr txBox="1"/>
          <p:nvPr>
            <p:ph idx="1" type="subTitle"/>
          </p:nvPr>
        </p:nvSpPr>
        <p:spPr>
          <a:xfrm>
            <a:off x="454772" y="1290593"/>
            <a:ext cx="4553164" cy="3606721"/>
          </a:xfrm>
          <a:prstGeom prst="rect">
            <a:avLst/>
          </a:prstGeom>
          <a:noFill/>
          <a:ln>
            <a:noFill/>
          </a:ln>
        </p:spPr>
        <p:txBody>
          <a:bodyPr anchorCtr="0" anchor="t" bIns="45700" lIns="91425" spcFirstLastPara="1" rIns="91425" wrap="square" tIns="45700">
            <a:noAutofit/>
          </a:bodyPr>
          <a:lstStyle>
            <a:lvl1pPr lvl="0" algn="l">
              <a:lnSpc>
                <a:spcPct val="114000"/>
              </a:lnSpc>
              <a:spcBef>
                <a:spcPts val="0"/>
              </a:spcBef>
              <a:spcAft>
                <a:spcPts val="0"/>
              </a:spcAft>
              <a:buClr>
                <a:schemeClr val="dk1"/>
              </a:buClr>
              <a:buSzPts val="1800"/>
              <a:buNone/>
              <a:defRPr b="0" i="0" sz="1800">
                <a:latin typeface="Roboto Condensed Light"/>
                <a:ea typeface="Roboto Condensed Light"/>
                <a:cs typeface="Roboto Condensed Light"/>
                <a:sym typeface="Roboto Condensed Light"/>
              </a:defRPr>
            </a:lvl1pPr>
            <a:lvl2pPr lvl="1" algn="ctr">
              <a:lnSpc>
                <a:spcPct val="90000"/>
              </a:lnSpc>
              <a:spcBef>
                <a:spcPts val="551"/>
              </a:spcBef>
              <a:spcAft>
                <a:spcPts val="0"/>
              </a:spcAft>
              <a:buClr>
                <a:schemeClr val="dk1"/>
              </a:buClr>
              <a:buSzPts val="2206"/>
              <a:buNone/>
              <a:defRPr sz="2206"/>
            </a:lvl2pPr>
            <a:lvl3pPr lvl="2" algn="ctr">
              <a:lnSpc>
                <a:spcPct val="90000"/>
              </a:lnSpc>
              <a:spcBef>
                <a:spcPts val="551"/>
              </a:spcBef>
              <a:spcAft>
                <a:spcPts val="0"/>
              </a:spcAft>
              <a:buClr>
                <a:schemeClr val="dk1"/>
              </a:buClr>
              <a:buSzPts val="1985"/>
              <a:buNone/>
              <a:defRPr sz="1985"/>
            </a:lvl3pPr>
            <a:lvl4pPr lvl="3" algn="ctr">
              <a:lnSpc>
                <a:spcPct val="90000"/>
              </a:lnSpc>
              <a:spcBef>
                <a:spcPts val="551"/>
              </a:spcBef>
              <a:spcAft>
                <a:spcPts val="0"/>
              </a:spcAft>
              <a:buClr>
                <a:schemeClr val="dk1"/>
              </a:buClr>
              <a:buSzPts val="1764"/>
              <a:buNone/>
              <a:defRPr sz="1764"/>
            </a:lvl4pPr>
            <a:lvl5pPr lvl="4" algn="ctr">
              <a:lnSpc>
                <a:spcPct val="90000"/>
              </a:lnSpc>
              <a:spcBef>
                <a:spcPts val="551"/>
              </a:spcBef>
              <a:spcAft>
                <a:spcPts val="0"/>
              </a:spcAft>
              <a:buClr>
                <a:schemeClr val="dk1"/>
              </a:buClr>
              <a:buSzPts val="1764"/>
              <a:buNone/>
              <a:defRPr sz="1764"/>
            </a:lvl5pPr>
            <a:lvl6pPr lvl="5" algn="ctr">
              <a:lnSpc>
                <a:spcPct val="90000"/>
              </a:lnSpc>
              <a:spcBef>
                <a:spcPts val="551"/>
              </a:spcBef>
              <a:spcAft>
                <a:spcPts val="0"/>
              </a:spcAft>
              <a:buClr>
                <a:schemeClr val="dk1"/>
              </a:buClr>
              <a:buSzPts val="1764"/>
              <a:buNone/>
              <a:defRPr sz="1764"/>
            </a:lvl6pPr>
            <a:lvl7pPr lvl="6" algn="ctr">
              <a:lnSpc>
                <a:spcPct val="90000"/>
              </a:lnSpc>
              <a:spcBef>
                <a:spcPts val="551"/>
              </a:spcBef>
              <a:spcAft>
                <a:spcPts val="0"/>
              </a:spcAft>
              <a:buClr>
                <a:schemeClr val="dk1"/>
              </a:buClr>
              <a:buSzPts val="1764"/>
              <a:buNone/>
              <a:defRPr sz="1764"/>
            </a:lvl7pPr>
            <a:lvl8pPr lvl="7" algn="ctr">
              <a:lnSpc>
                <a:spcPct val="90000"/>
              </a:lnSpc>
              <a:spcBef>
                <a:spcPts val="551"/>
              </a:spcBef>
              <a:spcAft>
                <a:spcPts val="0"/>
              </a:spcAft>
              <a:buClr>
                <a:schemeClr val="dk1"/>
              </a:buClr>
              <a:buSzPts val="1764"/>
              <a:buNone/>
              <a:defRPr sz="1764"/>
            </a:lvl8pPr>
            <a:lvl9pPr lvl="8" algn="ctr">
              <a:lnSpc>
                <a:spcPct val="90000"/>
              </a:lnSpc>
              <a:spcBef>
                <a:spcPts val="551"/>
              </a:spcBef>
              <a:spcAft>
                <a:spcPts val="0"/>
              </a:spcAft>
              <a:buClr>
                <a:schemeClr val="dk1"/>
              </a:buClr>
              <a:buSzPts val="1764"/>
              <a:buNone/>
              <a:defRPr sz="1764"/>
            </a:lvl9pPr>
          </a:lstStyle>
          <a:p/>
        </p:txBody>
      </p:sp>
      <p:cxnSp>
        <p:nvCxnSpPr>
          <p:cNvPr id="134" name="Google Shape;134;p34"/>
          <p:cNvCxnSpPr/>
          <p:nvPr/>
        </p:nvCxnSpPr>
        <p:spPr>
          <a:xfrm>
            <a:off x="541484" y="6963794"/>
            <a:ext cx="336537" cy="0"/>
          </a:xfrm>
          <a:prstGeom prst="straightConnector1">
            <a:avLst/>
          </a:prstGeom>
          <a:noFill/>
          <a:ln cap="flat" cmpd="sng" w="14200">
            <a:solidFill>
              <a:srgbClr val="00274E"/>
            </a:solidFill>
            <a:prstDash val="solid"/>
            <a:miter lim="800000"/>
            <a:headEnd len="sm" w="sm" type="none"/>
            <a:tailEnd len="sm" w="sm" type="none"/>
          </a:ln>
        </p:spPr>
      </p:cxnSp>
      <p:sp>
        <p:nvSpPr>
          <p:cNvPr id="135" name="Google Shape;135;p34"/>
          <p:cNvSpPr txBox="1"/>
          <p:nvPr>
            <p:ph idx="2" type="body"/>
          </p:nvPr>
        </p:nvSpPr>
        <p:spPr>
          <a:xfrm>
            <a:off x="1784253" y="6661398"/>
            <a:ext cx="5364366" cy="3250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3"/>
              </a:spcBef>
              <a:spcAft>
                <a:spcPts val="0"/>
              </a:spcAft>
              <a:buClr>
                <a:srgbClr val="00274E"/>
              </a:buClr>
              <a:buSzPts val="1200"/>
              <a:buNone/>
              <a:defRPr b="0" i="0" sz="1200">
                <a:solidFill>
                  <a:srgbClr val="00274E"/>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136" name="Google Shape;136;p34"/>
          <p:cNvSpPr txBox="1"/>
          <p:nvPr/>
        </p:nvSpPr>
        <p:spPr>
          <a:xfrm>
            <a:off x="439877" y="6583802"/>
            <a:ext cx="1158334" cy="402652"/>
          </a:xfrm>
          <a:prstGeom prst="rect">
            <a:avLst/>
          </a:prstGeom>
          <a:noFill/>
          <a:ln>
            <a:noFill/>
          </a:ln>
        </p:spPr>
        <p:txBody>
          <a:bodyPr anchorCtr="0" anchor="ctr" bIns="45700" lIns="91425" spcFirstLastPara="1" rIns="91425" wrap="square" tIns="45700">
            <a:noAutofit/>
          </a:bodyPr>
          <a:lstStyle/>
          <a:p>
            <a:pPr indent="0" lvl="0" marL="0" marR="0" rtl="0" algn="l">
              <a:lnSpc>
                <a:spcPct val="114000"/>
              </a:lnSpc>
              <a:spcBef>
                <a:spcPts val="0"/>
              </a:spcBef>
              <a:spcAft>
                <a:spcPts val="0"/>
              </a:spcAft>
              <a:buClr>
                <a:srgbClr val="00274E"/>
              </a:buClr>
              <a:buSzPts val="1200"/>
              <a:buFont typeface="Arial"/>
              <a:buNone/>
            </a:pPr>
            <a:r>
              <a:rPr b="0" i="0" lang="uk-UA" sz="1200">
                <a:solidFill>
                  <a:srgbClr val="00274E"/>
                </a:solidFill>
                <a:latin typeface="Roboto Condensed Light"/>
                <a:ea typeface="Roboto Condensed Light"/>
                <a:cs typeface="Roboto Condensed Light"/>
                <a:sym typeface="Roboto Condensed Light"/>
              </a:rPr>
              <a:t>Верховний Суд</a:t>
            </a:r>
            <a:endParaRPr b="0" i="0" sz="1200">
              <a:solidFill>
                <a:srgbClr val="00274E"/>
              </a:solidFill>
              <a:latin typeface="Roboto Condensed Light"/>
              <a:ea typeface="Roboto Condensed Light"/>
              <a:cs typeface="Roboto Condensed Light"/>
              <a:sym typeface="Roboto Condensed Light"/>
            </a:endParaRPr>
          </a:p>
        </p:txBody>
      </p:sp>
      <p:sp>
        <p:nvSpPr>
          <p:cNvPr id="137" name="Google Shape;137;p34"/>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a:solidFill>
                  <a:srgbClr val="00274E"/>
                </a:solidFill>
                <a:latin typeface="Roboto Condensed Light"/>
                <a:ea typeface="Roboto Condensed Light"/>
                <a:cs typeface="Roboto Condensed Light"/>
                <a:sym typeface="Roboto Condensed Light"/>
              </a:defRPr>
            </a:lvl1pPr>
            <a:lvl2pPr indent="0" lvl="1" marL="0" algn="r">
              <a:spcBef>
                <a:spcPts val="0"/>
              </a:spcBef>
              <a:buNone/>
              <a:defRPr b="0" i="0" sz="1200">
                <a:solidFill>
                  <a:srgbClr val="00274E"/>
                </a:solidFill>
                <a:latin typeface="Roboto Condensed Light"/>
                <a:ea typeface="Roboto Condensed Light"/>
                <a:cs typeface="Roboto Condensed Light"/>
                <a:sym typeface="Roboto Condensed Light"/>
              </a:defRPr>
            </a:lvl2pPr>
            <a:lvl3pPr indent="0" lvl="2" marL="0" algn="r">
              <a:spcBef>
                <a:spcPts val="0"/>
              </a:spcBef>
              <a:buNone/>
              <a:defRPr b="0" i="0" sz="1200">
                <a:solidFill>
                  <a:srgbClr val="00274E"/>
                </a:solidFill>
                <a:latin typeface="Roboto Condensed Light"/>
                <a:ea typeface="Roboto Condensed Light"/>
                <a:cs typeface="Roboto Condensed Light"/>
                <a:sym typeface="Roboto Condensed Light"/>
              </a:defRPr>
            </a:lvl3pPr>
            <a:lvl4pPr indent="0" lvl="3" marL="0" algn="r">
              <a:spcBef>
                <a:spcPts val="0"/>
              </a:spcBef>
              <a:buNone/>
              <a:defRPr b="0" i="0" sz="1200">
                <a:solidFill>
                  <a:srgbClr val="00274E"/>
                </a:solidFill>
                <a:latin typeface="Roboto Condensed Light"/>
                <a:ea typeface="Roboto Condensed Light"/>
                <a:cs typeface="Roboto Condensed Light"/>
                <a:sym typeface="Roboto Condensed Light"/>
              </a:defRPr>
            </a:lvl4pPr>
            <a:lvl5pPr indent="0" lvl="4" marL="0" algn="r">
              <a:spcBef>
                <a:spcPts val="0"/>
              </a:spcBef>
              <a:buNone/>
              <a:defRPr b="0" i="0" sz="1200">
                <a:solidFill>
                  <a:srgbClr val="00274E"/>
                </a:solidFill>
                <a:latin typeface="Roboto Condensed Light"/>
                <a:ea typeface="Roboto Condensed Light"/>
                <a:cs typeface="Roboto Condensed Light"/>
                <a:sym typeface="Roboto Condensed Light"/>
              </a:defRPr>
            </a:lvl5pPr>
            <a:lvl6pPr indent="0" lvl="5" marL="0" algn="r">
              <a:spcBef>
                <a:spcPts val="0"/>
              </a:spcBef>
              <a:buNone/>
              <a:defRPr b="0" i="0" sz="1200">
                <a:solidFill>
                  <a:srgbClr val="00274E"/>
                </a:solidFill>
                <a:latin typeface="Roboto Condensed Light"/>
                <a:ea typeface="Roboto Condensed Light"/>
                <a:cs typeface="Roboto Condensed Light"/>
                <a:sym typeface="Roboto Condensed Light"/>
              </a:defRPr>
            </a:lvl6pPr>
            <a:lvl7pPr indent="0" lvl="6" marL="0" algn="r">
              <a:spcBef>
                <a:spcPts val="0"/>
              </a:spcBef>
              <a:buNone/>
              <a:defRPr b="0" i="0" sz="1200">
                <a:solidFill>
                  <a:srgbClr val="00274E"/>
                </a:solidFill>
                <a:latin typeface="Roboto Condensed Light"/>
                <a:ea typeface="Roboto Condensed Light"/>
                <a:cs typeface="Roboto Condensed Light"/>
                <a:sym typeface="Roboto Condensed Light"/>
              </a:defRPr>
            </a:lvl7pPr>
            <a:lvl8pPr indent="0" lvl="7" marL="0" algn="r">
              <a:spcBef>
                <a:spcPts val="0"/>
              </a:spcBef>
              <a:buNone/>
              <a:defRPr b="0" i="0" sz="1200">
                <a:solidFill>
                  <a:srgbClr val="00274E"/>
                </a:solidFill>
                <a:latin typeface="Roboto Condensed Light"/>
                <a:ea typeface="Roboto Condensed Light"/>
                <a:cs typeface="Roboto Condensed Light"/>
                <a:sym typeface="Roboto Condensed Light"/>
              </a:defRPr>
            </a:lvl8pPr>
            <a:lvl9pPr indent="0" lvl="8" marL="0" algn="r">
              <a:spcBef>
                <a:spcPts val="0"/>
              </a:spcBef>
              <a:buNone/>
              <a:defRPr b="0" i="0" sz="1200">
                <a:solidFill>
                  <a:srgbClr val="00274E"/>
                </a:solidFill>
                <a:latin typeface="Roboto Condensed Light"/>
                <a:ea typeface="Roboto Condensed Light"/>
                <a:cs typeface="Roboto Condensed Light"/>
                <a:sym typeface="Roboto Condensed Light"/>
              </a:defRPr>
            </a:lvl9pPr>
          </a:lstStyle>
          <a:p>
            <a:pPr indent="0" lvl="0" marL="0" rtl="0" algn="r">
              <a:spcBef>
                <a:spcPts val="0"/>
              </a:spcBef>
              <a:spcAft>
                <a:spcPts val="0"/>
              </a:spcAft>
              <a:buNone/>
            </a:pPr>
            <a:fld id="{00000000-1234-1234-1234-123412341234}" type="slidenum">
              <a:rPr lang="uk-UA"/>
              <a:t>‹#›</a:t>
            </a:fld>
            <a:endParaRPr/>
          </a:p>
        </p:txBody>
      </p:sp>
      <p:sp>
        <p:nvSpPr>
          <p:cNvPr id="138" name="Google Shape;138;p34"/>
          <p:cNvSpPr/>
          <p:nvPr>
            <p:ph idx="3" type="pic"/>
          </p:nvPr>
        </p:nvSpPr>
        <p:spPr>
          <a:xfrm>
            <a:off x="5421313" y="468313"/>
            <a:ext cx="4778375" cy="3242450"/>
          </a:xfrm>
          <a:prstGeom prst="rect">
            <a:avLst/>
          </a:prstGeom>
          <a:noFill/>
          <a:ln>
            <a:noFill/>
          </a:ln>
        </p:spPr>
      </p:sp>
      <p:sp>
        <p:nvSpPr>
          <p:cNvPr id="139" name="Google Shape;139;p34"/>
          <p:cNvSpPr/>
          <p:nvPr>
            <p:ph idx="4" type="pic"/>
          </p:nvPr>
        </p:nvSpPr>
        <p:spPr>
          <a:xfrm>
            <a:off x="5421313" y="3808575"/>
            <a:ext cx="4778375" cy="3242450"/>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 Акцент-слайд з текстом і списком">
  <p:cSld name="6. Акцент-слайд з текстом і списком">
    <p:bg>
      <p:bgPr>
        <a:solidFill>
          <a:srgbClr val="00274E"/>
        </a:solidFill>
      </p:bgPr>
    </p:bg>
    <p:spTree>
      <p:nvGrpSpPr>
        <p:cNvPr id="18" name="Shape 18"/>
        <p:cNvGrpSpPr/>
        <p:nvPr/>
      </p:nvGrpSpPr>
      <p:grpSpPr>
        <a:xfrm>
          <a:off x="0" y="0"/>
          <a:ext cx="0" cy="0"/>
          <a:chOff x="0" y="0"/>
          <a:chExt cx="0" cy="0"/>
        </a:xfrm>
      </p:grpSpPr>
      <p:sp>
        <p:nvSpPr>
          <p:cNvPr id="19" name="Google Shape;19;p20"/>
          <p:cNvSpPr txBox="1"/>
          <p:nvPr>
            <p:ph type="ctrTitle"/>
          </p:nvPr>
        </p:nvSpPr>
        <p:spPr>
          <a:xfrm>
            <a:off x="454771" y="376912"/>
            <a:ext cx="9085342" cy="5910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600"/>
              <a:buFont typeface="Roboto Condensed Light"/>
              <a:buNone/>
              <a:defRPr b="0" i="0" sz="3600">
                <a:solidFill>
                  <a:schemeClr val="lt1"/>
                </a:solidFill>
                <a:latin typeface="Roboto Condensed Light"/>
                <a:ea typeface="Roboto Condensed Light"/>
                <a:cs typeface="Roboto Condensed Light"/>
                <a:sym typeface="Roboto Condensed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20"/>
          <p:cNvSpPr txBox="1"/>
          <p:nvPr>
            <p:ph idx="1" type="subTitle"/>
          </p:nvPr>
        </p:nvSpPr>
        <p:spPr>
          <a:xfrm>
            <a:off x="454771" y="1290594"/>
            <a:ext cx="9412243" cy="1590830"/>
          </a:xfrm>
          <a:prstGeom prst="rect">
            <a:avLst/>
          </a:prstGeom>
          <a:noFill/>
          <a:ln>
            <a:noFill/>
          </a:ln>
        </p:spPr>
        <p:txBody>
          <a:bodyPr anchorCtr="0" anchor="t" bIns="45700" lIns="91425" spcFirstLastPara="1" rIns="91425" wrap="square" tIns="45700">
            <a:noAutofit/>
          </a:bodyPr>
          <a:lstStyle>
            <a:lvl1pPr lvl="0" algn="l">
              <a:lnSpc>
                <a:spcPct val="114000"/>
              </a:lnSpc>
              <a:spcBef>
                <a:spcPts val="0"/>
              </a:spcBef>
              <a:spcAft>
                <a:spcPts val="0"/>
              </a:spcAft>
              <a:buClr>
                <a:schemeClr val="lt1"/>
              </a:buClr>
              <a:buSzPts val="2600"/>
              <a:buNone/>
              <a:defRPr b="0" i="0" sz="2600">
                <a:solidFill>
                  <a:schemeClr val="lt1"/>
                </a:solidFill>
                <a:latin typeface="Roboto Condensed Light"/>
                <a:ea typeface="Roboto Condensed Light"/>
                <a:cs typeface="Roboto Condensed Light"/>
                <a:sym typeface="Roboto Condensed Light"/>
              </a:defRPr>
            </a:lvl1pPr>
            <a:lvl2pPr lvl="1" algn="ctr">
              <a:lnSpc>
                <a:spcPct val="90000"/>
              </a:lnSpc>
              <a:spcBef>
                <a:spcPts val="551"/>
              </a:spcBef>
              <a:spcAft>
                <a:spcPts val="0"/>
              </a:spcAft>
              <a:buClr>
                <a:schemeClr val="dk1"/>
              </a:buClr>
              <a:buSzPts val="2206"/>
              <a:buNone/>
              <a:defRPr sz="2206"/>
            </a:lvl2pPr>
            <a:lvl3pPr lvl="2" algn="ctr">
              <a:lnSpc>
                <a:spcPct val="90000"/>
              </a:lnSpc>
              <a:spcBef>
                <a:spcPts val="551"/>
              </a:spcBef>
              <a:spcAft>
                <a:spcPts val="0"/>
              </a:spcAft>
              <a:buClr>
                <a:schemeClr val="dk1"/>
              </a:buClr>
              <a:buSzPts val="1985"/>
              <a:buNone/>
              <a:defRPr sz="1985"/>
            </a:lvl3pPr>
            <a:lvl4pPr lvl="3" algn="ctr">
              <a:lnSpc>
                <a:spcPct val="90000"/>
              </a:lnSpc>
              <a:spcBef>
                <a:spcPts val="551"/>
              </a:spcBef>
              <a:spcAft>
                <a:spcPts val="0"/>
              </a:spcAft>
              <a:buClr>
                <a:schemeClr val="dk1"/>
              </a:buClr>
              <a:buSzPts val="1764"/>
              <a:buNone/>
              <a:defRPr sz="1764"/>
            </a:lvl4pPr>
            <a:lvl5pPr lvl="4" algn="ctr">
              <a:lnSpc>
                <a:spcPct val="90000"/>
              </a:lnSpc>
              <a:spcBef>
                <a:spcPts val="551"/>
              </a:spcBef>
              <a:spcAft>
                <a:spcPts val="0"/>
              </a:spcAft>
              <a:buClr>
                <a:schemeClr val="dk1"/>
              </a:buClr>
              <a:buSzPts val="1764"/>
              <a:buNone/>
              <a:defRPr sz="1764"/>
            </a:lvl5pPr>
            <a:lvl6pPr lvl="5" algn="ctr">
              <a:lnSpc>
                <a:spcPct val="90000"/>
              </a:lnSpc>
              <a:spcBef>
                <a:spcPts val="551"/>
              </a:spcBef>
              <a:spcAft>
                <a:spcPts val="0"/>
              </a:spcAft>
              <a:buClr>
                <a:schemeClr val="dk1"/>
              </a:buClr>
              <a:buSzPts val="1764"/>
              <a:buNone/>
              <a:defRPr sz="1764"/>
            </a:lvl6pPr>
            <a:lvl7pPr lvl="6" algn="ctr">
              <a:lnSpc>
                <a:spcPct val="90000"/>
              </a:lnSpc>
              <a:spcBef>
                <a:spcPts val="551"/>
              </a:spcBef>
              <a:spcAft>
                <a:spcPts val="0"/>
              </a:spcAft>
              <a:buClr>
                <a:schemeClr val="dk1"/>
              </a:buClr>
              <a:buSzPts val="1764"/>
              <a:buNone/>
              <a:defRPr sz="1764"/>
            </a:lvl7pPr>
            <a:lvl8pPr lvl="7" algn="ctr">
              <a:lnSpc>
                <a:spcPct val="90000"/>
              </a:lnSpc>
              <a:spcBef>
                <a:spcPts val="551"/>
              </a:spcBef>
              <a:spcAft>
                <a:spcPts val="0"/>
              </a:spcAft>
              <a:buClr>
                <a:schemeClr val="dk1"/>
              </a:buClr>
              <a:buSzPts val="1764"/>
              <a:buNone/>
              <a:defRPr sz="1764"/>
            </a:lvl8pPr>
            <a:lvl9pPr lvl="8" algn="ctr">
              <a:lnSpc>
                <a:spcPct val="90000"/>
              </a:lnSpc>
              <a:spcBef>
                <a:spcPts val="551"/>
              </a:spcBef>
              <a:spcAft>
                <a:spcPts val="0"/>
              </a:spcAft>
              <a:buClr>
                <a:schemeClr val="dk1"/>
              </a:buClr>
              <a:buSzPts val="1764"/>
              <a:buNone/>
              <a:defRPr sz="1764"/>
            </a:lvl9pPr>
          </a:lstStyle>
          <a:p/>
        </p:txBody>
      </p:sp>
      <p:cxnSp>
        <p:nvCxnSpPr>
          <p:cNvPr id="21" name="Google Shape;21;p20"/>
          <p:cNvCxnSpPr/>
          <p:nvPr/>
        </p:nvCxnSpPr>
        <p:spPr>
          <a:xfrm>
            <a:off x="541484" y="6963794"/>
            <a:ext cx="336537" cy="0"/>
          </a:xfrm>
          <a:prstGeom prst="straightConnector1">
            <a:avLst/>
          </a:prstGeom>
          <a:noFill/>
          <a:ln cap="flat" cmpd="sng" w="14200">
            <a:solidFill>
              <a:schemeClr val="lt1"/>
            </a:solidFill>
            <a:prstDash val="solid"/>
            <a:miter lim="800000"/>
            <a:headEnd len="sm" w="sm" type="none"/>
            <a:tailEnd len="sm" w="sm" type="none"/>
          </a:ln>
        </p:spPr>
      </p:cxnSp>
      <p:sp>
        <p:nvSpPr>
          <p:cNvPr id="22" name="Google Shape;22;p20"/>
          <p:cNvSpPr txBox="1"/>
          <p:nvPr>
            <p:ph idx="2" type="body"/>
          </p:nvPr>
        </p:nvSpPr>
        <p:spPr>
          <a:xfrm>
            <a:off x="1784253" y="6661398"/>
            <a:ext cx="5364366" cy="3250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3"/>
              </a:spcBef>
              <a:spcAft>
                <a:spcPts val="0"/>
              </a:spcAft>
              <a:buClr>
                <a:schemeClr val="lt1"/>
              </a:buClr>
              <a:buSzPts val="1200"/>
              <a:buNone/>
              <a:defRPr b="0" i="0" sz="1200">
                <a:solidFill>
                  <a:schemeClr val="lt1"/>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23" name="Google Shape;23;p20"/>
          <p:cNvSpPr txBox="1"/>
          <p:nvPr/>
        </p:nvSpPr>
        <p:spPr>
          <a:xfrm>
            <a:off x="439877" y="6583802"/>
            <a:ext cx="1158334" cy="402652"/>
          </a:xfrm>
          <a:prstGeom prst="rect">
            <a:avLst/>
          </a:prstGeom>
          <a:noFill/>
          <a:ln>
            <a:noFill/>
          </a:ln>
        </p:spPr>
        <p:txBody>
          <a:bodyPr anchorCtr="0" anchor="ctr" bIns="45700" lIns="91425" spcFirstLastPara="1" rIns="91425" wrap="square" tIns="45700">
            <a:noAutofit/>
          </a:bodyPr>
          <a:lstStyle/>
          <a:p>
            <a:pPr indent="0" lvl="0" marL="0" marR="0" rtl="0" algn="l">
              <a:lnSpc>
                <a:spcPct val="114000"/>
              </a:lnSpc>
              <a:spcBef>
                <a:spcPts val="0"/>
              </a:spcBef>
              <a:spcAft>
                <a:spcPts val="0"/>
              </a:spcAft>
              <a:buClr>
                <a:schemeClr val="lt1"/>
              </a:buClr>
              <a:buSzPts val="1200"/>
              <a:buFont typeface="Arial"/>
              <a:buNone/>
            </a:pPr>
            <a:r>
              <a:rPr b="0" i="0" lang="uk-UA" sz="1200" u="none" cap="none" strike="noStrike">
                <a:solidFill>
                  <a:schemeClr val="lt1"/>
                </a:solidFill>
                <a:latin typeface="Roboto Condensed Light"/>
                <a:ea typeface="Roboto Condensed Light"/>
                <a:cs typeface="Roboto Condensed Light"/>
                <a:sym typeface="Roboto Condensed Light"/>
              </a:rPr>
              <a:t>Верховний Суд</a:t>
            </a:r>
            <a:endParaRPr b="0" i="0" sz="1200" u="none" cap="none" strike="noStrike">
              <a:solidFill>
                <a:schemeClr val="lt1"/>
              </a:solidFill>
              <a:latin typeface="Roboto Condensed Light"/>
              <a:ea typeface="Roboto Condensed Light"/>
              <a:cs typeface="Roboto Condensed Light"/>
              <a:sym typeface="Roboto Condensed Light"/>
            </a:endParaRPr>
          </a:p>
        </p:txBody>
      </p:sp>
      <p:sp>
        <p:nvSpPr>
          <p:cNvPr id="24" name="Google Shape;24;p20"/>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chemeClr val="lt1"/>
                </a:solidFill>
                <a:latin typeface="Roboto Condensed Light"/>
                <a:ea typeface="Roboto Condensed Light"/>
                <a:cs typeface="Roboto Condensed Light"/>
                <a:sym typeface="Roboto Condensed Light"/>
              </a:defRPr>
            </a:lvl1pPr>
            <a:lvl2pPr indent="0" lvl="1" marL="0" algn="r">
              <a:spcBef>
                <a:spcPts val="0"/>
              </a:spcBef>
              <a:buNone/>
              <a:defRPr b="0" i="0" sz="1200" u="none" cap="none" strike="noStrike">
                <a:solidFill>
                  <a:schemeClr val="lt1"/>
                </a:solidFill>
                <a:latin typeface="Roboto Condensed Light"/>
                <a:ea typeface="Roboto Condensed Light"/>
                <a:cs typeface="Roboto Condensed Light"/>
                <a:sym typeface="Roboto Condensed Light"/>
              </a:defRPr>
            </a:lvl2pPr>
            <a:lvl3pPr indent="0" lvl="2" marL="0" algn="r">
              <a:spcBef>
                <a:spcPts val="0"/>
              </a:spcBef>
              <a:buNone/>
              <a:defRPr b="0" i="0" sz="1200" u="none" cap="none" strike="noStrike">
                <a:solidFill>
                  <a:schemeClr val="lt1"/>
                </a:solidFill>
                <a:latin typeface="Roboto Condensed Light"/>
                <a:ea typeface="Roboto Condensed Light"/>
                <a:cs typeface="Roboto Condensed Light"/>
                <a:sym typeface="Roboto Condensed Light"/>
              </a:defRPr>
            </a:lvl3pPr>
            <a:lvl4pPr indent="0" lvl="3" marL="0" algn="r">
              <a:spcBef>
                <a:spcPts val="0"/>
              </a:spcBef>
              <a:buNone/>
              <a:defRPr b="0" i="0" sz="1200" u="none" cap="none" strike="noStrike">
                <a:solidFill>
                  <a:schemeClr val="lt1"/>
                </a:solidFill>
                <a:latin typeface="Roboto Condensed Light"/>
                <a:ea typeface="Roboto Condensed Light"/>
                <a:cs typeface="Roboto Condensed Light"/>
                <a:sym typeface="Roboto Condensed Light"/>
              </a:defRPr>
            </a:lvl4pPr>
            <a:lvl5pPr indent="0" lvl="4" marL="0" algn="r">
              <a:spcBef>
                <a:spcPts val="0"/>
              </a:spcBef>
              <a:buNone/>
              <a:defRPr b="0" i="0" sz="1200" u="none" cap="none" strike="noStrike">
                <a:solidFill>
                  <a:schemeClr val="lt1"/>
                </a:solidFill>
                <a:latin typeface="Roboto Condensed Light"/>
                <a:ea typeface="Roboto Condensed Light"/>
                <a:cs typeface="Roboto Condensed Light"/>
                <a:sym typeface="Roboto Condensed Light"/>
              </a:defRPr>
            </a:lvl5pPr>
            <a:lvl6pPr indent="0" lvl="5" marL="0" algn="r">
              <a:spcBef>
                <a:spcPts val="0"/>
              </a:spcBef>
              <a:buNone/>
              <a:defRPr b="0" i="0" sz="1200" u="none" cap="none" strike="noStrike">
                <a:solidFill>
                  <a:schemeClr val="lt1"/>
                </a:solidFill>
                <a:latin typeface="Roboto Condensed Light"/>
                <a:ea typeface="Roboto Condensed Light"/>
                <a:cs typeface="Roboto Condensed Light"/>
                <a:sym typeface="Roboto Condensed Light"/>
              </a:defRPr>
            </a:lvl6pPr>
            <a:lvl7pPr indent="0" lvl="6" marL="0" algn="r">
              <a:spcBef>
                <a:spcPts val="0"/>
              </a:spcBef>
              <a:buNone/>
              <a:defRPr b="0" i="0" sz="1200" u="none" cap="none" strike="noStrike">
                <a:solidFill>
                  <a:schemeClr val="lt1"/>
                </a:solidFill>
                <a:latin typeface="Roboto Condensed Light"/>
                <a:ea typeface="Roboto Condensed Light"/>
                <a:cs typeface="Roboto Condensed Light"/>
                <a:sym typeface="Roboto Condensed Light"/>
              </a:defRPr>
            </a:lvl7pPr>
            <a:lvl8pPr indent="0" lvl="7" marL="0" algn="r">
              <a:spcBef>
                <a:spcPts val="0"/>
              </a:spcBef>
              <a:buNone/>
              <a:defRPr b="0" i="0" sz="1200" u="none" cap="none" strike="noStrike">
                <a:solidFill>
                  <a:schemeClr val="lt1"/>
                </a:solidFill>
                <a:latin typeface="Roboto Condensed Light"/>
                <a:ea typeface="Roboto Condensed Light"/>
                <a:cs typeface="Roboto Condensed Light"/>
                <a:sym typeface="Roboto Condensed Light"/>
              </a:defRPr>
            </a:lvl8pPr>
            <a:lvl9pPr indent="0" lvl="8" marL="0" algn="r">
              <a:spcBef>
                <a:spcPts val="0"/>
              </a:spcBef>
              <a:buNone/>
              <a:defRPr b="0" i="0" sz="1200" u="none" cap="none" strike="noStrike">
                <a:solidFill>
                  <a:schemeClr val="lt1"/>
                </a:solidFill>
                <a:latin typeface="Roboto Condensed Light"/>
                <a:ea typeface="Roboto Condensed Light"/>
                <a:cs typeface="Roboto Condensed Light"/>
                <a:sym typeface="Roboto Condensed Light"/>
              </a:defRPr>
            </a:lvl9pPr>
          </a:lstStyle>
          <a:p>
            <a:pPr indent="0" lvl="0" marL="0" rtl="0" algn="r">
              <a:spcBef>
                <a:spcPts val="0"/>
              </a:spcBef>
              <a:spcAft>
                <a:spcPts val="0"/>
              </a:spcAft>
              <a:buNone/>
            </a:pPr>
            <a:fld id="{00000000-1234-1234-1234-123412341234}" type="slidenum">
              <a:rPr lang="uk-UA"/>
              <a:t>‹#›</a:t>
            </a:fld>
            <a:endParaRPr/>
          </a:p>
        </p:txBody>
      </p:sp>
      <p:sp>
        <p:nvSpPr>
          <p:cNvPr id="25" name="Google Shape;25;p20"/>
          <p:cNvSpPr txBox="1"/>
          <p:nvPr>
            <p:ph idx="3" type="body"/>
          </p:nvPr>
        </p:nvSpPr>
        <p:spPr>
          <a:xfrm>
            <a:off x="454398" y="3133775"/>
            <a:ext cx="6371704" cy="2560900"/>
          </a:xfrm>
          <a:prstGeom prst="rect">
            <a:avLst/>
          </a:prstGeom>
          <a:noFill/>
          <a:ln>
            <a:noFill/>
          </a:ln>
        </p:spPr>
        <p:txBody>
          <a:bodyPr anchorCtr="0" anchor="t" bIns="45700" lIns="91425" spcFirstLastPara="1" rIns="91425" wrap="square" tIns="45700">
            <a:normAutofit/>
          </a:bodyPr>
          <a:lstStyle>
            <a:lvl1pPr indent="-393700" lvl="0" marL="457200" algn="l">
              <a:lnSpc>
                <a:spcPct val="114000"/>
              </a:lnSpc>
              <a:spcBef>
                <a:spcPts val="0"/>
              </a:spcBef>
              <a:spcAft>
                <a:spcPts val="0"/>
              </a:spcAft>
              <a:buClr>
                <a:schemeClr val="lt1"/>
              </a:buClr>
              <a:buSzPts val="2600"/>
              <a:buChar char="•"/>
              <a:defRPr b="0" i="0" sz="2600">
                <a:solidFill>
                  <a:schemeClr val="lt1"/>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Слайд з текстом">
  <p:cSld name="2. Слайд з текстом">
    <p:spTree>
      <p:nvGrpSpPr>
        <p:cNvPr id="26" name="Shape 26"/>
        <p:cNvGrpSpPr/>
        <p:nvPr/>
      </p:nvGrpSpPr>
      <p:grpSpPr>
        <a:xfrm>
          <a:off x="0" y="0"/>
          <a:ext cx="0" cy="0"/>
          <a:chOff x="0" y="0"/>
          <a:chExt cx="0" cy="0"/>
        </a:xfrm>
      </p:grpSpPr>
      <p:sp>
        <p:nvSpPr>
          <p:cNvPr id="27" name="Google Shape;27;p21"/>
          <p:cNvSpPr txBox="1"/>
          <p:nvPr>
            <p:ph type="ctrTitle"/>
          </p:nvPr>
        </p:nvSpPr>
        <p:spPr>
          <a:xfrm>
            <a:off x="454771" y="376912"/>
            <a:ext cx="9085342" cy="5910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274E"/>
              </a:buClr>
              <a:buSzPts val="3600"/>
              <a:buFont typeface="Roboto Condensed Light"/>
              <a:buNone/>
              <a:defRPr b="0" i="0" sz="3600">
                <a:solidFill>
                  <a:srgbClr val="00274E"/>
                </a:solidFill>
                <a:latin typeface="Roboto Condensed Light"/>
                <a:ea typeface="Roboto Condensed Light"/>
                <a:cs typeface="Roboto Condensed Light"/>
                <a:sym typeface="Roboto Condensed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21"/>
          <p:cNvSpPr txBox="1"/>
          <p:nvPr>
            <p:ph idx="1" type="subTitle"/>
          </p:nvPr>
        </p:nvSpPr>
        <p:spPr>
          <a:xfrm>
            <a:off x="454771" y="1290593"/>
            <a:ext cx="8016479" cy="3606721"/>
          </a:xfrm>
          <a:prstGeom prst="rect">
            <a:avLst/>
          </a:prstGeom>
          <a:noFill/>
          <a:ln>
            <a:noFill/>
          </a:ln>
        </p:spPr>
        <p:txBody>
          <a:bodyPr anchorCtr="0" anchor="t" bIns="45700" lIns="91425" spcFirstLastPara="1" rIns="91425" wrap="square" tIns="45700">
            <a:noAutofit/>
          </a:bodyPr>
          <a:lstStyle>
            <a:lvl1pPr lvl="0" algn="l">
              <a:lnSpc>
                <a:spcPct val="114000"/>
              </a:lnSpc>
              <a:spcBef>
                <a:spcPts val="0"/>
              </a:spcBef>
              <a:spcAft>
                <a:spcPts val="0"/>
              </a:spcAft>
              <a:buClr>
                <a:schemeClr val="dk1"/>
              </a:buClr>
              <a:buSzPts val="1800"/>
              <a:buNone/>
              <a:defRPr b="0" i="0" sz="1800">
                <a:latin typeface="Roboto Condensed Light"/>
                <a:ea typeface="Roboto Condensed Light"/>
                <a:cs typeface="Roboto Condensed Light"/>
                <a:sym typeface="Roboto Condensed Light"/>
              </a:defRPr>
            </a:lvl1pPr>
            <a:lvl2pPr lvl="1" algn="ctr">
              <a:lnSpc>
                <a:spcPct val="90000"/>
              </a:lnSpc>
              <a:spcBef>
                <a:spcPts val="551"/>
              </a:spcBef>
              <a:spcAft>
                <a:spcPts val="0"/>
              </a:spcAft>
              <a:buClr>
                <a:schemeClr val="dk1"/>
              </a:buClr>
              <a:buSzPts val="2206"/>
              <a:buNone/>
              <a:defRPr sz="2206"/>
            </a:lvl2pPr>
            <a:lvl3pPr lvl="2" algn="ctr">
              <a:lnSpc>
                <a:spcPct val="90000"/>
              </a:lnSpc>
              <a:spcBef>
                <a:spcPts val="551"/>
              </a:spcBef>
              <a:spcAft>
                <a:spcPts val="0"/>
              </a:spcAft>
              <a:buClr>
                <a:schemeClr val="dk1"/>
              </a:buClr>
              <a:buSzPts val="1985"/>
              <a:buNone/>
              <a:defRPr sz="1985"/>
            </a:lvl3pPr>
            <a:lvl4pPr lvl="3" algn="ctr">
              <a:lnSpc>
                <a:spcPct val="90000"/>
              </a:lnSpc>
              <a:spcBef>
                <a:spcPts val="551"/>
              </a:spcBef>
              <a:spcAft>
                <a:spcPts val="0"/>
              </a:spcAft>
              <a:buClr>
                <a:schemeClr val="dk1"/>
              </a:buClr>
              <a:buSzPts val="1764"/>
              <a:buNone/>
              <a:defRPr sz="1764"/>
            </a:lvl4pPr>
            <a:lvl5pPr lvl="4" algn="ctr">
              <a:lnSpc>
                <a:spcPct val="90000"/>
              </a:lnSpc>
              <a:spcBef>
                <a:spcPts val="551"/>
              </a:spcBef>
              <a:spcAft>
                <a:spcPts val="0"/>
              </a:spcAft>
              <a:buClr>
                <a:schemeClr val="dk1"/>
              </a:buClr>
              <a:buSzPts val="1764"/>
              <a:buNone/>
              <a:defRPr sz="1764"/>
            </a:lvl5pPr>
            <a:lvl6pPr lvl="5" algn="ctr">
              <a:lnSpc>
                <a:spcPct val="90000"/>
              </a:lnSpc>
              <a:spcBef>
                <a:spcPts val="551"/>
              </a:spcBef>
              <a:spcAft>
                <a:spcPts val="0"/>
              </a:spcAft>
              <a:buClr>
                <a:schemeClr val="dk1"/>
              </a:buClr>
              <a:buSzPts val="1764"/>
              <a:buNone/>
              <a:defRPr sz="1764"/>
            </a:lvl6pPr>
            <a:lvl7pPr lvl="6" algn="ctr">
              <a:lnSpc>
                <a:spcPct val="90000"/>
              </a:lnSpc>
              <a:spcBef>
                <a:spcPts val="551"/>
              </a:spcBef>
              <a:spcAft>
                <a:spcPts val="0"/>
              </a:spcAft>
              <a:buClr>
                <a:schemeClr val="dk1"/>
              </a:buClr>
              <a:buSzPts val="1764"/>
              <a:buNone/>
              <a:defRPr sz="1764"/>
            </a:lvl7pPr>
            <a:lvl8pPr lvl="7" algn="ctr">
              <a:lnSpc>
                <a:spcPct val="90000"/>
              </a:lnSpc>
              <a:spcBef>
                <a:spcPts val="551"/>
              </a:spcBef>
              <a:spcAft>
                <a:spcPts val="0"/>
              </a:spcAft>
              <a:buClr>
                <a:schemeClr val="dk1"/>
              </a:buClr>
              <a:buSzPts val="1764"/>
              <a:buNone/>
              <a:defRPr sz="1764"/>
            </a:lvl8pPr>
            <a:lvl9pPr lvl="8" algn="ctr">
              <a:lnSpc>
                <a:spcPct val="90000"/>
              </a:lnSpc>
              <a:spcBef>
                <a:spcPts val="551"/>
              </a:spcBef>
              <a:spcAft>
                <a:spcPts val="0"/>
              </a:spcAft>
              <a:buClr>
                <a:schemeClr val="dk1"/>
              </a:buClr>
              <a:buSzPts val="1764"/>
              <a:buNone/>
              <a:defRPr sz="1764"/>
            </a:lvl9pPr>
          </a:lstStyle>
          <a:p/>
        </p:txBody>
      </p:sp>
      <p:cxnSp>
        <p:nvCxnSpPr>
          <p:cNvPr id="29" name="Google Shape;29;p21"/>
          <p:cNvCxnSpPr/>
          <p:nvPr/>
        </p:nvCxnSpPr>
        <p:spPr>
          <a:xfrm>
            <a:off x="541484" y="6963794"/>
            <a:ext cx="336537" cy="0"/>
          </a:xfrm>
          <a:prstGeom prst="straightConnector1">
            <a:avLst/>
          </a:prstGeom>
          <a:noFill/>
          <a:ln cap="flat" cmpd="sng" w="14200">
            <a:solidFill>
              <a:srgbClr val="00274E"/>
            </a:solidFill>
            <a:prstDash val="solid"/>
            <a:miter lim="800000"/>
            <a:headEnd len="sm" w="sm" type="none"/>
            <a:tailEnd len="sm" w="sm" type="none"/>
          </a:ln>
        </p:spPr>
      </p:cxnSp>
      <p:sp>
        <p:nvSpPr>
          <p:cNvPr id="30" name="Google Shape;30;p21"/>
          <p:cNvSpPr txBox="1"/>
          <p:nvPr>
            <p:ph idx="2" type="body"/>
          </p:nvPr>
        </p:nvSpPr>
        <p:spPr>
          <a:xfrm>
            <a:off x="1784253" y="6661398"/>
            <a:ext cx="5364366" cy="3250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3"/>
              </a:spcBef>
              <a:spcAft>
                <a:spcPts val="0"/>
              </a:spcAft>
              <a:buClr>
                <a:srgbClr val="00274E"/>
              </a:buClr>
              <a:buSzPts val="1200"/>
              <a:buNone/>
              <a:defRPr b="0" i="0" sz="1200">
                <a:solidFill>
                  <a:srgbClr val="00274E"/>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31" name="Google Shape;31;p21"/>
          <p:cNvSpPr txBox="1"/>
          <p:nvPr/>
        </p:nvSpPr>
        <p:spPr>
          <a:xfrm>
            <a:off x="439877" y="6583802"/>
            <a:ext cx="1158334" cy="402652"/>
          </a:xfrm>
          <a:prstGeom prst="rect">
            <a:avLst/>
          </a:prstGeom>
          <a:noFill/>
          <a:ln>
            <a:noFill/>
          </a:ln>
        </p:spPr>
        <p:txBody>
          <a:bodyPr anchorCtr="0" anchor="ctr" bIns="45700" lIns="91425" spcFirstLastPara="1" rIns="91425" wrap="square" tIns="45700">
            <a:noAutofit/>
          </a:bodyPr>
          <a:lstStyle/>
          <a:p>
            <a:pPr indent="0" lvl="0" marL="0" marR="0" rtl="0" algn="l">
              <a:lnSpc>
                <a:spcPct val="114000"/>
              </a:lnSpc>
              <a:spcBef>
                <a:spcPts val="0"/>
              </a:spcBef>
              <a:spcAft>
                <a:spcPts val="0"/>
              </a:spcAft>
              <a:buClr>
                <a:srgbClr val="00274E"/>
              </a:buClr>
              <a:buSzPts val="1200"/>
              <a:buFont typeface="Arial"/>
              <a:buNone/>
            </a:pPr>
            <a:r>
              <a:rPr b="0" i="0" lang="uk-UA" sz="1200">
                <a:solidFill>
                  <a:srgbClr val="00274E"/>
                </a:solidFill>
                <a:latin typeface="Roboto Condensed Light"/>
                <a:ea typeface="Roboto Condensed Light"/>
                <a:cs typeface="Roboto Condensed Light"/>
                <a:sym typeface="Roboto Condensed Light"/>
              </a:rPr>
              <a:t>Верховний Суд</a:t>
            </a:r>
            <a:endParaRPr b="0" i="0" sz="1200">
              <a:solidFill>
                <a:srgbClr val="00274E"/>
              </a:solidFill>
              <a:latin typeface="Roboto Condensed Light"/>
              <a:ea typeface="Roboto Condensed Light"/>
              <a:cs typeface="Roboto Condensed Light"/>
              <a:sym typeface="Roboto Condensed Light"/>
            </a:endParaRPr>
          </a:p>
        </p:txBody>
      </p:sp>
      <p:sp>
        <p:nvSpPr>
          <p:cNvPr id="32" name="Google Shape;32;p21"/>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a:solidFill>
                  <a:srgbClr val="00274E"/>
                </a:solidFill>
                <a:latin typeface="Roboto Condensed Light"/>
                <a:ea typeface="Roboto Condensed Light"/>
                <a:cs typeface="Roboto Condensed Light"/>
                <a:sym typeface="Roboto Condensed Light"/>
              </a:defRPr>
            </a:lvl1pPr>
            <a:lvl2pPr indent="0" lvl="1" marL="0" algn="r">
              <a:spcBef>
                <a:spcPts val="0"/>
              </a:spcBef>
              <a:buNone/>
              <a:defRPr b="0" i="0" sz="1200">
                <a:solidFill>
                  <a:srgbClr val="00274E"/>
                </a:solidFill>
                <a:latin typeface="Roboto Condensed Light"/>
                <a:ea typeface="Roboto Condensed Light"/>
                <a:cs typeface="Roboto Condensed Light"/>
                <a:sym typeface="Roboto Condensed Light"/>
              </a:defRPr>
            </a:lvl2pPr>
            <a:lvl3pPr indent="0" lvl="2" marL="0" algn="r">
              <a:spcBef>
                <a:spcPts val="0"/>
              </a:spcBef>
              <a:buNone/>
              <a:defRPr b="0" i="0" sz="1200">
                <a:solidFill>
                  <a:srgbClr val="00274E"/>
                </a:solidFill>
                <a:latin typeface="Roboto Condensed Light"/>
                <a:ea typeface="Roboto Condensed Light"/>
                <a:cs typeface="Roboto Condensed Light"/>
                <a:sym typeface="Roboto Condensed Light"/>
              </a:defRPr>
            </a:lvl3pPr>
            <a:lvl4pPr indent="0" lvl="3" marL="0" algn="r">
              <a:spcBef>
                <a:spcPts val="0"/>
              </a:spcBef>
              <a:buNone/>
              <a:defRPr b="0" i="0" sz="1200">
                <a:solidFill>
                  <a:srgbClr val="00274E"/>
                </a:solidFill>
                <a:latin typeface="Roboto Condensed Light"/>
                <a:ea typeface="Roboto Condensed Light"/>
                <a:cs typeface="Roboto Condensed Light"/>
                <a:sym typeface="Roboto Condensed Light"/>
              </a:defRPr>
            </a:lvl4pPr>
            <a:lvl5pPr indent="0" lvl="4" marL="0" algn="r">
              <a:spcBef>
                <a:spcPts val="0"/>
              </a:spcBef>
              <a:buNone/>
              <a:defRPr b="0" i="0" sz="1200">
                <a:solidFill>
                  <a:srgbClr val="00274E"/>
                </a:solidFill>
                <a:latin typeface="Roboto Condensed Light"/>
                <a:ea typeface="Roboto Condensed Light"/>
                <a:cs typeface="Roboto Condensed Light"/>
                <a:sym typeface="Roboto Condensed Light"/>
              </a:defRPr>
            </a:lvl5pPr>
            <a:lvl6pPr indent="0" lvl="5" marL="0" algn="r">
              <a:spcBef>
                <a:spcPts val="0"/>
              </a:spcBef>
              <a:buNone/>
              <a:defRPr b="0" i="0" sz="1200">
                <a:solidFill>
                  <a:srgbClr val="00274E"/>
                </a:solidFill>
                <a:latin typeface="Roboto Condensed Light"/>
                <a:ea typeface="Roboto Condensed Light"/>
                <a:cs typeface="Roboto Condensed Light"/>
                <a:sym typeface="Roboto Condensed Light"/>
              </a:defRPr>
            </a:lvl6pPr>
            <a:lvl7pPr indent="0" lvl="6" marL="0" algn="r">
              <a:spcBef>
                <a:spcPts val="0"/>
              </a:spcBef>
              <a:buNone/>
              <a:defRPr b="0" i="0" sz="1200">
                <a:solidFill>
                  <a:srgbClr val="00274E"/>
                </a:solidFill>
                <a:latin typeface="Roboto Condensed Light"/>
                <a:ea typeface="Roboto Condensed Light"/>
                <a:cs typeface="Roboto Condensed Light"/>
                <a:sym typeface="Roboto Condensed Light"/>
              </a:defRPr>
            </a:lvl7pPr>
            <a:lvl8pPr indent="0" lvl="7" marL="0" algn="r">
              <a:spcBef>
                <a:spcPts val="0"/>
              </a:spcBef>
              <a:buNone/>
              <a:defRPr b="0" i="0" sz="1200">
                <a:solidFill>
                  <a:srgbClr val="00274E"/>
                </a:solidFill>
                <a:latin typeface="Roboto Condensed Light"/>
                <a:ea typeface="Roboto Condensed Light"/>
                <a:cs typeface="Roboto Condensed Light"/>
                <a:sym typeface="Roboto Condensed Light"/>
              </a:defRPr>
            </a:lvl8pPr>
            <a:lvl9pPr indent="0" lvl="8" marL="0" algn="r">
              <a:spcBef>
                <a:spcPts val="0"/>
              </a:spcBef>
              <a:buNone/>
              <a:defRPr b="0" i="0" sz="1200">
                <a:solidFill>
                  <a:srgbClr val="00274E"/>
                </a:solidFill>
                <a:latin typeface="Roboto Condensed Light"/>
                <a:ea typeface="Roboto Condensed Light"/>
                <a:cs typeface="Roboto Condensed Light"/>
                <a:sym typeface="Roboto Condensed Light"/>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Слайд розділу">
  <p:cSld name="3. Слайд розділу">
    <p:bg>
      <p:bgPr>
        <a:solidFill>
          <a:srgbClr val="0059AA"/>
        </a:solidFill>
      </p:bgPr>
    </p:bg>
    <p:spTree>
      <p:nvGrpSpPr>
        <p:cNvPr id="33" name="Shape 33"/>
        <p:cNvGrpSpPr/>
        <p:nvPr/>
      </p:nvGrpSpPr>
      <p:grpSpPr>
        <a:xfrm>
          <a:off x="0" y="0"/>
          <a:ext cx="0" cy="0"/>
          <a:chOff x="0" y="0"/>
          <a:chExt cx="0" cy="0"/>
        </a:xfrm>
      </p:grpSpPr>
      <p:sp>
        <p:nvSpPr>
          <p:cNvPr id="34" name="Google Shape;34;p22"/>
          <p:cNvSpPr txBox="1"/>
          <p:nvPr>
            <p:ph type="ctrTitle"/>
          </p:nvPr>
        </p:nvSpPr>
        <p:spPr>
          <a:xfrm>
            <a:off x="454771" y="504928"/>
            <a:ext cx="9085342" cy="59108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4800"/>
              <a:buFont typeface="Roboto Condensed Light"/>
              <a:buNone/>
              <a:defRPr b="0" i="0" sz="4800">
                <a:solidFill>
                  <a:schemeClr val="lt1"/>
                </a:solidFill>
                <a:latin typeface="Roboto Condensed Light"/>
                <a:ea typeface="Roboto Condensed Light"/>
                <a:cs typeface="Roboto Condensed Light"/>
                <a:sym typeface="Roboto Condensed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35" name="Google Shape;35;p22"/>
          <p:cNvCxnSpPr/>
          <p:nvPr/>
        </p:nvCxnSpPr>
        <p:spPr>
          <a:xfrm>
            <a:off x="541484" y="6963794"/>
            <a:ext cx="336537" cy="0"/>
          </a:xfrm>
          <a:prstGeom prst="straightConnector1">
            <a:avLst/>
          </a:prstGeom>
          <a:noFill/>
          <a:ln cap="flat" cmpd="sng" w="14200">
            <a:solidFill>
              <a:schemeClr val="lt1"/>
            </a:solidFill>
            <a:prstDash val="solid"/>
            <a:miter lim="800000"/>
            <a:headEnd len="sm" w="sm" type="none"/>
            <a:tailEnd len="sm" w="sm" type="none"/>
          </a:ln>
        </p:spPr>
      </p:cxnSp>
      <p:sp>
        <p:nvSpPr>
          <p:cNvPr id="36" name="Google Shape;36;p22"/>
          <p:cNvSpPr txBox="1"/>
          <p:nvPr>
            <p:ph idx="1" type="body"/>
          </p:nvPr>
        </p:nvSpPr>
        <p:spPr>
          <a:xfrm>
            <a:off x="1784253" y="6661398"/>
            <a:ext cx="5364366" cy="3250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3"/>
              </a:spcBef>
              <a:spcAft>
                <a:spcPts val="0"/>
              </a:spcAft>
              <a:buClr>
                <a:schemeClr val="lt1"/>
              </a:buClr>
              <a:buSzPts val="1200"/>
              <a:buNone/>
              <a:defRPr b="0" i="0" sz="1200">
                <a:solidFill>
                  <a:schemeClr val="lt1"/>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37" name="Google Shape;37;p22"/>
          <p:cNvSpPr txBox="1"/>
          <p:nvPr/>
        </p:nvSpPr>
        <p:spPr>
          <a:xfrm>
            <a:off x="439877" y="6583802"/>
            <a:ext cx="1158334" cy="402652"/>
          </a:xfrm>
          <a:prstGeom prst="rect">
            <a:avLst/>
          </a:prstGeom>
          <a:noFill/>
          <a:ln>
            <a:noFill/>
          </a:ln>
        </p:spPr>
        <p:txBody>
          <a:bodyPr anchorCtr="0" anchor="ctr" bIns="45700" lIns="91425" spcFirstLastPara="1" rIns="91425" wrap="square" tIns="45700">
            <a:noAutofit/>
          </a:bodyPr>
          <a:lstStyle/>
          <a:p>
            <a:pPr indent="0" lvl="0" marL="0" marR="0" rtl="0" algn="l">
              <a:lnSpc>
                <a:spcPct val="114000"/>
              </a:lnSpc>
              <a:spcBef>
                <a:spcPts val="0"/>
              </a:spcBef>
              <a:spcAft>
                <a:spcPts val="0"/>
              </a:spcAft>
              <a:buClr>
                <a:schemeClr val="lt1"/>
              </a:buClr>
              <a:buSzPts val="1200"/>
              <a:buFont typeface="Arial"/>
              <a:buNone/>
            </a:pPr>
            <a:r>
              <a:rPr b="0" i="0" lang="uk-UA" sz="1200">
                <a:solidFill>
                  <a:schemeClr val="lt1"/>
                </a:solidFill>
                <a:latin typeface="Roboto Condensed Light"/>
                <a:ea typeface="Roboto Condensed Light"/>
                <a:cs typeface="Roboto Condensed Light"/>
                <a:sym typeface="Roboto Condensed Light"/>
              </a:rPr>
              <a:t>Верховний Суд</a:t>
            </a:r>
            <a:endParaRPr b="0" i="0" sz="1200">
              <a:solidFill>
                <a:schemeClr val="lt1"/>
              </a:solidFill>
              <a:latin typeface="Roboto Condensed Light"/>
              <a:ea typeface="Roboto Condensed Light"/>
              <a:cs typeface="Roboto Condensed Light"/>
              <a:sym typeface="Roboto Condensed Light"/>
            </a:endParaRPr>
          </a:p>
        </p:txBody>
      </p:sp>
      <p:sp>
        <p:nvSpPr>
          <p:cNvPr id="38" name="Google Shape;38;p22"/>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a:solidFill>
                  <a:schemeClr val="lt1"/>
                </a:solidFill>
                <a:latin typeface="Roboto Condensed Light"/>
                <a:ea typeface="Roboto Condensed Light"/>
                <a:cs typeface="Roboto Condensed Light"/>
                <a:sym typeface="Roboto Condensed Light"/>
              </a:defRPr>
            </a:lvl1pPr>
            <a:lvl2pPr indent="0" lvl="1" marL="0" algn="r">
              <a:spcBef>
                <a:spcPts val="0"/>
              </a:spcBef>
              <a:buNone/>
              <a:defRPr b="0" i="0" sz="1200">
                <a:solidFill>
                  <a:schemeClr val="lt1"/>
                </a:solidFill>
                <a:latin typeface="Roboto Condensed Light"/>
                <a:ea typeface="Roboto Condensed Light"/>
                <a:cs typeface="Roboto Condensed Light"/>
                <a:sym typeface="Roboto Condensed Light"/>
              </a:defRPr>
            </a:lvl2pPr>
            <a:lvl3pPr indent="0" lvl="2" marL="0" algn="r">
              <a:spcBef>
                <a:spcPts val="0"/>
              </a:spcBef>
              <a:buNone/>
              <a:defRPr b="0" i="0" sz="1200">
                <a:solidFill>
                  <a:schemeClr val="lt1"/>
                </a:solidFill>
                <a:latin typeface="Roboto Condensed Light"/>
                <a:ea typeface="Roboto Condensed Light"/>
                <a:cs typeface="Roboto Condensed Light"/>
                <a:sym typeface="Roboto Condensed Light"/>
              </a:defRPr>
            </a:lvl3pPr>
            <a:lvl4pPr indent="0" lvl="3" marL="0" algn="r">
              <a:spcBef>
                <a:spcPts val="0"/>
              </a:spcBef>
              <a:buNone/>
              <a:defRPr b="0" i="0" sz="1200">
                <a:solidFill>
                  <a:schemeClr val="lt1"/>
                </a:solidFill>
                <a:latin typeface="Roboto Condensed Light"/>
                <a:ea typeface="Roboto Condensed Light"/>
                <a:cs typeface="Roboto Condensed Light"/>
                <a:sym typeface="Roboto Condensed Light"/>
              </a:defRPr>
            </a:lvl4pPr>
            <a:lvl5pPr indent="0" lvl="4" marL="0" algn="r">
              <a:spcBef>
                <a:spcPts val="0"/>
              </a:spcBef>
              <a:buNone/>
              <a:defRPr b="0" i="0" sz="1200">
                <a:solidFill>
                  <a:schemeClr val="lt1"/>
                </a:solidFill>
                <a:latin typeface="Roboto Condensed Light"/>
                <a:ea typeface="Roboto Condensed Light"/>
                <a:cs typeface="Roboto Condensed Light"/>
                <a:sym typeface="Roboto Condensed Light"/>
              </a:defRPr>
            </a:lvl5pPr>
            <a:lvl6pPr indent="0" lvl="5" marL="0" algn="r">
              <a:spcBef>
                <a:spcPts val="0"/>
              </a:spcBef>
              <a:buNone/>
              <a:defRPr b="0" i="0" sz="1200">
                <a:solidFill>
                  <a:schemeClr val="lt1"/>
                </a:solidFill>
                <a:latin typeface="Roboto Condensed Light"/>
                <a:ea typeface="Roboto Condensed Light"/>
                <a:cs typeface="Roboto Condensed Light"/>
                <a:sym typeface="Roboto Condensed Light"/>
              </a:defRPr>
            </a:lvl6pPr>
            <a:lvl7pPr indent="0" lvl="6" marL="0" algn="r">
              <a:spcBef>
                <a:spcPts val="0"/>
              </a:spcBef>
              <a:buNone/>
              <a:defRPr b="0" i="0" sz="1200">
                <a:solidFill>
                  <a:schemeClr val="lt1"/>
                </a:solidFill>
                <a:latin typeface="Roboto Condensed Light"/>
                <a:ea typeface="Roboto Condensed Light"/>
                <a:cs typeface="Roboto Condensed Light"/>
                <a:sym typeface="Roboto Condensed Light"/>
              </a:defRPr>
            </a:lvl7pPr>
            <a:lvl8pPr indent="0" lvl="7" marL="0" algn="r">
              <a:spcBef>
                <a:spcPts val="0"/>
              </a:spcBef>
              <a:buNone/>
              <a:defRPr b="0" i="0" sz="1200">
                <a:solidFill>
                  <a:schemeClr val="lt1"/>
                </a:solidFill>
                <a:latin typeface="Roboto Condensed Light"/>
                <a:ea typeface="Roboto Condensed Light"/>
                <a:cs typeface="Roboto Condensed Light"/>
                <a:sym typeface="Roboto Condensed Light"/>
              </a:defRPr>
            </a:lvl8pPr>
            <a:lvl9pPr indent="0" lvl="8" marL="0" algn="r">
              <a:spcBef>
                <a:spcPts val="0"/>
              </a:spcBef>
              <a:buNone/>
              <a:defRPr b="0" i="0" sz="1200">
                <a:solidFill>
                  <a:schemeClr val="lt1"/>
                </a:solidFill>
                <a:latin typeface="Roboto Condensed Light"/>
                <a:ea typeface="Roboto Condensed Light"/>
                <a:cs typeface="Roboto Condensed Light"/>
                <a:sym typeface="Roboto Condensed Light"/>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Слайд з інфографікою #1">
  <p:cSld name="4. Слайд з інфографікою #1">
    <p:spTree>
      <p:nvGrpSpPr>
        <p:cNvPr id="39" name="Shape 39"/>
        <p:cNvGrpSpPr/>
        <p:nvPr/>
      </p:nvGrpSpPr>
      <p:grpSpPr>
        <a:xfrm>
          <a:off x="0" y="0"/>
          <a:ext cx="0" cy="0"/>
          <a:chOff x="0" y="0"/>
          <a:chExt cx="0" cy="0"/>
        </a:xfrm>
      </p:grpSpPr>
      <p:sp>
        <p:nvSpPr>
          <p:cNvPr id="40" name="Google Shape;40;p23"/>
          <p:cNvSpPr txBox="1"/>
          <p:nvPr>
            <p:ph type="ctrTitle"/>
          </p:nvPr>
        </p:nvSpPr>
        <p:spPr>
          <a:xfrm>
            <a:off x="454771" y="376912"/>
            <a:ext cx="9085342" cy="5910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274E"/>
              </a:buClr>
              <a:buSzPts val="3600"/>
              <a:buFont typeface="Roboto Condensed Light"/>
              <a:buNone/>
              <a:defRPr b="0" i="0" sz="3600">
                <a:solidFill>
                  <a:srgbClr val="00274E"/>
                </a:solidFill>
                <a:latin typeface="Roboto Condensed Light"/>
                <a:ea typeface="Roboto Condensed Light"/>
                <a:cs typeface="Roboto Condensed Light"/>
                <a:sym typeface="Roboto Condensed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41" name="Google Shape;41;p23"/>
          <p:cNvCxnSpPr/>
          <p:nvPr/>
        </p:nvCxnSpPr>
        <p:spPr>
          <a:xfrm>
            <a:off x="541484" y="6963794"/>
            <a:ext cx="336537" cy="0"/>
          </a:xfrm>
          <a:prstGeom prst="straightConnector1">
            <a:avLst/>
          </a:prstGeom>
          <a:noFill/>
          <a:ln cap="flat" cmpd="sng" w="14200">
            <a:solidFill>
              <a:srgbClr val="00274E"/>
            </a:solidFill>
            <a:prstDash val="solid"/>
            <a:miter lim="800000"/>
            <a:headEnd len="sm" w="sm" type="none"/>
            <a:tailEnd len="sm" w="sm" type="none"/>
          </a:ln>
        </p:spPr>
      </p:cxnSp>
      <p:sp>
        <p:nvSpPr>
          <p:cNvPr id="42" name="Google Shape;42;p23"/>
          <p:cNvSpPr txBox="1"/>
          <p:nvPr>
            <p:ph idx="1" type="body"/>
          </p:nvPr>
        </p:nvSpPr>
        <p:spPr>
          <a:xfrm>
            <a:off x="1784253" y="6661398"/>
            <a:ext cx="5364366" cy="3250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3"/>
              </a:spcBef>
              <a:spcAft>
                <a:spcPts val="0"/>
              </a:spcAft>
              <a:buClr>
                <a:srgbClr val="00274E"/>
              </a:buClr>
              <a:buSzPts val="1200"/>
              <a:buNone/>
              <a:defRPr b="0" i="0" sz="1200">
                <a:solidFill>
                  <a:srgbClr val="00274E"/>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43" name="Google Shape;43;p23"/>
          <p:cNvSpPr txBox="1"/>
          <p:nvPr/>
        </p:nvSpPr>
        <p:spPr>
          <a:xfrm>
            <a:off x="439877" y="6583802"/>
            <a:ext cx="1158334" cy="402652"/>
          </a:xfrm>
          <a:prstGeom prst="rect">
            <a:avLst/>
          </a:prstGeom>
          <a:noFill/>
          <a:ln>
            <a:noFill/>
          </a:ln>
        </p:spPr>
        <p:txBody>
          <a:bodyPr anchorCtr="0" anchor="ctr" bIns="45700" lIns="91425" spcFirstLastPara="1" rIns="91425" wrap="square" tIns="45700">
            <a:noAutofit/>
          </a:bodyPr>
          <a:lstStyle/>
          <a:p>
            <a:pPr indent="0" lvl="0" marL="0" marR="0" rtl="0" algn="l">
              <a:lnSpc>
                <a:spcPct val="114000"/>
              </a:lnSpc>
              <a:spcBef>
                <a:spcPts val="0"/>
              </a:spcBef>
              <a:spcAft>
                <a:spcPts val="0"/>
              </a:spcAft>
              <a:buClr>
                <a:srgbClr val="00274E"/>
              </a:buClr>
              <a:buSzPts val="1200"/>
              <a:buFont typeface="Arial"/>
              <a:buNone/>
            </a:pPr>
            <a:r>
              <a:rPr b="0" i="0" lang="uk-UA" sz="1200">
                <a:solidFill>
                  <a:srgbClr val="00274E"/>
                </a:solidFill>
                <a:latin typeface="Roboto Condensed Light"/>
                <a:ea typeface="Roboto Condensed Light"/>
                <a:cs typeface="Roboto Condensed Light"/>
                <a:sym typeface="Roboto Condensed Light"/>
              </a:rPr>
              <a:t>Верховний Суд</a:t>
            </a:r>
            <a:endParaRPr b="0" i="0" sz="1200">
              <a:solidFill>
                <a:srgbClr val="00274E"/>
              </a:solidFill>
              <a:latin typeface="Roboto Condensed Light"/>
              <a:ea typeface="Roboto Condensed Light"/>
              <a:cs typeface="Roboto Condensed Light"/>
              <a:sym typeface="Roboto Condensed Light"/>
            </a:endParaRPr>
          </a:p>
        </p:txBody>
      </p:sp>
      <p:sp>
        <p:nvSpPr>
          <p:cNvPr id="44" name="Google Shape;44;p23"/>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a:solidFill>
                  <a:srgbClr val="00274E"/>
                </a:solidFill>
                <a:latin typeface="Roboto Condensed Light"/>
                <a:ea typeface="Roboto Condensed Light"/>
                <a:cs typeface="Roboto Condensed Light"/>
                <a:sym typeface="Roboto Condensed Light"/>
              </a:defRPr>
            </a:lvl1pPr>
            <a:lvl2pPr indent="0" lvl="1" marL="0" algn="r">
              <a:spcBef>
                <a:spcPts val="0"/>
              </a:spcBef>
              <a:buNone/>
              <a:defRPr b="0" i="0" sz="1200">
                <a:solidFill>
                  <a:srgbClr val="00274E"/>
                </a:solidFill>
                <a:latin typeface="Roboto Condensed Light"/>
                <a:ea typeface="Roboto Condensed Light"/>
                <a:cs typeface="Roboto Condensed Light"/>
                <a:sym typeface="Roboto Condensed Light"/>
              </a:defRPr>
            </a:lvl2pPr>
            <a:lvl3pPr indent="0" lvl="2" marL="0" algn="r">
              <a:spcBef>
                <a:spcPts val="0"/>
              </a:spcBef>
              <a:buNone/>
              <a:defRPr b="0" i="0" sz="1200">
                <a:solidFill>
                  <a:srgbClr val="00274E"/>
                </a:solidFill>
                <a:latin typeface="Roboto Condensed Light"/>
                <a:ea typeface="Roboto Condensed Light"/>
                <a:cs typeface="Roboto Condensed Light"/>
                <a:sym typeface="Roboto Condensed Light"/>
              </a:defRPr>
            </a:lvl3pPr>
            <a:lvl4pPr indent="0" lvl="3" marL="0" algn="r">
              <a:spcBef>
                <a:spcPts val="0"/>
              </a:spcBef>
              <a:buNone/>
              <a:defRPr b="0" i="0" sz="1200">
                <a:solidFill>
                  <a:srgbClr val="00274E"/>
                </a:solidFill>
                <a:latin typeface="Roboto Condensed Light"/>
                <a:ea typeface="Roboto Condensed Light"/>
                <a:cs typeface="Roboto Condensed Light"/>
                <a:sym typeface="Roboto Condensed Light"/>
              </a:defRPr>
            </a:lvl4pPr>
            <a:lvl5pPr indent="0" lvl="4" marL="0" algn="r">
              <a:spcBef>
                <a:spcPts val="0"/>
              </a:spcBef>
              <a:buNone/>
              <a:defRPr b="0" i="0" sz="1200">
                <a:solidFill>
                  <a:srgbClr val="00274E"/>
                </a:solidFill>
                <a:latin typeface="Roboto Condensed Light"/>
                <a:ea typeface="Roboto Condensed Light"/>
                <a:cs typeface="Roboto Condensed Light"/>
                <a:sym typeface="Roboto Condensed Light"/>
              </a:defRPr>
            </a:lvl5pPr>
            <a:lvl6pPr indent="0" lvl="5" marL="0" algn="r">
              <a:spcBef>
                <a:spcPts val="0"/>
              </a:spcBef>
              <a:buNone/>
              <a:defRPr b="0" i="0" sz="1200">
                <a:solidFill>
                  <a:srgbClr val="00274E"/>
                </a:solidFill>
                <a:latin typeface="Roboto Condensed Light"/>
                <a:ea typeface="Roboto Condensed Light"/>
                <a:cs typeface="Roboto Condensed Light"/>
                <a:sym typeface="Roboto Condensed Light"/>
              </a:defRPr>
            </a:lvl6pPr>
            <a:lvl7pPr indent="0" lvl="6" marL="0" algn="r">
              <a:spcBef>
                <a:spcPts val="0"/>
              </a:spcBef>
              <a:buNone/>
              <a:defRPr b="0" i="0" sz="1200">
                <a:solidFill>
                  <a:srgbClr val="00274E"/>
                </a:solidFill>
                <a:latin typeface="Roboto Condensed Light"/>
                <a:ea typeface="Roboto Condensed Light"/>
                <a:cs typeface="Roboto Condensed Light"/>
                <a:sym typeface="Roboto Condensed Light"/>
              </a:defRPr>
            </a:lvl7pPr>
            <a:lvl8pPr indent="0" lvl="7" marL="0" algn="r">
              <a:spcBef>
                <a:spcPts val="0"/>
              </a:spcBef>
              <a:buNone/>
              <a:defRPr b="0" i="0" sz="1200">
                <a:solidFill>
                  <a:srgbClr val="00274E"/>
                </a:solidFill>
                <a:latin typeface="Roboto Condensed Light"/>
                <a:ea typeface="Roboto Condensed Light"/>
                <a:cs typeface="Roboto Condensed Light"/>
                <a:sym typeface="Roboto Condensed Light"/>
              </a:defRPr>
            </a:lvl8pPr>
            <a:lvl9pPr indent="0" lvl="8" marL="0" algn="r">
              <a:spcBef>
                <a:spcPts val="0"/>
              </a:spcBef>
              <a:buNone/>
              <a:defRPr b="0" i="0" sz="1200">
                <a:solidFill>
                  <a:srgbClr val="00274E"/>
                </a:solidFill>
                <a:latin typeface="Roboto Condensed Light"/>
                <a:ea typeface="Roboto Condensed Light"/>
                <a:cs typeface="Roboto Condensed Light"/>
                <a:sym typeface="Roboto Condensed Light"/>
              </a:defRPr>
            </a:lvl9pPr>
          </a:lstStyle>
          <a:p>
            <a:pPr indent="0" lvl="0" marL="0" rtl="0" algn="r">
              <a:spcBef>
                <a:spcPts val="0"/>
              </a:spcBef>
              <a:spcAft>
                <a:spcPts val="0"/>
              </a:spcAft>
              <a:buNone/>
            </a:pPr>
            <a:fld id="{00000000-1234-1234-1234-123412341234}" type="slidenum">
              <a:rPr lang="uk-UA"/>
              <a:t>‹#›</a:t>
            </a:fld>
            <a:endParaRPr/>
          </a:p>
        </p:txBody>
      </p:sp>
      <p:sp>
        <p:nvSpPr>
          <p:cNvPr id="45" name="Google Shape;45;p23"/>
          <p:cNvSpPr/>
          <p:nvPr>
            <p:ph idx="2" type="chart"/>
          </p:nvPr>
        </p:nvSpPr>
        <p:spPr>
          <a:xfrm>
            <a:off x="454025" y="1381125"/>
            <a:ext cx="8745538" cy="4946650"/>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103"/>
              </a:spcBef>
              <a:spcAft>
                <a:spcPts val="0"/>
              </a:spcAft>
              <a:buClr>
                <a:srgbClr val="00274E"/>
              </a:buClr>
              <a:buSzPts val="2400"/>
              <a:buFont typeface="Arial"/>
              <a:buChar char="•"/>
              <a:defRPr b="0" i="0" sz="2400" u="none" cap="none" strike="noStrike">
                <a:solidFill>
                  <a:srgbClr val="00274E"/>
                </a:solidFill>
                <a:latin typeface="Roboto Condensed Light"/>
                <a:ea typeface="Roboto Condensed Light"/>
                <a:cs typeface="Roboto Condensed Light"/>
                <a:sym typeface="Roboto Condensed Light"/>
              </a:defRPr>
            </a:lvl1pPr>
            <a:lvl2pPr lvl="1" marR="0" rtl="0" algn="l">
              <a:lnSpc>
                <a:spcPct val="90000"/>
              </a:lnSpc>
              <a:spcBef>
                <a:spcPts val="551"/>
              </a:spcBef>
              <a:spcAft>
                <a:spcPts val="0"/>
              </a:spcAft>
              <a:buClr>
                <a:schemeClr val="dk1"/>
              </a:buClr>
              <a:buSzPts val="2647"/>
              <a:buFont typeface="Arial"/>
              <a:buChar char="•"/>
              <a:defRPr b="0" i="0" sz="2647" u="none" cap="none" strike="noStrike">
                <a:solidFill>
                  <a:schemeClr val="dk1"/>
                </a:solidFill>
                <a:latin typeface="Calibri"/>
                <a:ea typeface="Calibri"/>
                <a:cs typeface="Calibri"/>
                <a:sym typeface="Calibri"/>
              </a:defRPr>
            </a:lvl2pPr>
            <a:lvl3pPr lvl="2" marR="0" rtl="0" algn="l">
              <a:lnSpc>
                <a:spcPct val="90000"/>
              </a:lnSpc>
              <a:spcBef>
                <a:spcPts val="551"/>
              </a:spcBef>
              <a:spcAft>
                <a:spcPts val="0"/>
              </a:spcAft>
              <a:buClr>
                <a:schemeClr val="dk1"/>
              </a:buClr>
              <a:buSzPts val="2206"/>
              <a:buFont typeface="Arial"/>
              <a:buChar char="•"/>
              <a:defRPr b="0" i="0" sz="2206" u="none" cap="none" strike="noStrike">
                <a:solidFill>
                  <a:schemeClr val="dk1"/>
                </a:solidFill>
                <a:latin typeface="Calibri"/>
                <a:ea typeface="Calibri"/>
                <a:cs typeface="Calibri"/>
                <a:sym typeface="Calibri"/>
              </a:defRPr>
            </a:lvl3pPr>
            <a:lvl4pPr lvl="3"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4pPr>
            <a:lvl5pPr lvl="4"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5pPr>
            <a:lvl6pPr lvl="5"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6pPr>
            <a:lvl7pPr lvl="6"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7pPr>
            <a:lvl8pPr lvl="7"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8pPr>
            <a:lvl9pPr lvl="8"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 Слайд з інфографікою #2">
  <p:cSld name="5. Слайд з інфографікою #2">
    <p:spTree>
      <p:nvGrpSpPr>
        <p:cNvPr id="46" name="Shape 46"/>
        <p:cNvGrpSpPr/>
        <p:nvPr/>
      </p:nvGrpSpPr>
      <p:grpSpPr>
        <a:xfrm>
          <a:off x="0" y="0"/>
          <a:ext cx="0" cy="0"/>
          <a:chOff x="0" y="0"/>
          <a:chExt cx="0" cy="0"/>
        </a:xfrm>
      </p:grpSpPr>
      <p:sp>
        <p:nvSpPr>
          <p:cNvPr id="47" name="Google Shape;47;p24"/>
          <p:cNvSpPr txBox="1"/>
          <p:nvPr>
            <p:ph type="ctrTitle"/>
          </p:nvPr>
        </p:nvSpPr>
        <p:spPr>
          <a:xfrm>
            <a:off x="454771" y="376912"/>
            <a:ext cx="9085342" cy="5910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274E"/>
              </a:buClr>
              <a:buSzPts val="3600"/>
              <a:buFont typeface="Roboto Condensed Light"/>
              <a:buNone/>
              <a:defRPr b="0" i="0" sz="3600">
                <a:solidFill>
                  <a:srgbClr val="00274E"/>
                </a:solidFill>
                <a:latin typeface="Roboto Condensed Light"/>
                <a:ea typeface="Roboto Condensed Light"/>
                <a:cs typeface="Roboto Condensed Light"/>
                <a:sym typeface="Roboto Condensed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48" name="Google Shape;48;p24"/>
          <p:cNvCxnSpPr/>
          <p:nvPr/>
        </p:nvCxnSpPr>
        <p:spPr>
          <a:xfrm>
            <a:off x="541484" y="6963794"/>
            <a:ext cx="336537" cy="0"/>
          </a:xfrm>
          <a:prstGeom prst="straightConnector1">
            <a:avLst/>
          </a:prstGeom>
          <a:noFill/>
          <a:ln cap="flat" cmpd="sng" w="14200">
            <a:solidFill>
              <a:srgbClr val="00274E"/>
            </a:solidFill>
            <a:prstDash val="solid"/>
            <a:miter lim="800000"/>
            <a:headEnd len="sm" w="sm" type="none"/>
            <a:tailEnd len="sm" w="sm" type="none"/>
          </a:ln>
        </p:spPr>
      </p:cxnSp>
      <p:sp>
        <p:nvSpPr>
          <p:cNvPr id="49" name="Google Shape;49;p24"/>
          <p:cNvSpPr txBox="1"/>
          <p:nvPr>
            <p:ph idx="1" type="body"/>
          </p:nvPr>
        </p:nvSpPr>
        <p:spPr>
          <a:xfrm>
            <a:off x="1784253" y="6661398"/>
            <a:ext cx="5364366" cy="3250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3"/>
              </a:spcBef>
              <a:spcAft>
                <a:spcPts val="0"/>
              </a:spcAft>
              <a:buClr>
                <a:srgbClr val="00274E"/>
              </a:buClr>
              <a:buSzPts val="1200"/>
              <a:buNone/>
              <a:defRPr b="0" i="0" sz="1200">
                <a:solidFill>
                  <a:srgbClr val="00274E"/>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50" name="Google Shape;50;p24"/>
          <p:cNvSpPr txBox="1"/>
          <p:nvPr/>
        </p:nvSpPr>
        <p:spPr>
          <a:xfrm>
            <a:off x="439877" y="6583802"/>
            <a:ext cx="1158334" cy="402652"/>
          </a:xfrm>
          <a:prstGeom prst="rect">
            <a:avLst/>
          </a:prstGeom>
          <a:noFill/>
          <a:ln>
            <a:noFill/>
          </a:ln>
        </p:spPr>
        <p:txBody>
          <a:bodyPr anchorCtr="0" anchor="ctr" bIns="45700" lIns="91425" spcFirstLastPara="1" rIns="91425" wrap="square" tIns="45700">
            <a:noAutofit/>
          </a:bodyPr>
          <a:lstStyle/>
          <a:p>
            <a:pPr indent="0" lvl="0" marL="0" marR="0" rtl="0" algn="l">
              <a:lnSpc>
                <a:spcPct val="114000"/>
              </a:lnSpc>
              <a:spcBef>
                <a:spcPts val="0"/>
              </a:spcBef>
              <a:spcAft>
                <a:spcPts val="0"/>
              </a:spcAft>
              <a:buClr>
                <a:srgbClr val="00274E"/>
              </a:buClr>
              <a:buSzPts val="1200"/>
              <a:buFont typeface="Arial"/>
              <a:buNone/>
            </a:pPr>
            <a:r>
              <a:rPr b="0" i="0" lang="uk-UA" sz="1200">
                <a:solidFill>
                  <a:srgbClr val="00274E"/>
                </a:solidFill>
                <a:latin typeface="Roboto Condensed Light"/>
                <a:ea typeface="Roboto Condensed Light"/>
                <a:cs typeface="Roboto Condensed Light"/>
                <a:sym typeface="Roboto Condensed Light"/>
              </a:rPr>
              <a:t>Верховний Суд</a:t>
            </a:r>
            <a:endParaRPr b="0" i="0" sz="1200">
              <a:solidFill>
                <a:srgbClr val="00274E"/>
              </a:solidFill>
              <a:latin typeface="Roboto Condensed Light"/>
              <a:ea typeface="Roboto Condensed Light"/>
              <a:cs typeface="Roboto Condensed Light"/>
              <a:sym typeface="Roboto Condensed Light"/>
            </a:endParaRPr>
          </a:p>
        </p:txBody>
      </p:sp>
      <p:sp>
        <p:nvSpPr>
          <p:cNvPr id="51" name="Google Shape;51;p24"/>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a:solidFill>
                  <a:srgbClr val="00274E"/>
                </a:solidFill>
                <a:latin typeface="Roboto Condensed Light"/>
                <a:ea typeface="Roboto Condensed Light"/>
                <a:cs typeface="Roboto Condensed Light"/>
                <a:sym typeface="Roboto Condensed Light"/>
              </a:defRPr>
            </a:lvl1pPr>
            <a:lvl2pPr indent="0" lvl="1" marL="0" algn="r">
              <a:spcBef>
                <a:spcPts val="0"/>
              </a:spcBef>
              <a:buNone/>
              <a:defRPr b="0" i="0" sz="1200">
                <a:solidFill>
                  <a:srgbClr val="00274E"/>
                </a:solidFill>
                <a:latin typeface="Roboto Condensed Light"/>
                <a:ea typeface="Roboto Condensed Light"/>
                <a:cs typeface="Roboto Condensed Light"/>
                <a:sym typeface="Roboto Condensed Light"/>
              </a:defRPr>
            </a:lvl2pPr>
            <a:lvl3pPr indent="0" lvl="2" marL="0" algn="r">
              <a:spcBef>
                <a:spcPts val="0"/>
              </a:spcBef>
              <a:buNone/>
              <a:defRPr b="0" i="0" sz="1200">
                <a:solidFill>
                  <a:srgbClr val="00274E"/>
                </a:solidFill>
                <a:latin typeface="Roboto Condensed Light"/>
                <a:ea typeface="Roboto Condensed Light"/>
                <a:cs typeface="Roboto Condensed Light"/>
                <a:sym typeface="Roboto Condensed Light"/>
              </a:defRPr>
            </a:lvl3pPr>
            <a:lvl4pPr indent="0" lvl="3" marL="0" algn="r">
              <a:spcBef>
                <a:spcPts val="0"/>
              </a:spcBef>
              <a:buNone/>
              <a:defRPr b="0" i="0" sz="1200">
                <a:solidFill>
                  <a:srgbClr val="00274E"/>
                </a:solidFill>
                <a:latin typeface="Roboto Condensed Light"/>
                <a:ea typeface="Roboto Condensed Light"/>
                <a:cs typeface="Roboto Condensed Light"/>
                <a:sym typeface="Roboto Condensed Light"/>
              </a:defRPr>
            </a:lvl4pPr>
            <a:lvl5pPr indent="0" lvl="4" marL="0" algn="r">
              <a:spcBef>
                <a:spcPts val="0"/>
              </a:spcBef>
              <a:buNone/>
              <a:defRPr b="0" i="0" sz="1200">
                <a:solidFill>
                  <a:srgbClr val="00274E"/>
                </a:solidFill>
                <a:latin typeface="Roboto Condensed Light"/>
                <a:ea typeface="Roboto Condensed Light"/>
                <a:cs typeface="Roboto Condensed Light"/>
                <a:sym typeface="Roboto Condensed Light"/>
              </a:defRPr>
            </a:lvl5pPr>
            <a:lvl6pPr indent="0" lvl="5" marL="0" algn="r">
              <a:spcBef>
                <a:spcPts val="0"/>
              </a:spcBef>
              <a:buNone/>
              <a:defRPr b="0" i="0" sz="1200">
                <a:solidFill>
                  <a:srgbClr val="00274E"/>
                </a:solidFill>
                <a:latin typeface="Roboto Condensed Light"/>
                <a:ea typeface="Roboto Condensed Light"/>
                <a:cs typeface="Roboto Condensed Light"/>
                <a:sym typeface="Roboto Condensed Light"/>
              </a:defRPr>
            </a:lvl6pPr>
            <a:lvl7pPr indent="0" lvl="6" marL="0" algn="r">
              <a:spcBef>
                <a:spcPts val="0"/>
              </a:spcBef>
              <a:buNone/>
              <a:defRPr b="0" i="0" sz="1200">
                <a:solidFill>
                  <a:srgbClr val="00274E"/>
                </a:solidFill>
                <a:latin typeface="Roboto Condensed Light"/>
                <a:ea typeface="Roboto Condensed Light"/>
                <a:cs typeface="Roboto Condensed Light"/>
                <a:sym typeface="Roboto Condensed Light"/>
              </a:defRPr>
            </a:lvl7pPr>
            <a:lvl8pPr indent="0" lvl="7" marL="0" algn="r">
              <a:spcBef>
                <a:spcPts val="0"/>
              </a:spcBef>
              <a:buNone/>
              <a:defRPr b="0" i="0" sz="1200">
                <a:solidFill>
                  <a:srgbClr val="00274E"/>
                </a:solidFill>
                <a:latin typeface="Roboto Condensed Light"/>
                <a:ea typeface="Roboto Condensed Light"/>
                <a:cs typeface="Roboto Condensed Light"/>
                <a:sym typeface="Roboto Condensed Light"/>
              </a:defRPr>
            </a:lvl8pPr>
            <a:lvl9pPr indent="0" lvl="8" marL="0" algn="r">
              <a:spcBef>
                <a:spcPts val="0"/>
              </a:spcBef>
              <a:buNone/>
              <a:defRPr b="0" i="0" sz="1200">
                <a:solidFill>
                  <a:srgbClr val="00274E"/>
                </a:solidFill>
                <a:latin typeface="Roboto Condensed Light"/>
                <a:ea typeface="Roboto Condensed Light"/>
                <a:cs typeface="Roboto Condensed Light"/>
                <a:sym typeface="Roboto Condensed Light"/>
              </a:defRPr>
            </a:lvl9pPr>
          </a:lstStyle>
          <a:p>
            <a:pPr indent="0" lvl="0" marL="0" rtl="0" algn="r">
              <a:spcBef>
                <a:spcPts val="0"/>
              </a:spcBef>
              <a:spcAft>
                <a:spcPts val="0"/>
              </a:spcAft>
              <a:buNone/>
            </a:pPr>
            <a:fld id="{00000000-1234-1234-1234-123412341234}" type="slidenum">
              <a:rPr lang="uk-UA"/>
              <a:t>‹#›</a:t>
            </a:fld>
            <a:endParaRPr/>
          </a:p>
        </p:txBody>
      </p:sp>
      <p:sp>
        <p:nvSpPr>
          <p:cNvPr id="52" name="Google Shape;52;p24"/>
          <p:cNvSpPr/>
          <p:nvPr>
            <p:ph idx="2" type="chart"/>
          </p:nvPr>
        </p:nvSpPr>
        <p:spPr>
          <a:xfrm>
            <a:off x="454024" y="1381125"/>
            <a:ext cx="9809311" cy="4946650"/>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103"/>
              </a:spcBef>
              <a:spcAft>
                <a:spcPts val="0"/>
              </a:spcAft>
              <a:buClr>
                <a:srgbClr val="00274E"/>
              </a:buClr>
              <a:buSzPts val="2400"/>
              <a:buFont typeface="Arial"/>
              <a:buChar char="•"/>
              <a:defRPr b="0" i="0" sz="2400" u="none" cap="none" strike="noStrike">
                <a:solidFill>
                  <a:srgbClr val="00274E"/>
                </a:solidFill>
                <a:latin typeface="Roboto Condensed Light"/>
                <a:ea typeface="Roboto Condensed Light"/>
                <a:cs typeface="Roboto Condensed Light"/>
                <a:sym typeface="Roboto Condensed Light"/>
              </a:defRPr>
            </a:lvl1pPr>
            <a:lvl2pPr lvl="1" marR="0" rtl="0" algn="l">
              <a:lnSpc>
                <a:spcPct val="90000"/>
              </a:lnSpc>
              <a:spcBef>
                <a:spcPts val="551"/>
              </a:spcBef>
              <a:spcAft>
                <a:spcPts val="0"/>
              </a:spcAft>
              <a:buClr>
                <a:schemeClr val="dk1"/>
              </a:buClr>
              <a:buSzPts val="2647"/>
              <a:buFont typeface="Arial"/>
              <a:buChar char="•"/>
              <a:defRPr b="0" i="0" sz="2647" u="none" cap="none" strike="noStrike">
                <a:solidFill>
                  <a:schemeClr val="dk1"/>
                </a:solidFill>
                <a:latin typeface="Calibri"/>
                <a:ea typeface="Calibri"/>
                <a:cs typeface="Calibri"/>
                <a:sym typeface="Calibri"/>
              </a:defRPr>
            </a:lvl2pPr>
            <a:lvl3pPr lvl="2" marR="0" rtl="0" algn="l">
              <a:lnSpc>
                <a:spcPct val="90000"/>
              </a:lnSpc>
              <a:spcBef>
                <a:spcPts val="551"/>
              </a:spcBef>
              <a:spcAft>
                <a:spcPts val="0"/>
              </a:spcAft>
              <a:buClr>
                <a:schemeClr val="dk1"/>
              </a:buClr>
              <a:buSzPts val="2206"/>
              <a:buFont typeface="Arial"/>
              <a:buChar char="•"/>
              <a:defRPr b="0" i="0" sz="2206" u="none" cap="none" strike="noStrike">
                <a:solidFill>
                  <a:schemeClr val="dk1"/>
                </a:solidFill>
                <a:latin typeface="Calibri"/>
                <a:ea typeface="Calibri"/>
                <a:cs typeface="Calibri"/>
                <a:sym typeface="Calibri"/>
              </a:defRPr>
            </a:lvl3pPr>
            <a:lvl4pPr lvl="3"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4pPr>
            <a:lvl5pPr lvl="4"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5pPr>
            <a:lvl6pPr lvl="5"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6pPr>
            <a:lvl7pPr lvl="6"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7pPr>
            <a:lvl8pPr lvl="7"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8pPr>
            <a:lvl9pPr lvl="8"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 Акцент-слайд з цитатою">
  <p:cSld name="7. Акцент-слайд з цитатою">
    <p:bg>
      <p:bgPr>
        <a:solidFill>
          <a:srgbClr val="0059AA"/>
        </a:solidFill>
      </p:bgPr>
    </p:bg>
    <p:spTree>
      <p:nvGrpSpPr>
        <p:cNvPr id="53" name="Shape 53"/>
        <p:cNvGrpSpPr/>
        <p:nvPr/>
      </p:nvGrpSpPr>
      <p:grpSpPr>
        <a:xfrm>
          <a:off x="0" y="0"/>
          <a:ext cx="0" cy="0"/>
          <a:chOff x="0" y="0"/>
          <a:chExt cx="0" cy="0"/>
        </a:xfrm>
      </p:grpSpPr>
      <p:cxnSp>
        <p:nvCxnSpPr>
          <p:cNvPr id="54" name="Google Shape;54;p25"/>
          <p:cNvCxnSpPr/>
          <p:nvPr/>
        </p:nvCxnSpPr>
        <p:spPr>
          <a:xfrm>
            <a:off x="541484" y="6963794"/>
            <a:ext cx="336537" cy="0"/>
          </a:xfrm>
          <a:prstGeom prst="straightConnector1">
            <a:avLst/>
          </a:prstGeom>
          <a:noFill/>
          <a:ln cap="flat" cmpd="sng" w="14200">
            <a:solidFill>
              <a:schemeClr val="lt1"/>
            </a:solidFill>
            <a:prstDash val="solid"/>
            <a:miter lim="800000"/>
            <a:headEnd len="sm" w="sm" type="none"/>
            <a:tailEnd len="sm" w="sm" type="none"/>
          </a:ln>
        </p:spPr>
      </p:cxnSp>
      <p:sp>
        <p:nvSpPr>
          <p:cNvPr id="55" name="Google Shape;55;p25"/>
          <p:cNvSpPr txBox="1"/>
          <p:nvPr>
            <p:ph idx="1" type="body"/>
          </p:nvPr>
        </p:nvSpPr>
        <p:spPr>
          <a:xfrm>
            <a:off x="1784253" y="6661398"/>
            <a:ext cx="5364366" cy="3250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3"/>
              </a:spcBef>
              <a:spcAft>
                <a:spcPts val="0"/>
              </a:spcAft>
              <a:buClr>
                <a:schemeClr val="lt1"/>
              </a:buClr>
              <a:buSzPts val="1200"/>
              <a:buNone/>
              <a:defRPr b="0" i="0" sz="1200">
                <a:solidFill>
                  <a:schemeClr val="lt1"/>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56" name="Google Shape;56;p25"/>
          <p:cNvSpPr txBox="1"/>
          <p:nvPr/>
        </p:nvSpPr>
        <p:spPr>
          <a:xfrm>
            <a:off x="439877" y="6583802"/>
            <a:ext cx="1158334" cy="402652"/>
          </a:xfrm>
          <a:prstGeom prst="rect">
            <a:avLst/>
          </a:prstGeom>
          <a:noFill/>
          <a:ln>
            <a:noFill/>
          </a:ln>
        </p:spPr>
        <p:txBody>
          <a:bodyPr anchorCtr="0" anchor="ctr" bIns="45700" lIns="91425" spcFirstLastPara="1" rIns="91425" wrap="square" tIns="45700">
            <a:noAutofit/>
          </a:bodyPr>
          <a:lstStyle/>
          <a:p>
            <a:pPr indent="0" lvl="0" marL="0" marR="0" rtl="0" algn="l">
              <a:lnSpc>
                <a:spcPct val="114000"/>
              </a:lnSpc>
              <a:spcBef>
                <a:spcPts val="0"/>
              </a:spcBef>
              <a:spcAft>
                <a:spcPts val="0"/>
              </a:spcAft>
              <a:buClr>
                <a:schemeClr val="lt1"/>
              </a:buClr>
              <a:buSzPts val="1200"/>
              <a:buFont typeface="Arial"/>
              <a:buNone/>
            </a:pPr>
            <a:r>
              <a:rPr b="0" i="0" lang="uk-UA" sz="1200">
                <a:solidFill>
                  <a:schemeClr val="lt1"/>
                </a:solidFill>
                <a:latin typeface="Roboto Condensed Light"/>
                <a:ea typeface="Roboto Condensed Light"/>
                <a:cs typeface="Roboto Condensed Light"/>
                <a:sym typeface="Roboto Condensed Light"/>
              </a:rPr>
              <a:t>Верховний Суд</a:t>
            </a:r>
            <a:endParaRPr b="0" i="0" sz="1200">
              <a:solidFill>
                <a:schemeClr val="lt1"/>
              </a:solidFill>
              <a:latin typeface="Roboto Condensed Light"/>
              <a:ea typeface="Roboto Condensed Light"/>
              <a:cs typeface="Roboto Condensed Light"/>
              <a:sym typeface="Roboto Condensed Light"/>
            </a:endParaRPr>
          </a:p>
        </p:txBody>
      </p:sp>
      <p:sp>
        <p:nvSpPr>
          <p:cNvPr id="57" name="Google Shape;57;p25"/>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a:solidFill>
                  <a:schemeClr val="lt1"/>
                </a:solidFill>
                <a:latin typeface="Roboto Condensed Light"/>
                <a:ea typeface="Roboto Condensed Light"/>
                <a:cs typeface="Roboto Condensed Light"/>
                <a:sym typeface="Roboto Condensed Light"/>
              </a:defRPr>
            </a:lvl1pPr>
            <a:lvl2pPr indent="0" lvl="1" marL="0" algn="r">
              <a:spcBef>
                <a:spcPts val="0"/>
              </a:spcBef>
              <a:buNone/>
              <a:defRPr b="0" i="0" sz="1200">
                <a:solidFill>
                  <a:schemeClr val="lt1"/>
                </a:solidFill>
                <a:latin typeface="Roboto Condensed Light"/>
                <a:ea typeface="Roboto Condensed Light"/>
                <a:cs typeface="Roboto Condensed Light"/>
                <a:sym typeface="Roboto Condensed Light"/>
              </a:defRPr>
            </a:lvl2pPr>
            <a:lvl3pPr indent="0" lvl="2" marL="0" algn="r">
              <a:spcBef>
                <a:spcPts val="0"/>
              </a:spcBef>
              <a:buNone/>
              <a:defRPr b="0" i="0" sz="1200">
                <a:solidFill>
                  <a:schemeClr val="lt1"/>
                </a:solidFill>
                <a:latin typeface="Roboto Condensed Light"/>
                <a:ea typeface="Roboto Condensed Light"/>
                <a:cs typeface="Roboto Condensed Light"/>
                <a:sym typeface="Roboto Condensed Light"/>
              </a:defRPr>
            </a:lvl3pPr>
            <a:lvl4pPr indent="0" lvl="3" marL="0" algn="r">
              <a:spcBef>
                <a:spcPts val="0"/>
              </a:spcBef>
              <a:buNone/>
              <a:defRPr b="0" i="0" sz="1200">
                <a:solidFill>
                  <a:schemeClr val="lt1"/>
                </a:solidFill>
                <a:latin typeface="Roboto Condensed Light"/>
                <a:ea typeface="Roboto Condensed Light"/>
                <a:cs typeface="Roboto Condensed Light"/>
                <a:sym typeface="Roboto Condensed Light"/>
              </a:defRPr>
            </a:lvl4pPr>
            <a:lvl5pPr indent="0" lvl="4" marL="0" algn="r">
              <a:spcBef>
                <a:spcPts val="0"/>
              </a:spcBef>
              <a:buNone/>
              <a:defRPr b="0" i="0" sz="1200">
                <a:solidFill>
                  <a:schemeClr val="lt1"/>
                </a:solidFill>
                <a:latin typeface="Roboto Condensed Light"/>
                <a:ea typeface="Roboto Condensed Light"/>
                <a:cs typeface="Roboto Condensed Light"/>
                <a:sym typeface="Roboto Condensed Light"/>
              </a:defRPr>
            </a:lvl5pPr>
            <a:lvl6pPr indent="0" lvl="5" marL="0" algn="r">
              <a:spcBef>
                <a:spcPts val="0"/>
              </a:spcBef>
              <a:buNone/>
              <a:defRPr b="0" i="0" sz="1200">
                <a:solidFill>
                  <a:schemeClr val="lt1"/>
                </a:solidFill>
                <a:latin typeface="Roboto Condensed Light"/>
                <a:ea typeface="Roboto Condensed Light"/>
                <a:cs typeface="Roboto Condensed Light"/>
                <a:sym typeface="Roboto Condensed Light"/>
              </a:defRPr>
            </a:lvl6pPr>
            <a:lvl7pPr indent="0" lvl="6" marL="0" algn="r">
              <a:spcBef>
                <a:spcPts val="0"/>
              </a:spcBef>
              <a:buNone/>
              <a:defRPr b="0" i="0" sz="1200">
                <a:solidFill>
                  <a:schemeClr val="lt1"/>
                </a:solidFill>
                <a:latin typeface="Roboto Condensed Light"/>
                <a:ea typeface="Roboto Condensed Light"/>
                <a:cs typeface="Roboto Condensed Light"/>
                <a:sym typeface="Roboto Condensed Light"/>
              </a:defRPr>
            </a:lvl7pPr>
            <a:lvl8pPr indent="0" lvl="7" marL="0" algn="r">
              <a:spcBef>
                <a:spcPts val="0"/>
              </a:spcBef>
              <a:buNone/>
              <a:defRPr b="0" i="0" sz="1200">
                <a:solidFill>
                  <a:schemeClr val="lt1"/>
                </a:solidFill>
                <a:latin typeface="Roboto Condensed Light"/>
                <a:ea typeface="Roboto Condensed Light"/>
                <a:cs typeface="Roboto Condensed Light"/>
                <a:sym typeface="Roboto Condensed Light"/>
              </a:defRPr>
            </a:lvl8pPr>
            <a:lvl9pPr indent="0" lvl="8" marL="0" algn="r">
              <a:spcBef>
                <a:spcPts val="0"/>
              </a:spcBef>
              <a:buNone/>
              <a:defRPr b="0" i="0" sz="1200">
                <a:solidFill>
                  <a:schemeClr val="lt1"/>
                </a:solidFill>
                <a:latin typeface="Roboto Condensed Light"/>
                <a:ea typeface="Roboto Condensed Light"/>
                <a:cs typeface="Roboto Condensed Light"/>
                <a:sym typeface="Roboto Condensed Light"/>
              </a:defRPr>
            </a:lvl9pPr>
          </a:lstStyle>
          <a:p>
            <a:pPr indent="0" lvl="0" marL="0" rtl="0" algn="r">
              <a:spcBef>
                <a:spcPts val="0"/>
              </a:spcBef>
              <a:spcAft>
                <a:spcPts val="0"/>
              </a:spcAft>
              <a:buNone/>
            </a:pPr>
            <a:fld id="{00000000-1234-1234-1234-123412341234}" type="slidenum">
              <a:rPr lang="uk-UA"/>
              <a:t>‹#›</a:t>
            </a:fld>
            <a:endParaRPr/>
          </a:p>
        </p:txBody>
      </p:sp>
      <p:sp>
        <p:nvSpPr>
          <p:cNvPr id="58" name="Google Shape;58;p25"/>
          <p:cNvSpPr txBox="1"/>
          <p:nvPr>
            <p:ph type="ctrTitle"/>
          </p:nvPr>
        </p:nvSpPr>
        <p:spPr>
          <a:xfrm>
            <a:off x="454771" y="387545"/>
            <a:ext cx="9085342" cy="450343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4800"/>
              <a:buFont typeface="Roboto Condensed Light"/>
              <a:buNone/>
              <a:defRPr b="0" i="0" sz="4800">
                <a:solidFill>
                  <a:schemeClr val="lt1"/>
                </a:solidFill>
                <a:latin typeface="Roboto Condensed Light"/>
                <a:ea typeface="Roboto Condensed Light"/>
                <a:cs typeface="Roboto Condensed Light"/>
                <a:sym typeface="Roboto Condensed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Слайд з таблицею">
  <p:cSld name="8. Слайд з таблицею">
    <p:bg>
      <p:bgPr>
        <a:solidFill>
          <a:srgbClr val="EFE7E3"/>
        </a:solidFill>
      </p:bgPr>
    </p:bg>
    <p:spTree>
      <p:nvGrpSpPr>
        <p:cNvPr id="59" name="Shape 59"/>
        <p:cNvGrpSpPr/>
        <p:nvPr/>
      </p:nvGrpSpPr>
      <p:grpSpPr>
        <a:xfrm>
          <a:off x="0" y="0"/>
          <a:ext cx="0" cy="0"/>
          <a:chOff x="0" y="0"/>
          <a:chExt cx="0" cy="0"/>
        </a:xfrm>
      </p:grpSpPr>
      <p:sp>
        <p:nvSpPr>
          <p:cNvPr id="60" name="Google Shape;60;p26"/>
          <p:cNvSpPr txBox="1"/>
          <p:nvPr>
            <p:ph type="ctrTitle"/>
          </p:nvPr>
        </p:nvSpPr>
        <p:spPr>
          <a:xfrm>
            <a:off x="454771" y="376912"/>
            <a:ext cx="9085342" cy="5910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274E"/>
              </a:buClr>
              <a:buSzPts val="3600"/>
              <a:buFont typeface="Roboto Condensed Light"/>
              <a:buNone/>
              <a:defRPr b="0" i="0" sz="3600">
                <a:solidFill>
                  <a:srgbClr val="00274E"/>
                </a:solidFill>
                <a:latin typeface="Roboto Condensed Light"/>
                <a:ea typeface="Roboto Condensed Light"/>
                <a:cs typeface="Roboto Condensed Light"/>
                <a:sym typeface="Roboto Condensed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cxnSp>
        <p:nvCxnSpPr>
          <p:cNvPr id="61" name="Google Shape;61;p26"/>
          <p:cNvCxnSpPr/>
          <p:nvPr/>
        </p:nvCxnSpPr>
        <p:spPr>
          <a:xfrm>
            <a:off x="541484" y="6963794"/>
            <a:ext cx="336537" cy="0"/>
          </a:xfrm>
          <a:prstGeom prst="straightConnector1">
            <a:avLst/>
          </a:prstGeom>
          <a:noFill/>
          <a:ln cap="flat" cmpd="sng" w="14200">
            <a:solidFill>
              <a:srgbClr val="00274E"/>
            </a:solidFill>
            <a:prstDash val="solid"/>
            <a:miter lim="800000"/>
            <a:headEnd len="sm" w="sm" type="none"/>
            <a:tailEnd len="sm" w="sm" type="none"/>
          </a:ln>
        </p:spPr>
      </p:cxnSp>
      <p:sp>
        <p:nvSpPr>
          <p:cNvPr id="62" name="Google Shape;62;p26"/>
          <p:cNvSpPr txBox="1"/>
          <p:nvPr>
            <p:ph idx="1" type="body"/>
          </p:nvPr>
        </p:nvSpPr>
        <p:spPr>
          <a:xfrm>
            <a:off x="1784253" y="6661398"/>
            <a:ext cx="5364366" cy="3250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3"/>
              </a:spcBef>
              <a:spcAft>
                <a:spcPts val="0"/>
              </a:spcAft>
              <a:buClr>
                <a:srgbClr val="00274E"/>
              </a:buClr>
              <a:buSzPts val="1200"/>
              <a:buNone/>
              <a:defRPr b="0" i="0" sz="1200">
                <a:solidFill>
                  <a:srgbClr val="00274E"/>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63" name="Google Shape;63;p26"/>
          <p:cNvSpPr txBox="1"/>
          <p:nvPr/>
        </p:nvSpPr>
        <p:spPr>
          <a:xfrm>
            <a:off x="439877" y="6583802"/>
            <a:ext cx="1158334" cy="402652"/>
          </a:xfrm>
          <a:prstGeom prst="rect">
            <a:avLst/>
          </a:prstGeom>
          <a:noFill/>
          <a:ln>
            <a:noFill/>
          </a:ln>
        </p:spPr>
        <p:txBody>
          <a:bodyPr anchorCtr="0" anchor="ctr" bIns="45700" lIns="91425" spcFirstLastPara="1" rIns="91425" wrap="square" tIns="45700">
            <a:noAutofit/>
          </a:bodyPr>
          <a:lstStyle/>
          <a:p>
            <a:pPr indent="0" lvl="0" marL="0" marR="0" rtl="0" algn="l">
              <a:lnSpc>
                <a:spcPct val="114000"/>
              </a:lnSpc>
              <a:spcBef>
                <a:spcPts val="0"/>
              </a:spcBef>
              <a:spcAft>
                <a:spcPts val="0"/>
              </a:spcAft>
              <a:buClr>
                <a:srgbClr val="00274E"/>
              </a:buClr>
              <a:buSzPts val="1200"/>
              <a:buFont typeface="Arial"/>
              <a:buNone/>
            </a:pPr>
            <a:r>
              <a:rPr b="0" i="0" lang="uk-UA" sz="1200">
                <a:solidFill>
                  <a:srgbClr val="00274E"/>
                </a:solidFill>
                <a:latin typeface="Roboto Condensed Light"/>
                <a:ea typeface="Roboto Condensed Light"/>
                <a:cs typeface="Roboto Condensed Light"/>
                <a:sym typeface="Roboto Condensed Light"/>
              </a:rPr>
              <a:t>Верховний Суд</a:t>
            </a:r>
            <a:endParaRPr b="0" i="0" sz="1200">
              <a:solidFill>
                <a:srgbClr val="00274E"/>
              </a:solidFill>
              <a:latin typeface="Roboto Condensed Light"/>
              <a:ea typeface="Roboto Condensed Light"/>
              <a:cs typeface="Roboto Condensed Light"/>
              <a:sym typeface="Roboto Condensed Light"/>
            </a:endParaRPr>
          </a:p>
        </p:txBody>
      </p:sp>
      <p:sp>
        <p:nvSpPr>
          <p:cNvPr id="64" name="Google Shape;64;p26"/>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a:solidFill>
                  <a:srgbClr val="00274E"/>
                </a:solidFill>
                <a:latin typeface="Roboto Condensed Light"/>
                <a:ea typeface="Roboto Condensed Light"/>
                <a:cs typeface="Roboto Condensed Light"/>
                <a:sym typeface="Roboto Condensed Light"/>
              </a:defRPr>
            </a:lvl1pPr>
            <a:lvl2pPr indent="0" lvl="1" marL="0" algn="r">
              <a:spcBef>
                <a:spcPts val="0"/>
              </a:spcBef>
              <a:buNone/>
              <a:defRPr b="0" i="0" sz="1200">
                <a:solidFill>
                  <a:srgbClr val="00274E"/>
                </a:solidFill>
                <a:latin typeface="Roboto Condensed Light"/>
                <a:ea typeface="Roboto Condensed Light"/>
                <a:cs typeface="Roboto Condensed Light"/>
                <a:sym typeface="Roboto Condensed Light"/>
              </a:defRPr>
            </a:lvl2pPr>
            <a:lvl3pPr indent="0" lvl="2" marL="0" algn="r">
              <a:spcBef>
                <a:spcPts val="0"/>
              </a:spcBef>
              <a:buNone/>
              <a:defRPr b="0" i="0" sz="1200">
                <a:solidFill>
                  <a:srgbClr val="00274E"/>
                </a:solidFill>
                <a:latin typeface="Roboto Condensed Light"/>
                <a:ea typeface="Roboto Condensed Light"/>
                <a:cs typeface="Roboto Condensed Light"/>
                <a:sym typeface="Roboto Condensed Light"/>
              </a:defRPr>
            </a:lvl3pPr>
            <a:lvl4pPr indent="0" lvl="3" marL="0" algn="r">
              <a:spcBef>
                <a:spcPts val="0"/>
              </a:spcBef>
              <a:buNone/>
              <a:defRPr b="0" i="0" sz="1200">
                <a:solidFill>
                  <a:srgbClr val="00274E"/>
                </a:solidFill>
                <a:latin typeface="Roboto Condensed Light"/>
                <a:ea typeface="Roboto Condensed Light"/>
                <a:cs typeface="Roboto Condensed Light"/>
                <a:sym typeface="Roboto Condensed Light"/>
              </a:defRPr>
            </a:lvl4pPr>
            <a:lvl5pPr indent="0" lvl="4" marL="0" algn="r">
              <a:spcBef>
                <a:spcPts val="0"/>
              </a:spcBef>
              <a:buNone/>
              <a:defRPr b="0" i="0" sz="1200">
                <a:solidFill>
                  <a:srgbClr val="00274E"/>
                </a:solidFill>
                <a:latin typeface="Roboto Condensed Light"/>
                <a:ea typeface="Roboto Condensed Light"/>
                <a:cs typeface="Roboto Condensed Light"/>
                <a:sym typeface="Roboto Condensed Light"/>
              </a:defRPr>
            </a:lvl5pPr>
            <a:lvl6pPr indent="0" lvl="5" marL="0" algn="r">
              <a:spcBef>
                <a:spcPts val="0"/>
              </a:spcBef>
              <a:buNone/>
              <a:defRPr b="0" i="0" sz="1200">
                <a:solidFill>
                  <a:srgbClr val="00274E"/>
                </a:solidFill>
                <a:latin typeface="Roboto Condensed Light"/>
                <a:ea typeface="Roboto Condensed Light"/>
                <a:cs typeface="Roboto Condensed Light"/>
                <a:sym typeface="Roboto Condensed Light"/>
              </a:defRPr>
            </a:lvl6pPr>
            <a:lvl7pPr indent="0" lvl="6" marL="0" algn="r">
              <a:spcBef>
                <a:spcPts val="0"/>
              </a:spcBef>
              <a:buNone/>
              <a:defRPr b="0" i="0" sz="1200">
                <a:solidFill>
                  <a:srgbClr val="00274E"/>
                </a:solidFill>
                <a:latin typeface="Roboto Condensed Light"/>
                <a:ea typeface="Roboto Condensed Light"/>
                <a:cs typeface="Roboto Condensed Light"/>
                <a:sym typeface="Roboto Condensed Light"/>
              </a:defRPr>
            </a:lvl7pPr>
            <a:lvl8pPr indent="0" lvl="7" marL="0" algn="r">
              <a:spcBef>
                <a:spcPts val="0"/>
              </a:spcBef>
              <a:buNone/>
              <a:defRPr b="0" i="0" sz="1200">
                <a:solidFill>
                  <a:srgbClr val="00274E"/>
                </a:solidFill>
                <a:latin typeface="Roboto Condensed Light"/>
                <a:ea typeface="Roboto Condensed Light"/>
                <a:cs typeface="Roboto Condensed Light"/>
                <a:sym typeface="Roboto Condensed Light"/>
              </a:defRPr>
            </a:lvl8pPr>
            <a:lvl9pPr indent="0" lvl="8" marL="0" algn="r">
              <a:spcBef>
                <a:spcPts val="0"/>
              </a:spcBef>
              <a:buNone/>
              <a:defRPr b="0" i="0" sz="1200">
                <a:solidFill>
                  <a:srgbClr val="00274E"/>
                </a:solidFill>
                <a:latin typeface="Roboto Condensed Light"/>
                <a:ea typeface="Roboto Condensed Light"/>
                <a:cs typeface="Roboto Condensed Light"/>
                <a:sym typeface="Roboto Condensed Light"/>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 Слайд зі списком">
  <p:cSld name="9. Слайд зі списком">
    <p:spTree>
      <p:nvGrpSpPr>
        <p:cNvPr id="65" name="Shape 65"/>
        <p:cNvGrpSpPr/>
        <p:nvPr/>
      </p:nvGrpSpPr>
      <p:grpSpPr>
        <a:xfrm>
          <a:off x="0" y="0"/>
          <a:ext cx="0" cy="0"/>
          <a:chOff x="0" y="0"/>
          <a:chExt cx="0" cy="0"/>
        </a:xfrm>
      </p:grpSpPr>
      <p:sp>
        <p:nvSpPr>
          <p:cNvPr id="66" name="Google Shape;66;p27"/>
          <p:cNvSpPr txBox="1"/>
          <p:nvPr>
            <p:ph type="ctrTitle"/>
          </p:nvPr>
        </p:nvSpPr>
        <p:spPr>
          <a:xfrm>
            <a:off x="454771" y="376912"/>
            <a:ext cx="9085342" cy="5910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00274E"/>
              </a:buClr>
              <a:buSzPts val="3600"/>
              <a:buFont typeface="Roboto Condensed Light"/>
              <a:buNone/>
              <a:defRPr b="0" i="0" sz="3600">
                <a:solidFill>
                  <a:srgbClr val="00274E"/>
                </a:solidFill>
                <a:latin typeface="Roboto Condensed Light"/>
                <a:ea typeface="Roboto Condensed Light"/>
                <a:cs typeface="Roboto Condensed Light"/>
                <a:sym typeface="Roboto Condensed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7"/>
          <p:cNvSpPr txBox="1"/>
          <p:nvPr>
            <p:ph idx="1" type="subTitle"/>
          </p:nvPr>
        </p:nvSpPr>
        <p:spPr>
          <a:xfrm>
            <a:off x="454772" y="1290593"/>
            <a:ext cx="3776986" cy="3606721"/>
          </a:xfrm>
          <a:prstGeom prst="rect">
            <a:avLst/>
          </a:prstGeom>
          <a:noFill/>
          <a:ln>
            <a:noFill/>
          </a:ln>
        </p:spPr>
        <p:txBody>
          <a:bodyPr anchorCtr="0" anchor="t" bIns="45700" lIns="91425" spcFirstLastPara="1" rIns="91425" wrap="square" tIns="45700">
            <a:noAutofit/>
          </a:bodyPr>
          <a:lstStyle>
            <a:lvl1pPr lvl="0" marR="0" algn="l">
              <a:lnSpc>
                <a:spcPct val="114000"/>
              </a:lnSpc>
              <a:spcBef>
                <a:spcPts val="0"/>
              </a:spcBef>
              <a:spcAft>
                <a:spcPts val="0"/>
              </a:spcAft>
              <a:buClr>
                <a:schemeClr val="dk1"/>
              </a:buClr>
              <a:buSzPts val="1800"/>
              <a:buFont typeface="Arial"/>
              <a:buChar char="•"/>
              <a:defRPr b="0" i="0" sz="1800">
                <a:latin typeface="Roboto Condensed Light"/>
                <a:ea typeface="Roboto Condensed Light"/>
                <a:cs typeface="Roboto Condensed Light"/>
                <a:sym typeface="Roboto Condensed Light"/>
              </a:defRPr>
            </a:lvl1pPr>
            <a:lvl2pPr lvl="1" algn="ctr">
              <a:lnSpc>
                <a:spcPct val="90000"/>
              </a:lnSpc>
              <a:spcBef>
                <a:spcPts val="551"/>
              </a:spcBef>
              <a:spcAft>
                <a:spcPts val="0"/>
              </a:spcAft>
              <a:buClr>
                <a:schemeClr val="dk1"/>
              </a:buClr>
              <a:buSzPts val="2206"/>
              <a:buNone/>
              <a:defRPr sz="2206"/>
            </a:lvl2pPr>
            <a:lvl3pPr lvl="2" algn="ctr">
              <a:lnSpc>
                <a:spcPct val="90000"/>
              </a:lnSpc>
              <a:spcBef>
                <a:spcPts val="551"/>
              </a:spcBef>
              <a:spcAft>
                <a:spcPts val="0"/>
              </a:spcAft>
              <a:buClr>
                <a:schemeClr val="dk1"/>
              </a:buClr>
              <a:buSzPts val="1985"/>
              <a:buNone/>
              <a:defRPr sz="1985"/>
            </a:lvl3pPr>
            <a:lvl4pPr lvl="3" algn="ctr">
              <a:lnSpc>
                <a:spcPct val="90000"/>
              </a:lnSpc>
              <a:spcBef>
                <a:spcPts val="551"/>
              </a:spcBef>
              <a:spcAft>
                <a:spcPts val="0"/>
              </a:spcAft>
              <a:buClr>
                <a:schemeClr val="dk1"/>
              </a:buClr>
              <a:buSzPts val="1764"/>
              <a:buNone/>
              <a:defRPr sz="1764"/>
            </a:lvl4pPr>
            <a:lvl5pPr lvl="4" algn="ctr">
              <a:lnSpc>
                <a:spcPct val="90000"/>
              </a:lnSpc>
              <a:spcBef>
                <a:spcPts val="551"/>
              </a:spcBef>
              <a:spcAft>
                <a:spcPts val="0"/>
              </a:spcAft>
              <a:buClr>
                <a:schemeClr val="dk1"/>
              </a:buClr>
              <a:buSzPts val="1764"/>
              <a:buNone/>
              <a:defRPr sz="1764"/>
            </a:lvl5pPr>
            <a:lvl6pPr lvl="5" algn="ctr">
              <a:lnSpc>
                <a:spcPct val="90000"/>
              </a:lnSpc>
              <a:spcBef>
                <a:spcPts val="551"/>
              </a:spcBef>
              <a:spcAft>
                <a:spcPts val="0"/>
              </a:spcAft>
              <a:buClr>
                <a:schemeClr val="dk1"/>
              </a:buClr>
              <a:buSzPts val="1764"/>
              <a:buNone/>
              <a:defRPr sz="1764"/>
            </a:lvl6pPr>
            <a:lvl7pPr lvl="6" algn="ctr">
              <a:lnSpc>
                <a:spcPct val="90000"/>
              </a:lnSpc>
              <a:spcBef>
                <a:spcPts val="551"/>
              </a:spcBef>
              <a:spcAft>
                <a:spcPts val="0"/>
              </a:spcAft>
              <a:buClr>
                <a:schemeClr val="dk1"/>
              </a:buClr>
              <a:buSzPts val="1764"/>
              <a:buNone/>
              <a:defRPr sz="1764"/>
            </a:lvl7pPr>
            <a:lvl8pPr lvl="7" algn="ctr">
              <a:lnSpc>
                <a:spcPct val="90000"/>
              </a:lnSpc>
              <a:spcBef>
                <a:spcPts val="551"/>
              </a:spcBef>
              <a:spcAft>
                <a:spcPts val="0"/>
              </a:spcAft>
              <a:buClr>
                <a:schemeClr val="dk1"/>
              </a:buClr>
              <a:buSzPts val="1764"/>
              <a:buNone/>
              <a:defRPr sz="1764"/>
            </a:lvl8pPr>
            <a:lvl9pPr lvl="8" algn="ctr">
              <a:lnSpc>
                <a:spcPct val="90000"/>
              </a:lnSpc>
              <a:spcBef>
                <a:spcPts val="551"/>
              </a:spcBef>
              <a:spcAft>
                <a:spcPts val="0"/>
              </a:spcAft>
              <a:buClr>
                <a:schemeClr val="dk1"/>
              </a:buClr>
              <a:buSzPts val="1764"/>
              <a:buNone/>
              <a:defRPr sz="1764"/>
            </a:lvl9pPr>
          </a:lstStyle>
          <a:p/>
        </p:txBody>
      </p:sp>
      <p:cxnSp>
        <p:nvCxnSpPr>
          <p:cNvPr id="68" name="Google Shape;68;p27"/>
          <p:cNvCxnSpPr/>
          <p:nvPr/>
        </p:nvCxnSpPr>
        <p:spPr>
          <a:xfrm>
            <a:off x="541484" y="6963794"/>
            <a:ext cx="336537" cy="0"/>
          </a:xfrm>
          <a:prstGeom prst="straightConnector1">
            <a:avLst/>
          </a:prstGeom>
          <a:noFill/>
          <a:ln cap="flat" cmpd="sng" w="14200">
            <a:solidFill>
              <a:srgbClr val="00274E"/>
            </a:solidFill>
            <a:prstDash val="solid"/>
            <a:miter lim="800000"/>
            <a:headEnd len="sm" w="sm" type="none"/>
            <a:tailEnd len="sm" w="sm" type="none"/>
          </a:ln>
        </p:spPr>
      </p:cxnSp>
      <p:sp>
        <p:nvSpPr>
          <p:cNvPr id="69" name="Google Shape;69;p27"/>
          <p:cNvSpPr txBox="1"/>
          <p:nvPr>
            <p:ph idx="2" type="body"/>
          </p:nvPr>
        </p:nvSpPr>
        <p:spPr>
          <a:xfrm>
            <a:off x="1784253" y="6661398"/>
            <a:ext cx="5364366" cy="32505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103"/>
              </a:spcBef>
              <a:spcAft>
                <a:spcPts val="0"/>
              </a:spcAft>
              <a:buClr>
                <a:srgbClr val="00274E"/>
              </a:buClr>
              <a:buSzPts val="1200"/>
              <a:buNone/>
              <a:defRPr b="0" i="0" sz="1200">
                <a:solidFill>
                  <a:srgbClr val="00274E"/>
                </a:solidFill>
                <a:latin typeface="Roboto Condensed Light"/>
                <a:ea typeface="Roboto Condensed Light"/>
                <a:cs typeface="Roboto Condensed Light"/>
                <a:sym typeface="Roboto Condensed Light"/>
              </a:defRPr>
            </a:lvl1pPr>
            <a:lvl2pPr indent="-342900" lvl="1" marL="914400" algn="l">
              <a:lnSpc>
                <a:spcPct val="90000"/>
              </a:lnSpc>
              <a:spcBef>
                <a:spcPts val="551"/>
              </a:spcBef>
              <a:spcAft>
                <a:spcPts val="0"/>
              </a:spcAft>
              <a:buClr>
                <a:schemeClr val="dk1"/>
              </a:buClr>
              <a:buSzPts val="1800"/>
              <a:buChar char="•"/>
              <a:defRPr/>
            </a:lvl2pPr>
            <a:lvl3pPr indent="-342900" lvl="2" marL="1371600" algn="l">
              <a:lnSpc>
                <a:spcPct val="90000"/>
              </a:lnSpc>
              <a:spcBef>
                <a:spcPts val="551"/>
              </a:spcBef>
              <a:spcAft>
                <a:spcPts val="0"/>
              </a:spcAft>
              <a:buClr>
                <a:schemeClr val="dk1"/>
              </a:buClr>
              <a:buSzPts val="1800"/>
              <a:buChar char="•"/>
              <a:defRPr/>
            </a:lvl3pPr>
            <a:lvl4pPr indent="-342900" lvl="3" marL="1828800" algn="l">
              <a:lnSpc>
                <a:spcPct val="90000"/>
              </a:lnSpc>
              <a:spcBef>
                <a:spcPts val="551"/>
              </a:spcBef>
              <a:spcAft>
                <a:spcPts val="0"/>
              </a:spcAft>
              <a:buClr>
                <a:schemeClr val="dk1"/>
              </a:buClr>
              <a:buSzPts val="1800"/>
              <a:buChar char="•"/>
              <a:defRPr/>
            </a:lvl4pPr>
            <a:lvl5pPr indent="-342900" lvl="4" marL="2286000" algn="l">
              <a:lnSpc>
                <a:spcPct val="90000"/>
              </a:lnSpc>
              <a:spcBef>
                <a:spcPts val="551"/>
              </a:spcBef>
              <a:spcAft>
                <a:spcPts val="0"/>
              </a:spcAft>
              <a:buClr>
                <a:schemeClr val="dk1"/>
              </a:buClr>
              <a:buSzPts val="1800"/>
              <a:buChar char="•"/>
              <a:defRPr/>
            </a:lvl5pPr>
            <a:lvl6pPr indent="-342900" lvl="5" marL="2743200" algn="l">
              <a:lnSpc>
                <a:spcPct val="90000"/>
              </a:lnSpc>
              <a:spcBef>
                <a:spcPts val="551"/>
              </a:spcBef>
              <a:spcAft>
                <a:spcPts val="0"/>
              </a:spcAft>
              <a:buClr>
                <a:schemeClr val="dk1"/>
              </a:buClr>
              <a:buSzPts val="1800"/>
              <a:buChar char="•"/>
              <a:defRPr/>
            </a:lvl6pPr>
            <a:lvl7pPr indent="-342900" lvl="6" marL="3200400" algn="l">
              <a:lnSpc>
                <a:spcPct val="90000"/>
              </a:lnSpc>
              <a:spcBef>
                <a:spcPts val="551"/>
              </a:spcBef>
              <a:spcAft>
                <a:spcPts val="0"/>
              </a:spcAft>
              <a:buClr>
                <a:schemeClr val="dk1"/>
              </a:buClr>
              <a:buSzPts val="1800"/>
              <a:buChar char="•"/>
              <a:defRPr/>
            </a:lvl7pPr>
            <a:lvl8pPr indent="-342900" lvl="7" marL="3657600" algn="l">
              <a:lnSpc>
                <a:spcPct val="90000"/>
              </a:lnSpc>
              <a:spcBef>
                <a:spcPts val="551"/>
              </a:spcBef>
              <a:spcAft>
                <a:spcPts val="0"/>
              </a:spcAft>
              <a:buClr>
                <a:schemeClr val="dk1"/>
              </a:buClr>
              <a:buSzPts val="1800"/>
              <a:buChar char="•"/>
              <a:defRPr/>
            </a:lvl8pPr>
            <a:lvl9pPr indent="-342900" lvl="8" marL="4114800" algn="l">
              <a:lnSpc>
                <a:spcPct val="90000"/>
              </a:lnSpc>
              <a:spcBef>
                <a:spcPts val="551"/>
              </a:spcBef>
              <a:spcAft>
                <a:spcPts val="0"/>
              </a:spcAft>
              <a:buClr>
                <a:schemeClr val="dk1"/>
              </a:buClr>
              <a:buSzPts val="1800"/>
              <a:buChar char="•"/>
              <a:defRPr/>
            </a:lvl9pPr>
          </a:lstStyle>
          <a:p/>
        </p:txBody>
      </p:sp>
      <p:sp>
        <p:nvSpPr>
          <p:cNvPr id="70" name="Google Shape;70;p27"/>
          <p:cNvSpPr txBox="1"/>
          <p:nvPr/>
        </p:nvSpPr>
        <p:spPr>
          <a:xfrm>
            <a:off x="439877" y="6583802"/>
            <a:ext cx="1158334" cy="402652"/>
          </a:xfrm>
          <a:prstGeom prst="rect">
            <a:avLst/>
          </a:prstGeom>
          <a:noFill/>
          <a:ln>
            <a:noFill/>
          </a:ln>
        </p:spPr>
        <p:txBody>
          <a:bodyPr anchorCtr="0" anchor="ctr" bIns="45700" lIns="91425" spcFirstLastPara="1" rIns="91425" wrap="square" tIns="45700">
            <a:noAutofit/>
          </a:bodyPr>
          <a:lstStyle/>
          <a:p>
            <a:pPr indent="0" lvl="0" marL="0" marR="0" rtl="0" algn="l">
              <a:lnSpc>
                <a:spcPct val="114000"/>
              </a:lnSpc>
              <a:spcBef>
                <a:spcPts val="0"/>
              </a:spcBef>
              <a:spcAft>
                <a:spcPts val="0"/>
              </a:spcAft>
              <a:buClr>
                <a:srgbClr val="00274E"/>
              </a:buClr>
              <a:buSzPts val="1200"/>
              <a:buFont typeface="Arial"/>
              <a:buNone/>
            </a:pPr>
            <a:r>
              <a:rPr b="0" i="0" lang="uk-UA" sz="1200">
                <a:solidFill>
                  <a:srgbClr val="00274E"/>
                </a:solidFill>
                <a:latin typeface="Roboto Condensed Light"/>
                <a:ea typeface="Roboto Condensed Light"/>
                <a:cs typeface="Roboto Condensed Light"/>
                <a:sym typeface="Roboto Condensed Light"/>
              </a:rPr>
              <a:t>Верховний Суд</a:t>
            </a:r>
            <a:endParaRPr b="0" i="0" sz="1200">
              <a:solidFill>
                <a:srgbClr val="00274E"/>
              </a:solidFill>
              <a:latin typeface="Roboto Condensed Light"/>
              <a:ea typeface="Roboto Condensed Light"/>
              <a:cs typeface="Roboto Condensed Light"/>
              <a:sym typeface="Roboto Condensed Light"/>
            </a:endParaRPr>
          </a:p>
        </p:txBody>
      </p:sp>
      <p:sp>
        <p:nvSpPr>
          <p:cNvPr id="71" name="Google Shape;71;p27"/>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a:solidFill>
                  <a:srgbClr val="00274E"/>
                </a:solidFill>
                <a:latin typeface="Roboto Condensed Light"/>
                <a:ea typeface="Roboto Condensed Light"/>
                <a:cs typeface="Roboto Condensed Light"/>
                <a:sym typeface="Roboto Condensed Light"/>
              </a:defRPr>
            </a:lvl1pPr>
            <a:lvl2pPr indent="0" lvl="1" marL="0" algn="r">
              <a:spcBef>
                <a:spcPts val="0"/>
              </a:spcBef>
              <a:buNone/>
              <a:defRPr b="0" i="0" sz="1200">
                <a:solidFill>
                  <a:srgbClr val="00274E"/>
                </a:solidFill>
                <a:latin typeface="Roboto Condensed Light"/>
                <a:ea typeface="Roboto Condensed Light"/>
                <a:cs typeface="Roboto Condensed Light"/>
                <a:sym typeface="Roboto Condensed Light"/>
              </a:defRPr>
            </a:lvl2pPr>
            <a:lvl3pPr indent="0" lvl="2" marL="0" algn="r">
              <a:spcBef>
                <a:spcPts val="0"/>
              </a:spcBef>
              <a:buNone/>
              <a:defRPr b="0" i="0" sz="1200">
                <a:solidFill>
                  <a:srgbClr val="00274E"/>
                </a:solidFill>
                <a:latin typeface="Roboto Condensed Light"/>
                <a:ea typeface="Roboto Condensed Light"/>
                <a:cs typeface="Roboto Condensed Light"/>
                <a:sym typeface="Roboto Condensed Light"/>
              </a:defRPr>
            </a:lvl3pPr>
            <a:lvl4pPr indent="0" lvl="3" marL="0" algn="r">
              <a:spcBef>
                <a:spcPts val="0"/>
              </a:spcBef>
              <a:buNone/>
              <a:defRPr b="0" i="0" sz="1200">
                <a:solidFill>
                  <a:srgbClr val="00274E"/>
                </a:solidFill>
                <a:latin typeface="Roboto Condensed Light"/>
                <a:ea typeface="Roboto Condensed Light"/>
                <a:cs typeface="Roboto Condensed Light"/>
                <a:sym typeface="Roboto Condensed Light"/>
              </a:defRPr>
            </a:lvl4pPr>
            <a:lvl5pPr indent="0" lvl="4" marL="0" algn="r">
              <a:spcBef>
                <a:spcPts val="0"/>
              </a:spcBef>
              <a:buNone/>
              <a:defRPr b="0" i="0" sz="1200">
                <a:solidFill>
                  <a:srgbClr val="00274E"/>
                </a:solidFill>
                <a:latin typeface="Roboto Condensed Light"/>
                <a:ea typeface="Roboto Condensed Light"/>
                <a:cs typeface="Roboto Condensed Light"/>
                <a:sym typeface="Roboto Condensed Light"/>
              </a:defRPr>
            </a:lvl5pPr>
            <a:lvl6pPr indent="0" lvl="5" marL="0" algn="r">
              <a:spcBef>
                <a:spcPts val="0"/>
              </a:spcBef>
              <a:buNone/>
              <a:defRPr b="0" i="0" sz="1200">
                <a:solidFill>
                  <a:srgbClr val="00274E"/>
                </a:solidFill>
                <a:latin typeface="Roboto Condensed Light"/>
                <a:ea typeface="Roboto Condensed Light"/>
                <a:cs typeface="Roboto Condensed Light"/>
                <a:sym typeface="Roboto Condensed Light"/>
              </a:defRPr>
            </a:lvl6pPr>
            <a:lvl7pPr indent="0" lvl="6" marL="0" algn="r">
              <a:spcBef>
                <a:spcPts val="0"/>
              </a:spcBef>
              <a:buNone/>
              <a:defRPr b="0" i="0" sz="1200">
                <a:solidFill>
                  <a:srgbClr val="00274E"/>
                </a:solidFill>
                <a:latin typeface="Roboto Condensed Light"/>
                <a:ea typeface="Roboto Condensed Light"/>
                <a:cs typeface="Roboto Condensed Light"/>
                <a:sym typeface="Roboto Condensed Light"/>
              </a:defRPr>
            </a:lvl7pPr>
            <a:lvl8pPr indent="0" lvl="7" marL="0" algn="r">
              <a:spcBef>
                <a:spcPts val="0"/>
              </a:spcBef>
              <a:buNone/>
              <a:defRPr b="0" i="0" sz="1200">
                <a:solidFill>
                  <a:srgbClr val="00274E"/>
                </a:solidFill>
                <a:latin typeface="Roboto Condensed Light"/>
                <a:ea typeface="Roboto Condensed Light"/>
                <a:cs typeface="Roboto Condensed Light"/>
                <a:sym typeface="Roboto Condensed Light"/>
              </a:defRPr>
            </a:lvl8pPr>
            <a:lvl9pPr indent="0" lvl="8" marL="0" algn="r">
              <a:spcBef>
                <a:spcPts val="0"/>
              </a:spcBef>
              <a:buNone/>
              <a:defRPr b="0" i="0" sz="1200">
                <a:solidFill>
                  <a:srgbClr val="00274E"/>
                </a:solidFill>
                <a:latin typeface="Roboto Condensed Light"/>
                <a:ea typeface="Roboto Condensed Light"/>
                <a:cs typeface="Roboto Condensed Light"/>
                <a:sym typeface="Roboto Condensed Light"/>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8"/>
          <p:cNvSpPr txBox="1"/>
          <p:nvPr>
            <p:ph type="title"/>
          </p:nvPr>
        </p:nvSpPr>
        <p:spPr>
          <a:xfrm>
            <a:off x="734844" y="402654"/>
            <a:ext cx="9218950" cy="1461801"/>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852"/>
              <a:buFont typeface="Calibri"/>
              <a:buNone/>
              <a:defRPr b="0" i="0" sz="4852"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8"/>
          <p:cNvSpPr txBox="1"/>
          <p:nvPr>
            <p:ph idx="1" type="body"/>
          </p:nvPr>
        </p:nvSpPr>
        <p:spPr>
          <a:xfrm>
            <a:off x="734844" y="2013259"/>
            <a:ext cx="9218950" cy="4798559"/>
          </a:xfrm>
          <a:prstGeom prst="rect">
            <a:avLst/>
          </a:prstGeom>
          <a:noFill/>
          <a:ln>
            <a:noFill/>
          </a:ln>
        </p:spPr>
        <p:txBody>
          <a:bodyPr anchorCtr="0" anchor="t" bIns="45700" lIns="91425" spcFirstLastPara="1" rIns="91425" wrap="square" tIns="45700">
            <a:normAutofit/>
          </a:bodyPr>
          <a:lstStyle>
            <a:lvl1pPr indent="-424687" lvl="0" marL="457200" marR="0" rtl="0" algn="l">
              <a:lnSpc>
                <a:spcPct val="90000"/>
              </a:lnSpc>
              <a:spcBef>
                <a:spcPts val="1103"/>
              </a:spcBef>
              <a:spcAft>
                <a:spcPts val="0"/>
              </a:spcAft>
              <a:buClr>
                <a:schemeClr val="dk1"/>
              </a:buClr>
              <a:buSzPts val="3088"/>
              <a:buFont typeface="Arial"/>
              <a:buChar char="•"/>
              <a:defRPr b="0" i="0" sz="3088" u="none" cap="none" strike="noStrike">
                <a:solidFill>
                  <a:schemeClr val="dk1"/>
                </a:solidFill>
                <a:latin typeface="Calibri"/>
                <a:ea typeface="Calibri"/>
                <a:cs typeface="Calibri"/>
                <a:sym typeface="Calibri"/>
              </a:defRPr>
            </a:lvl1pPr>
            <a:lvl2pPr indent="-396684" lvl="1" marL="914400" marR="0" rtl="0" algn="l">
              <a:lnSpc>
                <a:spcPct val="90000"/>
              </a:lnSpc>
              <a:spcBef>
                <a:spcPts val="551"/>
              </a:spcBef>
              <a:spcAft>
                <a:spcPts val="0"/>
              </a:spcAft>
              <a:buClr>
                <a:schemeClr val="dk1"/>
              </a:buClr>
              <a:buSzPts val="2647"/>
              <a:buFont typeface="Arial"/>
              <a:buChar char="•"/>
              <a:defRPr b="0" i="0" sz="2647" u="none" cap="none" strike="noStrike">
                <a:solidFill>
                  <a:schemeClr val="dk1"/>
                </a:solidFill>
                <a:latin typeface="Calibri"/>
                <a:ea typeface="Calibri"/>
                <a:cs typeface="Calibri"/>
                <a:sym typeface="Calibri"/>
              </a:defRPr>
            </a:lvl2pPr>
            <a:lvl3pPr indent="-368681" lvl="2" marL="1371600" marR="0" rtl="0" algn="l">
              <a:lnSpc>
                <a:spcPct val="90000"/>
              </a:lnSpc>
              <a:spcBef>
                <a:spcPts val="551"/>
              </a:spcBef>
              <a:spcAft>
                <a:spcPts val="0"/>
              </a:spcAft>
              <a:buClr>
                <a:schemeClr val="dk1"/>
              </a:buClr>
              <a:buSzPts val="2206"/>
              <a:buFont typeface="Arial"/>
              <a:buChar char="•"/>
              <a:defRPr b="0" i="0" sz="2206" u="none" cap="none" strike="noStrike">
                <a:solidFill>
                  <a:schemeClr val="dk1"/>
                </a:solidFill>
                <a:latin typeface="Calibri"/>
                <a:ea typeface="Calibri"/>
                <a:cs typeface="Calibri"/>
                <a:sym typeface="Calibri"/>
              </a:defRPr>
            </a:lvl3pPr>
            <a:lvl4pPr indent="-354647" lvl="3" marL="1828800"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4pPr>
            <a:lvl5pPr indent="-354647" lvl="4" marL="2286000"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5pPr>
            <a:lvl6pPr indent="-354647" lvl="5" marL="2743200"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6pPr>
            <a:lvl7pPr indent="-354647" lvl="6" marL="3200400"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7pPr>
            <a:lvl8pPr indent="-354647" lvl="7" marL="3657600"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8pPr>
            <a:lvl9pPr indent="-354647" lvl="8" marL="4114800" marR="0" rtl="0" algn="l">
              <a:lnSpc>
                <a:spcPct val="90000"/>
              </a:lnSpc>
              <a:spcBef>
                <a:spcPts val="551"/>
              </a:spcBef>
              <a:spcAft>
                <a:spcPts val="0"/>
              </a:spcAft>
              <a:buClr>
                <a:schemeClr val="dk1"/>
              </a:buClr>
              <a:buSzPts val="1985"/>
              <a:buFont typeface="Arial"/>
              <a:buChar char="•"/>
              <a:defRPr b="0" i="0" sz="1985" u="none" cap="none" strike="noStrike">
                <a:solidFill>
                  <a:schemeClr val="dk1"/>
                </a:solidFill>
                <a:latin typeface="Calibri"/>
                <a:ea typeface="Calibri"/>
                <a:cs typeface="Calibri"/>
                <a:sym typeface="Calibri"/>
              </a:defRPr>
            </a:lvl9pPr>
          </a:lstStyle>
          <a:p/>
        </p:txBody>
      </p:sp>
      <p:sp>
        <p:nvSpPr>
          <p:cNvPr id="12" name="Google Shape;12;p18"/>
          <p:cNvSpPr txBox="1"/>
          <p:nvPr>
            <p:ph idx="10" type="dt"/>
          </p:nvPr>
        </p:nvSpPr>
        <p:spPr>
          <a:xfrm>
            <a:off x="734844" y="7009643"/>
            <a:ext cx="2404944" cy="402652"/>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323"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9pPr>
          </a:lstStyle>
          <a:p/>
        </p:txBody>
      </p:sp>
      <p:sp>
        <p:nvSpPr>
          <p:cNvPr id="13" name="Google Shape;13;p18"/>
          <p:cNvSpPr txBox="1"/>
          <p:nvPr>
            <p:ph idx="11" type="ftr"/>
          </p:nvPr>
        </p:nvSpPr>
        <p:spPr>
          <a:xfrm>
            <a:off x="3540612" y="7009643"/>
            <a:ext cx="3607415" cy="402652"/>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323"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960" u="none" cap="none" strike="noStrike">
                <a:solidFill>
                  <a:schemeClr val="dk1"/>
                </a:solidFill>
                <a:latin typeface="Calibri"/>
                <a:ea typeface="Calibri"/>
                <a:cs typeface="Calibri"/>
                <a:sym typeface="Calibri"/>
              </a:defRPr>
            </a:lvl9pPr>
          </a:lstStyle>
          <a:p/>
        </p:txBody>
      </p:sp>
      <p:sp>
        <p:nvSpPr>
          <p:cNvPr id="14" name="Google Shape;14;p18"/>
          <p:cNvSpPr txBox="1"/>
          <p:nvPr>
            <p:ph idx="12" type="sldNum"/>
          </p:nvPr>
        </p:nvSpPr>
        <p:spPr>
          <a:xfrm>
            <a:off x="7548850" y="7009643"/>
            <a:ext cx="2404944" cy="402652"/>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323" u="none" cap="none" strike="noStrike">
                <a:solidFill>
                  <a:srgbClr val="888888"/>
                </a:solidFill>
                <a:latin typeface="Calibri"/>
                <a:ea typeface="Calibri"/>
                <a:cs typeface="Calibri"/>
                <a:sym typeface="Calibri"/>
              </a:defRPr>
            </a:lvl1pPr>
            <a:lvl2pPr indent="0" lvl="1" marL="0" marR="0" rtl="0" algn="r">
              <a:spcBef>
                <a:spcPts val="0"/>
              </a:spcBef>
              <a:buNone/>
              <a:defRPr b="0" i="0" sz="1323" u="none" cap="none" strike="noStrike">
                <a:solidFill>
                  <a:srgbClr val="888888"/>
                </a:solidFill>
                <a:latin typeface="Calibri"/>
                <a:ea typeface="Calibri"/>
                <a:cs typeface="Calibri"/>
                <a:sym typeface="Calibri"/>
              </a:defRPr>
            </a:lvl2pPr>
            <a:lvl3pPr indent="0" lvl="2" marL="0" marR="0" rtl="0" algn="r">
              <a:spcBef>
                <a:spcPts val="0"/>
              </a:spcBef>
              <a:buNone/>
              <a:defRPr b="0" i="0" sz="1323" u="none" cap="none" strike="noStrike">
                <a:solidFill>
                  <a:srgbClr val="888888"/>
                </a:solidFill>
                <a:latin typeface="Calibri"/>
                <a:ea typeface="Calibri"/>
                <a:cs typeface="Calibri"/>
                <a:sym typeface="Calibri"/>
              </a:defRPr>
            </a:lvl3pPr>
            <a:lvl4pPr indent="0" lvl="3" marL="0" marR="0" rtl="0" algn="r">
              <a:spcBef>
                <a:spcPts val="0"/>
              </a:spcBef>
              <a:buNone/>
              <a:defRPr b="0" i="0" sz="1323" u="none" cap="none" strike="noStrike">
                <a:solidFill>
                  <a:srgbClr val="888888"/>
                </a:solidFill>
                <a:latin typeface="Calibri"/>
                <a:ea typeface="Calibri"/>
                <a:cs typeface="Calibri"/>
                <a:sym typeface="Calibri"/>
              </a:defRPr>
            </a:lvl4pPr>
            <a:lvl5pPr indent="0" lvl="4" marL="0" marR="0" rtl="0" algn="r">
              <a:spcBef>
                <a:spcPts val="0"/>
              </a:spcBef>
              <a:buNone/>
              <a:defRPr b="0" i="0" sz="1323" u="none" cap="none" strike="noStrike">
                <a:solidFill>
                  <a:srgbClr val="888888"/>
                </a:solidFill>
                <a:latin typeface="Calibri"/>
                <a:ea typeface="Calibri"/>
                <a:cs typeface="Calibri"/>
                <a:sym typeface="Calibri"/>
              </a:defRPr>
            </a:lvl5pPr>
            <a:lvl6pPr indent="0" lvl="5" marL="0" marR="0" rtl="0" algn="r">
              <a:spcBef>
                <a:spcPts val="0"/>
              </a:spcBef>
              <a:buNone/>
              <a:defRPr b="0" i="0" sz="1323" u="none" cap="none" strike="noStrike">
                <a:solidFill>
                  <a:srgbClr val="888888"/>
                </a:solidFill>
                <a:latin typeface="Calibri"/>
                <a:ea typeface="Calibri"/>
                <a:cs typeface="Calibri"/>
                <a:sym typeface="Calibri"/>
              </a:defRPr>
            </a:lvl6pPr>
            <a:lvl7pPr indent="0" lvl="6" marL="0" marR="0" rtl="0" algn="r">
              <a:spcBef>
                <a:spcPts val="0"/>
              </a:spcBef>
              <a:buNone/>
              <a:defRPr b="0" i="0" sz="1323" u="none" cap="none" strike="noStrike">
                <a:solidFill>
                  <a:srgbClr val="888888"/>
                </a:solidFill>
                <a:latin typeface="Calibri"/>
                <a:ea typeface="Calibri"/>
                <a:cs typeface="Calibri"/>
                <a:sym typeface="Calibri"/>
              </a:defRPr>
            </a:lvl7pPr>
            <a:lvl8pPr indent="0" lvl="7" marL="0" marR="0" rtl="0" algn="r">
              <a:spcBef>
                <a:spcPts val="0"/>
              </a:spcBef>
              <a:buNone/>
              <a:defRPr b="0" i="0" sz="1323" u="none" cap="none" strike="noStrike">
                <a:solidFill>
                  <a:srgbClr val="888888"/>
                </a:solidFill>
                <a:latin typeface="Calibri"/>
                <a:ea typeface="Calibri"/>
                <a:cs typeface="Calibri"/>
                <a:sym typeface="Calibri"/>
              </a:defRPr>
            </a:lvl8pPr>
            <a:lvl9pPr indent="0" lvl="8" marL="0" marR="0" rtl="0" algn="r">
              <a:spcBef>
                <a:spcPts val="0"/>
              </a:spcBef>
              <a:buNone/>
              <a:defRPr b="0" i="0" sz="1323"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uk-U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
          <p:cNvSpPr txBox="1"/>
          <p:nvPr>
            <p:ph type="ctrTitle"/>
          </p:nvPr>
        </p:nvSpPr>
        <p:spPr>
          <a:xfrm>
            <a:off x="235779" y="1770434"/>
            <a:ext cx="10217080" cy="4181958"/>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lt1"/>
              </a:buClr>
              <a:buSzPts val="4000"/>
              <a:buFont typeface="Roboto Condensed Light"/>
              <a:buNone/>
            </a:pPr>
            <a:br>
              <a:rPr b="1" lang="uk-UA" sz="4000"/>
            </a:br>
            <a:br>
              <a:rPr b="1" lang="uk-UA" sz="4000"/>
            </a:br>
            <a:br>
              <a:rPr b="1" lang="uk-UA" sz="4000"/>
            </a:br>
            <a:br>
              <a:rPr b="1" lang="uk-UA" sz="4000"/>
            </a:br>
            <a:br>
              <a:rPr b="1" lang="uk-UA" sz="4000"/>
            </a:br>
            <a:br>
              <a:rPr b="1" lang="uk-UA" sz="4000"/>
            </a:br>
            <a:br>
              <a:rPr b="1" lang="uk-UA" sz="4000"/>
            </a:br>
            <a:br>
              <a:rPr b="1" lang="uk-UA" sz="4000"/>
            </a:br>
            <a:br>
              <a:rPr b="1" lang="uk-UA" sz="4000"/>
            </a:br>
            <a:br>
              <a:rPr b="1" lang="uk-UA" sz="4000"/>
            </a:br>
            <a:br>
              <a:rPr b="1" lang="uk-UA" sz="4000"/>
            </a:br>
            <a:br>
              <a:rPr b="1" lang="uk-UA" sz="4000"/>
            </a:br>
            <a:br>
              <a:rPr b="1" lang="uk-UA" sz="4000"/>
            </a:br>
            <a:r>
              <a:rPr b="1" lang="uk-UA" sz="4000"/>
              <a:t>Практика Верховного Суду </a:t>
            </a:r>
            <a:br>
              <a:rPr b="1" lang="uk-UA" sz="4000"/>
            </a:br>
            <a:r>
              <a:rPr b="1" lang="uk-UA" sz="4000"/>
              <a:t>в банківських спорах в період війни </a:t>
            </a:r>
            <a:br>
              <a:rPr b="1" lang="uk-UA" sz="4000"/>
            </a:br>
            <a:r>
              <a:rPr b="1" lang="uk-UA" sz="4000"/>
              <a:t>  </a:t>
            </a:r>
            <a:br>
              <a:rPr b="1" lang="uk-UA" sz="4000"/>
            </a:br>
            <a:br>
              <a:rPr b="1" lang="uk-UA" sz="2400"/>
            </a:br>
            <a:r>
              <a:rPr b="1" lang="uk-UA" sz="2400"/>
              <a:t>ІХ Legal Banking Forum</a:t>
            </a:r>
            <a:br>
              <a:rPr b="1" lang="uk-UA" sz="2400"/>
            </a:br>
            <a:r>
              <a:rPr b="1" lang="uk-UA" sz="2000"/>
              <a:t>07 червня 2023 року м. Київ </a:t>
            </a:r>
            <a:br>
              <a:rPr b="1" lang="uk-UA" sz="2000"/>
            </a:br>
            <a:br>
              <a:rPr b="1" lang="uk-UA" sz="2000"/>
            </a:br>
            <a:r>
              <a:rPr b="1" lang="uk-UA" sz="2000"/>
              <a:t>доповідь</a:t>
            </a:r>
            <a:r>
              <a:rPr b="1" lang="uk-UA" sz="2400"/>
              <a:t> </a:t>
            </a:r>
            <a:r>
              <a:rPr b="1" lang="uk-UA" sz="1800"/>
              <a:t>судді КЦС ВС  Ольги Ступак </a:t>
            </a:r>
            <a:br>
              <a:rPr b="1" lang="uk-UA" sz="4000"/>
            </a:br>
            <a:r>
              <a:rPr b="1" lang="uk-UA" sz="4000"/>
              <a:t> </a:t>
            </a:r>
            <a:endParaRPr sz="4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10"/>
          <p:cNvSpPr txBox="1"/>
          <p:nvPr>
            <p:ph idx="1" type="subTitle"/>
          </p:nvPr>
        </p:nvSpPr>
        <p:spPr>
          <a:xfrm>
            <a:off x="454025" y="180974"/>
            <a:ext cx="9412288" cy="7038975"/>
          </a:xfrm>
          <a:prstGeom prst="rect">
            <a:avLst/>
          </a:prstGeom>
          <a:no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2000"/>
              <a:buNone/>
            </a:pPr>
            <a:r>
              <a:rPr b="1" lang="uk-UA" sz="2000"/>
              <a:t>Зміни до Цивільного Кодексу України </a:t>
            </a:r>
            <a:endParaRPr/>
          </a:p>
          <a:p>
            <a:pPr indent="0" lvl="0" marL="64008" rtl="0" algn="just">
              <a:lnSpc>
                <a:spcPct val="114000"/>
              </a:lnSpc>
              <a:spcBef>
                <a:spcPts val="0"/>
              </a:spcBef>
              <a:spcAft>
                <a:spcPts val="0"/>
              </a:spcAft>
              <a:buClr>
                <a:schemeClr val="lt1"/>
              </a:buClr>
              <a:buSzPts val="1800"/>
              <a:buNone/>
            </a:pPr>
            <a:r>
              <a:rPr lang="uk-UA" sz="1800"/>
              <a:t>(у період дії воєнного стану та +30 днів позичальники звільнені від штрафних санкцій та відповідальності за ст. 625 ЦК України)</a:t>
            </a:r>
            <a:endParaRPr/>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rPr lang="uk-UA" sz="1800"/>
              <a:t>«Прикінцеві та перехідні положення» Цивільного кодексу України 2003 року доповнено пунктами 18 і 19 згідно із Законом № 2120-IX від 15 березня 2022 року:</a:t>
            </a:r>
            <a:endParaRPr/>
          </a:p>
          <a:p>
            <a:pPr indent="0" lvl="0" marL="64008" rtl="0" algn="just">
              <a:lnSpc>
                <a:spcPct val="114000"/>
              </a:lnSpc>
              <a:spcBef>
                <a:spcPts val="0"/>
              </a:spcBef>
              <a:spcAft>
                <a:spcPts val="0"/>
              </a:spcAft>
              <a:buClr>
                <a:schemeClr val="lt1"/>
              </a:buClr>
              <a:buSzPts val="1800"/>
              <a:buNone/>
            </a:pPr>
            <a:r>
              <a:rPr lang="uk-UA" sz="1800"/>
              <a:t> </a:t>
            </a:r>
            <a:endParaRPr/>
          </a:p>
          <a:p>
            <a:pPr indent="0" lvl="0" marL="64008" rtl="0" algn="just">
              <a:lnSpc>
                <a:spcPct val="114000"/>
              </a:lnSpc>
              <a:spcBef>
                <a:spcPts val="0"/>
              </a:spcBef>
              <a:spcAft>
                <a:spcPts val="0"/>
              </a:spcAft>
              <a:buClr>
                <a:schemeClr val="lt1"/>
              </a:buClr>
              <a:buSzPts val="1800"/>
              <a:buNone/>
            </a:pPr>
            <a:r>
              <a:rPr lang="uk-UA" sz="1800"/>
              <a:t>«18. У період дії в Україні воєнного, надзвичайного стану та у тридцятиденний строк після його припинення або скасування у разі прострочення позичальником виконання грошового зобов’язання за договором, відповідно до якого позичальнику було надано кредит (позику) банком або іншим кредитодавцем (позикодавцем), позичальник звільняється від відповідальності, визначеної статтею 625 цього Кодексу, а також від обов’язку сплати на користь кредитодавця (позикодавця) неустойки (штрафу, пені) за таке прострочення. Установити, що неустойка (штраф, пеня) та інші платежі, сплата яких передбачена відповідними договорами, нараховані включно з 24 лютого 2022 року за прострочення виконання (невиконання, часткове виконання) за такими договорами, підлягають списанню кредитодавцем (позикодавцем).</a:t>
            </a:r>
            <a:endParaRPr/>
          </a:p>
          <a:p>
            <a:pPr indent="0" lvl="0" marL="64008" rtl="0" algn="just">
              <a:lnSpc>
                <a:spcPct val="114000"/>
              </a:lnSpc>
              <a:spcBef>
                <a:spcPts val="0"/>
              </a:spcBef>
              <a:spcAft>
                <a:spcPts val="0"/>
              </a:spcAft>
              <a:buClr>
                <a:schemeClr val="lt1"/>
              </a:buClr>
              <a:buSzPts val="1800"/>
              <a:buNone/>
            </a:pPr>
            <a:r>
              <a:rPr lang="uk-UA" sz="1800"/>
              <a:t> </a:t>
            </a:r>
            <a:endParaRPr/>
          </a:p>
          <a:p>
            <a:pPr indent="0" lvl="0" marL="64008" rtl="0" algn="just">
              <a:lnSpc>
                <a:spcPct val="114000"/>
              </a:lnSpc>
              <a:spcBef>
                <a:spcPts val="0"/>
              </a:spcBef>
              <a:spcAft>
                <a:spcPts val="0"/>
              </a:spcAft>
              <a:buClr>
                <a:schemeClr val="lt1"/>
              </a:buClr>
              <a:buSzPts val="1800"/>
              <a:buNone/>
            </a:pPr>
            <a:r>
              <a:rPr lang="uk-UA" sz="1800"/>
              <a:t>19. У період дії в Україні воєнного, надзвичайного стану строки, визначені статтями 257-259, 362, 559, 681, 728, 786, 1293 цього Кодексу, продовжуються на строк його дії.»</a:t>
            </a:r>
            <a:endParaRPr/>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2800"/>
              <a:buNone/>
            </a:pPr>
            <a:r>
              <a:t/>
            </a:r>
            <a:endParaRPr sz="2800"/>
          </a:p>
          <a:p>
            <a:pPr indent="0" lvl="0" marL="64008" rtl="0" algn="just">
              <a:lnSpc>
                <a:spcPct val="114000"/>
              </a:lnSpc>
              <a:spcBef>
                <a:spcPts val="0"/>
              </a:spcBef>
              <a:spcAft>
                <a:spcPts val="0"/>
              </a:spcAft>
              <a:buClr>
                <a:schemeClr val="lt1"/>
              </a:buClr>
              <a:buSzPts val="2800"/>
              <a:buNone/>
            </a:pPr>
            <a:r>
              <a:t/>
            </a:r>
            <a:endParaRPr sz="2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1"/>
          <p:cNvSpPr txBox="1"/>
          <p:nvPr>
            <p:ph idx="1" type="subTitle"/>
          </p:nvPr>
        </p:nvSpPr>
        <p:spPr>
          <a:xfrm>
            <a:off x="454025" y="0"/>
            <a:ext cx="9412288" cy="817125"/>
          </a:xfrm>
          <a:prstGeom prst="rect">
            <a:avLst/>
          </a:prstGeom>
          <a:noFill/>
          <a:ln>
            <a:noFill/>
          </a:ln>
        </p:spPr>
        <p:txBody>
          <a:bodyPr anchorCtr="0" anchor="t" bIns="45700" lIns="91425" spcFirstLastPara="1" rIns="91425" wrap="square" tIns="45700">
            <a:noAutofit/>
          </a:bodyPr>
          <a:lstStyle/>
          <a:p>
            <a:pPr indent="0" lvl="0" marL="64008" rtl="0" algn="ctr">
              <a:lnSpc>
                <a:spcPct val="114000"/>
              </a:lnSpc>
              <a:spcBef>
                <a:spcPts val="0"/>
              </a:spcBef>
              <a:spcAft>
                <a:spcPts val="0"/>
              </a:spcAft>
              <a:buClr>
                <a:schemeClr val="lt1"/>
              </a:buClr>
              <a:buSzPts val="2000"/>
              <a:buNone/>
            </a:pPr>
            <a:r>
              <a:rPr lang="uk-UA" sz="2000"/>
              <a:t>Перебіг позовної давності та звільнення від штрафних санкцій</a:t>
            </a:r>
            <a:endParaRPr/>
          </a:p>
          <a:p>
            <a:pPr indent="0" lvl="0" marL="64008" rtl="0" algn="ctr">
              <a:lnSpc>
                <a:spcPct val="114000"/>
              </a:lnSpc>
              <a:spcBef>
                <a:spcPts val="0"/>
              </a:spcBef>
              <a:spcAft>
                <a:spcPts val="0"/>
              </a:spcAft>
              <a:buClr>
                <a:schemeClr val="lt1"/>
              </a:buClr>
              <a:buSzPts val="2000"/>
              <a:buNone/>
            </a:pPr>
            <a:r>
              <a:rPr lang="uk-UA" sz="2000"/>
              <a:t>в період карантину та воєнного стану</a:t>
            </a:r>
            <a:endParaRPr/>
          </a:p>
          <a:p>
            <a:pPr indent="0" lvl="0" marL="64008" rtl="0" algn="ctr">
              <a:lnSpc>
                <a:spcPct val="114000"/>
              </a:lnSpc>
              <a:spcBef>
                <a:spcPts val="0"/>
              </a:spcBef>
              <a:spcAft>
                <a:spcPts val="0"/>
              </a:spcAft>
              <a:buClr>
                <a:schemeClr val="lt1"/>
              </a:buClr>
              <a:buSzPts val="2000"/>
              <a:buNone/>
            </a:pPr>
            <a:r>
              <a:t/>
            </a:r>
            <a:endParaRPr sz="2000"/>
          </a:p>
          <a:p>
            <a:pPr indent="0" lvl="0" marL="64008" rtl="0" algn="ctr">
              <a:lnSpc>
                <a:spcPct val="114000"/>
              </a:lnSpc>
              <a:spcBef>
                <a:spcPts val="0"/>
              </a:spcBef>
              <a:spcAft>
                <a:spcPts val="0"/>
              </a:spcAft>
              <a:buClr>
                <a:schemeClr val="lt1"/>
              </a:buClr>
              <a:buSzPts val="2000"/>
              <a:buNone/>
            </a:pPr>
            <a:r>
              <a:t/>
            </a:r>
            <a:endParaRPr sz="2000"/>
          </a:p>
          <a:p>
            <a:pPr indent="0" lvl="0" marL="64008" rtl="0" algn="just">
              <a:lnSpc>
                <a:spcPct val="114000"/>
              </a:lnSpc>
              <a:spcBef>
                <a:spcPts val="0"/>
              </a:spcBef>
              <a:spcAft>
                <a:spcPts val="0"/>
              </a:spcAft>
              <a:buClr>
                <a:schemeClr val="lt1"/>
              </a:buClr>
              <a:buSzPts val="1800"/>
              <a:buNone/>
            </a:pPr>
            <a:r>
              <a:rPr lang="uk-UA" sz="1800"/>
              <a:t>				         </a:t>
            </a:r>
            <a:r>
              <a:rPr lang="uk-UA" sz="1600"/>
              <a:t>строки продовжуються на строк дії воєнного стану</a:t>
            </a:r>
            <a:endParaRPr/>
          </a:p>
          <a:p>
            <a:pPr indent="0" lvl="0" marL="64008" rtl="0" algn="just">
              <a:lnSpc>
                <a:spcPct val="114000"/>
              </a:lnSpc>
              <a:spcBef>
                <a:spcPts val="0"/>
              </a:spcBef>
              <a:spcAft>
                <a:spcPts val="0"/>
              </a:spcAft>
              <a:buClr>
                <a:schemeClr val="lt1"/>
              </a:buClr>
              <a:buSzPts val="1600"/>
              <a:buNone/>
            </a:pPr>
            <a:r>
              <a:rPr lang="uk-UA" sz="1600"/>
              <a:t>			                                П. 19 Прикінцевих та перехідних положень ЦК         </a:t>
            </a:r>
            <a:endParaRPr/>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600"/>
              <a:buNone/>
            </a:pPr>
            <a:r>
              <a:rPr lang="uk-UA" sz="1600"/>
              <a:t>строки продовжено на строк дії карантину</a:t>
            </a:r>
            <a:endParaRPr/>
          </a:p>
          <a:p>
            <a:pPr indent="0" lvl="0" marL="64008" rtl="0" algn="just">
              <a:lnSpc>
                <a:spcPct val="114000"/>
              </a:lnSpc>
              <a:spcBef>
                <a:spcPts val="0"/>
              </a:spcBef>
              <a:spcAft>
                <a:spcPts val="0"/>
              </a:spcAft>
              <a:buClr>
                <a:schemeClr val="lt1"/>
              </a:buClr>
              <a:buSzPts val="1600"/>
              <a:buNone/>
            </a:pPr>
            <a:r>
              <a:rPr lang="uk-UA" sz="1600"/>
              <a:t>П. 12 Прикінцевих та перехідних положень ЦК </a:t>
            </a:r>
            <a:endParaRPr/>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rPr lang="uk-UA" sz="1800"/>
              <a:t>02.04.2020 р.                           24.02.2022 р.      17.03.2022 р.</a:t>
            </a:r>
            <a:endParaRPr/>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600"/>
              <a:buNone/>
            </a:pPr>
            <a:r>
              <a:rPr lang="uk-UA" sz="1600"/>
              <a:t>позичальник звільняється від </a:t>
            </a:r>
            <a:endParaRPr/>
          </a:p>
          <a:p>
            <a:pPr indent="0" lvl="0" marL="64008" rtl="0" algn="just">
              <a:lnSpc>
                <a:spcPct val="114000"/>
              </a:lnSpc>
              <a:spcBef>
                <a:spcPts val="0"/>
              </a:spcBef>
              <a:spcAft>
                <a:spcPts val="0"/>
              </a:spcAft>
              <a:buClr>
                <a:schemeClr val="lt1"/>
              </a:buClr>
              <a:buSzPts val="1600"/>
              <a:buNone/>
            </a:pPr>
            <a:r>
              <a:rPr lang="uk-UA" sz="1600"/>
              <a:t>сплати неустойки, штрафу, пені </a:t>
            </a:r>
            <a:endParaRPr/>
          </a:p>
          <a:p>
            <a:pPr indent="0" lvl="0" marL="64008" rtl="0" algn="just">
              <a:lnSpc>
                <a:spcPct val="114000"/>
              </a:lnSpc>
              <a:spcBef>
                <a:spcPts val="0"/>
              </a:spcBef>
              <a:spcAft>
                <a:spcPts val="0"/>
              </a:spcAft>
              <a:buClr>
                <a:schemeClr val="lt1"/>
              </a:buClr>
              <a:buSzPts val="1600"/>
              <a:buNone/>
            </a:pPr>
            <a:r>
              <a:rPr lang="uk-UA" sz="1600"/>
              <a:t>П. 15 Пр. та перехідних положень ЦК </a:t>
            </a:r>
            <a:endParaRPr/>
          </a:p>
          <a:p>
            <a:pPr indent="0" lvl="0" marL="64008" rtl="0" algn="just">
              <a:lnSpc>
                <a:spcPct val="114000"/>
              </a:lnSpc>
              <a:spcBef>
                <a:spcPts val="0"/>
              </a:spcBef>
              <a:spcAft>
                <a:spcPts val="0"/>
              </a:spcAft>
              <a:buClr>
                <a:schemeClr val="lt1"/>
              </a:buClr>
              <a:buSzPts val="1800"/>
              <a:buNone/>
            </a:pPr>
            <a:r>
              <a:rPr lang="uk-UA" sz="1800"/>
              <a:t>		                                            </a:t>
            </a:r>
            <a:r>
              <a:rPr lang="uk-UA" sz="1600"/>
              <a:t>позичальник звільняється від відповідальності, визначеної</a:t>
            </a:r>
            <a:endParaRPr/>
          </a:p>
          <a:p>
            <a:pPr indent="0" lvl="0" marL="64008" rtl="0" algn="just">
              <a:lnSpc>
                <a:spcPct val="114000"/>
              </a:lnSpc>
              <a:spcBef>
                <a:spcPts val="0"/>
              </a:spcBef>
              <a:spcAft>
                <a:spcPts val="0"/>
              </a:spcAft>
              <a:buClr>
                <a:schemeClr val="lt1"/>
              </a:buClr>
              <a:buSzPts val="1600"/>
              <a:buNone/>
            </a:pPr>
            <a:r>
              <a:rPr lang="uk-UA" sz="1600"/>
              <a:t>			                           ст. 625 ЦК та штрафних санкцій п. 18 Прикін.  та перехідних</a:t>
            </a:r>
            <a:endParaRPr/>
          </a:p>
          <a:p>
            <a:pPr indent="0" lvl="0" marL="64008" rtl="0" algn="just">
              <a:lnSpc>
                <a:spcPct val="114000"/>
              </a:lnSpc>
              <a:spcBef>
                <a:spcPts val="0"/>
              </a:spcBef>
              <a:spcAft>
                <a:spcPts val="0"/>
              </a:spcAft>
              <a:buClr>
                <a:schemeClr val="lt1"/>
              </a:buClr>
              <a:buSzPts val="1600"/>
              <a:buNone/>
            </a:pPr>
            <a:r>
              <a:rPr lang="uk-UA" sz="1600"/>
              <a:t>				     положень ЦК </a:t>
            </a:r>
            <a:endParaRPr/>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2800"/>
              <a:buNone/>
            </a:pPr>
            <a:r>
              <a:t/>
            </a:r>
            <a:endParaRPr sz="2800"/>
          </a:p>
          <a:p>
            <a:pPr indent="0" lvl="0" marL="64008" rtl="0" algn="just">
              <a:lnSpc>
                <a:spcPct val="114000"/>
              </a:lnSpc>
              <a:spcBef>
                <a:spcPts val="0"/>
              </a:spcBef>
              <a:spcAft>
                <a:spcPts val="0"/>
              </a:spcAft>
              <a:buClr>
                <a:schemeClr val="lt1"/>
              </a:buClr>
              <a:buSzPts val="2800"/>
              <a:buNone/>
            </a:pPr>
            <a:r>
              <a:rPr lang="uk-UA" sz="2800"/>
              <a:t>шщшщш</a:t>
            </a:r>
            <a:endParaRPr sz="2800"/>
          </a:p>
        </p:txBody>
      </p:sp>
      <p:cxnSp>
        <p:nvCxnSpPr>
          <p:cNvPr id="278" name="Google Shape;278;p11"/>
          <p:cNvCxnSpPr/>
          <p:nvPr/>
        </p:nvCxnSpPr>
        <p:spPr>
          <a:xfrm>
            <a:off x="783639" y="4053799"/>
            <a:ext cx="8852170" cy="0"/>
          </a:xfrm>
          <a:prstGeom prst="straightConnector1">
            <a:avLst/>
          </a:prstGeom>
          <a:noFill/>
          <a:ln cap="flat" cmpd="sng" w="28575">
            <a:solidFill>
              <a:schemeClr val="lt1"/>
            </a:solidFill>
            <a:prstDash val="solid"/>
            <a:miter lim="800000"/>
            <a:headEnd len="sm" w="sm" type="none"/>
            <a:tailEnd len="sm" w="sm" type="none"/>
          </a:ln>
        </p:spPr>
      </p:cxnSp>
      <p:sp>
        <p:nvSpPr>
          <p:cNvPr id="279" name="Google Shape;279;p11"/>
          <p:cNvSpPr/>
          <p:nvPr/>
        </p:nvSpPr>
        <p:spPr>
          <a:xfrm>
            <a:off x="4829880" y="3914977"/>
            <a:ext cx="223736" cy="194552"/>
          </a:xfrm>
          <a:prstGeom prst="ellipse">
            <a:avLst/>
          </a:prstGeom>
          <a:solidFill>
            <a:schemeClr val="accent5"/>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sp>
        <p:nvSpPr>
          <p:cNvPr id="280" name="Google Shape;280;p11"/>
          <p:cNvSpPr txBox="1"/>
          <p:nvPr/>
        </p:nvSpPr>
        <p:spPr>
          <a:xfrm>
            <a:off x="7239810" y="2688895"/>
            <a:ext cx="2237361" cy="3939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960">
              <a:solidFill>
                <a:schemeClr val="lt1"/>
              </a:solidFill>
              <a:latin typeface="Calibri"/>
              <a:ea typeface="Calibri"/>
              <a:cs typeface="Calibri"/>
              <a:sym typeface="Calibri"/>
            </a:endParaRPr>
          </a:p>
        </p:txBody>
      </p:sp>
      <p:pic>
        <p:nvPicPr>
          <p:cNvPr id="281" name="Google Shape;281;p11"/>
          <p:cNvPicPr preferRelativeResize="0"/>
          <p:nvPr/>
        </p:nvPicPr>
        <p:blipFill rotWithShape="1">
          <a:blip r:embed="rId3">
            <a:alphaModFix/>
          </a:blip>
          <a:srcRect b="0" l="0" r="0" t="0"/>
          <a:stretch/>
        </p:blipFill>
        <p:spPr>
          <a:xfrm>
            <a:off x="664756" y="3923977"/>
            <a:ext cx="237765" cy="207282"/>
          </a:xfrm>
          <a:prstGeom prst="rect">
            <a:avLst/>
          </a:prstGeom>
          <a:noFill/>
          <a:ln>
            <a:noFill/>
          </a:ln>
        </p:spPr>
      </p:pic>
      <p:sp>
        <p:nvSpPr>
          <p:cNvPr id="282" name="Google Shape;282;p11"/>
          <p:cNvSpPr/>
          <p:nvPr/>
        </p:nvSpPr>
        <p:spPr>
          <a:xfrm>
            <a:off x="678099" y="2977838"/>
            <a:ext cx="4818029" cy="868680"/>
          </a:xfrm>
          <a:prstGeom prst="bentArrow">
            <a:avLst>
              <a:gd fmla="val 25000" name="adj1"/>
              <a:gd fmla="val 30977" name="adj2"/>
              <a:gd fmla="val 25000" name="adj3"/>
              <a:gd fmla="val 43750" name="adj4"/>
            </a:avLst>
          </a:prstGeom>
          <a:solidFill>
            <a:schemeClr val="accent4"/>
          </a:solidFill>
          <a:ln cap="flat" cmpd="sng" w="12700">
            <a:solidFill>
              <a:srgbClr val="0068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dk1"/>
              </a:solidFill>
              <a:latin typeface="Calibri"/>
              <a:ea typeface="Calibri"/>
              <a:cs typeface="Calibri"/>
              <a:sym typeface="Calibri"/>
            </a:endParaRPr>
          </a:p>
        </p:txBody>
      </p:sp>
      <p:pic>
        <p:nvPicPr>
          <p:cNvPr id="283" name="Google Shape;283;p11"/>
          <p:cNvPicPr preferRelativeResize="0"/>
          <p:nvPr/>
        </p:nvPicPr>
        <p:blipFill rotWithShape="1">
          <a:blip r:embed="rId4">
            <a:alphaModFix/>
          </a:blip>
          <a:srcRect b="0" l="0" r="0" t="0"/>
          <a:stretch/>
        </p:blipFill>
        <p:spPr>
          <a:xfrm>
            <a:off x="4829880" y="1869756"/>
            <a:ext cx="5459600" cy="2010992"/>
          </a:xfrm>
          <a:prstGeom prst="rect">
            <a:avLst/>
          </a:prstGeom>
          <a:noFill/>
          <a:ln>
            <a:noFill/>
          </a:ln>
        </p:spPr>
      </p:pic>
      <p:sp>
        <p:nvSpPr>
          <p:cNvPr id="284" name="Google Shape;284;p11"/>
          <p:cNvSpPr/>
          <p:nvPr/>
        </p:nvSpPr>
        <p:spPr>
          <a:xfrm rot="5400000">
            <a:off x="3240713" y="1806407"/>
            <a:ext cx="850392" cy="5975620"/>
          </a:xfrm>
          <a:prstGeom prst="bentUpArrow">
            <a:avLst>
              <a:gd fmla="val 25000" name="adj1"/>
              <a:gd fmla="val 25000" name="adj2"/>
              <a:gd fmla="val 25000" name="adj3"/>
            </a:avLst>
          </a:prstGeom>
          <a:solidFill>
            <a:schemeClr val="accent6"/>
          </a:solidFill>
          <a:ln cap="flat" cmpd="sng" w="12700">
            <a:solidFill>
              <a:srgbClr val="24897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sp>
        <p:nvSpPr>
          <p:cNvPr id="285" name="Google Shape;285;p11"/>
          <p:cNvSpPr/>
          <p:nvPr/>
        </p:nvSpPr>
        <p:spPr>
          <a:xfrm rot="5400000">
            <a:off x="6493280" y="1808139"/>
            <a:ext cx="1227232" cy="6642309"/>
          </a:xfrm>
          <a:prstGeom prst="bentUpArrow">
            <a:avLst>
              <a:gd fmla="val 25000" name="adj1"/>
              <a:gd fmla="val 25396" name="adj2"/>
              <a:gd fmla="val 25000" name="adj3"/>
            </a:avLst>
          </a:prstGeom>
          <a:solidFill>
            <a:schemeClr val="accent3"/>
          </a:solidFill>
          <a:ln cap="flat" cmpd="sng" w="12700">
            <a:solidFill>
              <a:srgbClr val="00407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pic>
        <p:nvPicPr>
          <p:cNvPr id="286" name="Google Shape;286;p11"/>
          <p:cNvPicPr preferRelativeResize="0"/>
          <p:nvPr/>
        </p:nvPicPr>
        <p:blipFill rotWithShape="1">
          <a:blip r:embed="rId3">
            <a:alphaModFix/>
          </a:blip>
          <a:srcRect b="0" l="0" r="0" t="0"/>
          <a:stretch/>
        </p:blipFill>
        <p:spPr>
          <a:xfrm>
            <a:off x="3785743" y="3923978"/>
            <a:ext cx="237765" cy="23776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12"/>
          <p:cNvSpPr txBox="1"/>
          <p:nvPr>
            <p:ph idx="1" type="subTitle"/>
          </p:nvPr>
        </p:nvSpPr>
        <p:spPr>
          <a:xfrm>
            <a:off x="454025" y="180974"/>
            <a:ext cx="9412288" cy="7038975"/>
          </a:xfrm>
          <a:prstGeom prst="rect">
            <a:avLst/>
          </a:prstGeom>
          <a:no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1800"/>
              <a:buNone/>
            </a:pPr>
            <a:r>
              <a:rPr b="1" lang="uk-UA" sz="1800"/>
              <a:t>Зміни до Закону України «Про іпотеку»</a:t>
            </a:r>
            <a:endParaRPr/>
          </a:p>
          <a:p>
            <a:pPr indent="0" lvl="0" marL="0" rtl="0" algn="l">
              <a:lnSpc>
                <a:spcPct val="114000"/>
              </a:lnSpc>
              <a:spcBef>
                <a:spcPts val="0"/>
              </a:spcBef>
              <a:spcAft>
                <a:spcPts val="0"/>
              </a:spcAft>
              <a:buClr>
                <a:schemeClr val="lt1"/>
              </a:buClr>
              <a:buSzPts val="1800"/>
              <a:buNone/>
            </a:pPr>
            <a:r>
              <a:rPr b="1" lang="uk-UA" sz="1800"/>
              <a:t>(під час воєнного стану неможливо звернути стягнення на предмет іпотеки </a:t>
            </a:r>
            <a:endParaRPr/>
          </a:p>
          <a:p>
            <a:pPr indent="0" lvl="0" marL="0" rtl="0" algn="l">
              <a:lnSpc>
                <a:spcPct val="114000"/>
              </a:lnSpc>
              <a:spcBef>
                <a:spcPts val="0"/>
              </a:spcBef>
              <a:spcAft>
                <a:spcPts val="0"/>
              </a:spcAft>
              <a:buClr>
                <a:schemeClr val="lt1"/>
              </a:buClr>
              <a:buSzPts val="1800"/>
              <a:buNone/>
            </a:pPr>
            <a:r>
              <a:rPr b="1" lang="uk-UA" sz="1800"/>
              <a:t>в позасудовому порядку, рішення про звернення стягнення – зупинено виконання) </a:t>
            </a:r>
            <a:endParaRPr/>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rPr lang="uk-UA" sz="1800"/>
              <a:t>Розділ VI «Прикінцеві положення» Закону України «Про іпотеку» доповнено пунктом 5-2 згідно із Законом № 2120-IX від 15 березня 2022 року:</a:t>
            </a:r>
            <a:endParaRPr/>
          </a:p>
          <a:p>
            <a:pPr indent="0" lvl="0" marL="64008" rtl="0" algn="just">
              <a:lnSpc>
                <a:spcPct val="114000"/>
              </a:lnSpc>
              <a:spcBef>
                <a:spcPts val="0"/>
              </a:spcBef>
              <a:spcAft>
                <a:spcPts val="0"/>
              </a:spcAft>
              <a:buClr>
                <a:schemeClr val="lt1"/>
              </a:buClr>
              <a:buSzPts val="1800"/>
              <a:buNone/>
            </a:pPr>
            <a:r>
              <a:rPr lang="uk-UA" sz="1800"/>
              <a:t> </a:t>
            </a:r>
            <a:endParaRPr/>
          </a:p>
          <a:p>
            <a:pPr indent="0" lvl="0" marL="64008" rtl="0" algn="just">
              <a:lnSpc>
                <a:spcPct val="114000"/>
              </a:lnSpc>
              <a:spcBef>
                <a:spcPts val="0"/>
              </a:spcBef>
              <a:spcAft>
                <a:spcPts val="0"/>
              </a:spcAft>
              <a:buClr>
                <a:schemeClr val="lt1"/>
              </a:buClr>
              <a:buSzPts val="1800"/>
              <a:buNone/>
            </a:pPr>
            <a:r>
              <a:rPr lang="uk-UA" sz="1800"/>
              <a:t>«5-2. У період дії в Україні воєнного, надзвичайного стану та у тридцятиденний строк після його припинення або скасування щодо нерухомого майна (нерухомості), що належить фізичним особам та перебуває в іпотеці за споживчими кредитами, зупиняється дія статті 37 (у частині реалізації права іпотекодержателя на набуття права власності на предмет іпотеки), статті 38 (у частині реалізації права іпотекодержателя на продаж предмета іпотеки), статті 40 (у частині виселення мешканців із житлових будинків та приміщень, переданих в іпотеку, щодо яких є судове рішення про звернення стягнення на такі об’єкти), статей 41, 47 (у частині реалізації предмета іпотеки на електронних торгах) цього Закону.</a:t>
            </a:r>
            <a:endParaRPr/>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rPr lang="uk-UA" sz="1800"/>
              <a:t>Приклади застосування положень цієї статті</a:t>
            </a:r>
            <a:endParaRPr/>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2000"/>
              <a:buNone/>
            </a:pPr>
            <a:r>
              <a:rPr b="1" lang="uk-UA" sz="2000"/>
              <a:t>Постанова КЦС ВС від 22 червня 2022 року справа № 296/7213/15</a:t>
            </a:r>
            <a:endParaRPr/>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2800"/>
              <a:buNone/>
            </a:pPr>
            <a:r>
              <a:t/>
            </a:r>
            <a:endParaRPr sz="2800"/>
          </a:p>
          <a:p>
            <a:pPr indent="0" lvl="0" marL="64008" rtl="0" algn="just">
              <a:lnSpc>
                <a:spcPct val="114000"/>
              </a:lnSpc>
              <a:spcBef>
                <a:spcPts val="0"/>
              </a:spcBef>
              <a:spcAft>
                <a:spcPts val="0"/>
              </a:spcAft>
              <a:buClr>
                <a:schemeClr val="lt1"/>
              </a:buClr>
              <a:buSzPts val="2800"/>
              <a:buNone/>
            </a:pPr>
            <a:r>
              <a:t/>
            </a:r>
            <a:endParaRPr sz="28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13"/>
          <p:cNvSpPr txBox="1"/>
          <p:nvPr>
            <p:ph idx="1" type="subTitle"/>
          </p:nvPr>
        </p:nvSpPr>
        <p:spPr>
          <a:xfrm>
            <a:off x="323850" y="504825"/>
            <a:ext cx="10020299" cy="6226715"/>
          </a:xfrm>
          <a:prstGeom prst="rect">
            <a:avLst/>
          </a:prstGeom>
          <a:no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2400"/>
              <a:buNone/>
            </a:pPr>
            <a:r>
              <a:rPr b="1" lang="uk-UA" sz="2400"/>
              <a:t>         Постанова ВП ВС </a:t>
            </a:r>
            <a:r>
              <a:rPr lang="uk-UA" sz="2400"/>
              <a:t>від 13 липня 2022 року у справі № 496/3134/19 </a:t>
            </a:r>
            <a:endParaRPr/>
          </a:p>
          <a:p>
            <a:pPr indent="0" lvl="0" marL="0" rtl="0" algn="l">
              <a:lnSpc>
                <a:spcPct val="114000"/>
              </a:lnSpc>
              <a:spcBef>
                <a:spcPts val="0"/>
              </a:spcBef>
              <a:spcAft>
                <a:spcPts val="0"/>
              </a:spcAft>
              <a:buClr>
                <a:schemeClr val="lt1"/>
              </a:buClr>
              <a:buSzPts val="1800"/>
              <a:buNone/>
            </a:pPr>
            <a:r>
              <a:rPr lang="uk-UA" sz="1800"/>
              <a:t>            (нікчемність умов кредитного договору щодо оплатності послуги з надання інформації) </a:t>
            </a:r>
            <a:endParaRPr/>
          </a:p>
          <a:p>
            <a:pPr indent="0" lvl="0" marL="0" rtl="0" algn="l">
              <a:lnSpc>
                <a:spcPct val="114000"/>
              </a:lnSpc>
              <a:spcBef>
                <a:spcPts val="0"/>
              </a:spcBef>
              <a:spcAft>
                <a:spcPts val="0"/>
              </a:spcAft>
              <a:buClr>
                <a:schemeClr val="lt1"/>
              </a:buClr>
              <a:buSzPts val="2000"/>
              <a:buNone/>
            </a:pPr>
            <a:r>
              <a:t/>
            </a:r>
            <a:endParaRPr sz="2000"/>
          </a:p>
          <a:p>
            <a:pPr indent="0" lvl="0" marL="0" rtl="0" algn="just">
              <a:lnSpc>
                <a:spcPct val="114000"/>
              </a:lnSpc>
              <a:spcBef>
                <a:spcPts val="0"/>
              </a:spcBef>
              <a:spcAft>
                <a:spcPts val="0"/>
              </a:spcAft>
              <a:buClr>
                <a:schemeClr val="lt1"/>
              </a:buClr>
              <a:buSzPts val="1800"/>
              <a:buNone/>
            </a:pPr>
            <a:r>
              <a:rPr lang="uk-UA" sz="1800"/>
              <a:t>ВП ВС відступила від правового висновку КЦС ВС щодо можливості встановлення у кредитному договорі комісії за обслуговування кредиту, визначивши, що умова договору про споживчий кредит, укладеного після набуття чинності Законом України «Про споживче кредитування» (10 червня 2017 року), щодо оплатності інформації про стан кредитної заборгованості, яку споживач вимагає один раз на місяць, є нікчемною відповідно до частин першої та другої статті 11, частини п’ятої статті 12 Закону України «Про споживче кредитування». Якщо сторона правочину вважає його нікчемним, то вона за загальним правилом може звернутися до суду не з вимогою про визнання нікчемного правочину недійсним, а за застосуванням наслідків виконання недійсного правочину (наприклад, з вимогою про повернення одержаного на виконання такого правочину), обґрунтовуючи свої вимоги нікчемністю правочину</a:t>
            </a:r>
            <a:endParaRPr/>
          </a:p>
          <a:p>
            <a:pPr indent="0" lvl="0" marL="0" rtl="0" algn="just">
              <a:lnSpc>
                <a:spcPct val="114000"/>
              </a:lnSpc>
              <a:spcBef>
                <a:spcPts val="0"/>
              </a:spcBef>
              <a:spcAft>
                <a:spcPts val="0"/>
              </a:spcAft>
              <a:buClr>
                <a:schemeClr val="lt1"/>
              </a:buClr>
              <a:buSzPts val="2000"/>
              <a:buNone/>
            </a:pPr>
            <a:r>
              <a:t/>
            </a:r>
            <a:endParaRPr sz="2000"/>
          </a:p>
          <a:p>
            <a:pPr indent="0" lvl="0" marL="0" rtl="0" algn="just">
              <a:lnSpc>
                <a:spcPct val="114000"/>
              </a:lnSpc>
              <a:spcBef>
                <a:spcPts val="0"/>
              </a:spcBef>
              <a:spcAft>
                <a:spcPts val="0"/>
              </a:spcAft>
              <a:buClr>
                <a:schemeClr val="lt1"/>
              </a:buClr>
              <a:buSzPts val="2000"/>
              <a:buNone/>
            </a:pPr>
            <a:r>
              <a:rPr b="1" lang="uk-UA" sz="2000"/>
              <a:t>          </a:t>
            </a:r>
            <a:r>
              <a:rPr b="1" lang="uk-UA" sz="2400"/>
              <a:t>Постанова ВП ВС від 13 липня 2022 року у справі № 363/1834/17 </a:t>
            </a:r>
            <a:endParaRPr/>
          </a:p>
          <a:p>
            <a:pPr indent="0" lvl="0" marL="0" rtl="0" algn="just">
              <a:lnSpc>
                <a:spcPct val="114000"/>
              </a:lnSpc>
              <a:spcBef>
                <a:spcPts val="0"/>
              </a:spcBef>
              <a:spcAft>
                <a:spcPts val="0"/>
              </a:spcAft>
              <a:buClr>
                <a:schemeClr val="lt1"/>
              </a:buClr>
              <a:buSzPts val="1800"/>
              <a:buNone/>
            </a:pPr>
            <a:r>
              <a:rPr lang="uk-UA" sz="1800"/>
              <a:t>            (оспорюваність умов кредитного договору, укладеного до 13 січня 2006 року, про плату</a:t>
            </a:r>
            <a:endParaRPr/>
          </a:p>
          <a:p>
            <a:pPr indent="0" lvl="0" marL="0" rtl="0" algn="just">
              <a:lnSpc>
                <a:spcPct val="114000"/>
              </a:lnSpc>
              <a:spcBef>
                <a:spcPts val="0"/>
              </a:spcBef>
              <a:spcAft>
                <a:spcPts val="0"/>
              </a:spcAft>
              <a:buClr>
                <a:schemeClr val="lt1"/>
              </a:buClr>
              <a:buSzPts val="1800"/>
              <a:buNone/>
            </a:pPr>
            <a:r>
              <a:rPr lang="uk-UA" sz="1800"/>
              <a:t>            за обслуговування кредиту)</a:t>
            </a:r>
            <a:endParaRPr/>
          </a:p>
          <a:p>
            <a:pPr indent="0" lvl="0" marL="0" rtl="0" algn="just">
              <a:lnSpc>
                <a:spcPct val="114000"/>
              </a:lnSpc>
              <a:spcBef>
                <a:spcPts val="0"/>
              </a:spcBef>
              <a:spcAft>
                <a:spcPts val="0"/>
              </a:spcAft>
              <a:buClr>
                <a:schemeClr val="lt1"/>
              </a:buClr>
              <a:buSzPts val="2000"/>
              <a:buNone/>
            </a:pPr>
            <a:r>
              <a:t/>
            </a:r>
            <a:endParaRPr sz="2000"/>
          </a:p>
          <a:p>
            <a:pPr indent="0" lvl="0" marL="0" rtl="0" algn="l">
              <a:lnSpc>
                <a:spcPct val="114000"/>
              </a:lnSpc>
              <a:spcBef>
                <a:spcPts val="0"/>
              </a:spcBef>
              <a:spcAft>
                <a:spcPts val="0"/>
              </a:spcAft>
              <a:buClr>
                <a:schemeClr val="lt1"/>
              </a:buClr>
              <a:buSzPts val="2000"/>
              <a:buNone/>
            </a:pPr>
            <a:r>
              <a:t/>
            </a:r>
            <a:endParaRPr sz="2000"/>
          </a:p>
        </p:txBody>
      </p:sp>
      <p:sp>
        <p:nvSpPr>
          <p:cNvPr id="297" name="Google Shape;297;p13"/>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uk-UA"/>
              <a:t>‹#›</a:t>
            </a:fld>
            <a:endParaRPr/>
          </a:p>
        </p:txBody>
      </p:sp>
      <p:sp>
        <p:nvSpPr>
          <p:cNvPr id="298" name="Google Shape;298;p13"/>
          <p:cNvSpPr/>
          <p:nvPr/>
        </p:nvSpPr>
        <p:spPr>
          <a:xfrm>
            <a:off x="418290" y="749030"/>
            <a:ext cx="544749" cy="476655"/>
          </a:xfrm>
          <a:prstGeom prst="rightArrow">
            <a:avLst>
              <a:gd fmla="val 50000" name="adj1"/>
              <a:gd fmla="val 50000" name="adj2"/>
            </a:avLst>
          </a:prstGeom>
          <a:solidFill>
            <a:schemeClr val="accent5"/>
          </a:solidFill>
          <a:ln cap="flat" cmpd="sng" w="12700">
            <a:solidFill>
              <a:srgbClr val="B79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pic>
        <p:nvPicPr>
          <p:cNvPr id="299" name="Google Shape;299;p13"/>
          <p:cNvPicPr preferRelativeResize="0"/>
          <p:nvPr/>
        </p:nvPicPr>
        <p:blipFill rotWithShape="1">
          <a:blip r:embed="rId3">
            <a:alphaModFix/>
          </a:blip>
          <a:srcRect b="0" l="0" r="0" t="0"/>
          <a:stretch/>
        </p:blipFill>
        <p:spPr>
          <a:xfrm>
            <a:off x="410223" y="5334716"/>
            <a:ext cx="560881" cy="51210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14"/>
          <p:cNvSpPr txBox="1"/>
          <p:nvPr>
            <p:ph idx="1" type="subTitle"/>
          </p:nvPr>
        </p:nvSpPr>
        <p:spPr>
          <a:xfrm>
            <a:off x="287777" y="589912"/>
            <a:ext cx="10020299" cy="5857875"/>
          </a:xfrm>
          <a:prstGeom prst="rect">
            <a:avLst/>
          </a:prstGeom>
          <a:no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2000"/>
              <a:buNone/>
            </a:pPr>
            <a:r>
              <a:rPr b="1" lang="uk-UA" sz="2000"/>
              <a:t>Постанова ВП Верховного Суду  від 23 березня 2023 року у справі № 361/126/20	</a:t>
            </a:r>
            <a:endParaRPr/>
          </a:p>
          <a:p>
            <a:pPr indent="0" lvl="0" marL="0" rtl="0" algn="l">
              <a:lnSpc>
                <a:spcPct val="114000"/>
              </a:lnSpc>
              <a:spcBef>
                <a:spcPts val="0"/>
              </a:spcBef>
              <a:spcAft>
                <a:spcPts val="0"/>
              </a:spcAft>
              <a:buClr>
                <a:schemeClr val="lt1"/>
              </a:buClr>
              <a:buSzPts val="2000"/>
              <a:buNone/>
            </a:pPr>
            <a:r>
              <a:rPr lang="uk-UA" sz="2000"/>
              <a:t>(виселення з іпотечного майна особи, вселеної без згоди іпотекодежателя)  </a:t>
            </a:r>
            <a:endParaRPr/>
          </a:p>
          <a:p>
            <a:pPr indent="0" lvl="0" marL="0" rtl="0" algn="l">
              <a:lnSpc>
                <a:spcPct val="114000"/>
              </a:lnSpc>
              <a:spcBef>
                <a:spcPts val="0"/>
              </a:spcBef>
              <a:spcAft>
                <a:spcPts val="0"/>
              </a:spcAft>
              <a:buClr>
                <a:schemeClr val="lt1"/>
              </a:buClr>
              <a:buSzPts val="2000"/>
              <a:buNone/>
            </a:pPr>
            <a:r>
              <a:t/>
            </a:r>
            <a:endParaRPr sz="2000"/>
          </a:p>
          <a:p>
            <a:pPr indent="0" lvl="0" marL="0" rtl="0" algn="just">
              <a:lnSpc>
                <a:spcPct val="114000"/>
              </a:lnSpc>
              <a:spcBef>
                <a:spcPts val="0"/>
              </a:spcBef>
              <a:spcAft>
                <a:spcPts val="0"/>
              </a:spcAft>
              <a:buClr>
                <a:schemeClr val="lt1"/>
              </a:buClr>
              <a:buSzPts val="2000"/>
              <a:buNone/>
            </a:pPr>
            <a:r>
              <a:rPr lang="uk-UA" sz="2000"/>
              <a:t>Реєстрація місця проживання з порушеннями вимог закону та договору іпотеки доньки іпотекодавця К. у житловому будинку, який є предметом іпотеки, не може використовуватися учасниками цивільного обороту з метою уникнення звернення стягнення на предмет іпотеки та подальшого його продажу для погашення боргу.</a:t>
            </a:r>
            <a:endParaRPr/>
          </a:p>
          <a:p>
            <a:pPr indent="0" lvl="0" marL="0" rtl="0" algn="just">
              <a:lnSpc>
                <a:spcPct val="114000"/>
              </a:lnSpc>
              <a:spcBef>
                <a:spcPts val="0"/>
              </a:spcBef>
              <a:spcAft>
                <a:spcPts val="0"/>
              </a:spcAft>
              <a:buClr>
                <a:schemeClr val="lt1"/>
              </a:buClr>
              <a:buSzPts val="2000"/>
              <a:buNone/>
            </a:pPr>
            <a:r>
              <a:t/>
            </a:r>
            <a:endParaRPr sz="2000"/>
          </a:p>
          <a:p>
            <a:pPr indent="0" lvl="0" marL="0" rtl="0" algn="just">
              <a:lnSpc>
                <a:spcPct val="114000"/>
              </a:lnSpc>
              <a:spcBef>
                <a:spcPts val="0"/>
              </a:spcBef>
              <a:spcAft>
                <a:spcPts val="0"/>
              </a:spcAft>
              <a:buClr>
                <a:schemeClr val="lt1"/>
              </a:buClr>
              <a:buSzPts val="2000"/>
              <a:buNone/>
            </a:pPr>
            <a:r>
              <a:rPr lang="uk-UA" sz="2000"/>
              <a:t>З урахуванням викладеного наявні обґрунтовані підстави для задоволення позову про виселення К. та скасування реєстрації її місця проживання.</a:t>
            </a:r>
            <a:endParaRPr/>
          </a:p>
          <a:p>
            <a:pPr indent="0" lvl="0" marL="0" rtl="0" algn="just">
              <a:lnSpc>
                <a:spcPct val="114000"/>
              </a:lnSpc>
              <a:spcBef>
                <a:spcPts val="0"/>
              </a:spcBef>
              <a:spcAft>
                <a:spcPts val="0"/>
              </a:spcAft>
              <a:buClr>
                <a:schemeClr val="lt1"/>
              </a:buClr>
              <a:buSzPts val="2000"/>
              <a:buNone/>
            </a:pPr>
            <a:r>
              <a:t/>
            </a:r>
            <a:endParaRPr sz="2000"/>
          </a:p>
          <a:p>
            <a:pPr indent="0" lvl="0" marL="0" rtl="0" algn="just">
              <a:lnSpc>
                <a:spcPct val="114000"/>
              </a:lnSpc>
              <a:spcBef>
                <a:spcPts val="0"/>
              </a:spcBef>
              <a:spcAft>
                <a:spcPts val="0"/>
              </a:spcAft>
              <a:buClr>
                <a:schemeClr val="lt1"/>
              </a:buClr>
              <a:buSzPts val="2000"/>
              <a:buNone/>
            </a:pPr>
            <a:r>
              <a:rPr lang="uk-UA" sz="2000"/>
              <a:t>Зупинено виконання постанови Київського апеляційного суду від 04 серпня 2021 року в частині виселення К. на період дії в Україні воєнного стану та на тридцятиденний строк після його припинення або скасування.</a:t>
            </a:r>
            <a:endParaRPr/>
          </a:p>
        </p:txBody>
      </p:sp>
      <p:sp>
        <p:nvSpPr>
          <p:cNvPr id="305" name="Google Shape;305;p14"/>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15"/>
          <p:cNvSpPr txBox="1"/>
          <p:nvPr>
            <p:ph idx="1" type="subTitle"/>
          </p:nvPr>
        </p:nvSpPr>
        <p:spPr>
          <a:xfrm>
            <a:off x="287777" y="223736"/>
            <a:ext cx="10020299" cy="6653719"/>
          </a:xfrm>
          <a:prstGeom prst="rect">
            <a:avLst/>
          </a:prstGeom>
          <a:no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2000"/>
              <a:buNone/>
            </a:pPr>
            <a:r>
              <a:rPr b="1" lang="uk-UA" sz="2000"/>
              <a:t>Постанова ВП Верховного Суду  від 05 квітня 2023 року у справі № 910/4518/16	</a:t>
            </a:r>
            <a:endParaRPr/>
          </a:p>
          <a:p>
            <a:pPr indent="0" lvl="0" marL="0" rtl="0" algn="l">
              <a:lnSpc>
                <a:spcPct val="114000"/>
              </a:lnSpc>
              <a:spcBef>
                <a:spcPts val="0"/>
              </a:spcBef>
              <a:spcAft>
                <a:spcPts val="0"/>
              </a:spcAft>
              <a:buClr>
                <a:schemeClr val="lt1"/>
              </a:buClr>
              <a:buSzPts val="2000"/>
              <a:buNone/>
            </a:pPr>
            <a:r>
              <a:rPr lang="uk-UA" sz="2000"/>
              <a:t>(відсотки за користування кредитом)  </a:t>
            </a:r>
            <a:endParaRPr/>
          </a:p>
          <a:p>
            <a:pPr indent="0" lvl="0" marL="0" rtl="0" algn="just">
              <a:lnSpc>
                <a:spcPct val="114000"/>
              </a:lnSpc>
              <a:spcBef>
                <a:spcPts val="0"/>
              </a:spcBef>
              <a:spcAft>
                <a:spcPts val="0"/>
              </a:spcAft>
              <a:buClr>
                <a:schemeClr val="lt1"/>
              </a:buClr>
              <a:buSzPts val="1600"/>
              <a:buNone/>
            </a:pPr>
            <a:r>
              <a:rPr lang="uk-UA" sz="1600"/>
              <a:t>Поняття «користування кредитом», яким послуговуються скаржники, є окремим випадком «користування чужими коштами». Термін «користування чужими коштами» ВП ВС розтлумачила в постанові від 10 квітня 2018 у справі № 910/10156/17 (пункти 34, 35, 37 відповідно).</a:t>
            </a:r>
            <a:endParaRPr/>
          </a:p>
          <a:p>
            <a:pPr indent="0" lvl="0" marL="0" rtl="0" algn="just">
              <a:lnSpc>
                <a:spcPct val="114000"/>
              </a:lnSpc>
              <a:spcBef>
                <a:spcPts val="0"/>
              </a:spcBef>
              <a:spcAft>
                <a:spcPts val="0"/>
              </a:spcAft>
              <a:buClr>
                <a:schemeClr val="lt1"/>
              </a:buClr>
              <a:buSzPts val="1600"/>
              <a:buNone/>
            </a:pPr>
            <a:r>
              <a:t/>
            </a:r>
            <a:endParaRPr sz="1600"/>
          </a:p>
          <a:p>
            <a:pPr indent="0" lvl="0" marL="0" rtl="0" algn="just">
              <a:lnSpc>
                <a:spcPct val="114000"/>
              </a:lnSpc>
              <a:spcBef>
                <a:spcPts val="0"/>
              </a:spcBef>
              <a:spcAft>
                <a:spcPts val="0"/>
              </a:spcAft>
              <a:buClr>
                <a:schemeClr val="lt1"/>
              </a:buClr>
              <a:buSzPts val="1600"/>
              <a:buNone/>
            </a:pPr>
            <a:r>
              <a:rPr lang="uk-UA" sz="1600"/>
              <a:t>Термін «користування чужими коштами» може використовуватися у двох значеннях. Перше – це одержання боржником (як правило, за плату) можливості правомірно не сплачувати кредитору борг протягом певного часу. Друге значення – прострочення грошового зобов’язання, коли боржник повинен сплатити гроші, але неправомірно не сплачує їх.</a:t>
            </a:r>
            <a:endParaRPr/>
          </a:p>
          <a:p>
            <a:pPr indent="0" lvl="0" marL="0" rtl="0" algn="just">
              <a:lnSpc>
                <a:spcPct val="114000"/>
              </a:lnSpc>
              <a:spcBef>
                <a:spcPts val="0"/>
              </a:spcBef>
              <a:spcAft>
                <a:spcPts val="0"/>
              </a:spcAft>
              <a:buClr>
                <a:schemeClr val="lt1"/>
              </a:buClr>
              <a:buSzPts val="1600"/>
              <a:buNone/>
            </a:pPr>
            <a:r>
              <a:t/>
            </a:r>
            <a:endParaRPr sz="1600"/>
          </a:p>
          <a:p>
            <a:pPr indent="0" lvl="0" marL="0" rtl="0" algn="just">
              <a:lnSpc>
                <a:spcPct val="114000"/>
              </a:lnSpc>
              <a:spcBef>
                <a:spcPts val="0"/>
              </a:spcBef>
              <a:spcAft>
                <a:spcPts val="0"/>
              </a:spcAft>
              <a:buClr>
                <a:schemeClr val="lt1"/>
              </a:buClr>
              <a:buSzPts val="1600"/>
              <a:buNone/>
            </a:pPr>
            <a:r>
              <a:rPr lang="uk-UA" sz="1600"/>
              <a:t>Відносини щодо сплати процентів за одержання боржником можливості правомірно не сплачувати кредитору борг протягом певного часу врегульовані законодавством. Зокрема, відповідно до частини першої статті 1048 ЦК України позикодавець має право на одержання від позичальника процентів від суми позики, якщо інше не встановлено договором або законом; розмір і порядок одержання процентів установлюються договором; якщо договором не встановлений розмір процентів, їх розмір визначається на рівні облікової ставки Національного банку України. Такі ж правила щодо сплати процентів застосовуються до кредитних відносин у силу частини другої статті 1054 ЦК України та до відносин із комерційного кредиту – в силу частини другої статті 1057 цього Кодексу.</a:t>
            </a:r>
            <a:endParaRPr/>
          </a:p>
          <a:p>
            <a:pPr indent="0" lvl="0" marL="0" rtl="0" algn="just">
              <a:lnSpc>
                <a:spcPct val="114000"/>
              </a:lnSpc>
              <a:spcBef>
                <a:spcPts val="0"/>
              </a:spcBef>
              <a:spcAft>
                <a:spcPts val="0"/>
              </a:spcAft>
              <a:buClr>
                <a:schemeClr val="lt1"/>
              </a:buClr>
              <a:buSzPts val="1600"/>
              <a:buNone/>
            </a:pPr>
            <a:r>
              <a:t/>
            </a:r>
            <a:endParaRPr sz="1600"/>
          </a:p>
          <a:p>
            <a:pPr indent="0" lvl="0" marL="0" rtl="0" algn="just">
              <a:lnSpc>
                <a:spcPct val="114000"/>
              </a:lnSpc>
              <a:spcBef>
                <a:spcPts val="0"/>
              </a:spcBef>
              <a:spcAft>
                <a:spcPts val="0"/>
              </a:spcAft>
              <a:buClr>
                <a:schemeClr val="lt1"/>
              </a:buClr>
              <a:buSzPts val="1600"/>
              <a:buNone/>
            </a:pPr>
            <a:r>
              <a:rPr lang="uk-UA" sz="1600"/>
              <a:t>Наслідки прострочення грошового зобов’язання, коли боржник повинен сплатити грошові кошти, але неправомірно не сплачує їх, також врегульовані законодавством. У цьому разі відповідно до частини другої статті 625 ЦК України боржник зобов’язаний сплатити суму боргу з урахуванням установленого індексу інфляції за весь час прострочення, а також три проценти річних від простроченої суми, якщо інший розмір процентів не встановлений договором або законом. </a:t>
            </a:r>
            <a:endParaRPr sz="1600"/>
          </a:p>
          <a:p>
            <a:pPr indent="0" lvl="0" marL="0" rtl="0" algn="just">
              <a:lnSpc>
                <a:spcPct val="114000"/>
              </a:lnSpc>
              <a:spcBef>
                <a:spcPts val="0"/>
              </a:spcBef>
              <a:spcAft>
                <a:spcPts val="0"/>
              </a:spcAft>
              <a:buClr>
                <a:schemeClr val="lt1"/>
              </a:buClr>
              <a:buSzPts val="1600"/>
              <a:buNone/>
            </a:pPr>
            <a:r>
              <a:t/>
            </a:r>
            <a:endParaRPr sz="1600"/>
          </a:p>
          <a:p>
            <a:pPr indent="0" lvl="0" marL="0" rtl="0" algn="just">
              <a:lnSpc>
                <a:spcPct val="114000"/>
              </a:lnSpc>
              <a:spcBef>
                <a:spcPts val="0"/>
              </a:spcBef>
              <a:spcAft>
                <a:spcPts val="0"/>
              </a:spcAft>
              <a:buClr>
                <a:schemeClr val="lt1"/>
              </a:buClr>
              <a:buSzPts val="1600"/>
              <a:buNone/>
            </a:pPr>
            <a:r>
              <a:t/>
            </a:r>
            <a:endParaRPr sz="1600"/>
          </a:p>
          <a:p>
            <a:pPr indent="0" lvl="0" marL="0" rtl="0" algn="just">
              <a:lnSpc>
                <a:spcPct val="114000"/>
              </a:lnSpc>
              <a:spcBef>
                <a:spcPts val="0"/>
              </a:spcBef>
              <a:spcAft>
                <a:spcPts val="0"/>
              </a:spcAft>
              <a:buClr>
                <a:schemeClr val="lt1"/>
              </a:buClr>
              <a:buSzPts val="1600"/>
              <a:buNone/>
            </a:pPr>
            <a:r>
              <a:t/>
            </a:r>
            <a:endParaRPr sz="1600"/>
          </a:p>
          <a:p>
            <a:pPr indent="0" lvl="0" marL="0" rtl="0" algn="just">
              <a:lnSpc>
                <a:spcPct val="114000"/>
              </a:lnSpc>
              <a:spcBef>
                <a:spcPts val="0"/>
              </a:spcBef>
              <a:spcAft>
                <a:spcPts val="0"/>
              </a:spcAft>
              <a:buClr>
                <a:schemeClr val="lt1"/>
              </a:buClr>
              <a:buSzPts val="1800"/>
              <a:buNone/>
            </a:pPr>
            <a:r>
              <a:t/>
            </a:r>
            <a:endParaRPr sz="1800"/>
          </a:p>
        </p:txBody>
      </p:sp>
      <p:sp>
        <p:nvSpPr>
          <p:cNvPr id="311" name="Google Shape;311;p15"/>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16"/>
          <p:cNvSpPr txBox="1"/>
          <p:nvPr>
            <p:ph idx="1" type="subTitle"/>
          </p:nvPr>
        </p:nvSpPr>
        <p:spPr>
          <a:xfrm>
            <a:off x="287777" y="223736"/>
            <a:ext cx="10020299" cy="6224051"/>
          </a:xfrm>
          <a:prstGeom prst="rect">
            <a:avLst/>
          </a:prstGeom>
          <a:no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2000"/>
              <a:buNone/>
            </a:pPr>
            <a:r>
              <a:rPr b="1" lang="uk-UA" sz="2000"/>
              <a:t>Постанова ВП Верховного Суду  від 05 квітня 2023 року у справі № 910/4518/16	</a:t>
            </a:r>
            <a:endParaRPr/>
          </a:p>
          <a:p>
            <a:pPr indent="0" lvl="0" marL="0" rtl="0" algn="l">
              <a:lnSpc>
                <a:spcPct val="114000"/>
              </a:lnSpc>
              <a:spcBef>
                <a:spcPts val="0"/>
              </a:spcBef>
              <a:spcAft>
                <a:spcPts val="0"/>
              </a:spcAft>
              <a:buClr>
                <a:schemeClr val="lt1"/>
              </a:buClr>
              <a:buSzPts val="2000"/>
              <a:buNone/>
            </a:pPr>
            <a:r>
              <a:rPr lang="uk-UA" sz="2000"/>
              <a:t>(відсотки за користування кредитом) </a:t>
            </a:r>
            <a:endParaRPr/>
          </a:p>
          <a:p>
            <a:pPr indent="0" lvl="0" marL="0" rtl="0" algn="l">
              <a:lnSpc>
                <a:spcPct val="114000"/>
              </a:lnSpc>
              <a:spcBef>
                <a:spcPts val="0"/>
              </a:spcBef>
              <a:spcAft>
                <a:spcPts val="0"/>
              </a:spcAft>
              <a:buClr>
                <a:schemeClr val="lt1"/>
              </a:buClr>
              <a:buSzPts val="2000"/>
              <a:buNone/>
            </a:pPr>
            <a:r>
              <a:rPr lang="uk-UA" sz="2000"/>
              <a:t> </a:t>
            </a:r>
            <a:r>
              <a:rPr lang="uk-UA" sz="1600"/>
              <a:t>Отже, «користування кредитом» – це можливість позичальника за плату правомірно не повертати кредитору борг (кредит) протягом певного періоду часу, погодженого сторонами кредитного договору.</a:t>
            </a:r>
            <a:endParaRPr/>
          </a:p>
          <a:p>
            <a:pPr indent="0" lvl="0" marL="0" rtl="0" algn="just">
              <a:lnSpc>
                <a:spcPct val="114000"/>
              </a:lnSpc>
              <a:spcBef>
                <a:spcPts val="0"/>
              </a:spcBef>
              <a:spcAft>
                <a:spcPts val="0"/>
              </a:spcAft>
              <a:buClr>
                <a:schemeClr val="lt1"/>
              </a:buClr>
              <a:buSzPts val="1600"/>
              <a:buNone/>
            </a:pPr>
            <a:r>
              <a:t/>
            </a:r>
            <a:endParaRPr sz="1600"/>
          </a:p>
          <a:p>
            <a:pPr indent="0" lvl="0" marL="0" rtl="0" algn="just">
              <a:lnSpc>
                <a:spcPct val="114000"/>
              </a:lnSpc>
              <a:spcBef>
                <a:spcPts val="0"/>
              </a:spcBef>
              <a:spcAft>
                <a:spcPts val="0"/>
              </a:spcAft>
              <a:buClr>
                <a:schemeClr val="lt1"/>
              </a:buClr>
              <a:buSzPts val="1600"/>
              <a:buNone/>
            </a:pPr>
            <a:r>
              <a:rPr lang="uk-UA" sz="1600"/>
              <a:t>Припис абзацу другого ч. 1 ст. 1048 ЦК України про щомісячну виплату процентів до дня повернення позики у разі відсутності іншої домовленості сторін може бути застосований лише у межах погодженого сторонами строку кредитування. Право кредитодавця нараховувати передбачені договором проценти за кредитом припиняється після спливу визначеного договором строку кредитування чи у разі пред’явлення до позичальника вимоги згідно із частиною другою статті 1050 ЦК України.  Вказаних вище висновків ВП ВС також дійшла у постановах від 28.03.2018 у справі № 444/9519/12 (пункти 53, 54) та від 04.02.2020 у справі № 912/1120/16 (пункт 6.19). ВП ВС вважає, що підстав для відступу від таких висновків немає.</a:t>
            </a:r>
            <a:endParaRPr/>
          </a:p>
          <a:p>
            <a:pPr indent="0" lvl="0" marL="0" rtl="0" algn="just">
              <a:lnSpc>
                <a:spcPct val="114000"/>
              </a:lnSpc>
              <a:spcBef>
                <a:spcPts val="0"/>
              </a:spcBef>
              <a:spcAft>
                <a:spcPts val="0"/>
              </a:spcAft>
              <a:buClr>
                <a:schemeClr val="lt1"/>
              </a:buClr>
              <a:buSzPts val="1600"/>
              <a:buNone/>
            </a:pPr>
            <a:r>
              <a:t/>
            </a:r>
            <a:endParaRPr sz="1600"/>
          </a:p>
          <a:p>
            <a:pPr indent="0" lvl="0" marL="0" rtl="0" algn="just">
              <a:lnSpc>
                <a:spcPct val="114000"/>
              </a:lnSpc>
              <a:spcBef>
                <a:spcPts val="0"/>
              </a:spcBef>
              <a:spcAft>
                <a:spcPts val="0"/>
              </a:spcAft>
              <a:buClr>
                <a:schemeClr val="lt1"/>
              </a:buClr>
              <a:buSzPts val="1600"/>
              <a:buNone/>
            </a:pPr>
            <a:r>
              <a:rPr lang="uk-UA" sz="1600"/>
              <a:t>ВП ВС підкреслює, що зазначене в цьому розділі постанови не означає, що боржник не повинен у повному обсязі виконувати свій обов’язок за кредитним договором. Боржник не звільняється від зобов’язань зі сплати нарахованих у межах строку кредитування, зокрема до пред’явлення вимоги про дострокове погашення кредиту, процентів за «користування кредитом». Установлений кредитним договором строк кредитування лише визначає часові межі, в яких проценти за «користування кредитом» можуть нараховуватись, не скасовуючи при цьому обов’язок боржника щодо їх сплати.</a:t>
            </a:r>
            <a:endParaRPr/>
          </a:p>
          <a:p>
            <a:pPr indent="0" lvl="0" marL="0" rtl="0" algn="just">
              <a:lnSpc>
                <a:spcPct val="114000"/>
              </a:lnSpc>
              <a:spcBef>
                <a:spcPts val="0"/>
              </a:spcBef>
              <a:spcAft>
                <a:spcPts val="0"/>
              </a:spcAft>
              <a:buClr>
                <a:schemeClr val="lt1"/>
              </a:buClr>
              <a:buSzPts val="1600"/>
              <a:buNone/>
            </a:pPr>
            <a:r>
              <a:t/>
            </a:r>
            <a:endParaRPr sz="1600"/>
          </a:p>
          <a:p>
            <a:pPr indent="0" lvl="0" marL="0" rtl="0" algn="just">
              <a:lnSpc>
                <a:spcPct val="114000"/>
              </a:lnSpc>
              <a:spcBef>
                <a:spcPts val="0"/>
              </a:spcBef>
              <a:spcAft>
                <a:spcPts val="0"/>
              </a:spcAft>
              <a:buClr>
                <a:schemeClr val="lt1"/>
              </a:buClr>
              <a:buSzPts val="1600"/>
              <a:buNone/>
            </a:pPr>
            <a:r>
              <a:rPr lang="uk-UA" sz="1600"/>
              <a:t>Отже, якщо позичальник прострочив виконання зобов’язання з повернення кредиту та сплати процентів за «користування кредитом», сплив строку кредитування чи пред’явлення вимоги про дострокове погашення кредиту не може бути підставою для невиконання такого зобов’язання. Зазначене також є підставою для відповідальності позичальника за порушення грошового зобов’язання.</a:t>
            </a:r>
            <a:endParaRPr/>
          </a:p>
          <a:p>
            <a:pPr indent="0" lvl="0" marL="0" rtl="0" algn="just">
              <a:lnSpc>
                <a:spcPct val="114000"/>
              </a:lnSpc>
              <a:spcBef>
                <a:spcPts val="0"/>
              </a:spcBef>
              <a:spcAft>
                <a:spcPts val="0"/>
              </a:spcAft>
              <a:buClr>
                <a:schemeClr val="lt1"/>
              </a:buClr>
              <a:buSzPts val="1600"/>
              <a:buNone/>
            </a:pPr>
            <a:r>
              <a:t/>
            </a:r>
            <a:endParaRPr sz="1600"/>
          </a:p>
          <a:p>
            <a:pPr indent="0" lvl="0" marL="0" rtl="0" algn="just">
              <a:lnSpc>
                <a:spcPct val="114000"/>
              </a:lnSpc>
              <a:spcBef>
                <a:spcPts val="0"/>
              </a:spcBef>
              <a:spcAft>
                <a:spcPts val="0"/>
              </a:spcAft>
              <a:buClr>
                <a:schemeClr val="lt1"/>
              </a:buClr>
              <a:buSzPts val="1800"/>
              <a:buNone/>
            </a:pPr>
            <a:r>
              <a:t/>
            </a:r>
            <a:endParaRPr sz="1800"/>
          </a:p>
        </p:txBody>
      </p:sp>
      <p:sp>
        <p:nvSpPr>
          <p:cNvPr id="317" name="Google Shape;317;p16"/>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17"/>
          <p:cNvSpPr txBox="1"/>
          <p:nvPr>
            <p:ph type="ctrTitle"/>
          </p:nvPr>
        </p:nvSpPr>
        <p:spPr>
          <a:xfrm>
            <a:off x="694814" y="1459150"/>
            <a:ext cx="9085342" cy="337599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3600"/>
              <a:buFont typeface="Roboto Condensed Light"/>
              <a:buNone/>
            </a:pPr>
            <a:r>
              <a:rPr lang="uk-UA"/>
              <a:t>ДЯКУЮ ЗА УВАГУ!</a:t>
            </a:r>
            <a:br>
              <a:rPr lang="uk-UA"/>
            </a:br>
            <a:r>
              <a:rPr lang="uk-UA"/>
              <a:t>РАЗОМ ДО ПЕРЕМОГИ!!!</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uk-UA"/>
              <a:t>‹#›</a:t>
            </a:fld>
            <a:endParaRPr/>
          </a:p>
        </p:txBody>
      </p:sp>
      <p:sp>
        <p:nvSpPr>
          <p:cNvPr id="150" name="Google Shape;150;p2"/>
          <p:cNvSpPr txBox="1"/>
          <p:nvPr/>
        </p:nvSpPr>
        <p:spPr>
          <a:xfrm>
            <a:off x="3688313" y="5722394"/>
            <a:ext cx="2857411"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uk-UA" sz="1600" u="none" cap="none" strike="noStrike">
                <a:solidFill>
                  <a:schemeClr val="lt1"/>
                </a:solidFill>
                <a:latin typeface="Roboto Condensed"/>
                <a:ea typeface="Roboto Condensed"/>
                <a:cs typeface="Roboto Condensed"/>
                <a:sym typeface="Roboto Condensed"/>
              </a:rPr>
              <a:t>30.03.2021р. Закон № 1357-IX  23.04.2021р.</a:t>
            </a:r>
            <a:endParaRPr sz="1600">
              <a:solidFill>
                <a:schemeClr val="lt1"/>
              </a:solidFill>
              <a:latin typeface="Roboto Condensed"/>
              <a:ea typeface="Roboto Condensed"/>
              <a:cs typeface="Roboto Condensed"/>
              <a:sym typeface="Roboto Condensed"/>
            </a:endParaRPr>
          </a:p>
        </p:txBody>
      </p:sp>
      <p:sp>
        <p:nvSpPr>
          <p:cNvPr id="151" name="Google Shape;151;p2"/>
          <p:cNvSpPr txBox="1"/>
          <p:nvPr/>
        </p:nvSpPr>
        <p:spPr>
          <a:xfrm>
            <a:off x="459721" y="5722394"/>
            <a:ext cx="2857411"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uk-UA" sz="1600">
                <a:solidFill>
                  <a:schemeClr val="lt1"/>
                </a:solidFill>
                <a:latin typeface="Roboto Condensed"/>
                <a:ea typeface="Roboto Condensed"/>
                <a:cs typeface="Roboto Condensed"/>
                <a:sym typeface="Roboto Condensed"/>
              </a:rPr>
              <a:t>20.05.2014 р. Закон № 1275-VII </a:t>
            </a:r>
            <a:endParaRPr/>
          </a:p>
          <a:p>
            <a:pPr indent="0" lvl="0" marL="0" marR="0" rtl="0" algn="l">
              <a:spcBef>
                <a:spcPts val="0"/>
              </a:spcBef>
              <a:spcAft>
                <a:spcPts val="0"/>
              </a:spcAft>
              <a:buNone/>
            </a:pPr>
            <a:r>
              <a:rPr lang="uk-UA" sz="1600">
                <a:solidFill>
                  <a:schemeClr val="lt1"/>
                </a:solidFill>
                <a:latin typeface="Roboto Condensed"/>
                <a:ea typeface="Roboto Condensed"/>
                <a:cs typeface="Roboto Condensed"/>
                <a:sym typeface="Roboto Condensed"/>
              </a:rPr>
              <a:t>08.06.2014 р.</a:t>
            </a:r>
            <a:endParaRPr sz="1600">
              <a:solidFill>
                <a:schemeClr val="lt1"/>
              </a:solidFill>
              <a:latin typeface="Roboto Condensed"/>
              <a:ea typeface="Roboto Condensed"/>
              <a:cs typeface="Roboto Condensed"/>
              <a:sym typeface="Roboto Condensed"/>
            </a:endParaRPr>
          </a:p>
        </p:txBody>
      </p:sp>
      <p:sp>
        <p:nvSpPr>
          <p:cNvPr id="152" name="Google Shape;152;p2"/>
          <p:cNvSpPr txBox="1"/>
          <p:nvPr/>
        </p:nvSpPr>
        <p:spPr>
          <a:xfrm>
            <a:off x="6840135" y="5698959"/>
            <a:ext cx="2857411"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uk-UA" sz="1600">
                <a:solidFill>
                  <a:schemeClr val="lt1"/>
                </a:solidFill>
                <a:latin typeface="Roboto Condensed"/>
                <a:ea typeface="Roboto Condensed"/>
                <a:cs typeface="Roboto Condensed"/>
                <a:sym typeface="Roboto Condensed"/>
              </a:rPr>
              <a:t>27.07.2022р. Закон № 2459-IX </a:t>
            </a:r>
            <a:endParaRPr sz="1600">
              <a:solidFill>
                <a:schemeClr val="lt1"/>
              </a:solidFill>
              <a:latin typeface="Roboto Condensed"/>
              <a:ea typeface="Roboto Condensed"/>
              <a:cs typeface="Roboto Condensed"/>
              <a:sym typeface="Roboto Condensed"/>
            </a:endParaRPr>
          </a:p>
          <a:p>
            <a:pPr indent="0" lvl="0" marL="0" marR="0" rtl="0" algn="l">
              <a:spcBef>
                <a:spcPts val="0"/>
              </a:spcBef>
              <a:spcAft>
                <a:spcPts val="0"/>
              </a:spcAft>
              <a:buNone/>
            </a:pPr>
            <a:r>
              <a:rPr lang="uk-UA" sz="1600">
                <a:solidFill>
                  <a:schemeClr val="lt1"/>
                </a:solidFill>
                <a:latin typeface="Roboto Condensed"/>
                <a:ea typeface="Roboto Condensed"/>
                <a:cs typeface="Roboto Condensed"/>
                <a:sym typeface="Roboto Condensed"/>
              </a:rPr>
              <a:t>19.08.2022р.</a:t>
            </a:r>
            <a:endParaRPr sz="1600">
              <a:solidFill>
                <a:schemeClr val="lt1"/>
              </a:solidFill>
              <a:latin typeface="Roboto Condensed"/>
              <a:ea typeface="Roboto Condensed"/>
              <a:cs typeface="Roboto Condensed"/>
              <a:sym typeface="Roboto Condensed"/>
            </a:endParaRPr>
          </a:p>
        </p:txBody>
      </p:sp>
      <p:grpSp>
        <p:nvGrpSpPr>
          <p:cNvPr id="153" name="Google Shape;153;p2"/>
          <p:cNvGrpSpPr/>
          <p:nvPr/>
        </p:nvGrpSpPr>
        <p:grpSpPr>
          <a:xfrm>
            <a:off x="594486" y="1332689"/>
            <a:ext cx="9396225" cy="4288684"/>
            <a:chOff x="594486" y="1112500"/>
            <a:chExt cx="9396225" cy="4508872"/>
          </a:xfrm>
        </p:grpSpPr>
        <p:grpSp>
          <p:nvGrpSpPr>
            <p:cNvPr id="154" name="Google Shape;154;p2"/>
            <p:cNvGrpSpPr/>
            <p:nvPr/>
          </p:nvGrpSpPr>
          <p:grpSpPr>
            <a:xfrm>
              <a:off x="594486" y="1112500"/>
              <a:ext cx="3093827" cy="4450911"/>
              <a:chOff x="594486" y="1112500"/>
              <a:chExt cx="3093827" cy="4450911"/>
            </a:xfrm>
          </p:grpSpPr>
          <p:sp>
            <p:nvSpPr>
              <p:cNvPr id="155" name="Google Shape;155;p2"/>
              <p:cNvSpPr/>
              <p:nvPr/>
            </p:nvSpPr>
            <p:spPr>
              <a:xfrm>
                <a:off x="645893" y="1112500"/>
                <a:ext cx="3042420" cy="1455604"/>
              </a:xfrm>
              <a:prstGeom prst="rect">
                <a:avLst/>
              </a:prstGeom>
              <a:solidFill>
                <a:schemeClr val="accent1"/>
              </a:solidFill>
              <a:ln cap="flat" cmpd="sng" w="2857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lang="uk-UA" sz="1200">
                    <a:solidFill>
                      <a:schemeClr val="lt1"/>
                    </a:solidFill>
                    <a:latin typeface="Roboto Condensed Light"/>
                    <a:ea typeface="Roboto Condensed Light"/>
                    <a:cs typeface="Roboto Condensed Light"/>
                    <a:sym typeface="Roboto Condensed Light"/>
                  </a:rPr>
                  <a:t>Військовослужбовцям з початку і до закінчення особливого періоду, а також резервістам та військовозобов’язаним - з моменту призову під час мобілізації штрафні санкції, пеня,  а також проценти за користування кредитом не нараховуються</a:t>
                </a:r>
                <a:endParaRPr/>
              </a:p>
              <a:p>
                <a:pPr indent="0" lvl="0" marL="0" marR="0" rtl="0" algn="ctr">
                  <a:spcBef>
                    <a:spcPts val="0"/>
                  </a:spcBef>
                  <a:spcAft>
                    <a:spcPts val="0"/>
                  </a:spcAft>
                  <a:buNone/>
                </a:pPr>
                <a:r>
                  <a:t/>
                </a:r>
                <a:endParaRPr sz="1400">
                  <a:solidFill>
                    <a:schemeClr val="lt1"/>
                  </a:solidFill>
                  <a:latin typeface="Roboto Condensed Light"/>
                  <a:ea typeface="Roboto Condensed Light"/>
                  <a:cs typeface="Roboto Condensed Light"/>
                  <a:sym typeface="Roboto Condensed Light"/>
                </a:endParaRPr>
              </a:p>
            </p:txBody>
          </p:sp>
          <p:cxnSp>
            <p:nvCxnSpPr>
              <p:cNvPr id="156" name="Google Shape;156;p2"/>
              <p:cNvCxnSpPr/>
              <p:nvPr/>
            </p:nvCxnSpPr>
            <p:spPr>
              <a:xfrm>
                <a:off x="645893" y="2452183"/>
                <a:ext cx="0" cy="3078179"/>
              </a:xfrm>
              <a:prstGeom prst="straightConnector1">
                <a:avLst/>
              </a:prstGeom>
              <a:noFill/>
              <a:ln cap="flat" cmpd="sng" w="9525">
                <a:solidFill>
                  <a:schemeClr val="lt1"/>
                </a:solidFill>
                <a:prstDash val="solid"/>
                <a:miter lim="800000"/>
                <a:headEnd len="sm" w="sm" type="none"/>
                <a:tailEnd len="sm" w="sm" type="none"/>
              </a:ln>
            </p:spPr>
          </p:cxnSp>
          <p:sp>
            <p:nvSpPr>
              <p:cNvPr id="157" name="Google Shape;157;p2"/>
              <p:cNvSpPr/>
              <p:nvPr/>
            </p:nvSpPr>
            <p:spPr>
              <a:xfrm>
                <a:off x="594486" y="5447489"/>
                <a:ext cx="102813" cy="115922"/>
              </a:xfrm>
              <a:prstGeom prst="ellipse">
                <a:avLst/>
              </a:prstGeom>
              <a:solidFill>
                <a:srgbClr val="FFFF00"/>
              </a:solidFill>
              <a:ln cap="flat" cmpd="sng" w="12700">
                <a:solidFill>
                  <a:srgbClr val="FF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grpSp>
        <p:grpSp>
          <p:nvGrpSpPr>
            <p:cNvPr id="158" name="Google Shape;158;p2"/>
            <p:cNvGrpSpPr/>
            <p:nvPr/>
          </p:nvGrpSpPr>
          <p:grpSpPr>
            <a:xfrm>
              <a:off x="3746309" y="2568105"/>
              <a:ext cx="3093827" cy="3053267"/>
              <a:chOff x="3746309" y="2568105"/>
              <a:chExt cx="3093827" cy="3053267"/>
            </a:xfrm>
          </p:grpSpPr>
          <p:sp>
            <p:nvSpPr>
              <p:cNvPr id="159" name="Google Shape;159;p2"/>
              <p:cNvSpPr/>
              <p:nvPr/>
            </p:nvSpPr>
            <p:spPr>
              <a:xfrm>
                <a:off x="3797716" y="2568105"/>
                <a:ext cx="3042420" cy="1551161"/>
              </a:xfrm>
              <a:prstGeom prst="rect">
                <a:avLst/>
              </a:prstGeom>
              <a:solidFill>
                <a:schemeClr val="accent1"/>
              </a:solidFill>
              <a:ln cap="flat" cmpd="sng" w="2857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lang="uk-UA" sz="1200">
                    <a:solidFill>
                      <a:schemeClr val="lt1"/>
                    </a:solidFill>
                    <a:latin typeface="Roboto Condensed Light"/>
                    <a:ea typeface="Roboto Condensed Light"/>
                    <a:cs typeface="Roboto Condensed Light"/>
                    <a:sym typeface="Roboto Condensed Light"/>
                  </a:rPr>
                  <a:t>…які брали або беруть участь у здійсненні заходів із забезпечення національної безпеки і оборони, відсічі і стримування збройної агресії рф  у Донецькій та Луганській областях, які перебували або перебувають безпосередньо в районах та у період здійснення зазначених заходів</a:t>
                </a:r>
                <a:endParaRPr/>
              </a:p>
              <a:p>
                <a:pPr indent="0" lvl="0" marL="0" marR="0" rtl="0" algn="ctr">
                  <a:spcBef>
                    <a:spcPts val="0"/>
                  </a:spcBef>
                  <a:spcAft>
                    <a:spcPts val="0"/>
                  </a:spcAft>
                  <a:buNone/>
                </a:pPr>
                <a:r>
                  <a:t/>
                </a:r>
                <a:endParaRPr sz="1200">
                  <a:solidFill>
                    <a:schemeClr val="lt1"/>
                  </a:solidFill>
                  <a:latin typeface="Roboto Condensed Light"/>
                  <a:ea typeface="Roboto Condensed Light"/>
                  <a:cs typeface="Roboto Condensed Light"/>
                  <a:sym typeface="Roboto Condensed Light"/>
                </a:endParaRPr>
              </a:p>
            </p:txBody>
          </p:sp>
          <p:cxnSp>
            <p:nvCxnSpPr>
              <p:cNvPr id="160" name="Google Shape;160;p2"/>
              <p:cNvCxnSpPr/>
              <p:nvPr/>
            </p:nvCxnSpPr>
            <p:spPr>
              <a:xfrm>
                <a:off x="3797089" y="3860633"/>
                <a:ext cx="627" cy="1669729"/>
              </a:xfrm>
              <a:prstGeom prst="straightConnector1">
                <a:avLst/>
              </a:prstGeom>
              <a:noFill/>
              <a:ln cap="flat" cmpd="sng" w="9525">
                <a:solidFill>
                  <a:schemeClr val="lt1"/>
                </a:solidFill>
                <a:prstDash val="solid"/>
                <a:miter lim="800000"/>
                <a:headEnd len="sm" w="sm" type="none"/>
                <a:tailEnd len="sm" w="sm" type="none"/>
              </a:ln>
            </p:spPr>
          </p:cxnSp>
          <p:sp>
            <p:nvSpPr>
              <p:cNvPr id="161" name="Google Shape;161;p2"/>
              <p:cNvSpPr/>
              <p:nvPr/>
            </p:nvSpPr>
            <p:spPr>
              <a:xfrm>
                <a:off x="3746309" y="5505450"/>
                <a:ext cx="102813" cy="115922"/>
              </a:xfrm>
              <a:prstGeom prst="ellipse">
                <a:avLst/>
              </a:prstGeom>
              <a:solidFill>
                <a:srgbClr val="FFFF00"/>
              </a:solidFill>
              <a:ln cap="flat" cmpd="sng" w="12700">
                <a:solidFill>
                  <a:srgbClr val="FF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grpSp>
        <p:grpSp>
          <p:nvGrpSpPr>
            <p:cNvPr id="162" name="Google Shape;162;p2"/>
            <p:cNvGrpSpPr/>
            <p:nvPr/>
          </p:nvGrpSpPr>
          <p:grpSpPr>
            <a:xfrm>
              <a:off x="6904106" y="3880527"/>
              <a:ext cx="3086605" cy="1740845"/>
              <a:chOff x="6904106" y="3880527"/>
              <a:chExt cx="3086605" cy="1740845"/>
            </a:xfrm>
          </p:grpSpPr>
          <p:sp>
            <p:nvSpPr>
              <p:cNvPr id="163" name="Google Shape;163;p2"/>
              <p:cNvSpPr/>
              <p:nvPr/>
            </p:nvSpPr>
            <p:spPr>
              <a:xfrm>
                <a:off x="6948291" y="3880527"/>
                <a:ext cx="3042420" cy="1521150"/>
              </a:xfrm>
              <a:prstGeom prst="rect">
                <a:avLst/>
              </a:prstGeom>
              <a:solidFill>
                <a:schemeClr val="accent1"/>
              </a:solidFill>
              <a:ln cap="flat" cmpd="sng" w="2857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lang="uk-UA" sz="1200">
                    <a:solidFill>
                      <a:schemeClr val="lt1"/>
                    </a:solidFill>
                    <a:latin typeface="Roboto Condensed Light"/>
                    <a:ea typeface="Roboto Condensed Light"/>
                    <a:cs typeface="Roboto Condensed Light"/>
                    <a:sym typeface="Roboto Condensed Light"/>
                  </a:rPr>
                  <a:t>…крім кредитних договорів щодо придбання майна, яке віднесено чи буде віднесено до об’єктів житлового фонду (житлового будинку, квартири, майбутнього об’єкта нерухомості, об’єкта незавершеного житлового будівництва, майнових прав на них), та/або автомобіля.</a:t>
                </a:r>
                <a:endParaRPr/>
              </a:p>
              <a:p>
                <a:pPr indent="0" lvl="0" marL="0" marR="0" rtl="0" algn="ctr">
                  <a:spcBef>
                    <a:spcPts val="0"/>
                  </a:spcBef>
                  <a:spcAft>
                    <a:spcPts val="0"/>
                  </a:spcAft>
                  <a:buNone/>
                </a:pPr>
                <a:r>
                  <a:t/>
                </a:r>
                <a:endParaRPr sz="1200">
                  <a:solidFill>
                    <a:schemeClr val="lt1"/>
                  </a:solidFill>
                  <a:latin typeface="Roboto Condensed Light"/>
                  <a:ea typeface="Roboto Condensed Light"/>
                  <a:cs typeface="Roboto Condensed Light"/>
                  <a:sym typeface="Roboto Condensed Light"/>
                </a:endParaRPr>
              </a:p>
            </p:txBody>
          </p:sp>
          <p:cxnSp>
            <p:nvCxnSpPr>
              <p:cNvPr id="164" name="Google Shape;164;p2"/>
              <p:cNvCxnSpPr/>
              <p:nvPr/>
            </p:nvCxnSpPr>
            <p:spPr>
              <a:xfrm>
                <a:off x="6948291" y="5167412"/>
                <a:ext cx="0" cy="362950"/>
              </a:xfrm>
              <a:prstGeom prst="straightConnector1">
                <a:avLst/>
              </a:prstGeom>
              <a:noFill/>
              <a:ln cap="flat" cmpd="sng" w="9525">
                <a:solidFill>
                  <a:schemeClr val="lt1"/>
                </a:solidFill>
                <a:prstDash val="solid"/>
                <a:miter lim="800000"/>
                <a:headEnd len="sm" w="sm" type="none"/>
                <a:tailEnd len="sm" w="sm" type="none"/>
              </a:ln>
            </p:spPr>
          </p:cxnSp>
          <p:sp>
            <p:nvSpPr>
              <p:cNvPr id="165" name="Google Shape;165;p2"/>
              <p:cNvSpPr/>
              <p:nvPr/>
            </p:nvSpPr>
            <p:spPr>
              <a:xfrm>
                <a:off x="6904106" y="5505450"/>
                <a:ext cx="102813" cy="115922"/>
              </a:xfrm>
              <a:prstGeom prst="ellipse">
                <a:avLst/>
              </a:prstGeom>
              <a:solidFill>
                <a:srgbClr val="FFFF00"/>
              </a:solidFill>
              <a:ln cap="flat" cmpd="sng" w="12700">
                <a:solidFill>
                  <a:srgbClr val="FF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grpSp>
      </p:grpSp>
      <p:sp>
        <p:nvSpPr>
          <p:cNvPr id="166" name="Google Shape;166;p2"/>
          <p:cNvSpPr txBox="1"/>
          <p:nvPr/>
        </p:nvSpPr>
        <p:spPr>
          <a:xfrm>
            <a:off x="502548" y="269834"/>
            <a:ext cx="9565580" cy="6955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uk-UA" sz="1960">
                <a:solidFill>
                  <a:schemeClr val="lt1"/>
                </a:solidFill>
                <a:latin typeface="Roboto Condensed Light"/>
                <a:ea typeface="Roboto Condensed Light"/>
                <a:cs typeface="Roboto Condensed Light"/>
                <a:sym typeface="Roboto Condensed Light"/>
              </a:rPr>
              <a:t>ЗУ «Про соціальний і правовий захист військовослужбовців та членів їх сімей» </a:t>
            </a:r>
            <a:r>
              <a:rPr b="1" lang="uk-UA" sz="1800">
                <a:solidFill>
                  <a:schemeClr val="lt1"/>
                </a:solidFill>
                <a:latin typeface="Roboto Condensed Light"/>
                <a:ea typeface="Roboto Condensed Light"/>
                <a:cs typeface="Roboto Condensed Light"/>
                <a:sym typeface="Roboto Condensed Light"/>
              </a:rPr>
              <a:t>№ 2011-XII </a:t>
            </a:r>
            <a:r>
              <a:rPr lang="uk-UA" sz="1800">
                <a:solidFill>
                  <a:schemeClr val="lt1"/>
                </a:solidFill>
                <a:latin typeface="Roboto Condensed Light"/>
                <a:ea typeface="Roboto Condensed Light"/>
                <a:cs typeface="Roboto Condensed Light"/>
                <a:sym typeface="Roboto Condensed Light"/>
              </a:rPr>
              <a:t>(військовослужбовцям штрафні санкції та %% не нараховуються)</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
          <p:cNvSpPr txBox="1"/>
          <p:nvPr>
            <p:ph type="ctrTitle"/>
          </p:nvPr>
        </p:nvSpPr>
        <p:spPr>
          <a:xfrm>
            <a:off x="694814" y="291830"/>
            <a:ext cx="9085342" cy="621597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200"/>
              <a:buFont typeface="Roboto Condensed Light"/>
              <a:buNone/>
            </a:pPr>
            <a:r>
              <a:rPr b="1" lang="uk-UA" sz="2200"/>
              <a:t>Практика ВС застосування положень Закону № 2011-XII (військовослужбовці)</a:t>
            </a:r>
            <a:br>
              <a:rPr b="1" lang="uk-UA" sz="2200"/>
            </a:br>
            <a:br>
              <a:rPr b="1" lang="uk-UA" sz="2200"/>
            </a:br>
            <a:br>
              <a:rPr lang="uk-UA" sz="2200"/>
            </a:br>
            <a:r>
              <a:rPr lang="uk-UA" sz="2200"/>
              <a:t>Постанова КЦС ВС від 26 грудня 2018 року у справі № 522/12270/15 </a:t>
            </a:r>
            <a:br>
              <a:rPr lang="uk-UA" sz="2200"/>
            </a:br>
            <a:br>
              <a:rPr lang="uk-UA" sz="2200"/>
            </a:br>
            <a:r>
              <a:rPr lang="uk-UA" sz="2200"/>
              <a:t>Постанова КЦС ВС від 14 травня 2021 року у справі № 502/1438/18 </a:t>
            </a:r>
            <a:br>
              <a:rPr lang="uk-UA" sz="2200"/>
            </a:br>
            <a:r>
              <a:rPr lang="uk-UA" sz="2200"/>
              <a:t> </a:t>
            </a:r>
            <a:br>
              <a:rPr lang="uk-UA" sz="2200"/>
            </a:br>
            <a:r>
              <a:rPr lang="uk-UA" sz="2200"/>
              <a:t>Постанова КЦС ВС від 24 лютого 2022 року у справі №591/4698/20</a:t>
            </a:r>
            <a:br>
              <a:rPr lang="uk-UA" sz="2200"/>
            </a:br>
            <a:br>
              <a:rPr lang="uk-UA" sz="2200"/>
            </a:br>
            <a:r>
              <a:rPr lang="uk-UA" sz="2200"/>
              <a:t>Постанова КЦС ВС від 12 травня 2022 року у справі №336/512/18</a:t>
            </a:r>
            <a:br>
              <a:rPr lang="uk-UA" sz="2200"/>
            </a:br>
            <a:br>
              <a:rPr lang="uk-UA" sz="2200"/>
            </a:br>
            <a:r>
              <a:rPr lang="uk-UA" sz="2200"/>
              <a:t>Постанова КЦС ВС від 18 січня 2023 року у справі №642/548/21 </a:t>
            </a:r>
            <a:br>
              <a:rPr lang="uk-UA" sz="2200"/>
            </a:br>
            <a:br>
              <a:rPr lang="uk-UA" sz="2200"/>
            </a:br>
            <a:br>
              <a:rPr lang="uk-UA" sz="2200"/>
            </a:br>
            <a:br>
              <a:rPr lang="uk-UA" sz="2200"/>
            </a:br>
            <a:r>
              <a:rPr lang="uk-UA" sz="2000"/>
              <a:t> </a:t>
            </a:r>
            <a:br>
              <a:rPr lang="uk-UA" sz="2000"/>
            </a:b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4"/>
          <p:cNvSpPr txBox="1"/>
          <p:nvPr>
            <p:ph type="ctrTitle"/>
          </p:nvPr>
        </p:nvSpPr>
        <p:spPr>
          <a:xfrm>
            <a:off x="694814" y="398834"/>
            <a:ext cx="9085342" cy="6313251"/>
          </a:xfrm>
          <a:prstGeom prst="rect">
            <a:avLst/>
          </a:prstGeom>
          <a:noFill/>
          <a:ln>
            <a:noFill/>
          </a:ln>
        </p:spPr>
        <p:txBody>
          <a:bodyPr anchorCtr="0" anchor="ctr" bIns="45700" lIns="91425" spcFirstLastPara="1" rIns="91425" wrap="square" tIns="45700">
            <a:normAutofit/>
          </a:bodyPr>
          <a:lstStyle/>
          <a:p>
            <a:pPr indent="0" lvl="0" marL="0" rtl="0" algn="just">
              <a:lnSpc>
                <a:spcPct val="90000"/>
              </a:lnSpc>
              <a:spcBef>
                <a:spcPts val="0"/>
              </a:spcBef>
              <a:spcAft>
                <a:spcPts val="0"/>
              </a:spcAft>
              <a:buClr>
                <a:schemeClr val="lt1"/>
              </a:buClr>
              <a:buSzPts val="2400"/>
              <a:buFont typeface="Roboto Condensed Light"/>
              <a:buNone/>
            </a:pPr>
            <a:r>
              <a:rPr b="1" lang="uk-UA" sz="2400"/>
              <a:t>Постанова ВП ВС від 26 серпня 2020 року у справі № 813/402/17</a:t>
            </a:r>
            <a:r>
              <a:rPr lang="uk-UA" sz="2000"/>
              <a:t>)</a:t>
            </a:r>
            <a:br>
              <a:rPr lang="uk-UA" sz="2000"/>
            </a:br>
            <a:r>
              <a:rPr lang="uk-UA" sz="2000"/>
              <a:t>                          </a:t>
            </a:r>
            <a:br>
              <a:rPr lang="uk-UA" sz="2000"/>
            </a:br>
            <a:br>
              <a:rPr lang="uk-UA" sz="2000"/>
            </a:br>
            <a:br>
              <a:rPr lang="uk-UA" sz="2000"/>
            </a:br>
            <a:br>
              <a:rPr lang="uk-UA" sz="2000"/>
            </a:br>
            <a:r>
              <a:rPr lang="uk-UA" sz="2200"/>
              <a:t>Вирішуючи питання щодо меж дії </a:t>
            </a:r>
            <a:r>
              <a:rPr b="1" lang="uk-UA" sz="2200" u="sng"/>
              <a:t>особливого періоду </a:t>
            </a:r>
            <a:r>
              <a:rPr lang="uk-UA" sz="2200"/>
              <a:t>в розумінні Закону «Про мобілізаційну підготовку та мобілізацію», Велика Палата Верховного Суду дійшла висновку, що за змістом наведених вище визначень, навіть за невведення у країні воєнного стану, особливий період, початок якого пов`язаний з моментом оголошення рішення про мобілізацію (крім цільової чи прихованої), хоч і охоплює час мобілізації, однак не може вважатися закінченим лише зі спливом строку, протягом якого підлягали виконанню визначені у відповідному рішенні про мобілізацію заходи.</a:t>
            </a:r>
            <a:br>
              <a:rPr lang="uk-UA" sz="2200"/>
            </a:br>
            <a:br>
              <a:rPr lang="uk-UA" sz="2000"/>
            </a:br>
            <a:br>
              <a:rPr lang="uk-UA" sz="2000"/>
            </a:br>
            <a:br>
              <a:rPr lang="uk-UA" sz="2000"/>
            </a:br>
            <a:r>
              <a:rPr lang="uk-UA" sz="2000"/>
              <a:t>                    </a:t>
            </a:r>
            <a:br>
              <a:rPr lang="uk-UA" sz="2000"/>
            </a:br>
            <a:r>
              <a:rPr lang="uk-UA" sz="2000"/>
              <a:t> </a:t>
            </a:r>
            <a:br>
              <a:rPr lang="uk-UA" sz="2000"/>
            </a:br>
            <a:br>
              <a:rPr lang="uk-UA" sz="2000"/>
            </a:b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5"/>
          <p:cNvSpPr txBox="1"/>
          <p:nvPr>
            <p:ph idx="12" type="sldNum"/>
          </p:nvPr>
        </p:nvSpPr>
        <p:spPr>
          <a:xfrm>
            <a:off x="7858392" y="6570286"/>
            <a:ext cx="2404944" cy="402652"/>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uk-UA"/>
              <a:t>‹#›</a:t>
            </a:fld>
            <a:endParaRPr/>
          </a:p>
        </p:txBody>
      </p:sp>
      <p:sp>
        <p:nvSpPr>
          <p:cNvPr id="182" name="Google Shape;182;p5"/>
          <p:cNvSpPr txBox="1"/>
          <p:nvPr/>
        </p:nvSpPr>
        <p:spPr>
          <a:xfrm>
            <a:off x="4929155" y="5641637"/>
            <a:ext cx="3096163"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uk-UA" sz="1600">
                <a:solidFill>
                  <a:schemeClr val="lt1"/>
                </a:solidFill>
                <a:latin typeface="Roboto Condensed"/>
                <a:ea typeface="Roboto Condensed"/>
                <a:cs typeface="Roboto Condensed"/>
                <a:sym typeface="Roboto Condensed"/>
              </a:rPr>
              <a:t>21.12.2017 р. Закон № 2266-VIII</a:t>
            </a:r>
            <a:endParaRPr/>
          </a:p>
          <a:p>
            <a:pPr indent="0" lvl="0" marL="0" marR="0" rtl="0" algn="l">
              <a:spcBef>
                <a:spcPts val="0"/>
              </a:spcBef>
              <a:spcAft>
                <a:spcPts val="0"/>
              </a:spcAft>
              <a:buNone/>
            </a:pPr>
            <a:r>
              <a:rPr lang="uk-UA" sz="1600">
                <a:solidFill>
                  <a:schemeClr val="lt1"/>
                </a:solidFill>
                <a:latin typeface="Roboto Condensed"/>
                <a:ea typeface="Roboto Condensed"/>
                <a:cs typeface="Roboto Condensed"/>
                <a:sym typeface="Roboto Condensed"/>
              </a:rPr>
              <a:t>21.03.2018 р.</a:t>
            </a:r>
            <a:endParaRPr/>
          </a:p>
          <a:p>
            <a:pPr indent="0" lvl="0" marL="0" marR="0" rtl="0" algn="l">
              <a:spcBef>
                <a:spcPts val="0"/>
              </a:spcBef>
              <a:spcAft>
                <a:spcPts val="0"/>
              </a:spcAft>
              <a:buNone/>
            </a:pPr>
            <a:r>
              <a:rPr lang="uk-UA" sz="1600">
                <a:solidFill>
                  <a:srgbClr val="FFFF00"/>
                </a:solidFill>
                <a:latin typeface="Roboto Condensed"/>
                <a:ea typeface="Roboto Condensed"/>
                <a:cs typeface="Roboto Condensed"/>
                <a:sym typeface="Roboto Condensed"/>
              </a:rPr>
              <a:t>редакція Закону № 1451-IX 19.05.2021р.</a:t>
            </a:r>
            <a:endParaRPr sz="1600">
              <a:solidFill>
                <a:srgbClr val="FFFF00"/>
              </a:solidFill>
              <a:latin typeface="Roboto Condensed"/>
              <a:ea typeface="Roboto Condensed"/>
              <a:cs typeface="Roboto Condensed"/>
              <a:sym typeface="Roboto Condensed"/>
            </a:endParaRPr>
          </a:p>
          <a:p>
            <a:pPr indent="0" lvl="0" marL="0" marR="0" rtl="0" algn="l">
              <a:spcBef>
                <a:spcPts val="0"/>
              </a:spcBef>
              <a:spcAft>
                <a:spcPts val="0"/>
              </a:spcAft>
              <a:buNone/>
            </a:pPr>
            <a:r>
              <a:rPr lang="uk-UA" sz="1600">
                <a:solidFill>
                  <a:srgbClr val="FFFF00"/>
                </a:solidFill>
                <a:latin typeface="Roboto Condensed"/>
                <a:ea typeface="Roboto Condensed"/>
                <a:cs typeface="Roboto Condensed"/>
                <a:sym typeface="Roboto Condensed"/>
              </a:rPr>
              <a:t>16.06.2021р.</a:t>
            </a:r>
            <a:endParaRPr/>
          </a:p>
        </p:txBody>
      </p:sp>
      <p:sp>
        <p:nvSpPr>
          <p:cNvPr id="183" name="Google Shape;183;p5"/>
          <p:cNvSpPr txBox="1"/>
          <p:nvPr/>
        </p:nvSpPr>
        <p:spPr>
          <a:xfrm>
            <a:off x="459721" y="5722394"/>
            <a:ext cx="2857411"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uk-UA" sz="1600">
                <a:solidFill>
                  <a:schemeClr val="lt1"/>
                </a:solidFill>
                <a:latin typeface="Roboto Condensed"/>
                <a:ea typeface="Roboto Condensed"/>
                <a:cs typeface="Roboto Condensed"/>
                <a:sym typeface="Roboto Condensed"/>
              </a:rPr>
              <a:t>02.09.2014 р. Закон № 1669-VII </a:t>
            </a:r>
            <a:endParaRPr/>
          </a:p>
          <a:p>
            <a:pPr indent="0" lvl="0" marL="0" marR="0" rtl="0" algn="l">
              <a:spcBef>
                <a:spcPts val="0"/>
              </a:spcBef>
              <a:spcAft>
                <a:spcPts val="0"/>
              </a:spcAft>
              <a:buNone/>
            </a:pPr>
            <a:r>
              <a:rPr lang="uk-UA" sz="1600">
                <a:solidFill>
                  <a:schemeClr val="lt1"/>
                </a:solidFill>
                <a:latin typeface="Roboto Condensed"/>
                <a:ea typeface="Roboto Condensed"/>
                <a:cs typeface="Roboto Condensed"/>
                <a:sym typeface="Roboto Condensed"/>
              </a:rPr>
              <a:t>15.10.2014 р.</a:t>
            </a:r>
            <a:endParaRPr sz="1600">
              <a:solidFill>
                <a:schemeClr val="lt1"/>
              </a:solidFill>
              <a:latin typeface="Roboto Condensed"/>
              <a:ea typeface="Roboto Condensed"/>
              <a:cs typeface="Roboto Condensed"/>
              <a:sym typeface="Roboto Condensed"/>
            </a:endParaRPr>
          </a:p>
        </p:txBody>
      </p:sp>
      <p:grpSp>
        <p:nvGrpSpPr>
          <p:cNvPr id="184" name="Google Shape;184;p5"/>
          <p:cNvGrpSpPr/>
          <p:nvPr/>
        </p:nvGrpSpPr>
        <p:grpSpPr>
          <a:xfrm>
            <a:off x="594486" y="1494784"/>
            <a:ext cx="9142901" cy="4071458"/>
            <a:chOff x="594486" y="1282917"/>
            <a:chExt cx="9142901" cy="4280494"/>
          </a:xfrm>
        </p:grpSpPr>
        <p:grpSp>
          <p:nvGrpSpPr>
            <p:cNvPr id="185" name="Google Shape;185;p5"/>
            <p:cNvGrpSpPr/>
            <p:nvPr/>
          </p:nvGrpSpPr>
          <p:grpSpPr>
            <a:xfrm>
              <a:off x="594486" y="1282917"/>
              <a:ext cx="4231855" cy="4280494"/>
              <a:chOff x="594486" y="1282917"/>
              <a:chExt cx="4231855" cy="4280494"/>
            </a:xfrm>
          </p:grpSpPr>
          <p:sp>
            <p:nvSpPr>
              <p:cNvPr id="186" name="Google Shape;186;p5"/>
              <p:cNvSpPr/>
              <p:nvPr/>
            </p:nvSpPr>
            <p:spPr>
              <a:xfrm>
                <a:off x="645892" y="1282917"/>
                <a:ext cx="4180449" cy="2002439"/>
              </a:xfrm>
              <a:prstGeom prst="rect">
                <a:avLst/>
              </a:prstGeom>
              <a:solidFill>
                <a:schemeClr val="accent1"/>
              </a:solidFill>
              <a:ln cap="flat" cmpd="sng" w="2857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lang="uk-UA" sz="1200">
                    <a:solidFill>
                      <a:schemeClr val="lt1"/>
                    </a:solidFill>
                    <a:latin typeface="Roboto Condensed Light"/>
                    <a:ea typeface="Roboto Condensed Light"/>
                    <a:cs typeface="Roboto Condensed Light"/>
                    <a:sym typeface="Roboto Condensed Light"/>
                  </a:rPr>
                  <a:t>На час проведення АТО забороняється нарахування пені та/або штрафів на основну суму заборгованості із зобов’язань за кредитними договорами та договорами позики з  14 квітня 2014 року.</a:t>
                </a:r>
                <a:endParaRPr/>
              </a:p>
              <a:p>
                <a:pPr indent="0" lvl="0" marL="0" marR="0" rtl="0" algn="just">
                  <a:spcBef>
                    <a:spcPts val="0"/>
                  </a:spcBef>
                  <a:spcAft>
                    <a:spcPts val="0"/>
                  </a:spcAft>
                  <a:buNone/>
                </a:pPr>
                <a:r>
                  <a:rPr lang="uk-UA" sz="1200">
                    <a:solidFill>
                      <a:schemeClr val="lt1"/>
                    </a:solidFill>
                    <a:latin typeface="Roboto Condensed Light"/>
                    <a:ea typeface="Roboto Condensed Light"/>
                    <a:cs typeface="Roboto Condensed Light"/>
                    <a:sym typeface="Roboto Condensed Light"/>
                  </a:rPr>
                  <a:t>Банки та інші фінансові установи, а також кредитори зобов’язані скасувати зазначеним у цій статті особам пеню та/або штрафи, нараховані на основну суму заборгованості із зобов’язань за кредитними договорами і договорами позики у період проведення антитерористичної операції</a:t>
                </a:r>
                <a:endParaRPr sz="1400">
                  <a:solidFill>
                    <a:schemeClr val="lt1"/>
                  </a:solidFill>
                  <a:latin typeface="Roboto Condensed Light"/>
                  <a:ea typeface="Roboto Condensed Light"/>
                  <a:cs typeface="Roboto Condensed Light"/>
                  <a:sym typeface="Roboto Condensed Light"/>
                </a:endParaRPr>
              </a:p>
            </p:txBody>
          </p:sp>
          <p:cxnSp>
            <p:nvCxnSpPr>
              <p:cNvPr id="187" name="Google Shape;187;p5"/>
              <p:cNvCxnSpPr/>
              <p:nvPr/>
            </p:nvCxnSpPr>
            <p:spPr>
              <a:xfrm>
                <a:off x="645893" y="2452183"/>
                <a:ext cx="0" cy="3078179"/>
              </a:xfrm>
              <a:prstGeom prst="straightConnector1">
                <a:avLst/>
              </a:prstGeom>
              <a:noFill/>
              <a:ln cap="flat" cmpd="sng" w="9525">
                <a:solidFill>
                  <a:schemeClr val="lt1"/>
                </a:solidFill>
                <a:prstDash val="solid"/>
                <a:miter lim="800000"/>
                <a:headEnd len="sm" w="sm" type="none"/>
                <a:tailEnd len="sm" w="sm" type="none"/>
              </a:ln>
            </p:spPr>
          </p:cxnSp>
          <p:sp>
            <p:nvSpPr>
              <p:cNvPr id="188" name="Google Shape;188;p5"/>
              <p:cNvSpPr/>
              <p:nvPr/>
            </p:nvSpPr>
            <p:spPr>
              <a:xfrm>
                <a:off x="594486" y="5447489"/>
                <a:ext cx="102813" cy="115922"/>
              </a:xfrm>
              <a:prstGeom prst="ellipse">
                <a:avLst/>
              </a:prstGeom>
              <a:solidFill>
                <a:srgbClr val="FFFF00"/>
              </a:solidFill>
              <a:ln cap="flat" cmpd="sng" w="12700">
                <a:solidFill>
                  <a:srgbClr val="FF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grpSp>
        <p:grpSp>
          <p:nvGrpSpPr>
            <p:cNvPr id="189" name="Google Shape;189;p5"/>
            <p:cNvGrpSpPr/>
            <p:nvPr/>
          </p:nvGrpSpPr>
          <p:grpSpPr>
            <a:xfrm>
              <a:off x="4980562" y="2568105"/>
              <a:ext cx="4756825" cy="2995306"/>
              <a:chOff x="4980562" y="2568105"/>
              <a:chExt cx="4756825" cy="2995306"/>
            </a:xfrm>
          </p:grpSpPr>
          <p:sp>
            <p:nvSpPr>
              <p:cNvPr id="190" name="Google Shape;190;p5"/>
              <p:cNvSpPr/>
              <p:nvPr/>
            </p:nvSpPr>
            <p:spPr>
              <a:xfrm>
                <a:off x="4980562" y="2568105"/>
                <a:ext cx="4756825" cy="2134106"/>
              </a:xfrm>
              <a:prstGeom prst="rect">
                <a:avLst/>
              </a:prstGeom>
              <a:solidFill>
                <a:schemeClr val="accent1"/>
              </a:solidFill>
              <a:ln cap="flat" cmpd="sng" w="2857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spcBef>
                    <a:spcPts val="0"/>
                  </a:spcBef>
                  <a:spcAft>
                    <a:spcPts val="0"/>
                  </a:spcAft>
                  <a:buNone/>
                </a:pPr>
                <a:r>
                  <a:rPr lang="uk-UA" sz="1200">
                    <a:solidFill>
                      <a:schemeClr val="lt1"/>
                    </a:solidFill>
                    <a:latin typeface="Roboto Condensed Light"/>
                    <a:ea typeface="Roboto Condensed Light"/>
                    <a:cs typeface="Roboto Condensed Light"/>
                    <a:sym typeface="Roboto Condensed Light"/>
                  </a:rPr>
                  <a:t>Положення ч.ч.1, 2 не поширюються на нарахування пені та/або штрафів на основну суму заборгованості із зобов’язань за кредитними договорами та договорами позики, укладеними з юридичними особами і фізичними особами – підприємцями </a:t>
                </a:r>
                <a:r>
                  <a:rPr lang="uk-UA" sz="1200">
                    <a:solidFill>
                      <a:srgbClr val="FFFF00"/>
                    </a:solidFill>
                    <a:latin typeface="Roboto Condensed Light"/>
                    <a:ea typeface="Roboto Condensed Light"/>
                    <a:cs typeface="Roboto Condensed Light"/>
                    <a:sym typeface="Roboto Condensed Light"/>
                  </a:rPr>
                  <a:t>(громадянами України</a:t>
                </a:r>
                <a:r>
                  <a:rPr lang="uk-UA" sz="1200">
                    <a:solidFill>
                      <a:schemeClr val="lt1"/>
                    </a:solidFill>
                    <a:latin typeface="Roboto Condensed Light"/>
                    <a:ea typeface="Roboto Condensed Light"/>
                    <a:cs typeface="Roboto Condensed Light"/>
                    <a:sym typeface="Roboto Condensed Light"/>
                  </a:rPr>
                  <a:t>), місцезнаходженням яких є територія проведення АТО, крім населених пунктів згідно з переліками, передбаченими частиною четвертою статті 4 цього Закону, якщо такі договори укладені </a:t>
                </a:r>
                <a:r>
                  <a:rPr b="1" lang="uk-UA" sz="1200">
                    <a:solidFill>
                      <a:schemeClr val="lt1"/>
                    </a:solidFill>
                    <a:latin typeface="Roboto Condensed Light"/>
                    <a:ea typeface="Roboto Condensed Light"/>
                    <a:cs typeface="Roboto Condensed Light"/>
                    <a:sym typeface="Roboto Condensed Light"/>
                  </a:rPr>
                  <a:t>після 1 січня 2018 року</a:t>
                </a:r>
                <a:r>
                  <a:rPr lang="uk-UA" sz="1200">
                    <a:solidFill>
                      <a:schemeClr val="lt1"/>
                    </a:solidFill>
                    <a:latin typeface="Roboto Condensed Light"/>
                    <a:ea typeface="Roboto Condensed Light"/>
                    <a:cs typeface="Roboto Condensed Light"/>
                    <a:sym typeface="Roboto Condensed Light"/>
                  </a:rPr>
                  <a:t> або до яких після 1 січня 2018 року за погодженням сторін вносилися зміни в частині продовження строків виконання зобов’язань та/або зменшення розміру процентів, штрафних санкцій</a:t>
                </a:r>
                <a:endParaRPr/>
              </a:p>
            </p:txBody>
          </p:sp>
          <p:cxnSp>
            <p:nvCxnSpPr>
              <p:cNvPr id="191" name="Google Shape;191;p5"/>
              <p:cNvCxnSpPr/>
              <p:nvPr/>
            </p:nvCxnSpPr>
            <p:spPr>
              <a:xfrm>
                <a:off x="4980562" y="4323807"/>
                <a:ext cx="0" cy="1239604"/>
              </a:xfrm>
              <a:prstGeom prst="straightConnector1">
                <a:avLst/>
              </a:prstGeom>
              <a:noFill/>
              <a:ln cap="flat" cmpd="sng" w="9525">
                <a:solidFill>
                  <a:schemeClr val="lt1"/>
                </a:solidFill>
                <a:prstDash val="solid"/>
                <a:miter lim="800000"/>
                <a:headEnd len="sm" w="sm" type="none"/>
                <a:tailEnd len="sm" w="sm" type="none"/>
              </a:ln>
            </p:spPr>
          </p:cxnSp>
        </p:grpSp>
      </p:grpSp>
      <p:sp>
        <p:nvSpPr>
          <p:cNvPr id="192" name="Google Shape;192;p5"/>
          <p:cNvSpPr txBox="1"/>
          <p:nvPr/>
        </p:nvSpPr>
        <p:spPr>
          <a:xfrm>
            <a:off x="502548" y="269834"/>
            <a:ext cx="9565580" cy="113261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uk-UA" sz="1960">
                <a:solidFill>
                  <a:schemeClr val="lt1"/>
                </a:solidFill>
                <a:latin typeface="Roboto Condensed Light"/>
                <a:ea typeface="Roboto Condensed Light"/>
                <a:cs typeface="Roboto Condensed Light"/>
                <a:sym typeface="Roboto Condensed Light"/>
              </a:rPr>
              <a:t>ЗУ «Про тимчасові заходи на період проведення антитерористичної операції» № 1669-VII </a:t>
            </a:r>
            <a:endParaRPr/>
          </a:p>
          <a:p>
            <a:pPr indent="0" lvl="0" marL="0" marR="0" rtl="0" algn="l">
              <a:spcBef>
                <a:spcPts val="0"/>
              </a:spcBef>
              <a:spcAft>
                <a:spcPts val="0"/>
              </a:spcAft>
              <a:buNone/>
            </a:pPr>
            <a:r>
              <a:rPr lang="uk-UA" sz="1600">
                <a:solidFill>
                  <a:schemeClr val="lt1"/>
                </a:solidFill>
                <a:latin typeface="Roboto Condensed Light"/>
                <a:ea typeface="Roboto Condensed Light"/>
                <a:cs typeface="Roboto Condensed Light"/>
                <a:sym typeface="Roboto Condensed Light"/>
              </a:rPr>
              <a:t>(фізичним особам, які зареєстровані та постійно проживають або переселилися  з території АТО,</a:t>
            </a:r>
            <a:endParaRPr/>
          </a:p>
          <a:p>
            <a:pPr indent="0" lvl="0" marL="0" marR="0" rtl="0" algn="l">
              <a:spcBef>
                <a:spcPts val="0"/>
              </a:spcBef>
              <a:spcAft>
                <a:spcPts val="0"/>
              </a:spcAft>
              <a:buNone/>
            </a:pPr>
            <a:r>
              <a:rPr lang="uk-UA" sz="1600">
                <a:solidFill>
                  <a:schemeClr val="lt1"/>
                </a:solidFill>
                <a:latin typeface="Roboto Condensed Light"/>
                <a:ea typeface="Roboto Condensed Light"/>
                <a:cs typeface="Roboto Condensed Light"/>
                <a:sym typeface="Roboto Condensed Light"/>
              </a:rPr>
              <a:t> юридичним особам та ФОП, що провадять (провадили) свою господарську діяльність на території АТО</a:t>
            </a:r>
            <a:endParaRPr/>
          </a:p>
          <a:p>
            <a:pPr indent="0" lvl="0" marL="0" marR="0" rtl="0" algn="l">
              <a:spcBef>
                <a:spcPts val="0"/>
              </a:spcBef>
              <a:spcAft>
                <a:spcPts val="0"/>
              </a:spcAft>
              <a:buNone/>
            </a:pPr>
            <a:r>
              <a:rPr lang="uk-UA" sz="1600">
                <a:solidFill>
                  <a:schemeClr val="lt1"/>
                </a:solidFill>
                <a:latin typeface="Roboto Condensed Light"/>
                <a:ea typeface="Roboto Condensed Light"/>
                <a:cs typeface="Roboto Condensed Light"/>
                <a:sym typeface="Roboto Condensed Light"/>
              </a:rPr>
              <a:t>не нараховуються штрафні санкції на основну суму заборгованості)</a:t>
            </a:r>
            <a:endParaRPr/>
          </a:p>
        </p:txBody>
      </p:sp>
      <p:sp>
        <p:nvSpPr>
          <p:cNvPr id="193" name="Google Shape;193;p5"/>
          <p:cNvSpPr/>
          <p:nvPr/>
        </p:nvSpPr>
        <p:spPr>
          <a:xfrm>
            <a:off x="4929155" y="5547065"/>
            <a:ext cx="102813" cy="110261"/>
          </a:xfrm>
          <a:prstGeom prst="ellipse">
            <a:avLst/>
          </a:prstGeom>
          <a:solidFill>
            <a:srgbClr val="FFFF00"/>
          </a:solidFill>
          <a:ln cap="flat" cmpd="sng" w="12700">
            <a:solidFill>
              <a:srgbClr val="FF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6"/>
          <p:cNvSpPr txBox="1"/>
          <p:nvPr>
            <p:ph idx="1" type="subTitle"/>
          </p:nvPr>
        </p:nvSpPr>
        <p:spPr>
          <a:xfrm>
            <a:off x="454025" y="321013"/>
            <a:ext cx="9412288" cy="6138153"/>
          </a:xfrm>
          <a:prstGeom prst="rect">
            <a:avLst/>
          </a:prstGeom>
          <a:noFill/>
          <a:ln>
            <a:noFill/>
          </a:ln>
        </p:spPr>
        <p:txBody>
          <a:bodyPr anchorCtr="0" anchor="t" bIns="45700" lIns="91425" spcFirstLastPara="1" rIns="91425" wrap="square" tIns="45700">
            <a:noAutofit/>
          </a:bodyPr>
          <a:lstStyle/>
          <a:p>
            <a:pPr indent="0" lvl="0" marL="64008" rtl="0" algn="just">
              <a:lnSpc>
                <a:spcPct val="114000"/>
              </a:lnSpc>
              <a:spcBef>
                <a:spcPts val="0"/>
              </a:spcBef>
              <a:spcAft>
                <a:spcPts val="0"/>
              </a:spcAft>
              <a:buClr>
                <a:schemeClr val="lt1"/>
              </a:buClr>
              <a:buSzPts val="1800"/>
              <a:buNone/>
            </a:pPr>
            <a:r>
              <a:rPr b="1" lang="uk-UA" sz="1800"/>
              <a:t>ЗУ «Про створення вільної економічної зони «Крим» та про особливості здійснення </a:t>
            </a:r>
            <a:endParaRPr/>
          </a:p>
          <a:p>
            <a:pPr indent="0" lvl="0" marL="64008" rtl="0" algn="just">
              <a:lnSpc>
                <a:spcPct val="114000"/>
              </a:lnSpc>
              <a:spcBef>
                <a:spcPts val="0"/>
              </a:spcBef>
              <a:spcAft>
                <a:spcPts val="0"/>
              </a:spcAft>
              <a:buClr>
                <a:schemeClr val="lt1"/>
              </a:buClr>
              <a:buSzPts val="1800"/>
              <a:buNone/>
            </a:pPr>
            <a:r>
              <a:rPr b="1" lang="uk-UA" sz="1800"/>
              <a:t>економічної діяльності на тимчасово окупованій території </a:t>
            </a:r>
            <a:r>
              <a:rPr b="1" lang="uk-UA" sz="2000"/>
              <a:t>України»  № 1636-VII </a:t>
            </a:r>
            <a:endParaRPr/>
          </a:p>
          <a:p>
            <a:pPr indent="0" lvl="0" marL="64008" rtl="0" algn="just">
              <a:lnSpc>
                <a:spcPct val="114000"/>
              </a:lnSpc>
              <a:spcBef>
                <a:spcPts val="0"/>
              </a:spcBef>
              <a:spcAft>
                <a:spcPts val="0"/>
              </a:spcAft>
              <a:buClr>
                <a:schemeClr val="lt1"/>
              </a:buClr>
              <a:buSzPts val="1600"/>
              <a:buNone/>
            </a:pPr>
            <a:r>
              <a:rPr lang="uk-UA" sz="1600"/>
              <a:t>втратив чинність на підставі Закону № 1618-IX з 21.11.2021 р.</a:t>
            </a:r>
            <a:endParaRPr sz="1600"/>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rPr lang="uk-UA" sz="1800"/>
              <a:t>14.2. Упродовж строку тимчасової окупації </a:t>
            </a:r>
            <a:r>
              <a:rPr b="1" lang="uk-UA" sz="1800"/>
              <a:t>ВПО з тимчасово окупованої території АР Крим звільняється від обов’язку погашення основної суми іпотечного кредиту та нарахованих відсотків за ним, </a:t>
            </a:r>
            <a:r>
              <a:rPr lang="uk-UA" sz="1800"/>
              <a:t>якщо об’єктом іпотеки є майно, розташоване (зареєстроване) на території, що після укладення такого іпотечного договору була тимчасово окупована. Національний банк України приймає рішення про зміну класифікації таких іпотечних кредитів або інші рішення з метою недопущення погіршення ліквідності (фінансового стану) кредитора. (Норми цього пункту не поширюються на нерухоме житлове майно, загальна площа якого перевищує показники, встановлені статтею 266 Податкового кодексу України).</a:t>
            </a:r>
            <a:endParaRPr/>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rPr lang="uk-UA" sz="1800"/>
              <a:t>На громадянина України, який виїжджає з тимчасово окупованої території Автономної Республіки Крим за межі державного кордону України на місце постійного проживання або змінює своє громадянство, не поширюються норми цього пункту.» </a:t>
            </a:r>
            <a:endParaRPr/>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2800"/>
              <a:buNone/>
            </a:pPr>
            <a:r>
              <a:t/>
            </a:r>
            <a:endParaRPr sz="2800"/>
          </a:p>
          <a:p>
            <a:pPr indent="0" lvl="0" marL="64008" rtl="0" algn="just">
              <a:lnSpc>
                <a:spcPct val="114000"/>
              </a:lnSpc>
              <a:spcBef>
                <a:spcPts val="0"/>
              </a:spcBef>
              <a:spcAft>
                <a:spcPts val="0"/>
              </a:spcAft>
              <a:buClr>
                <a:schemeClr val="lt1"/>
              </a:buClr>
              <a:buSzPts val="2800"/>
              <a:buNone/>
            </a:pPr>
            <a:r>
              <a:t/>
            </a:r>
            <a:endParaRPr sz="2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7"/>
          <p:cNvSpPr txBox="1"/>
          <p:nvPr>
            <p:ph idx="1" type="subTitle"/>
          </p:nvPr>
        </p:nvSpPr>
        <p:spPr>
          <a:xfrm>
            <a:off x="356748" y="389107"/>
            <a:ext cx="9412288" cy="6138153"/>
          </a:xfrm>
          <a:prstGeom prst="rect">
            <a:avLst/>
          </a:prstGeom>
          <a:noFill/>
          <a:ln>
            <a:noFill/>
          </a:ln>
        </p:spPr>
        <p:txBody>
          <a:bodyPr anchorCtr="0" anchor="t" bIns="45700" lIns="91425" spcFirstLastPara="1" rIns="91425" wrap="square" tIns="45700">
            <a:noAutofit/>
          </a:bodyPr>
          <a:lstStyle/>
          <a:p>
            <a:pPr indent="0" lvl="0" marL="64008" rtl="0" algn="just">
              <a:lnSpc>
                <a:spcPct val="114000"/>
              </a:lnSpc>
              <a:spcBef>
                <a:spcPts val="0"/>
              </a:spcBef>
              <a:spcAft>
                <a:spcPts val="0"/>
              </a:spcAft>
              <a:buClr>
                <a:schemeClr val="lt1"/>
              </a:buClr>
              <a:buSzPts val="2000"/>
              <a:buNone/>
            </a:pPr>
            <a:r>
              <a:rPr b="1" lang="uk-UA" sz="2000"/>
              <a:t>ЗУ «Про забезпечення прав і свобод внутрішньо переміщених осіб» № 1706-VII</a:t>
            </a:r>
            <a:endParaRPr b="1" sz="2000"/>
          </a:p>
          <a:p>
            <a:pPr indent="0" lvl="0" marL="64008" rtl="0" algn="just">
              <a:lnSpc>
                <a:spcPct val="114000"/>
              </a:lnSpc>
              <a:spcBef>
                <a:spcPts val="0"/>
              </a:spcBef>
              <a:spcAft>
                <a:spcPts val="0"/>
              </a:spcAft>
              <a:buClr>
                <a:schemeClr val="lt1"/>
              </a:buClr>
              <a:buSzPts val="2000"/>
              <a:buNone/>
            </a:pPr>
            <a:r>
              <a:rPr lang="uk-UA" sz="2000"/>
              <a:t>доповнено статтею 9-2 згідно із Законом № 1646-IX від 14 липня 2021 року </a:t>
            </a:r>
            <a:endParaRPr/>
          </a:p>
          <a:p>
            <a:pPr indent="0" lvl="0" marL="64008" rtl="0" algn="just">
              <a:lnSpc>
                <a:spcPct val="114000"/>
              </a:lnSpc>
              <a:spcBef>
                <a:spcPts val="0"/>
              </a:spcBef>
              <a:spcAft>
                <a:spcPts val="0"/>
              </a:spcAft>
              <a:buClr>
                <a:schemeClr val="lt1"/>
              </a:buClr>
              <a:buSzPts val="1600"/>
              <a:buNone/>
            </a:pPr>
            <a:r>
              <a:rPr lang="uk-UA" sz="1600"/>
              <a:t>(набрав чинності 07 серпня 2021року, зміни 18 липня 2022 року закон № 2417-IX )</a:t>
            </a:r>
            <a:endParaRPr/>
          </a:p>
          <a:p>
            <a:pPr indent="0" lvl="0" marL="64008" rtl="0" algn="just">
              <a:lnSpc>
                <a:spcPct val="114000"/>
              </a:lnSpc>
              <a:spcBef>
                <a:spcPts val="0"/>
              </a:spcBef>
              <a:spcAft>
                <a:spcPts val="0"/>
              </a:spcAft>
              <a:buClr>
                <a:schemeClr val="lt1"/>
              </a:buClr>
              <a:buSzPts val="1800"/>
              <a:buNone/>
            </a:pPr>
            <a:r>
              <a:rPr lang="uk-UA" sz="1800"/>
              <a:t>(ВПО з АР Крим, с. Севастополь, ТОТ у Донецькій та Луганській областях)</a:t>
            </a:r>
            <a:endParaRPr/>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rPr lang="uk-UA" sz="1800"/>
              <a:t>1. </a:t>
            </a:r>
            <a:r>
              <a:rPr b="1" lang="uk-UA" sz="1800"/>
              <a:t>Загальна сума процентів за кредитним </a:t>
            </a:r>
            <a:r>
              <a:rPr lang="uk-UA" sz="1800"/>
              <a:t>договором та/або договором позики, боржником за яким є ВПО, яка у період після 20 лютого 2014 року залишила або покинула своє місце проживання на тимчасово окупованій території … </a:t>
            </a:r>
            <a:r>
              <a:rPr b="1" lang="uk-UA" sz="1800"/>
              <a:t>не може перевищувати суми процентів, нарахованої протягом строку, на який надавався кредит (позика), за мінімальною ставкою, визначеною договором. </a:t>
            </a:r>
            <a:endParaRPr/>
          </a:p>
          <a:p>
            <a:pPr indent="0" lvl="0" marL="64008" rtl="0" algn="just">
              <a:lnSpc>
                <a:spcPct val="114000"/>
              </a:lnSpc>
              <a:spcBef>
                <a:spcPts val="0"/>
              </a:spcBef>
              <a:spcAft>
                <a:spcPts val="0"/>
              </a:spcAft>
              <a:buClr>
                <a:schemeClr val="lt1"/>
              </a:buClr>
              <a:buSzPts val="1800"/>
              <a:buNone/>
            </a:pPr>
            <a:r>
              <a:t/>
            </a:r>
            <a:endParaRPr b="1" sz="1800"/>
          </a:p>
          <a:p>
            <a:pPr indent="0" lvl="0" marL="64008" rtl="0" algn="just">
              <a:lnSpc>
                <a:spcPct val="114000"/>
              </a:lnSpc>
              <a:spcBef>
                <a:spcPts val="0"/>
              </a:spcBef>
              <a:spcAft>
                <a:spcPts val="0"/>
              </a:spcAft>
              <a:buClr>
                <a:schemeClr val="lt1"/>
              </a:buClr>
              <a:buSzPts val="1800"/>
              <a:buNone/>
            </a:pPr>
            <a:r>
              <a:rPr lang="uk-UA" sz="1800"/>
              <a:t>2. За невиконання чи неналежне виконання ВПО, визначеною частиною першою цієї статті, зобов’язань за кредитним договором та/або договором позики </a:t>
            </a:r>
            <a:r>
              <a:rPr b="1" lang="uk-UA" sz="1800"/>
              <a:t>не нараховується неустойка (штраф, пеня), не настає відповідальність у вигляді сплати суми боргу з урахуванням встановленого індексу інфляції за весь час прострочення та процентів річних від простроченої суми, не застосовуються інші санкції майнового характеру.</a:t>
            </a:r>
            <a:endParaRPr/>
          </a:p>
          <a:p>
            <a:pPr indent="0" lvl="0" marL="64008" rtl="0" algn="just">
              <a:lnSpc>
                <a:spcPct val="114000"/>
              </a:lnSpc>
              <a:spcBef>
                <a:spcPts val="0"/>
              </a:spcBef>
              <a:spcAft>
                <a:spcPts val="0"/>
              </a:spcAft>
              <a:buClr>
                <a:schemeClr val="lt1"/>
              </a:buClr>
              <a:buSzPts val="1600"/>
              <a:buNone/>
            </a:pPr>
            <a:r>
              <a:t/>
            </a:r>
            <a:endParaRPr sz="1600"/>
          </a:p>
          <a:p>
            <a:pPr indent="0" lvl="0" marL="64008" rtl="0" algn="just">
              <a:lnSpc>
                <a:spcPct val="114000"/>
              </a:lnSpc>
              <a:spcBef>
                <a:spcPts val="0"/>
              </a:spcBef>
              <a:spcAft>
                <a:spcPts val="0"/>
              </a:spcAft>
              <a:buClr>
                <a:schemeClr val="lt1"/>
              </a:buClr>
              <a:buSzPts val="1600"/>
              <a:buNone/>
            </a:pPr>
            <a:r>
              <a:t/>
            </a:r>
            <a:endParaRPr sz="1600"/>
          </a:p>
          <a:p>
            <a:pPr indent="0" lvl="0" marL="64008" rtl="0" algn="just">
              <a:lnSpc>
                <a:spcPct val="114000"/>
              </a:lnSpc>
              <a:spcBef>
                <a:spcPts val="0"/>
              </a:spcBef>
              <a:spcAft>
                <a:spcPts val="0"/>
              </a:spcAft>
              <a:buClr>
                <a:schemeClr val="lt1"/>
              </a:buClr>
              <a:buSzPts val="1600"/>
              <a:buNone/>
            </a:pPr>
            <a:r>
              <a:t/>
            </a:r>
            <a:endParaRPr sz="1600"/>
          </a:p>
          <a:p>
            <a:pPr indent="0" lvl="0" marL="64008" rtl="0" algn="just">
              <a:lnSpc>
                <a:spcPct val="114000"/>
              </a:lnSpc>
              <a:spcBef>
                <a:spcPts val="0"/>
              </a:spcBef>
              <a:spcAft>
                <a:spcPts val="0"/>
              </a:spcAft>
              <a:buClr>
                <a:schemeClr val="lt1"/>
              </a:buClr>
              <a:buSzPts val="2800"/>
              <a:buNone/>
            </a:pPr>
            <a:r>
              <a:t/>
            </a:r>
            <a:endParaRPr sz="2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8"/>
          <p:cNvSpPr txBox="1"/>
          <p:nvPr>
            <p:ph idx="1" type="subTitle"/>
          </p:nvPr>
        </p:nvSpPr>
        <p:spPr>
          <a:xfrm>
            <a:off x="356748" y="389107"/>
            <a:ext cx="9412288" cy="6138153"/>
          </a:xfrm>
          <a:prstGeom prst="rect">
            <a:avLst/>
          </a:prstGeom>
          <a:noFill/>
          <a:ln>
            <a:noFill/>
          </a:ln>
        </p:spPr>
        <p:txBody>
          <a:bodyPr anchorCtr="0" anchor="t" bIns="45700" lIns="91425" spcFirstLastPara="1" rIns="91425" wrap="square" tIns="45700">
            <a:noAutofit/>
          </a:bodyPr>
          <a:lstStyle/>
          <a:p>
            <a:pPr indent="0" lvl="0" marL="64008" rtl="0" algn="just">
              <a:lnSpc>
                <a:spcPct val="114000"/>
              </a:lnSpc>
              <a:spcBef>
                <a:spcPts val="0"/>
              </a:spcBef>
              <a:spcAft>
                <a:spcPts val="0"/>
              </a:spcAft>
              <a:buClr>
                <a:schemeClr val="lt1"/>
              </a:buClr>
              <a:buSzPts val="2000"/>
              <a:buNone/>
            </a:pPr>
            <a:r>
              <a:rPr b="1" lang="uk-UA" sz="2000"/>
              <a:t>ЗУ «Про забезпечення прав і свобод внутрішньо переміщених осіб» № 1706-VII</a:t>
            </a:r>
            <a:endParaRPr b="1" sz="2000"/>
          </a:p>
          <a:p>
            <a:pPr indent="0" lvl="0" marL="64008" rtl="0" algn="just">
              <a:lnSpc>
                <a:spcPct val="114000"/>
              </a:lnSpc>
              <a:spcBef>
                <a:spcPts val="0"/>
              </a:spcBef>
              <a:spcAft>
                <a:spcPts val="0"/>
              </a:spcAft>
              <a:buClr>
                <a:schemeClr val="lt1"/>
              </a:buClr>
              <a:buSzPts val="2000"/>
              <a:buNone/>
            </a:pPr>
            <a:r>
              <a:rPr lang="uk-UA" sz="2000"/>
              <a:t>доповнено статтею 9-2 згідно із Законом № 1646-IX від 14 липня 2021 року </a:t>
            </a:r>
            <a:endParaRPr/>
          </a:p>
          <a:p>
            <a:pPr indent="0" lvl="0" marL="64008" rtl="0" algn="just">
              <a:lnSpc>
                <a:spcPct val="114000"/>
              </a:lnSpc>
              <a:spcBef>
                <a:spcPts val="0"/>
              </a:spcBef>
              <a:spcAft>
                <a:spcPts val="0"/>
              </a:spcAft>
              <a:buClr>
                <a:schemeClr val="lt1"/>
              </a:buClr>
              <a:buSzPts val="1600"/>
              <a:buNone/>
            </a:pPr>
            <a:r>
              <a:rPr lang="uk-UA" sz="1600"/>
              <a:t>(набрав чинності 07 серпня 2021року, зміни 18 липня 2022 року закон № 2417-IX )</a:t>
            </a:r>
            <a:endParaRPr/>
          </a:p>
          <a:p>
            <a:pPr indent="0" lvl="0" marL="64008" rtl="0" algn="just">
              <a:lnSpc>
                <a:spcPct val="114000"/>
              </a:lnSpc>
              <a:spcBef>
                <a:spcPts val="0"/>
              </a:spcBef>
              <a:spcAft>
                <a:spcPts val="0"/>
              </a:spcAft>
              <a:buClr>
                <a:schemeClr val="lt1"/>
              </a:buClr>
              <a:buSzPts val="1800"/>
              <a:buNone/>
            </a:pPr>
            <a:r>
              <a:rPr lang="uk-UA" sz="1800"/>
              <a:t>(ВПО з АР Крим, с. Севастополь, ТОТ у Донецькій та Луганській областях)</a:t>
            </a:r>
            <a:endParaRPr/>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rPr lang="uk-UA" sz="1800"/>
              <a:t>3. Кредитор з урахуванням вимог частин першої та другої цієї статті зобов’язаний здійснити перерахунок заборгованості за кредитним договором та/або договором позики у семиденний строк з дня надходження письмового звернення від внутрішньо переміщеної особи. У разі невиконання кредитором свого обов’язку щодо здійснення перерахунку заборгованості за кредитним договором та/або договором позики на умовах, визначених цією статтею, така заборгованість вважається автоматично перерахованою на наступний день після закінчення відповідного семиденного строку з дня надходження до кредитора письмового звернення від внутрішньо переміщеної особи.</a:t>
            </a:r>
            <a:endParaRPr/>
          </a:p>
          <a:p>
            <a:pPr indent="0" lvl="0" marL="64008" rtl="0" algn="just">
              <a:lnSpc>
                <a:spcPct val="114000"/>
              </a:lnSpc>
              <a:spcBef>
                <a:spcPts val="0"/>
              </a:spcBef>
              <a:spcAft>
                <a:spcPts val="0"/>
              </a:spcAft>
              <a:buClr>
                <a:schemeClr val="lt1"/>
              </a:buClr>
              <a:buSzPts val="1800"/>
              <a:buNone/>
            </a:pPr>
            <a:r>
              <a:t/>
            </a:r>
            <a:endParaRPr sz="1800"/>
          </a:p>
          <a:p>
            <a:pPr indent="0" lvl="0" marL="64008" rtl="0" algn="just">
              <a:lnSpc>
                <a:spcPct val="114000"/>
              </a:lnSpc>
              <a:spcBef>
                <a:spcPts val="0"/>
              </a:spcBef>
              <a:spcAft>
                <a:spcPts val="0"/>
              </a:spcAft>
              <a:buClr>
                <a:schemeClr val="lt1"/>
              </a:buClr>
              <a:buSzPts val="1800"/>
              <a:buNone/>
            </a:pPr>
            <a:r>
              <a:rPr lang="uk-UA" sz="1800"/>
              <a:t>4. </a:t>
            </a:r>
            <a:r>
              <a:rPr b="1" lang="uk-UA" sz="1800"/>
              <a:t>Відступлення (продаж, передання) права вимоги за кредитним договором </a:t>
            </a:r>
            <a:r>
              <a:rPr lang="uk-UA" sz="1800"/>
              <a:t>та/або договором позики, позичальником за яким є ВПО, визначена частиною першою цієї статті, </a:t>
            </a:r>
            <a:r>
              <a:rPr b="1" lang="uk-UA" sz="1800"/>
              <a:t>без згоди боржника забороняється. </a:t>
            </a:r>
            <a:r>
              <a:rPr lang="uk-UA" sz="1800"/>
              <a:t>Дія абзацу першого цієї частини не поширюється на кредиторів, віднесених до категорії неплатоспроможних, а також на банки, щодо яких здійснюються процедури виведення з ринку відповідно до Закону України "Про систему гарантування вкладів фізичних осіб".</a:t>
            </a:r>
            <a:endParaRPr/>
          </a:p>
          <a:p>
            <a:pPr indent="0" lvl="0" marL="64008" rtl="0" algn="just">
              <a:lnSpc>
                <a:spcPct val="114000"/>
              </a:lnSpc>
              <a:spcBef>
                <a:spcPts val="0"/>
              </a:spcBef>
              <a:spcAft>
                <a:spcPts val="0"/>
              </a:spcAft>
              <a:buClr>
                <a:schemeClr val="lt1"/>
              </a:buClr>
              <a:buSzPts val="1600"/>
              <a:buNone/>
            </a:pPr>
            <a:r>
              <a:t/>
            </a:r>
            <a:endParaRPr sz="1600"/>
          </a:p>
          <a:p>
            <a:pPr indent="0" lvl="0" marL="64008" rtl="0" algn="just">
              <a:lnSpc>
                <a:spcPct val="114000"/>
              </a:lnSpc>
              <a:spcBef>
                <a:spcPts val="0"/>
              </a:spcBef>
              <a:spcAft>
                <a:spcPts val="0"/>
              </a:spcAft>
              <a:buClr>
                <a:schemeClr val="lt1"/>
              </a:buClr>
              <a:buSzPts val="1600"/>
              <a:buNone/>
            </a:pPr>
            <a:r>
              <a:t/>
            </a:r>
            <a:endParaRPr sz="1600"/>
          </a:p>
          <a:p>
            <a:pPr indent="0" lvl="0" marL="64008" rtl="0" algn="just">
              <a:lnSpc>
                <a:spcPct val="114000"/>
              </a:lnSpc>
              <a:spcBef>
                <a:spcPts val="0"/>
              </a:spcBef>
              <a:spcAft>
                <a:spcPts val="0"/>
              </a:spcAft>
              <a:buClr>
                <a:schemeClr val="lt1"/>
              </a:buClr>
              <a:buSzPts val="2800"/>
              <a:buNone/>
            </a:pPr>
            <a:r>
              <a:t/>
            </a:r>
            <a:endParaRPr sz="2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9"/>
          <p:cNvSpPr txBox="1"/>
          <p:nvPr>
            <p:ph idx="1" type="subTitle"/>
          </p:nvPr>
        </p:nvSpPr>
        <p:spPr>
          <a:xfrm>
            <a:off x="171091" y="214009"/>
            <a:ext cx="9412288" cy="6400799"/>
          </a:xfrm>
          <a:prstGeom prst="rect">
            <a:avLst/>
          </a:prstGeom>
          <a:noFill/>
          <a:ln>
            <a:noFill/>
          </a:ln>
        </p:spPr>
        <p:txBody>
          <a:bodyPr anchorCtr="0" anchor="t" bIns="45700" lIns="91425" spcFirstLastPara="1" rIns="91425" wrap="square" tIns="45700">
            <a:noAutofit/>
          </a:bodyPr>
          <a:lstStyle/>
          <a:p>
            <a:pPr indent="0" lvl="0" marL="64008" rtl="0" algn="just">
              <a:lnSpc>
                <a:spcPct val="114000"/>
              </a:lnSpc>
              <a:spcBef>
                <a:spcPts val="0"/>
              </a:spcBef>
              <a:spcAft>
                <a:spcPts val="0"/>
              </a:spcAft>
              <a:buClr>
                <a:schemeClr val="lt1"/>
              </a:buClr>
              <a:buSzPts val="1800"/>
              <a:buNone/>
            </a:pPr>
            <a:r>
              <a:rPr lang="uk-UA" sz="1800"/>
              <a:t>	</a:t>
            </a:r>
            <a:endParaRPr/>
          </a:p>
        </p:txBody>
      </p:sp>
      <p:sp>
        <p:nvSpPr>
          <p:cNvPr id="215" name="Google Shape;215;p9"/>
          <p:cNvSpPr/>
          <p:nvPr/>
        </p:nvSpPr>
        <p:spPr>
          <a:xfrm>
            <a:off x="552450" y="497161"/>
            <a:ext cx="9296400" cy="954107"/>
          </a:xfrm>
          <a:prstGeom prst="rect">
            <a:avLst/>
          </a:prstGeom>
          <a:noFill/>
          <a:ln>
            <a:noFill/>
          </a:ln>
        </p:spPr>
        <p:txBody>
          <a:bodyPr anchorCtr="0" anchor="t" bIns="45700" lIns="91425" spcFirstLastPara="1" rIns="91425" wrap="square" tIns="45700">
            <a:spAutoFit/>
          </a:bodyPr>
          <a:lstStyle/>
          <a:p>
            <a:pPr indent="0" lvl="0" marL="64008" marR="0" rtl="0" algn="ctr">
              <a:spcBef>
                <a:spcPts val="0"/>
              </a:spcBef>
              <a:spcAft>
                <a:spcPts val="0"/>
              </a:spcAft>
              <a:buNone/>
            </a:pPr>
            <a:r>
              <a:rPr lang="uk-UA" sz="2800">
                <a:solidFill>
                  <a:schemeClr val="lt1"/>
                </a:solidFill>
                <a:latin typeface="Roboto Condensed"/>
                <a:ea typeface="Roboto Condensed"/>
                <a:cs typeface="Roboto Condensed"/>
                <a:sym typeface="Roboto Condensed"/>
              </a:rPr>
              <a:t>Правове регулювання кредитних правовідносин                      (2014-2022 рр.)</a:t>
            </a:r>
            <a:endParaRPr/>
          </a:p>
        </p:txBody>
      </p:sp>
      <p:cxnSp>
        <p:nvCxnSpPr>
          <p:cNvPr id="216" name="Google Shape;216;p9"/>
          <p:cNvCxnSpPr/>
          <p:nvPr/>
        </p:nvCxnSpPr>
        <p:spPr>
          <a:xfrm flipH="1" rot="10800000">
            <a:off x="864258" y="4098711"/>
            <a:ext cx="9361290" cy="6563"/>
          </a:xfrm>
          <a:prstGeom prst="straightConnector1">
            <a:avLst/>
          </a:prstGeom>
          <a:noFill/>
          <a:ln cap="flat" cmpd="sng" w="38100">
            <a:solidFill>
              <a:schemeClr val="lt1"/>
            </a:solidFill>
            <a:prstDash val="solid"/>
            <a:miter lim="800000"/>
            <a:headEnd len="sm" w="sm" type="none"/>
            <a:tailEnd len="sm" w="sm" type="none"/>
          </a:ln>
        </p:spPr>
      </p:cxnSp>
      <p:sp>
        <p:nvSpPr>
          <p:cNvPr id="217" name="Google Shape;217;p9"/>
          <p:cNvSpPr/>
          <p:nvPr/>
        </p:nvSpPr>
        <p:spPr>
          <a:xfrm>
            <a:off x="10154110" y="4022510"/>
            <a:ext cx="142875" cy="152400"/>
          </a:xfrm>
          <a:prstGeom prst="ellipse">
            <a:avLst/>
          </a:prstGeom>
          <a:solidFill>
            <a:srgbClr val="FF0000"/>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cxnSp>
        <p:nvCxnSpPr>
          <p:cNvPr id="218" name="Google Shape;218;p9"/>
          <p:cNvCxnSpPr/>
          <p:nvPr/>
        </p:nvCxnSpPr>
        <p:spPr>
          <a:xfrm>
            <a:off x="2394134" y="4186084"/>
            <a:ext cx="0" cy="1246239"/>
          </a:xfrm>
          <a:prstGeom prst="straightConnector1">
            <a:avLst/>
          </a:prstGeom>
          <a:noFill/>
          <a:ln cap="flat" cmpd="sng" w="9525">
            <a:solidFill>
              <a:schemeClr val="lt1"/>
            </a:solidFill>
            <a:prstDash val="solid"/>
            <a:miter lim="800000"/>
            <a:headEnd len="sm" w="sm" type="none"/>
            <a:tailEnd len="med" w="med" type="stealth"/>
          </a:ln>
        </p:spPr>
      </p:cxnSp>
      <p:sp>
        <p:nvSpPr>
          <p:cNvPr id="219" name="Google Shape;219;p9"/>
          <p:cNvSpPr/>
          <p:nvPr/>
        </p:nvSpPr>
        <p:spPr>
          <a:xfrm>
            <a:off x="1804198" y="5432323"/>
            <a:ext cx="1179871" cy="471949"/>
          </a:xfrm>
          <a:prstGeom prst="ellipse">
            <a:avLst/>
          </a:prstGeom>
          <a:solidFill>
            <a:srgbClr val="005CB9"/>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050">
                <a:solidFill>
                  <a:schemeClr val="dk2"/>
                </a:solidFill>
                <a:latin typeface="Roboto Condensed"/>
                <a:ea typeface="Roboto Condensed"/>
                <a:cs typeface="Roboto Condensed"/>
                <a:sym typeface="Roboto Condensed"/>
              </a:rPr>
              <a:t>ЗАКОН </a:t>
            </a:r>
            <a:endParaRPr/>
          </a:p>
          <a:p>
            <a:pPr indent="0" lvl="0" marL="0" marR="0" rtl="0" algn="ctr">
              <a:spcBef>
                <a:spcPts val="0"/>
              </a:spcBef>
              <a:spcAft>
                <a:spcPts val="0"/>
              </a:spcAft>
              <a:buNone/>
            </a:pPr>
            <a:r>
              <a:rPr lang="uk-UA" sz="1050">
                <a:solidFill>
                  <a:schemeClr val="dk2"/>
                </a:solidFill>
                <a:latin typeface="Roboto Condensed"/>
                <a:ea typeface="Roboto Condensed"/>
                <a:cs typeface="Roboto Condensed"/>
                <a:sym typeface="Roboto Condensed"/>
              </a:rPr>
              <a:t>№ 1636-VII</a:t>
            </a:r>
            <a:endParaRPr sz="1050">
              <a:solidFill>
                <a:schemeClr val="dk2"/>
              </a:solidFill>
              <a:latin typeface="Roboto Condensed"/>
              <a:ea typeface="Roboto Condensed"/>
              <a:cs typeface="Roboto Condensed"/>
              <a:sym typeface="Roboto Condensed"/>
            </a:endParaRPr>
          </a:p>
        </p:txBody>
      </p:sp>
      <p:cxnSp>
        <p:nvCxnSpPr>
          <p:cNvPr id="220" name="Google Shape;220;p9"/>
          <p:cNvCxnSpPr/>
          <p:nvPr/>
        </p:nvCxnSpPr>
        <p:spPr>
          <a:xfrm>
            <a:off x="3976821" y="4186083"/>
            <a:ext cx="0" cy="1246239"/>
          </a:xfrm>
          <a:prstGeom prst="straightConnector1">
            <a:avLst/>
          </a:prstGeom>
          <a:noFill/>
          <a:ln cap="flat" cmpd="sng" w="9525">
            <a:solidFill>
              <a:schemeClr val="lt1"/>
            </a:solidFill>
            <a:prstDash val="solid"/>
            <a:miter lim="800000"/>
            <a:headEnd len="sm" w="sm" type="none"/>
            <a:tailEnd len="med" w="med" type="stealth"/>
          </a:ln>
        </p:spPr>
      </p:cxnSp>
      <p:sp>
        <p:nvSpPr>
          <p:cNvPr id="221" name="Google Shape;221;p9"/>
          <p:cNvSpPr/>
          <p:nvPr/>
        </p:nvSpPr>
        <p:spPr>
          <a:xfrm>
            <a:off x="3386885" y="5432322"/>
            <a:ext cx="1179871" cy="471949"/>
          </a:xfrm>
          <a:prstGeom prst="ellipse">
            <a:avLst/>
          </a:prstGeom>
          <a:solidFill>
            <a:schemeClr val="lt1"/>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050" cap="none">
                <a:solidFill>
                  <a:schemeClr val="dk2"/>
                </a:solidFill>
                <a:latin typeface="Roboto Condensed"/>
                <a:ea typeface="Roboto Condensed"/>
                <a:cs typeface="Roboto Condensed"/>
                <a:sym typeface="Roboto Condensed"/>
              </a:rPr>
              <a:t>ЗАКОН</a:t>
            </a:r>
            <a:r>
              <a:rPr lang="uk-UA" sz="1050">
                <a:solidFill>
                  <a:schemeClr val="dk2"/>
                </a:solidFill>
                <a:latin typeface="Roboto Condensed"/>
                <a:ea typeface="Roboto Condensed"/>
                <a:cs typeface="Roboto Condensed"/>
                <a:sym typeface="Roboto Condensed"/>
              </a:rPr>
              <a:t> </a:t>
            </a:r>
            <a:endParaRPr/>
          </a:p>
          <a:p>
            <a:pPr indent="0" lvl="0" marL="0" marR="0" rtl="0" algn="ctr">
              <a:spcBef>
                <a:spcPts val="0"/>
              </a:spcBef>
              <a:spcAft>
                <a:spcPts val="0"/>
              </a:spcAft>
              <a:buNone/>
            </a:pPr>
            <a:r>
              <a:rPr lang="uk-UA" sz="1050">
                <a:solidFill>
                  <a:schemeClr val="dk2"/>
                </a:solidFill>
                <a:latin typeface="Roboto Condensed"/>
                <a:ea typeface="Roboto Condensed"/>
                <a:cs typeface="Roboto Condensed"/>
                <a:sym typeface="Roboto Condensed"/>
              </a:rPr>
              <a:t>№ 1731-VII</a:t>
            </a:r>
            <a:endParaRPr sz="1050">
              <a:solidFill>
                <a:schemeClr val="dk2"/>
              </a:solidFill>
              <a:latin typeface="Roboto Condensed"/>
              <a:ea typeface="Roboto Condensed"/>
              <a:cs typeface="Roboto Condensed"/>
              <a:sym typeface="Roboto Condensed"/>
            </a:endParaRPr>
          </a:p>
        </p:txBody>
      </p:sp>
      <p:cxnSp>
        <p:nvCxnSpPr>
          <p:cNvPr id="222" name="Google Shape;222;p9"/>
          <p:cNvCxnSpPr/>
          <p:nvPr/>
        </p:nvCxnSpPr>
        <p:spPr>
          <a:xfrm>
            <a:off x="5504817" y="4186082"/>
            <a:ext cx="0" cy="1246239"/>
          </a:xfrm>
          <a:prstGeom prst="straightConnector1">
            <a:avLst/>
          </a:prstGeom>
          <a:noFill/>
          <a:ln cap="flat" cmpd="sng" w="9525">
            <a:solidFill>
              <a:schemeClr val="lt1"/>
            </a:solidFill>
            <a:prstDash val="solid"/>
            <a:miter lim="800000"/>
            <a:headEnd len="sm" w="sm" type="none"/>
            <a:tailEnd len="med" w="med" type="stealth"/>
          </a:ln>
        </p:spPr>
      </p:cxnSp>
      <p:sp>
        <p:nvSpPr>
          <p:cNvPr id="223" name="Google Shape;223;p9"/>
          <p:cNvSpPr/>
          <p:nvPr/>
        </p:nvSpPr>
        <p:spPr>
          <a:xfrm>
            <a:off x="4914881" y="5432321"/>
            <a:ext cx="1179871" cy="471949"/>
          </a:xfrm>
          <a:prstGeom prst="ellipse">
            <a:avLst/>
          </a:prstGeom>
          <a:solidFill>
            <a:schemeClr val="lt1"/>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050" cap="none">
                <a:solidFill>
                  <a:schemeClr val="dk2"/>
                </a:solidFill>
                <a:latin typeface="Roboto Condensed"/>
                <a:ea typeface="Roboto Condensed"/>
                <a:cs typeface="Roboto Condensed"/>
                <a:sym typeface="Roboto Condensed"/>
              </a:rPr>
              <a:t>ЗАКОН</a:t>
            </a:r>
            <a:r>
              <a:rPr lang="uk-UA" sz="1050">
                <a:solidFill>
                  <a:schemeClr val="dk2"/>
                </a:solidFill>
                <a:latin typeface="Roboto Condensed"/>
                <a:ea typeface="Roboto Condensed"/>
                <a:cs typeface="Roboto Condensed"/>
                <a:sym typeface="Roboto Condensed"/>
              </a:rPr>
              <a:t> </a:t>
            </a:r>
            <a:endParaRPr/>
          </a:p>
          <a:p>
            <a:pPr indent="0" lvl="0" marL="0" marR="0" rtl="0" algn="ctr">
              <a:spcBef>
                <a:spcPts val="0"/>
              </a:spcBef>
              <a:spcAft>
                <a:spcPts val="0"/>
              </a:spcAft>
              <a:buNone/>
            </a:pPr>
            <a:r>
              <a:rPr lang="uk-UA" sz="1050">
                <a:solidFill>
                  <a:schemeClr val="dk2"/>
                </a:solidFill>
                <a:latin typeface="Roboto Condensed"/>
                <a:ea typeface="Roboto Condensed"/>
                <a:cs typeface="Roboto Condensed"/>
                <a:sym typeface="Roboto Condensed"/>
              </a:rPr>
              <a:t>№ 895-IX</a:t>
            </a:r>
            <a:endParaRPr sz="1050">
              <a:solidFill>
                <a:schemeClr val="dk2"/>
              </a:solidFill>
              <a:latin typeface="Roboto Condensed"/>
              <a:ea typeface="Roboto Condensed"/>
              <a:cs typeface="Roboto Condensed"/>
              <a:sym typeface="Roboto Condensed"/>
            </a:endParaRPr>
          </a:p>
        </p:txBody>
      </p:sp>
      <p:cxnSp>
        <p:nvCxnSpPr>
          <p:cNvPr id="224" name="Google Shape;224;p9"/>
          <p:cNvCxnSpPr/>
          <p:nvPr/>
        </p:nvCxnSpPr>
        <p:spPr>
          <a:xfrm>
            <a:off x="8578162" y="4191000"/>
            <a:ext cx="0" cy="1246239"/>
          </a:xfrm>
          <a:prstGeom prst="straightConnector1">
            <a:avLst/>
          </a:prstGeom>
          <a:noFill/>
          <a:ln cap="flat" cmpd="sng" w="9525">
            <a:solidFill>
              <a:schemeClr val="lt1"/>
            </a:solidFill>
            <a:prstDash val="solid"/>
            <a:miter lim="800000"/>
            <a:headEnd len="sm" w="sm" type="none"/>
            <a:tailEnd len="med" w="med" type="stealth"/>
          </a:ln>
        </p:spPr>
      </p:cxnSp>
      <p:sp>
        <p:nvSpPr>
          <p:cNvPr id="225" name="Google Shape;225;p9"/>
          <p:cNvSpPr/>
          <p:nvPr/>
        </p:nvSpPr>
        <p:spPr>
          <a:xfrm>
            <a:off x="7988226" y="5437239"/>
            <a:ext cx="1179871" cy="471949"/>
          </a:xfrm>
          <a:prstGeom prst="ellipse">
            <a:avLst/>
          </a:prstGeom>
          <a:solidFill>
            <a:srgbClr val="005CB9"/>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050" cap="none">
                <a:solidFill>
                  <a:schemeClr val="dk2"/>
                </a:solidFill>
                <a:latin typeface="Roboto Condensed"/>
                <a:ea typeface="Roboto Condensed"/>
                <a:cs typeface="Roboto Condensed"/>
                <a:sym typeface="Roboto Condensed"/>
              </a:rPr>
              <a:t>ЗАКОН</a:t>
            </a:r>
            <a:r>
              <a:rPr lang="uk-UA" sz="1050">
                <a:solidFill>
                  <a:schemeClr val="dk2"/>
                </a:solidFill>
                <a:latin typeface="Roboto Condensed"/>
                <a:ea typeface="Roboto Condensed"/>
                <a:cs typeface="Roboto Condensed"/>
                <a:sym typeface="Roboto Condensed"/>
              </a:rPr>
              <a:t> </a:t>
            </a:r>
            <a:endParaRPr/>
          </a:p>
          <a:p>
            <a:pPr indent="0" lvl="0" marL="0" marR="0" rtl="0" algn="ctr">
              <a:spcBef>
                <a:spcPts val="0"/>
              </a:spcBef>
              <a:spcAft>
                <a:spcPts val="0"/>
              </a:spcAft>
              <a:buNone/>
            </a:pPr>
            <a:r>
              <a:rPr lang="uk-UA" sz="1050">
                <a:solidFill>
                  <a:schemeClr val="dk2"/>
                </a:solidFill>
                <a:latin typeface="Roboto Condensed"/>
                <a:ea typeface="Roboto Condensed"/>
                <a:cs typeface="Roboto Condensed"/>
                <a:sym typeface="Roboto Condensed"/>
              </a:rPr>
              <a:t>№ 1646-IX</a:t>
            </a:r>
            <a:endParaRPr sz="1050">
              <a:solidFill>
                <a:schemeClr val="dk2"/>
              </a:solidFill>
              <a:latin typeface="Roboto Condensed"/>
              <a:ea typeface="Roboto Condensed"/>
              <a:cs typeface="Roboto Condensed"/>
              <a:sym typeface="Roboto Condensed"/>
            </a:endParaRPr>
          </a:p>
        </p:txBody>
      </p:sp>
      <p:cxnSp>
        <p:nvCxnSpPr>
          <p:cNvPr id="226" name="Google Shape;226;p9"/>
          <p:cNvCxnSpPr/>
          <p:nvPr/>
        </p:nvCxnSpPr>
        <p:spPr>
          <a:xfrm>
            <a:off x="6970898" y="4200525"/>
            <a:ext cx="0" cy="1246239"/>
          </a:xfrm>
          <a:prstGeom prst="straightConnector1">
            <a:avLst/>
          </a:prstGeom>
          <a:noFill/>
          <a:ln cap="flat" cmpd="sng" w="9525">
            <a:solidFill>
              <a:schemeClr val="lt1"/>
            </a:solidFill>
            <a:prstDash val="solid"/>
            <a:miter lim="800000"/>
            <a:headEnd len="sm" w="sm" type="none"/>
            <a:tailEnd len="med" w="med" type="stealth"/>
          </a:ln>
        </p:spPr>
      </p:cxnSp>
      <p:sp>
        <p:nvSpPr>
          <p:cNvPr id="227" name="Google Shape;227;p9"/>
          <p:cNvSpPr/>
          <p:nvPr/>
        </p:nvSpPr>
        <p:spPr>
          <a:xfrm>
            <a:off x="6380962" y="5446764"/>
            <a:ext cx="1179871" cy="471949"/>
          </a:xfrm>
          <a:prstGeom prst="ellipse">
            <a:avLst/>
          </a:prstGeom>
          <a:solidFill>
            <a:schemeClr val="lt1"/>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050" cap="none">
                <a:solidFill>
                  <a:schemeClr val="dk2"/>
                </a:solidFill>
                <a:latin typeface="Roboto Condensed"/>
                <a:ea typeface="Roboto Condensed"/>
                <a:cs typeface="Roboto Condensed"/>
                <a:sym typeface="Roboto Condensed"/>
              </a:rPr>
              <a:t>ЗАКОН</a:t>
            </a:r>
            <a:r>
              <a:rPr lang="uk-UA" sz="1050">
                <a:solidFill>
                  <a:schemeClr val="dk2"/>
                </a:solidFill>
                <a:latin typeface="Roboto Condensed"/>
                <a:ea typeface="Roboto Condensed"/>
                <a:cs typeface="Roboto Condensed"/>
                <a:sym typeface="Roboto Condensed"/>
              </a:rPr>
              <a:t> </a:t>
            </a:r>
            <a:endParaRPr/>
          </a:p>
          <a:p>
            <a:pPr indent="0" lvl="0" marL="0" marR="0" rtl="0" algn="ctr">
              <a:spcBef>
                <a:spcPts val="0"/>
              </a:spcBef>
              <a:spcAft>
                <a:spcPts val="0"/>
              </a:spcAft>
              <a:buNone/>
            </a:pPr>
            <a:r>
              <a:rPr lang="uk-UA" sz="1050">
                <a:solidFill>
                  <a:schemeClr val="dk2"/>
                </a:solidFill>
                <a:latin typeface="Roboto Condensed"/>
                <a:ea typeface="Roboto Condensed"/>
                <a:cs typeface="Roboto Condensed"/>
                <a:sym typeface="Roboto Condensed"/>
              </a:rPr>
              <a:t>№ 1381-IX</a:t>
            </a:r>
            <a:endParaRPr sz="1050">
              <a:solidFill>
                <a:schemeClr val="dk2"/>
              </a:solidFill>
              <a:latin typeface="Roboto Condensed"/>
              <a:ea typeface="Roboto Condensed"/>
              <a:cs typeface="Roboto Condensed"/>
              <a:sym typeface="Roboto Condensed"/>
            </a:endParaRPr>
          </a:p>
        </p:txBody>
      </p:sp>
      <p:grpSp>
        <p:nvGrpSpPr>
          <p:cNvPr id="228" name="Google Shape;228;p9"/>
          <p:cNvGrpSpPr/>
          <p:nvPr/>
        </p:nvGrpSpPr>
        <p:grpSpPr>
          <a:xfrm>
            <a:off x="284964" y="2304961"/>
            <a:ext cx="10044130" cy="3604227"/>
            <a:chOff x="284964" y="2304961"/>
            <a:chExt cx="10044130" cy="3604227"/>
          </a:xfrm>
        </p:grpSpPr>
        <p:grpSp>
          <p:nvGrpSpPr>
            <p:cNvPr id="229" name="Google Shape;229;p9"/>
            <p:cNvGrpSpPr/>
            <p:nvPr/>
          </p:nvGrpSpPr>
          <p:grpSpPr>
            <a:xfrm>
              <a:off x="284964" y="3852490"/>
              <a:ext cx="9292104" cy="2056698"/>
              <a:chOff x="534014" y="3852490"/>
              <a:chExt cx="9292104" cy="2056698"/>
            </a:xfrm>
          </p:grpSpPr>
          <p:sp>
            <p:nvSpPr>
              <p:cNvPr id="230" name="Google Shape;230;p9"/>
              <p:cNvSpPr/>
              <p:nvPr/>
            </p:nvSpPr>
            <p:spPr>
              <a:xfrm>
                <a:off x="1052512" y="4038600"/>
                <a:ext cx="142875" cy="152400"/>
              </a:xfrm>
              <a:prstGeom prst="ellipse">
                <a:avLst/>
              </a:prstGeom>
              <a:solidFill>
                <a:srgbClr val="258D81"/>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sp>
            <p:nvSpPr>
              <p:cNvPr id="231" name="Google Shape;231;p9"/>
              <p:cNvSpPr/>
              <p:nvPr/>
            </p:nvSpPr>
            <p:spPr>
              <a:xfrm>
                <a:off x="1797416" y="4029075"/>
                <a:ext cx="142875" cy="152400"/>
              </a:xfrm>
              <a:prstGeom prst="ellipse">
                <a:avLst/>
              </a:prstGeom>
              <a:solidFill>
                <a:srgbClr val="FF0000"/>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sp>
            <p:nvSpPr>
              <p:cNvPr id="232" name="Google Shape;232;p9"/>
              <p:cNvSpPr/>
              <p:nvPr/>
            </p:nvSpPr>
            <p:spPr>
              <a:xfrm>
                <a:off x="2571747" y="4038600"/>
                <a:ext cx="142875" cy="152400"/>
              </a:xfrm>
              <a:prstGeom prst="ellipse">
                <a:avLst/>
              </a:prstGeom>
              <a:solidFill>
                <a:srgbClr val="005CB9"/>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sp>
            <p:nvSpPr>
              <p:cNvPr id="233" name="Google Shape;233;p9"/>
              <p:cNvSpPr/>
              <p:nvPr/>
            </p:nvSpPr>
            <p:spPr>
              <a:xfrm>
                <a:off x="3293031" y="4029075"/>
                <a:ext cx="142875" cy="152400"/>
              </a:xfrm>
              <a:prstGeom prst="ellipse">
                <a:avLst/>
              </a:prstGeom>
              <a:solidFill>
                <a:srgbClr val="FF0000"/>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sp>
            <p:nvSpPr>
              <p:cNvPr id="234" name="Google Shape;234;p9"/>
              <p:cNvSpPr/>
              <p:nvPr/>
            </p:nvSpPr>
            <p:spPr>
              <a:xfrm>
                <a:off x="4154434" y="4029075"/>
                <a:ext cx="142875" cy="152400"/>
              </a:xfrm>
              <a:prstGeom prst="ellipse">
                <a:avLst/>
              </a:prstGeom>
              <a:solidFill>
                <a:srgbClr val="FF0000"/>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sp>
            <p:nvSpPr>
              <p:cNvPr id="235" name="Google Shape;235;p9"/>
              <p:cNvSpPr/>
              <p:nvPr/>
            </p:nvSpPr>
            <p:spPr>
              <a:xfrm>
                <a:off x="4976194" y="4048125"/>
                <a:ext cx="142875" cy="152400"/>
              </a:xfrm>
              <a:prstGeom prst="ellipse">
                <a:avLst/>
              </a:prstGeom>
              <a:solidFill>
                <a:srgbClr val="FF0000"/>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sp>
            <p:nvSpPr>
              <p:cNvPr id="236" name="Google Shape;236;p9"/>
              <p:cNvSpPr/>
              <p:nvPr/>
            </p:nvSpPr>
            <p:spPr>
              <a:xfrm>
                <a:off x="5682430" y="4029075"/>
                <a:ext cx="142875" cy="152400"/>
              </a:xfrm>
              <a:prstGeom prst="ellipse">
                <a:avLst/>
              </a:prstGeom>
              <a:solidFill>
                <a:srgbClr val="FF0000"/>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sp>
            <p:nvSpPr>
              <p:cNvPr id="237" name="Google Shape;237;p9"/>
              <p:cNvSpPr/>
              <p:nvPr/>
            </p:nvSpPr>
            <p:spPr>
              <a:xfrm>
                <a:off x="6398494" y="4038600"/>
                <a:ext cx="142875" cy="152400"/>
              </a:xfrm>
              <a:prstGeom prst="ellipse">
                <a:avLst/>
              </a:prstGeom>
              <a:solidFill>
                <a:srgbClr val="258D81"/>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sp>
            <p:nvSpPr>
              <p:cNvPr id="238" name="Google Shape;238;p9"/>
              <p:cNvSpPr/>
              <p:nvPr/>
            </p:nvSpPr>
            <p:spPr>
              <a:xfrm>
                <a:off x="7148511" y="4048125"/>
                <a:ext cx="142875" cy="152400"/>
              </a:xfrm>
              <a:prstGeom prst="ellipse">
                <a:avLst/>
              </a:prstGeom>
              <a:solidFill>
                <a:srgbClr val="FF0000"/>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sp>
            <p:nvSpPr>
              <p:cNvPr id="239" name="Google Shape;239;p9"/>
              <p:cNvSpPr/>
              <p:nvPr/>
            </p:nvSpPr>
            <p:spPr>
              <a:xfrm>
                <a:off x="7962897" y="4029075"/>
                <a:ext cx="142875" cy="152400"/>
              </a:xfrm>
              <a:prstGeom prst="ellipse">
                <a:avLst/>
              </a:prstGeom>
              <a:solidFill>
                <a:srgbClr val="FF0000"/>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sp>
            <p:nvSpPr>
              <p:cNvPr id="240" name="Google Shape;240;p9"/>
              <p:cNvSpPr/>
              <p:nvPr/>
            </p:nvSpPr>
            <p:spPr>
              <a:xfrm>
                <a:off x="8755775" y="4043823"/>
                <a:ext cx="142875" cy="152400"/>
              </a:xfrm>
              <a:prstGeom prst="ellipse">
                <a:avLst/>
              </a:prstGeom>
              <a:solidFill>
                <a:srgbClr val="005CB9"/>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sp>
            <p:nvSpPr>
              <p:cNvPr id="241" name="Google Shape;241;p9"/>
              <p:cNvSpPr/>
              <p:nvPr/>
            </p:nvSpPr>
            <p:spPr>
              <a:xfrm>
                <a:off x="9683243" y="4029075"/>
                <a:ext cx="142875" cy="152400"/>
              </a:xfrm>
              <a:prstGeom prst="ellipse">
                <a:avLst/>
              </a:prstGeom>
              <a:solidFill>
                <a:srgbClr val="FF0000"/>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960">
                  <a:solidFill>
                    <a:schemeClr val="lt1"/>
                  </a:solidFill>
                  <a:latin typeface="Calibri"/>
                  <a:ea typeface="Calibri"/>
                  <a:cs typeface="Calibri"/>
                  <a:sym typeface="Calibri"/>
                </a:endParaRPr>
              </a:p>
            </p:txBody>
          </p:sp>
          <p:cxnSp>
            <p:nvCxnSpPr>
              <p:cNvPr id="242" name="Google Shape;242;p9"/>
              <p:cNvCxnSpPr>
                <a:stCxn id="230" idx="4"/>
              </p:cNvCxnSpPr>
              <p:nvPr/>
            </p:nvCxnSpPr>
            <p:spPr>
              <a:xfrm>
                <a:off x="1123950" y="4191000"/>
                <a:ext cx="0" cy="1246200"/>
              </a:xfrm>
              <a:prstGeom prst="straightConnector1">
                <a:avLst/>
              </a:prstGeom>
              <a:noFill/>
              <a:ln cap="flat" cmpd="sng" w="9525">
                <a:solidFill>
                  <a:schemeClr val="lt1"/>
                </a:solidFill>
                <a:prstDash val="solid"/>
                <a:miter lim="800000"/>
                <a:headEnd len="sm" w="sm" type="none"/>
                <a:tailEnd len="med" w="med" type="stealth"/>
              </a:ln>
            </p:spPr>
          </p:cxnSp>
          <p:sp>
            <p:nvSpPr>
              <p:cNvPr id="243" name="Google Shape;243;p9"/>
              <p:cNvSpPr/>
              <p:nvPr/>
            </p:nvSpPr>
            <p:spPr>
              <a:xfrm>
                <a:off x="534014" y="5437239"/>
                <a:ext cx="1179871" cy="471949"/>
              </a:xfrm>
              <a:prstGeom prst="ellipse">
                <a:avLst/>
              </a:prstGeom>
              <a:solidFill>
                <a:srgbClr val="258D81"/>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050" cap="none">
                    <a:solidFill>
                      <a:schemeClr val="dk2"/>
                    </a:solidFill>
                    <a:latin typeface="Roboto Condensed"/>
                    <a:ea typeface="Roboto Condensed"/>
                    <a:cs typeface="Roboto Condensed"/>
                    <a:sym typeface="Roboto Condensed"/>
                  </a:rPr>
                  <a:t>ЗАКОН</a:t>
                </a:r>
                <a:r>
                  <a:rPr lang="uk-UA" sz="1050">
                    <a:solidFill>
                      <a:schemeClr val="dk2"/>
                    </a:solidFill>
                    <a:latin typeface="Roboto Condensed"/>
                    <a:ea typeface="Roboto Condensed"/>
                    <a:cs typeface="Roboto Condensed"/>
                    <a:sym typeface="Roboto Condensed"/>
                  </a:rPr>
                  <a:t> </a:t>
                </a:r>
                <a:endParaRPr/>
              </a:p>
              <a:p>
                <a:pPr indent="0" lvl="0" marL="0" marR="0" rtl="0" algn="ctr">
                  <a:spcBef>
                    <a:spcPts val="0"/>
                  </a:spcBef>
                  <a:spcAft>
                    <a:spcPts val="0"/>
                  </a:spcAft>
                  <a:buNone/>
                </a:pPr>
                <a:r>
                  <a:rPr lang="uk-UA" sz="1050">
                    <a:solidFill>
                      <a:schemeClr val="dk2"/>
                    </a:solidFill>
                    <a:latin typeface="Roboto Condensed"/>
                    <a:ea typeface="Roboto Condensed"/>
                    <a:cs typeface="Roboto Condensed"/>
                    <a:sym typeface="Roboto Condensed"/>
                  </a:rPr>
                  <a:t>№ 1275-</a:t>
                </a:r>
                <a:r>
                  <a:rPr lang="uk-UA" sz="1050">
                    <a:solidFill>
                      <a:srgbClr val="258D81"/>
                    </a:solidFill>
                    <a:latin typeface="Roboto Condensed"/>
                    <a:ea typeface="Roboto Condensed"/>
                    <a:cs typeface="Roboto Condensed"/>
                    <a:sym typeface="Roboto Condensed"/>
                  </a:rPr>
                  <a:t>VII</a:t>
                </a:r>
                <a:endParaRPr sz="1050">
                  <a:solidFill>
                    <a:srgbClr val="258D81"/>
                  </a:solidFill>
                  <a:latin typeface="Roboto Condensed"/>
                  <a:ea typeface="Roboto Condensed"/>
                  <a:cs typeface="Roboto Condensed"/>
                  <a:sym typeface="Roboto Condensed"/>
                </a:endParaRPr>
              </a:p>
            </p:txBody>
          </p:sp>
          <p:sp>
            <p:nvSpPr>
              <p:cNvPr id="244" name="Google Shape;244;p9"/>
              <p:cNvSpPr txBox="1"/>
              <p:nvPr/>
            </p:nvSpPr>
            <p:spPr>
              <a:xfrm>
                <a:off x="1017244" y="3859054"/>
                <a:ext cx="96048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uk-UA" sz="1000">
                    <a:solidFill>
                      <a:srgbClr val="258D81"/>
                    </a:solidFill>
                    <a:latin typeface="Roboto Condensed"/>
                    <a:ea typeface="Roboto Condensed"/>
                    <a:cs typeface="Roboto Condensed"/>
                    <a:sym typeface="Roboto Condensed"/>
                  </a:rPr>
                  <a:t>20.05.2014</a:t>
                </a:r>
                <a:endParaRPr b="1" sz="1000">
                  <a:solidFill>
                    <a:srgbClr val="258D81"/>
                  </a:solidFill>
                  <a:latin typeface="Roboto Condensed"/>
                  <a:ea typeface="Roboto Condensed"/>
                  <a:cs typeface="Roboto Condensed"/>
                  <a:sym typeface="Roboto Condensed"/>
                </a:endParaRPr>
              </a:p>
            </p:txBody>
          </p:sp>
          <p:sp>
            <p:nvSpPr>
              <p:cNvPr id="245" name="Google Shape;245;p9"/>
              <p:cNvSpPr txBox="1"/>
              <p:nvPr/>
            </p:nvSpPr>
            <p:spPr>
              <a:xfrm>
                <a:off x="1797416" y="3859053"/>
                <a:ext cx="96048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uk-UA" sz="1000">
                    <a:solidFill>
                      <a:schemeClr val="lt1"/>
                    </a:solidFill>
                    <a:latin typeface="Roboto Condensed"/>
                    <a:ea typeface="Roboto Condensed"/>
                    <a:cs typeface="Roboto Condensed"/>
                    <a:sym typeface="Roboto Condensed"/>
                  </a:rPr>
                  <a:t>03.06.2014</a:t>
                </a:r>
                <a:endParaRPr b="1" sz="1000">
                  <a:solidFill>
                    <a:schemeClr val="lt1"/>
                  </a:solidFill>
                  <a:latin typeface="Roboto Condensed"/>
                  <a:ea typeface="Roboto Condensed"/>
                  <a:cs typeface="Roboto Condensed"/>
                  <a:sym typeface="Roboto Condensed"/>
                </a:endParaRPr>
              </a:p>
            </p:txBody>
          </p:sp>
          <p:sp>
            <p:nvSpPr>
              <p:cNvPr id="246" name="Google Shape;246;p9"/>
              <p:cNvSpPr txBox="1"/>
              <p:nvPr/>
            </p:nvSpPr>
            <p:spPr>
              <a:xfrm>
                <a:off x="2553918" y="3856794"/>
                <a:ext cx="96048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uk-UA" sz="1000">
                    <a:solidFill>
                      <a:srgbClr val="005CB9"/>
                    </a:solidFill>
                    <a:latin typeface="Roboto Condensed"/>
                    <a:ea typeface="Roboto Condensed"/>
                    <a:cs typeface="Roboto Condensed"/>
                    <a:sym typeface="Roboto Condensed"/>
                  </a:rPr>
                  <a:t>12.08.2014</a:t>
                </a:r>
                <a:endParaRPr b="1" sz="1000">
                  <a:solidFill>
                    <a:srgbClr val="005CB9"/>
                  </a:solidFill>
                  <a:latin typeface="Roboto Condensed"/>
                  <a:ea typeface="Roboto Condensed"/>
                  <a:cs typeface="Roboto Condensed"/>
                  <a:sym typeface="Roboto Condensed"/>
                </a:endParaRPr>
              </a:p>
            </p:txBody>
          </p:sp>
          <p:sp>
            <p:nvSpPr>
              <p:cNvPr id="247" name="Google Shape;247;p9"/>
              <p:cNvSpPr txBox="1"/>
              <p:nvPr/>
            </p:nvSpPr>
            <p:spPr>
              <a:xfrm>
                <a:off x="3293031" y="3864069"/>
                <a:ext cx="96048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uk-UA" sz="1000">
                    <a:solidFill>
                      <a:srgbClr val="FF0000"/>
                    </a:solidFill>
                    <a:latin typeface="Roboto Condensed"/>
                    <a:ea typeface="Roboto Condensed"/>
                    <a:cs typeface="Roboto Condensed"/>
                    <a:sym typeface="Roboto Condensed"/>
                  </a:rPr>
                  <a:t>02.09.2014</a:t>
                </a:r>
                <a:endParaRPr b="1" sz="1000">
                  <a:solidFill>
                    <a:srgbClr val="FF0000"/>
                  </a:solidFill>
                  <a:latin typeface="Roboto Condensed"/>
                  <a:ea typeface="Roboto Condensed"/>
                  <a:cs typeface="Roboto Condensed"/>
                  <a:sym typeface="Roboto Condensed"/>
                </a:endParaRPr>
              </a:p>
            </p:txBody>
          </p:sp>
          <p:sp>
            <p:nvSpPr>
              <p:cNvPr id="248" name="Google Shape;248;p9"/>
              <p:cNvSpPr txBox="1"/>
              <p:nvPr/>
            </p:nvSpPr>
            <p:spPr>
              <a:xfrm>
                <a:off x="4158580" y="3854643"/>
                <a:ext cx="96048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uk-UA" sz="1000">
                    <a:solidFill>
                      <a:schemeClr val="lt1"/>
                    </a:solidFill>
                    <a:latin typeface="Roboto Condensed"/>
                    <a:ea typeface="Roboto Condensed"/>
                    <a:cs typeface="Roboto Condensed"/>
                    <a:sym typeface="Roboto Condensed"/>
                  </a:rPr>
                  <a:t>03.11.2016</a:t>
                </a:r>
                <a:endParaRPr b="1" sz="1000">
                  <a:solidFill>
                    <a:schemeClr val="lt1"/>
                  </a:solidFill>
                  <a:latin typeface="Roboto Condensed"/>
                  <a:ea typeface="Roboto Condensed"/>
                  <a:cs typeface="Roboto Condensed"/>
                  <a:sym typeface="Roboto Condensed"/>
                </a:endParaRPr>
              </a:p>
            </p:txBody>
          </p:sp>
          <p:sp>
            <p:nvSpPr>
              <p:cNvPr id="249" name="Google Shape;249;p9"/>
              <p:cNvSpPr txBox="1"/>
              <p:nvPr/>
            </p:nvSpPr>
            <p:spPr>
              <a:xfrm>
                <a:off x="4963705" y="3854642"/>
                <a:ext cx="96048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uk-UA" sz="1000">
                    <a:solidFill>
                      <a:srgbClr val="FF0000"/>
                    </a:solidFill>
                    <a:latin typeface="Roboto Condensed"/>
                    <a:ea typeface="Roboto Condensed"/>
                    <a:cs typeface="Roboto Condensed"/>
                    <a:sym typeface="Roboto Condensed"/>
                  </a:rPr>
                  <a:t>21.12.2017</a:t>
                </a:r>
                <a:endParaRPr b="1" sz="1000">
                  <a:solidFill>
                    <a:srgbClr val="FF0000"/>
                  </a:solidFill>
                  <a:latin typeface="Roboto Condensed"/>
                  <a:ea typeface="Roboto Condensed"/>
                  <a:cs typeface="Roboto Condensed"/>
                  <a:sym typeface="Roboto Condensed"/>
                </a:endParaRPr>
              </a:p>
            </p:txBody>
          </p:sp>
          <p:sp>
            <p:nvSpPr>
              <p:cNvPr id="250" name="Google Shape;250;p9"/>
              <p:cNvSpPr txBox="1"/>
              <p:nvPr/>
            </p:nvSpPr>
            <p:spPr>
              <a:xfrm>
                <a:off x="5660459" y="3854641"/>
                <a:ext cx="96048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uk-UA" sz="1000">
                    <a:solidFill>
                      <a:schemeClr val="lt1"/>
                    </a:solidFill>
                    <a:latin typeface="Roboto Condensed"/>
                    <a:ea typeface="Roboto Condensed"/>
                    <a:cs typeface="Roboto Condensed"/>
                    <a:sym typeface="Roboto Condensed"/>
                  </a:rPr>
                  <a:t>16.09.2020</a:t>
                </a:r>
                <a:endParaRPr b="1" sz="1000">
                  <a:solidFill>
                    <a:schemeClr val="lt1"/>
                  </a:solidFill>
                  <a:latin typeface="Roboto Condensed"/>
                  <a:ea typeface="Roboto Condensed"/>
                  <a:cs typeface="Roboto Condensed"/>
                  <a:sym typeface="Roboto Condensed"/>
                </a:endParaRPr>
              </a:p>
            </p:txBody>
          </p:sp>
          <p:sp>
            <p:nvSpPr>
              <p:cNvPr id="251" name="Google Shape;251;p9"/>
              <p:cNvSpPr txBox="1"/>
              <p:nvPr/>
            </p:nvSpPr>
            <p:spPr>
              <a:xfrm>
                <a:off x="6363311" y="3859953"/>
                <a:ext cx="96048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uk-UA" sz="1000">
                    <a:solidFill>
                      <a:srgbClr val="258D81"/>
                    </a:solidFill>
                    <a:latin typeface="Roboto Condensed"/>
                    <a:ea typeface="Roboto Condensed"/>
                    <a:cs typeface="Roboto Condensed"/>
                    <a:sym typeface="Roboto Condensed"/>
                  </a:rPr>
                  <a:t>30.03.2021</a:t>
                </a:r>
                <a:endParaRPr b="1" sz="1000">
                  <a:solidFill>
                    <a:srgbClr val="258D81"/>
                  </a:solidFill>
                  <a:latin typeface="Roboto Condensed"/>
                  <a:ea typeface="Roboto Condensed"/>
                  <a:cs typeface="Roboto Condensed"/>
                  <a:sym typeface="Roboto Condensed"/>
                </a:endParaRPr>
              </a:p>
            </p:txBody>
          </p:sp>
          <p:sp>
            <p:nvSpPr>
              <p:cNvPr id="252" name="Google Shape;252;p9"/>
              <p:cNvSpPr txBox="1"/>
              <p:nvPr/>
            </p:nvSpPr>
            <p:spPr>
              <a:xfrm>
                <a:off x="7145283" y="3854643"/>
                <a:ext cx="96048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uk-UA" sz="1000">
                    <a:solidFill>
                      <a:schemeClr val="lt1"/>
                    </a:solidFill>
                    <a:latin typeface="Roboto Condensed"/>
                    <a:ea typeface="Roboto Condensed"/>
                    <a:cs typeface="Roboto Condensed"/>
                    <a:sym typeface="Roboto Condensed"/>
                  </a:rPr>
                  <a:t>13.04.2021</a:t>
                </a:r>
                <a:endParaRPr b="1" sz="1000">
                  <a:solidFill>
                    <a:schemeClr val="lt1"/>
                  </a:solidFill>
                  <a:latin typeface="Roboto Condensed"/>
                  <a:ea typeface="Roboto Condensed"/>
                  <a:cs typeface="Roboto Condensed"/>
                  <a:sym typeface="Roboto Condensed"/>
                </a:endParaRPr>
              </a:p>
            </p:txBody>
          </p:sp>
          <p:sp>
            <p:nvSpPr>
              <p:cNvPr id="253" name="Google Shape;253;p9"/>
              <p:cNvSpPr txBox="1"/>
              <p:nvPr/>
            </p:nvSpPr>
            <p:spPr>
              <a:xfrm>
                <a:off x="7938620" y="3864069"/>
                <a:ext cx="96048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uk-UA" sz="1000">
                    <a:solidFill>
                      <a:schemeClr val="lt1"/>
                    </a:solidFill>
                    <a:latin typeface="Roboto Condensed"/>
                    <a:ea typeface="Roboto Condensed"/>
                    <a:cs typeface="Roboto Condensed"/>
                    <a:sym typeface="Roboto Condensed"/>
                  </a:rPr>
                  <a:t>19.05.2021</a:t>
                </a:r>
                <a:endParaRPr b="1" sz="1000">
                  <a:solidFill>
                    <a:schemeClr val="lt1"/>
                  </a:solidFill>
                  <a:latin typeface="Roboto Condensed"/>
                  <a:ea typeface="Roboto Condensed"/>
                  <a:cs typeface="Roboto Condensed"/>
                  <a:sym typeface="Roboto Condensed"/>
                </a:endParaRPr>
              </a:p>
            </p:txBody>
          </p:sp>
          <p:sp>
            <p:nvSpPr>
              <p:cNvPr id="254" name="Google Shape;254;p9"/>
              <p:cNvSpPr txBox="1"/>
              <p:nvPr/>
            </p:nvSpPr>
            <p:spPr>
              <a:xfrm>
                <a:off x="8794191" y="3852490"/>
                <a:ext cx="96048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uk-UA" sz="1000">
                    <a:solidFill>
                      <a:srgbClr val="005CB9"/>
                    </a:solidFill>
                    <a:latin typeface="Roboto Condensed"/>
                    <a:ea typeface="Roboto Condensed"/>
                    <a:cs typeface="Roboto Condensed"/>
                    <a:sym typeface="Roboto Condensed"/>
                  </a:rPr>
                  <a:t>14.07.2021</a:t>
                </a:r>
                <a:endParaRPr b="1" sz="1000">
                  <a:solidFill>
                    <a:srgbClr val="005CB9"/>
                  </a:solidFill>
                  <a:latin typeface="Roboto Condensed"/>
                  <a:ea typeface="Roboto Condensed"/>
                  <a:cs typeface="Roboto Condensed"/>
                  <a:sym typeface="Roboto Condensed"/>
                </a:endParaRPr>
              </a:p>
            </p:txBody>
          </p:sp>
        </p:grpSp>
        <p:sp>
          <p:nvSpPr>
            <p:cNvPr id="255" name="Google Shape;255;p9"/>
            <p:cNvSpPr txBox="1"/>
            <p:nvPr/>
          </p:nvSpPr>
          <p:spPr>
            <a:xfrm>
              <a:off x="9368605" y="3852489"/>
              <a:ext cx="960489" cy="24622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uk-UA" sz="1000">
                  <a:solidFill>
                    <a:schemeClr val="lt1"/>
                  </a:solidFill>
                  <a:latin typeface="Roboto Condensed"/>
                  <a:ea typeface="Roboto Condensed"/>
                  <a:cs typeface="Roboto Condensed"/>
                  <a:sym typeface="Roboto Condensed"/>
                </a:rPr>
                <a:t>15.03.2022</a:t>
              </a:r>
              <a:endParaRPr b="1" sz="1000">
                <a:solidFill>
                  <a:schemeClr val="lt1"/>
                </a:solidFill>
                <a:latin typeface="Roboto Condensed"/>
                <a:ea typeface="Roboto Condensed"/>
                <a:cs typeface="Roboto Condensed"/>
                <a:sym typeface="Roboto Condensed"/>
              </a:endParaRPr>
            </a:p>
          </p:txBody>
        </p:sp>
        <p:cxnSp>
          <p:nvCxnSpPr>
            <p:cNvPr id="256" name="Google Shape;256;p9"/>
            <p:cNvCxnSpPr/>
            <p:nvPr/>
          </p:nvCxnSpPr>
          <p:spPr>
            <a:xfrm rot="10800000">
              <a:off x="1619803" y="2802525"/>
              <a:ext cx="1" cy="1245600"/>
            </a:xfrm>
            <a:prstGeom prst="straightConnector1">
              <a:avLst/>
            </a:prstGeom>
            <a:noFill/>
            <a:ln cap="flat" cmpd="sng" w="9525">
              <a:solidFill>
                <a:schemeClr val="lt1"/>
              </a:solidFill>
              <a:prstDash val="solid"/>
              <a:miter lim="800000"/>
              <a:headEnd len="sm" w="sm" type="none"/>
              <a:tailEnd len="med" w="med" type="stealth"/>
            </a:ln>
          </p:spPr>
        </p:cxnSp>
        <p:sp>
          <p:nvSpPr>
            <p:cNvPr id="257" name="Google Shape;257;p9"/>
            <p:cNvSpPr/>
            <p:nvPr/>
          </p:nvSpPr>
          <p:spPr>
            <a:xfrm>
              <a:off x="1029868" y="2330576"/>
              <a:ext cx="1179871" cy="471949"/>
            </a:xfrm>
            <a:prstGeom prst="ellipse">
              <a:avLst/>
            </a:prstGeom>
            <a:solidFill>
              <a:schemeClr val="lt1"/>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050" cap="none">
                  <a:solidFill>
                    <a:schemeClr val="dk2"/>
                  </a:solidFill>
                  <a:latin typeface="Roboto Condensed"/>
                  <a:ea typeface="Roboto Condensed"/>
                  <a:cs typeface="Roboto Condensed"/>
                  <a:sym typeface="Roboto Condensed"/>
                </a:rPr>
                <a:t>ЗАКОН</a:t>
              </a:r>
              <a:r>
                <a:rPr lang="uk-UA" sz="1050">
                  <a:solidFill>
                    <a:schemeClr val="dk2"/>
                  </a:solidFill>
                  <a:latin typeface="Roboto Condensed"/>
                  <a:ea typeface="Roboto Condensed"/>
                  <a:cs typeface="Roboto Condensed"/>
                  <a:sym typeface="Roboto Condensed"/>
                </a:rPr>
                <a:t> </a:t>
              </a:r>
              <a:endParaRPr/>
            </a:p>
            <a:p>
              <a:pPr indent="0" lvl="0" marL="0" marR="0" rtl="0" algn="ctr">
                <a:spcBef>
                  <a:spcPts val="0"/>
                </a:spcBef>
                <a:spcAft>
                  <a:spcPts val="0"/>
                </a:spcAft>
                <a:buNone/>
              </a:pPr>
              <a:r>
                <a:rPr lang="uk-UA" sz="1050">
                  <a:solidFill>
                    <a:schemeClr val="dk2"/>
                  </a:solidFill>
                  <a:latin typeface="Roboto Condensed"/>
                  <a:ea typeface="Roboto Condensed"/>
                  <a:cs typeface="Roboto Condensed"/>
                  <a:sym typeface="Roboto Condensed"/>
                </a:rPr>
                <a:t>№ 1304-VII</a:t>
              </a:r>
              <a:endParaRPr sz="1050">
                <a:solidFill>
                  <a:schemeClr val="dk2"/>
                </a:solidFill>
                <a:latin typeface="Roboto Condensed"/>
                <a:ea typeface="Roboto Condensed"/>
                <a:cs typeface="Roboto Condensed"/>
                <a:sym typeface="Roboto Condensed"/>
              </a:endParaRPr>
            </a:p>
          </p:txBody>
        </p:sp>
        <p:cxnSp>
          <p:nvCxnSpPr>
            <p:cNvPr id="258" name="Google Shape;258;p9"/>
            <p:cNvCxnSpPr/>
            <p:nvPr/>
          </p:nvCxnSpPr>
          <p:spPr>
            <a:xfrm rot="10800000">
              <a:off x="3115418" y="2802525"/>
              <a:ext cx="1" cy="1245600"/>
            </a:xfrm>
            <a:prstGeom prst="straightConnector1">
              <a:avLst/>
            </a:prstGeom>
            <a:noFill/>
            <a:ln cap="flat" cmpd="sng" w="9525">
              <a:solidFill>
                <a:schemeClr val="lt1"/>
              </a:solidFill>
              <a:prstDash val="solid"/>
              <a:miter lim="800000"/>
              <a:headEnd len="sm" w="sm" type="none"/>
              <a:tailEnd len="med" w="med" type="stealth"/>
            </a:ln>
          </p:spPr>
        </p:cxnSp>
        <p:sp>
          <p:nvSpPr>
            <p:cNvPr id="259" name="Google Shape;259;p9"/>
            <p:cNvSpPr/>
            <p:nvPr/>
          </p:nvSpPr>
          <p:spPr>
            <a:xfrm>
              <a:off x="2525483" y="2330576"/>
              <a:ext cx="1179871" cy="471949"/>
            </a:xfrm>
            <a:prstGeom prst="ellipse">
              <a:avLst/>
            </a:prstGeom>
            <a:solidFill>
              <a:srgbClr val="C00000"/>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050" cap="none">
                  <a:solidFill>
                    <a:schemeClr val="dk2"/>
                  </a:solidFill>
                  <a:latin typeface="Roboto Condensed"/>
                  <a:ea typeface="Roboto Condensed"/>
                  <a:cs typeface="Roboto Condensed"/>
                  <a:sym typeface="Roboto Condensed"/>
                </a:rPr>
                <a:t>ЗАКОН</a:t>
              </a:r>
              <a:r>
                <a:rPr lang="uk-UA" sz="1050">
                  <a:solidFill>
                    <a:schemeClr val="dk2"/>
                  </a:solidFill>
                  <a:latin typeface="Roboto Condensed"/>
                  <a:ea typeface="Roboto Condensed"/>
                  <a:cs typeface="Roboto Condensed"/>
                  <a:sym typeface="Roboto Condensed"/>
                </a:rPr>
                <a:t> </a:t>
              </a:r>
              <a:endParaRPr/>
            </a:p>
            <a:p>
              <a:pPr indent="0" lvl="0" marL="0" marR="0" rtl="0" algn="ctr">
                <a:spcBef>
                  <a:spcPts val="0"/>
                </a:spcBef>
                <a:spcAft>
                  <a:spcPts val="0"/>
                </a:spcAft>
                <a:buNone/>
              </a:pPr>
              <a:r>
                <a:rPr lang="uk-UA" sz="1050">
                  <a:solidFill>
                    <a:schemeClr val="dk2"/>
                  </a:solidFill>
                  <a:latin typeface="Roboto Condensed"/>
                  <a:ea typeface="Roboto Condensed"/>
                  <a:cs typeface="Roboto Condensed"/>
                  <a:sym typeface="Roboto Condensed"/>
                </a:rPr>
                <a:t>№ 1669-VII</a:t>
              </a:r>
              <a:endParaRPr sz="1050">
                <a:solidFill>
                  <a:schemeClr val="dk2"/>
                </a:solidFill>
                <a:latin typeface="Roboto Condensed"/>
                <a:ea typeface="Roboto Condensed"/>
                <a:cs typeface="Roboto Condensed"/>
                <a:sym typeface="Roboto Condensed"/>
              </a:endParaRPr>
            </a:p>
          </p:txBody>
        </p:sp>
        <p:cxnSp>
          <p:nvCxnSpPr>
            <p:cNvPr id="260" name="Google Shape;260;p9"/>
            <p:cNvCxnSpPr/>
            <p:nvPr/>
          </p:nvCxnSpPr>
          <p:spPr>
            <a:xfrm rot="10800000">
              <a:off x="4795486" y="2806224"/>
              <a:ext cx="1" cy="1245600"/>
            </a:xfrm>
            <a:prstGeom prst="straightConnector1">
              <a:avLst/>
            </a:prstGeom>
            <a:noFill/>
            <a:ln cap="flat" cmpd="sng" w="9525">
              <a:solidFill>
                <a:schemeClr val="lt1"/>
              </a:solidFill>
              <a:prstDash val="solid"/>
              <a:miter lim="800000"/>
              <a:headEnd len="sm" w="sm" type="none"/>
              <a:tailEnd len="med" w="med" type="stealth"/>
            </a:ln>
          </p:spPr>
        </p:cxnSp>
        <p:sp>
          <p:nvSpPr>
            <p:cNvPr id="261" name="Google Shape;261;p9"/>
            <p:cNvSpPr/>
            <p:nvPr/>
          </p:nvSpPr>
          <p:spPr>
            <a:xfrm>
              <a:off x="4205551" y="2334275"/>
              <a:ext cx="1179871" cy="471949"/>
            </a:xfrm>
            <a:prstGeom prst="ellipse">
              <a:avLst/>
            </a:prstGeom>
            <a:solidFill>
              <a:srgbClr val="C00000"/>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050" cap="none">
                  <a:solidFill>
                    <a:schemeClr val="dk2"/>
                  </a:solidFill>
                  <a:latin typeface="Roboto Condensed"/>
                  <a:ea typeface="Roboto Condensed"/>
                  <a:cs typeface="Roboto Condensed"/>
                  <a:sym typeface="Roboto Condensed"/>
                </a:rPr>
                <a:t>ЗАКОН</a:t>
              </a:r>
              <a:r>
                <a:rPr lang="uk-UA" sz="1050">
                  <a:solidFill>
                    <a:schemeClr val="dk2"/>
                  </a:solidFill>
                  <a:latin typeface="Roboto Condensed"/>
                  <a:ea typeface="Roboto Condensed"/>
                  <a:cs typeface="Roboto Condensed"/>
                  <a:sym typeface="Roboto Condensed"/>
                </a:rPr>
                <a:t> </a:t>
              </a:r>
              <a:endParaRPr/>
            </a:p>
            <a:p>
              <a:pPr indent="0" lvl="0" marL="0" marR="0" rtl="0" algn="ctr">
                <a:spcBef>
                  <a:spcPts val="0"/>
                </a:spcBef>
                <a:spcAft>
                  <a:spcPts val="0"/>
                </a:spcAft>
                <a:buNone/>
              </a:pPr>
              <a:r>
                <a:rPr lang="uk-UA" sz="1050">
                  <a:solidFill>
                    <a:schemeClr val="dk2"/>
                  </a:solidFill>
                  <a:latin typeface="Roboto Condensed"/>
                  <a:ea typeface="Roboto Condensed"/>
                  <a:cs typeface="Roboto Condensed"/>
                  <a:sym typeface="Roboto Condensed"/>
                </a:rPr>
                <a:t>№ 2266-VII</a:t>
              </a:r>
              <a:endParaRPr sz="1050">
                <a:solidFill>
                  <a:schemeClr val="dk2"/>
                </a:solidFill>
                <a:latin typeface="Roboto Condensed"/>
                <a:ea typeface="Roboto Condensed"/>
                <a:cs typeface="Roboto Condensed"/>
                <a:sym typeface="Roboto Condensed"/>
              </a:endParaRPr>
            </a:p>
          </p:txBody>
        </p:sp>
        <p:cxnSp>
          <p:nvCxnSpPr>
            <p:cNvPr id="262" name="Google Shape;262;p9"/>
            <p:cNvCxnSpPr/>
            <p:nvPr/>
          </p:nvCxnSpPr>
          <p:spPr>
            <a:xfrm rot="10800000">
              <a:off x="6220880" y="2802525"/>
              <a:ext cx="1" cy="1245600"/>
            </a:xfrm>
            <a:prstGeom prst="straightConnector1">
              <a:avLst/>
            </a:prstGeom>
            <a:noFill/>
            <a:ln cap="flat" cmpd="sng" w="9525">
              <a:solidFill>
                <a:schemeClr val="lt1"/>
              </a:solidFill>
              <a:prstDash val="solid"/>
              <a:miter lim="800000"/>
              <a:headEnd len="sm" w="sm" type="none"/>
              <a:tailEnd len="med" w="med" type="stealth"/>
            </a:ln>
          </p:spPr>
        </p:cxnSp>
        <p:sp>
          <p:nvSpPr>
            <p:cNvPr id="263" name="Google Shape;263;p9"/>
            <p:cNvSpPr/>
            <p:nvPr/>
          </p:nvSpPr>
          <p:spPr>
            <a:xfrm>
              <a:off x="5630945" y="2330576"/>
              <a:ext cx="1179871" cy="471949"/>
            </a:xfrm>
            <a:prstGeom prst="ellipse">
              <a:avLst/>
            </a:prstGeom>
            <a:solidFill>
              <a:srgbClr val="258D81"/>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050" cap="none">
                  <a:solidFill>
                    <a:schemeClr val="dk2"/>
                  </a:solidFill>
                  <a:latin typeface="Roboto Condensed"/>
                  <a:ea typeface="Roboto Condensed"/>
                  <a:cs typeface="Roboto Condensed"/>
                  <a:sym typeface="Roboto Condensed"/>
                </a:rPr>
                <a:t>ЗАКОН</a:t>
              </a:r>
              <a:r>
                <a:rPr lang="uk-UA" sz="1050">
                  <a:solidFill>
                    <a:schemeClr val="dk2"/>
                  </a:solidFill>
                  <a:latin typeface="Roboto Condensed"/>
                  <a:ea typeface="Roboto Condensed"/>
                  <a:cs typeface="Roboto Condensed"/>
                  <a:sym typeface="Roboto Condensed"/>
                </a:rPr>
                <a:t> </a:t>
              </a:r>
              <a:endParaRPr/>
            </a:p>
            <a:p>
              <a:pPr indent="0" lvl="0" marL="0" marR="0" rtl="0" algn="ctr">
                <a:spcBef>
                  <a:spcPts val="0"/>
                </a:spcBef>
                <a:spcAft>
                  <a:spcPts val="0"/>
                </a:spcAft>
                <a:buNone/>
              </a:pPr>
              <a:r>
                <a:rPr lang="uk-UA" sz="1050">
                  <a:solidFill>
                    <a:schemeClr val="dk2"/>
                  </a:solidFill>
                  <a:latin typeface="Roboto Condensed"/>
                  <a:ea typeface="Roboto Condensed"/>
                  <a:cs typeface="Roboto Condensed"/>
                  <a:sym typeface="Roboto Condensed"/>
                </a:rPr>
                <a:t>№ 1357-IX</a:t>
              </a:r>
              <a:endParaRPr sz="1050">
                <a:solidFill>
                  <a:schemeClr val="dk2"/>
                </a:solidFill>
                <a:latin typeface="Roboto Condensed"/>
                <a:ea typeface="Roboto Condensed"/>
                <a:cs typeface="Roboto Condensed"/>
                <a:sym typeface="Roboto Condensed"/>
              </a:endParaRPr>
            </a:p>
          </p:txBody>
        </p:sp>
        <p:cxnSp>
          <p:nvCxnSpPr>
            <p:cNvPr id="264" name="Google Shape;264;p9"/>
            <p:cNvCxnSpPr/>
            <p:nvPr/>
          </p:nvCxnSpPr>
          <p:spPr>
            <a:xfrm rot="10800000">
              <a:off x="7785284" y="2776910"/>
              <a:ext cx="1" cy="1245600"/>
            </a:xfrm>
            <a:prstGeom prst="straightConnector1">
              <a:avLst/>
            </a:prstGeom>
            <a:noFill/>
            <a:ln cap="flat" cmpd="sng" w="9525">
              <a:solidFill>
                <a:schemeClr val="lt1"/>
              </a:solidFill>
              <a:prstDash val="solid"/>
              <a:miter lim="800000"/>
              <a:headEnd len="sm" w="sm" type="none"/>
              <a:tailEnd len="med" w="med" type="stealth"/>
            </a:ln>
          </p:spPr>
        </p:cxnSp>
        <p:sp>
          <p:nvSpPr>
            <p:cNvPr id="265" name="Google Shape;265;p9"/>
            <p:cNvSpPr/>
            <p:nvPr/>
          </p:nvSpPr>
          <p:spPr>
            <a:xfrm>
              <a:off x="7195349" y="2304961"/>
              <a:ext cx="1179871" cy="471949"/>
            </a:xfrm>
            <a:prstGeom prst="ellipse">
              <a:avLst/>
            </a:prstGeom>
            <a:solidFill>
              <a:schemeClr val="lt1"/>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050" cap="none">
                  <a:solidFill>
                    <a:schemeClr val="dk2"/>
                  </a:solidFill>
                  <a:latin typeface="Roboto Condensed"/>
                  <a:ea typeface="Roboto Condensed"/>
                  <a:cs typeface="Roboto Condensed"/>
                  <a:sym typeface="Roboto Condensed"/>
                </a:rPr>
                <a:t>ЗАКОН</a:t>
              </a:r>
              <a:r>
                <a:rPr lang="uk-UA" sz="1050">
                  <a:solidFill>
                    <a:schemeClr val="dk2"/>
                  </a:solidFill>
                  <a:latin typeface="Roboto Condensed"/>
                  <a:ea typeface="Roboto Condensed"/>
                  <a:cs typeface="Roboto Condensed"/>
                  <a:sym typeface="Roboto Condensed"/>
                </a:rPr>
                <a:t> </a:t>
              </a:r>
              <a:endParaRPr/>
            </a:p>
            <a:p>
              <a:pPr indent="0" lvl="0" marL="0" marR="0" rtl="0" algn="ctr">
                <a:spcBef>
                  <a:spcPts val="0"/>
                </a:spcBef>
                <a:spcAft>
                  <a:spcPts val="0"/>
                </a:spcAft>
                <a:buNone/>
              </a:pPr>
              <a:r>
                <a:rPr lang="uk-UA" sz="1050">
                  <a:solidFill>
                    <a:schemeClr val="dk2"/>
                  </a:solidFill>
                  <a:latin typeface="Roboto Condensed"/>
                  <a:ea typeface="Roboto Condensed"/>
                  <a:cs typeface="Roboto Condensed"/>
                  <a:sym typeface="Roboto Condensed"/>
                </a:rPr>
                <a:t>№ 1451-IX</a:t>
              </a:r>
              <a:endParaRPr sz="1050">
                <a:solidFill>
                  <a:schemeClr val="dk2"/>
                </a:solidFill>
                <a:latin typeface="Roboto Condensed"/>
                <a:ea typeface="Roboto Condensed"/>
                <a:cs typeface="Roboto Condensed"/>
                <a:sym typeface="Roboto Condensed"/>
              </a:endParaRPr>
            </a:p>
          </p:txBody>
        </p:sp>
        <p:cxnSp>
          <p:nvCxnSpPr>
            <p:cNvPr id="266" name="Google Shape;266;p9"/>
            <p:cNvCxnSpPr/>
            <p:nvPr/>
          </p:nvCxnSpPr>
          <p:spPr>
            <a:xfrm rot="10800000">
              <a:off x="9505629" y="2802524"/>
              <a:ext cx="1" cy="1245600"/>
            </a:xfrm>
            <a:prstGeom prst="straightConnector1">
              <a:avLst/>
            </a:prstGeom>
            <a:noFill/>
            <a:ln cap="flat" cmpd="sng" w="9525">
              <a:solidFill>
                <a:schemeClr val="lt1"/>
              </a:solidFill>
              <a:prstDash val="solid"/>
              <a:miter lim="800000"/>
              <a:headEnd len="sm" w="sm" type="none"/>
              <a:tailEnd len="med" w="med" type="stealth"/>
            </a:ln>
          </p:spPr>
        </p:cxnSp>
        <p:sp>
          <p:nvSpPr>
            <p:cNvPr id="267" name="Google Shape;267;p9"/>
            <p:cNvSpPr/>
            <p:nvPr/>
          </p:nvSpPr>
          <p:spPr>
            <a:xfrm>
              <a:off x="8915694" y="2330575"/>
              <a:ext cx="1179871" cy="471949"/>
            </a:xfrm>
            <a:prstGeom prst="ellipse">
              <a:avLst/>
            </a:prstGeom>
            <a:solidFill>
              <a:schemeClr val="lt1"/>
            </a:solidFill>
            <a:ln cap="flat" cmpd="sng" w="12700">
              <a:solidFill>
                <a:srgbClr val="001C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uk-UA" sz="1050" cap="none">
                  <a:solidFill>
                    <a:schemeClr val="dk2"/>
                  </a:solidFill>
                  <a:latin typeface="Roboto Condensed"/>
                  <a:ea typeface="Roboto Condensed"/>
                  <a:cs typeface="Roboto Condensed"/>
                  <a:sym typeface="Roboto Condensed"/>
                </a:rPr>
                <a:t>ЗАКОН</a:t>
              </a:r>
              <a:r>
                <a:rPr lang="uk-UA" sz="1050">
                  <a:solidFill>
                    <a:schemeClr val="dk2"/>
                  </a:solidFill>
                  <a:latin typeface="Roboto Condensed"/>
                  <a:ea typeface="Roboto Condensed"/>
                  <a:cs typeface="Roboto Condensed"/>
                  <a:sym typeface="Roboto Condensed"/>
                </a:rPr>
                <a:t> </a:t>
              </a:r>
              <a:endParaRPr/>
            </a:p>
            <a:p>
              <a:pPr indent="0" lvl="0" marL="0" marR="0" rtl="0" algn="ctr">
                <a:spcBef>
                  <a:spcPts val="0"/>
                </a:spcBef>
                <a:spcAft>
                  <a:spcPts val="0"/>
                </a:spcAft>
                <a:buNone/>
              </a:pPr>
              <a:r>
                <a:rPr lang="uk-UA" sz="1050">
                  <a:solidFill>
                    <a:schemeClr val="dk2"/>
                  </a:solidFill>
                  <a:latin typeface="Roboto Condensed"/>
                  <a:ea typeface="Roboto Condensed"/>
                  <a:cs typeface="Roboto Condensed"/>
                  <a:sym typeface="Roboto Condensed"/>
                </a:rPr>
                <a:t>№ 2120-IX</a:t>
              </a:r>
              <a:endParaRPr sz="1050">
                <a:solidFill>
                  <a:schemeClr val="dk2"/>
                </a:solidFill>
                <a:latin typeface="Roboto Condensed"/>
                <a:ea typeface="Roboto Condensed"/>
                <a:cs typeface="Roboto Condensed"/>
                <a:sym typeface="Roboto Condensed"/>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Верховний Суд">
      <a:dk1>
        <a:srgbClr val="000000"/>
      </a:dk1>
      <a:lt1>
        <a:srgbClr val="FFFFFF"/>
      </a:lt1>
      <a:dk2>
        <a:srgbClr val="00274E"/>
      </a:dk2>
      <a:lt2>
        <a:srgbClr val="EFE7E3"/>
      </a:lt2>
      <a:accent1>
        <a:srgbClr val="00274E"/>
      </a:accent1>
      <a:accent2>
        <a:srgbClr val="EFE7E3"/>
      </a:accent2>
      <a:accent3>
        <a:srgbClr val="0059AA"/>
      </a:accent3>
      <a:accent4>
        <a:srgbClr val="008FD5"/>
      </a:accent4>
      <a:accent5>
        <a:srgbClr val="FCD700"/>
      </a:accent5>
      <a:accent6>
        <a:srgbClr val="32BCAD"/>
      </a:accent6>
      <a:hlink>
        <a:srgbClr val="00274E"/>
      </a:hlink>
      <a:folHlink>
        <a:srgbClr val="00274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2017-12-01T09:13:10Z</dcterms:created>
  <dc:creator>Microsoft Office User</dc:creator>
</cp:coreProperties>
</file>