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6" r:id="rId2"/>
    <p:sldMasterId id="2147483673" r:id="rId3"/>
    <p:sldMasterId id="2147483678" r:id="rId4"/>
    <p:sldMasterId id="2147483716" r:id="rId5"/>
    <p:sldMasterId id="2147483727" r:id="rId6"/>
    <p:sldMasterId id="2147483763" r:id="rId7"/>
    <p:sldMasterId id="2147483768" r:id="rId8"/>
    <p:sldMasterId id="2147483787" r:id="rId9"/>
    <p:sldMasterId id="2147483790" r:id="rId10"/>
    <p:sldMasterId id="2147483801" r:id="rId11"/>
    <p:sldMasterId id="2147483819" r:id="rId12"/>
    <p:sldMasterId id="2147483844" r:id="rId13"/>
    <p:sldMasterId id="2147483862" r:id="rId14"/>
    <p:sldMasterId id="2147483866" r:id="rId15"/>
  </p:sldMasterIdLst>
  <p:notesMasterIdLst>
    <p:notesMasterId r:id="rId23"/>
  </p:notesMasterIdLst>
  <p:sldIdLst>
    <p:sldId id="728" r:id="rId16"/>
    <p:sldId id="782" r:id="rId17"/>
    <p:sldId id="767" r:id="rId18"/>
    <p:sldId id="736" r:id="rId19"/>
    <p:sldId id="741" r:id="rId20"/>
    <p:sldId id="785" r:id="rId21"/>
    <p:sldId id="78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cope One" panose="020B0604020202020204" charset="0"/>
      <p:regular r:id="rId30"/>
    </p:embeddedFont>
    <p:embeddedFont>
      <p:font typeface="Tinos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7D196E6-EC46-4DFF-B17C-8609E1CAA4AD}">
          <p14:sldIdLst>
            <p14:sldId id="728"/>
            <p14:sldId id="782"/>
            <p14:sldId id="767"/>
            <p14:sldId id="736"/>
            <p14:sldId id="741"/>
            <p14:sldId id="785"/>
            <p14:sldId id="787"/>
          </p14:sldIdLst>
        </p14:section>
      </p14:sectionLst>
    </p:ext>
    <p:ext uri="{EFAFB233-063F-42B5-8137-9DF3F51BA10A}">
      <p15:sldGuideLst xmlns:p15="http://schemas.microsoft.com/office/powerpoint/2012/main">
        <p15:guide id="7" orient="horz" pos="1298" userDrawn="1">
          <p15:clr>
            <a:srgbClr val="A4A3A4"/>
          </p15:clr>
        </p15:guide>
        <p15:guide id="8" orient="horz" pos="3566" userDrawn="1">
          <p15:clr>
            <a:srgbClr val="A4A3A4"/>
          </p15:clr>
        </p15:guide>
        <p15:guide id="9" orient="horz" pos="777" userDrawn="1">
          <p15:clr>
            <a:srgbClr val="A4A3A4"/>
          </p15:clr>
        </p15:guide>
        <p15:guide id="10" pos="5337" userDrawn="1">
          <p15:clr>
            <a:srgbClr val="A4A3A4"/>
          </p15:clr>
        </p15:guide>
        <p15:guide id="11" pos="2320" userDrawn="1">
          <p15:clr>
            <a:srgbClr val="A4A3A4"/>
          </p15:clr>
        </p15:guide>
        <p15:guide id="12" pos="28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Автор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AAB4"/>
    <a:srgbClr val="F1F1F1"/>
    <a:srgbClr val="F2F2F2"/>
    <a:srgbClr val="1C4243"/>
    <a:srgbClr val="132727"/>
    <a:srgbClr val="000000"/>
    <a:srgbClr val="004E4C"/>
    <a:srgbClr val="E7E9E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038" autoAdjust="0"/>
  </p:normalViewPr>
  <p:slideViewPr>
    <p:cSldViewPr snapToGrid="0" showGuides="1">
      <p:cViewPr varScale="1">
        <p:scale>
          <a:sx n="58" d="100"/>
          <a:sy n="58" d="100"/>
        </p:scale>
        <p:origin x="726" y="-108"/>
      </p:cViewPr>
      <p:guideLst>
        <p:guide orient="horz" pos="1298"/>
        <p:guide orient="horz" pos="3566"/>
        <p:guide orient="horz" pos="777"/>
        <p:guide pos="5337"/>
        <p:guide pos="2320"/>
        <p:guide pos="2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8E99-3F4D-4A0A-B152-06C88DA1527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9F6B-45AB-4A79-AE57-00807923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6.sv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6.sv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4/48/Deutsche_Bank-Logo.svg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9" Type="http://schemas.openxmlformats.org/officeDocument/2006/relationships/image" Target="../media/image41.jpe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34" Type="http://schemas.openxmlformats.org/officeDocument/2006/relationships/image" Target="../media/image36.pn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17" Type="http://schemas.openxmlformats.org/officeDocument/2006/relationships/image" Target="../media/image20.pn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png"/><Relationship Id="rId2" Type="http://schemas.openxmlformats.org/officeDocument/2006/relationships/hyperlink" Target="http://www.group.abnamro.com/" TargetMode="Externa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41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11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24" Type="http://schemas.openxmlformats.org/officeDocument/2006/relationships/hyperlink" Target="http://en.wikipedia.org/wiki/Image:Nissan_Logo.jpg" TargetMode="External"/><Relationship Id="rId32" Type="http://schemas.openxmlformats.org/officeDocument/2006/relationships/image" Target="../media/image34.jpeg"/><Relationship Id="rId37" Type="http://schemas.openxmlformats.org/officeDocument/2006/relationships/image" Target="../media/image39.gif"/><Relationship Id="rId40" Type="http://schemas.openxmlformats.org/officeDocument/2006/relationships/image" Target="../media/image42.png"/><Relationship Id="rId5" Type="http://schemas.openxmlformats.org/officeDocument/2006/relationships/image" Target="../media/image12.png"/><Relationship Id="rId15" Type="http://schemas.openxmlformats.org/officeDocument/2006/relationships/hyperlink" Target="http://www.sebgroup.com/pow/wcp/sebgroup.asp?lang=en" TargetMode="External"/><Relationship Id="rId23" Type="http://schemas.openxmlformats.org/officeDocument/2006/relationships/image" Target="../media/image26.jpe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5.png"/><Relationship Id="rId19" Type="http://schemas.openxmlformats.org/officeDocument/2006/relationships/image" Target="../media/image22.jpeg"/><Relationship Id="rId31" Type="http://schemas.openxmlformats.org/officeDocument/2006/relationships/image" Target="../media/image33.jpeg"/><Relationship Id="rId4" Type="http://schemas.openxmlformats.org/officeDocument/2006/relationships/hyperlink" Target="http://www.barcap.com/sites/v/index.jsp?vgnextoid=0498b822dcc2a010VgnVCM1000002e14480aRCRD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png"/><Relationship Id="rId26" Type="http://schemas.openxmlformats.org/officeDocument/2006/relationships/image" Target="../media/image66.jpeg"/><Relationship Id="rId3" Type="http://schemas.openxmlformats.org/officeDocument/2006/relationships/image" Target="../media/image45.png"/><Relationship Id="rId21" Type="http://schemas.openxmlformats.org/officeDocument/2006/relationships/hyperlink" Target="http://www.usubc.org/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5.png"/><Relationship Id="rId33" Type="http://schemas.openxmlformats.org/officeDocument/2006/relationships/image" Target="../media/image73.gif"/><Relationship Id="rId2" Type="http://schemas.openxmlformats.org/officeDocument/2006/relationships/image" Target="../media/image44.pn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29" Type="http://schemas.openxmlformats.org/officeDocument/2006/relationships/image" Target="../media/image6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http://www.akf.cz/images/partners/legalink.jpg" TargetMode="External"/><Relationship Id="rId32" Type="http://schemas.openxmlformats.org/officeDocument/2006/relationships/image" Target="../media/image72.pn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4.jpeg"/><Relationship Id="rId28" Type="http://schemas.openxmlformats.org/officeDocument/2006/relationships/image" Target="../media/image68.pn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31" Type="http://schemas.openxmlformats.org/officeDocument/2006/relationships/image" Target="../media/image71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jpeg"/><Relationship Id="rId22" Type="http://schemas.openxmlformats.org/officeDocument/2006/relationships/image" Target="../media/image63.png"/><Relationship Id="rId27" Type="http://schemas.openxmlformats.org/officeDocument/2006/relationships/image" Target="../media/image67.jpeg"/><Relationship Id="rId30" Type="http://schemas.openxmlformats.org/officeDocument/2006/relationships/image" Target="../media/image70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oup.abnamro.com/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80.jpeg"/><Relationship Id="rId3" Type="http://schemas.openxmlformats.org/officeDocument/2006/relationships/image" Target="../media/image27.jpeg"/><Relationship Id="rId21" Type="http://schemas.openxmlformats.org/officeDocument/2006/relationships/hyperlink" Target="http://www.sebgroup.com/pow/wcp/sebgroup.asp?lang=en" TargetMode="External"/><Relationship Id="rId34" Type="http://schemas.openxmlformats.org/officeDocument/2006/relationships/image" Target="../media/image36.png"/><Relationship Id="rId42" Type="http://schemas.openxmlformats.org/officeDocument/2006/relationships/image" Target="../media/image82.jpeg"/><Relationship Id="rId47" Type="http://schemas.openxmlformats.org/officeDocument/2006/relationships/image" Target="../media/image87.jpeg"/><Relationship Id="rId7" Type="http://schemas.openxmlformats.org/officeDocument/2006/relationships/image" Target="../media/image29.jpeg"/><Relationship Id="rId12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17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25" Type="http://schemas.openxmlformats.org/officeDocument/2006/relationships/image" Target="../media/image22.jpeg"/><Relationship Id="rId33" Type="http://schemas.openxmlformats.org/officeDocument/2006/relationships/image" Target="../media/image78.jpeg"/><Relationship Id="rId38" Type="http://schemas.openxmlformats.org/officeDocument/2006/relationships/image" Target="../media/image40.png"/><Relationship Id="rId46" Type="http://schemas.openxmlformats.org/officeDocument/2006/relationships/image" Target="../media/image86.png"/><Relationship Id="rId2" Type="http://schemas.openxmlformats.org/officeDocument/2006/relationships/hyperlink" Target="http://en.wikipedia.org/wiki/Image:Nissan_Logo.jpg" TargetMode="Externa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31.png"/><Relationship Id="rId41" Type="http://schemas.openxmlformats.org/officeDocument/2006/relationships/image" Target="../media/image8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7.jpeg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32" Type="http://schemas.openxmlformats.org/officeDocument/2006/relationships/image" Target="../media/image34.jpeg"/><Relationship Id="rId37" Type="http://schemas.openxmlformats.org/officeDocument/2006/relationships/image" Target="../media/image79.png"/><Relationship Id="rId40" Type="http://schemas.openxmlformats.org/officeDocument/2006/relationships/image" Target="../media/image42.png"/><Relationship Id="rId45" Type="http://schemas.openxmlformats.org/officeDocument/2006/relationships/image" Target="../media/image85.jpeg"/><Relationship Id="rId5" Type="http://schemas.openxmlformats.org/officeDocument/2006/relationships/hyperlink" Target="http://en.wikipedia.org/wiki/Image:Glencore_Logo.jpg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8.png"/><Relationship Id="rId10" Type="http://schemas.openxmlformats.org/officeDocument/2006/relationships/hyperlink" Target="http://www.barcap.com/sites/v/index.jsp?vgnextoid=0498b822dcc2a010VgnVCM1000002e14480aRCRD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33.jpeg"/><Relationship Id="rId44" Type="http://schemas.openxmlformats.org/officeDocument/2006/relationships/image" Target="../media/image84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Relationship Id="rId14" Type="http://schemas.openxmlformats.org/officeDocument/2006/relationships/hyperlink" Target="http://upload.wikimedia.org/wikipedia/en/4/48/Deutsche_Bank-Logo.svg" TargetMode="Externa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83.jpeg"/><Relationship Id="rId48" Type="http://schemas.openxmlformats.org/officeDocument/2006/relationships/image" Target="../media/image88.jpe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png"/><Relationship Id="rId26" Type="http://schemas.openxmlformats.org/officeDocument/2006/relationships/image" Target="../media/image66.jpeg"/><Relationship Id="rId3" Type="http://schemas.openxmlformats.org/officeDocument/2006/relationships/image" Target="../media/image45.png"/><Relationship Id="rId21" Type="http://schemas.openxmlformats.org/officeDocument/2006/relationships/hyperlink" Target="http://www.usubc.org/" TargetMode="Externa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5.png"/><Relationship Id="rId33" Type="http://schemas.openxmlformats.org/officeDocument/2006/relationships/image" Target="../media/image89.png"/><Relationship Id="rId2" Type="http://schemas.openxmlformats.org/officeDocument/2006/relationships/image" Target="../media/image44.pn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29" Type="http://schemas.openxmlformats.org/officeDocument/2006/relationships/image" Target="../media/image6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http://www.akf.cz/images/partners/legalink.jpg" TargetMode="External"/><Relationship Id="rId32" Type="http://schemas.openxmlformats.org/officeDocument/2006/relationships/image" Target="../media/image72.pn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4.jpeg"/><Relationship Id="rId28" Type="http://schemas.openxmlformats.org/officeDocument/2006/relationships/image" Target="../media/image68.pn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31" Type="http://schemas.openxmlformats.org/officeDocument/2006/relationships/image" Target="../media/image71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jpeg"/><Relationship Id="rId22" Type="http://schemas.openxmlformats.org/officeDocument/2006/relationships/image" Target="../media/image63.png"/><Relationship Id="rId27" Type="http://schemas.openxmlformats.org/officeDocument/2006/relationships/image" Target="../media/image67.jpeg"/><Relationship Id="rId30" Type="http://schemas.openxmlformats.org/officeDocument/2006/relationships/image" Target="../media/image70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://images.google.com.ua/imgres?imgurl=http://www.nonprofitresourcectr.org/citibank%20logo%20small.jpg&amp;imgrefurl=http://www.nonprofitresourcectr.org/CitibankFresno2007.htm&amp;h=260&amp;w=1011&amp;sz=45&amp;tbnid=XfalqgQ8dnaLFM:&amp;tbnh=39&amp;tbnw=150&amp;prev=/images?q=citibank,+logo&amp;um=1&amp;start=1&amp;sa=X&amp;oi=images&amp;ct=image&amp;cd=1" TargetMode="External"/><Relationship Id="rId18" Type="http://schemas.openxmlformats.org/officeDocument/2006/relationships/hyperlink" Target="http://images.google.com.ua/imgres?imgurl=http://www.freewebs.com/surerich/HSBC%20logo.JPG&amp;imgrefurl=http://www.freewebs.com/surerich/myprofile.htm&amp;h=1181&amp;w=2953&amp;sz=337&amp;tbnid=E4CoOO3Piv3diM:&amp;tbnh=60&amp;tbnw=150&amp;prev=/images?q=hsbc,+logo&amp;um=1&amp;start=1&amp;sa=X&amp;oi=images&amp;ct=image&amp;cd=1" TargetMode="External"/><Relationship Id="rId26" Type="http://schemas.openxmlformats.org/officeDocument/2006/relationships/image" Target="../media/image22.jpeg"/><Relationship Id="rId39" Type="http://schemas.openxmlformats.org/officeDocument/2006/relationships/image" Target="../media/image39.gif"/><Relationship Id="rId3" Type="http://schemas.openxmlformats.org/officeDocument/2006/relationships/hyperlink" Target="http://en.wikipedia.org/wiki/Image:Nissan_Logo.jpg" TargetMode="External"/><Relationship Id="rId21" Type="http://schemas.openxmlformats.org/officeDocument/2006/relationships/image" Target="../media/image18.png"/><Relationship Id="rId34" Type="http://schemas.openxmlformats.org/officeDocument/2006/relationships/image" Target="../media/image34.jpeg"/><Relationship Id="rId42" Type="http://schemas.openxmlformats.org/officeDocument/2006/relationships/image" Target="../media/image42.png"/><Relationship Id="rId7" Type="http://schemas.openxmlformats.org/officeDocument/2006/relationships/image" Target="../media/image77.jpe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2" Type="http://schemas.openxmlformats.org/officeDocument/2006/relationships/image" Target="../media/image26.jpeg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5.png"/><Relationship Id="rId41" Type="http://schemas.openxmlformats.org/officeDocument/2006/relationships/image" Target="../media/image41.jpeg"/><Relationship Id="rId1" Type="http://schemas.openxmlformats.org/officeDocument/2006/relationships/slideMaster" Target="../slideMasters/slideMaster8.xml"/><Relationship Id="rId6" Type="http://schemas.openxmlformats.org/officeDocument/2006/relationships/hyperlink" Target="http://en.wikipedia.org/wiki/Image:Glencore_Logo.jpg" TargetMode="External"/><Relationship Id="rId11" Type="http://schemas.openxmlformats.org/officeDocument/2006/relationships/hyperlink" Target="http://www.barcap.com/sites/v/index.jsp?vgnextoid=0498b822dcc2a010VgnVCM1000002e14480aRCRD" TargetMode="External"/><Relationship Id="rId24" Type="http://schemas.openxmlformats.org/officeDocument/2006/relationships/image" Target="../media/image20.png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png"/><Relationship Id="rId5" Type="http://schemas.openxmlformats.org/officeDocument/2006/relationships/image" Target="../media/image28.png"/><Relationship Id="rId15" Type="http://schemas.openxmlformats.org/officeDocument/2006/relationships/hyperlink" Target="http://upload.wikimedia.org/wikipedia/en/4/48/Deutsche_Bank-Logo.svg" TargetMode="Externa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6.png"/><Relationship Id="rId10" Type="http://schemas.openxmlformats.org/officeDocument/2006/relationships/image" Target="../media/image11.png"/><Relationship Id="rId19" Type="http://schemas.openxmlformats.org/officeDocument/2006/relationships/image" Target="../media/image16.jpeg"/><Relationship Id="rId31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hyperlink" Target="http://www.group.abnamro.com/" TargetMode="External"/><Relationship Id="rId14" Type="http://schemas.openxmlformats.org/officeDocument/2006/relationships/image" Target="../media/image13.jpeg"/><Relationship Id="rId22" Type="http://schemas.openxmlformats.org/officeDocument/2006/relationships/hyperlink" Target="http://www.sebgroup.com/pow/wcp/sebgroup.asp?lang=en" TargetMode="External"/><Relationship Id="rId27" Type="http://schemas.openxmlformats.org/officeDocument/2006/relationships/image" Target="../media/image23.png"/><Relationship Id="rId30" Type="http://schemas.openxmlformats.org/officeDocument/2006/relationships/image" Target="../media/image30.png"/><Relationship Id="rId35" Type="http://schemas.openxmlformats.org/officeDocument/2006/relationships/image" Target="../media/image35.jpe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png"/><Relationship Id="rId26" Type="http://schemas.openxmlformats.org/officeDocument/2006/relationships/image" Target="../media/image66.jpeg"/><Relationship Id="rId3" Type="http://schemas.openxmlformats.org/officeDocument/2006/relationships/image" Target="../media/image45.png"/><Relationship Id="rId21" Type="http://schemas.openxmlformats.org/officeDocument/2006/relationships/hyperlink" Target="http://www.usubc.org/" TargetMode="External"/><Relationship Id="rId34" Type="http://schemas.openxmlformats.org/officeDocument/2006/relationships/image" Target="../media/image90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5.png"/><Relationship Id="rId33" Type="http://schemas.openxmlformats.org/officeDocument/2006/relationships/image" Target="../media/image73.gif"/><Relationship Id="rId2" Type="http://schemas.openxmlformats.org/officeDocument/2006/relationships/image" Target="../media/image44.pn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29" Type="http://schemas.openxmlformats.org/officeDocument/2006/relationships/image" Target="../media/image6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http://www.akf.cz/images/partners/legalink.jpg" TargetMode="External"/><Relationship Id="rId32" Type="http://schemas.openxmlformats.org/officeDocument/2006/relationships/image" Target="../media/image72.pn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23" Type="http://schemas.openxmlformats.org/officeDocument/2006/relationships/image" Target="../media/image64.jpeg"/><Relationship Id="rId28" Type="http://schemas.openxmlformats.org/officeDocument/2006/relationships/image" Target="../media/image68.pn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31" Type="http://schemas.openxmlformats.org/officeDocument/2006/relationships/image" Target="../media/image71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jpeg"/><Relationship Id="rId22" Type="http://schemas.openxmlformats.org/officeDocument/2006/relationships/image" Target="../media/image63.png"/><Relationship Id="rId27" Type="http://schemas.openxmlformats.org/officeDocument/2006/relationships/image" Target="../media/image67.jpeg"/><Relationship Id="rId30" Type="http://schemas.openxmlformats.org/officeDocument/2006/relationships/image" Target="../media/image70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1716-B0B9-4345-A985-46D788D4B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4986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773-22FD-403D-BEC0-E23B640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47B8AD2-660E-4BC9-9664-6ABBBB9DE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365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37A1D05-C5A9-4487-A0C0-72FAEBD17C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2089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702F5D9-C12B-4B1B-A1FA-428961435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8160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214EFFC-8580-47D9-892F-73AF71380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365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5638C76-84CA-4502-A79B-4B61E0998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82089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BAFC8A0-E3FA-4737-880A-211430F08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8160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EA9C6CB-4551-4238-A9D5-C19D1FC6D5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847" y="15247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111DC772-FFCC-48DE-901A-2D31C8C803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4365" y="15247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605E0BD9-4458-4099-954F-7386BE88A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82089" y="15247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543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3" pos="5110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958">
          <p15:clr>
            <a:srgbClr val="FBAE40"/>
          </p15:clr>
        </p15:guide>
        <p15:guide id="6" orient="horz" pos="1389">
          <p15:clr>
            <a:srgbClr val="FBAE40"/>
          </p15:clr>
        </p15:guide>
        <p15:guide id="7" pos="2502">
          <p15:clr>
            <a:srgbClr val="FBAE40"/>
          </p15:clr>
        </p15:guide>
        <p15:guide id="8" pos="477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293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90024" y="25249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42424" y="26773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79996" y="6190767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37911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079996" y="6190767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8313" y="1196975"/>
            <a:ext cx="2559533" cy="5184775"/>
          </a:xfrm>
          <a:prstGeom prst="rect">
            <a:avLst/>
          </a:prstGeom>
          <a:solidFill>
            <a:srgbClr val="7F7F7F">
              <a:alpha val="5000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1200" b="1" dirty="0">
              <a:solidFill>
                <a:srgbClr val="7F7F7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132727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200" b="1" cap="small" dirty="0">
              <a:solidFill>
                <a:srgbClr val="4D4D4D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uk-UA" sz="1200" dirty="0">
              <a:solidFill>
                <a:srgbClr val="7F7F7F"/>
              </a:solidFill>
              <a:latin typeface="+mn-lt"/>
              <a:cs typeface="Arial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9476642" y="558998"/>
            <a:ext cx="2190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AB4"/>
              </a:buClr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AAB4"/>
              </a:buClr>
              <a:buSzPct val="100000"/>
              <a:buFont typeface="Calibri" panose="020F0502020204030204" pitchFamily="34" charset="0"/>
              <a:buChar char="●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400" b="1" i="0" dirty="0">
                <a:solidFill>
                  <a:srgbClr val="C00000"/>
                </a:solidFill>
                <a:latin typeface="+mn-lt"/>
              </a:rPr>
              <a:t>Confidential</a:t>
            </a:r>
            <a:endParaRPr lang="ru-RU" altLang="ru-RU" sz="1400" b="1" i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0465"/>
            <a:ext cx="2541344" cy="44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365" y="1196974"/>
            <a:ext cx="7970104" cy="5184776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4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4193381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4AC09-B378-4CCE-9D6D-C8AA20F5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pic>
        <p:nvPicPr>
          <p:cNvPr id="6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2D96CBA-DCBF-44B7-9B4F-846E240F4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900" y="1628775"/>
            <a:ext cx="9065604" cy="3678578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5C65CDF7-D25E-4611-B9DA-185FC8EE5ED9}"/>
              </a:ext>
            </a:extLst>
          </p:cNvPr>
          <p:cNvSpPr/>
          <p:nvPr userDrawn="1"/>
        </p:nvSpPr>
        <p:spPr>
          <a:xfrm>
            <a:off x="0" y="1628775"/>
            <a:ext cx="12202504" cy="3678578"/>
          </a:xfrm>
          <a:prstGeom prst="rect">
            <a:avLst/>
          </a:prstGeom>
          <a:gradFill flip="none" rotWithShape="1">
            <a:gsLst>
              <a:gs pos="26000">
                <a:srgbClr val="00AAB4"/>
              </a:gs>
              <a:gs pos="0">
                <a:schemeClr val="accent4"/>
              </a:gs>
              <a:gs pos="40000">
                <a:schemeClr val="accent4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AutoShape 18" descr="Judge free icon">
            <a:extLst>
              <a:ext uri="{FF2B5EF4-FFF2-40B4-BE49-F238E27FC236}">
                <a16:creationId xmlns:a16="http://schemas.microsoft.com/office/drawing/2014/main" id="{51AD51BA-C76C-44B8-AD3B-883CC799C0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5188" y="2548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" name="Rectangle 48">
            <a:extLst>
              <a:ext uri="{FF2B5EF4-FFF2-40B4-BE49-F238E27FC236}">
                <a16:creationId xmlns:a16="http://schemas.microsoft.com/office/drawing/2014/main" id="{2905FBF7-4EDA-498D-8843-F93096577A9D}"/>
              </a:ext>
            </a:extLst>
          </p:cNvPr>
          <p:cNvSpPr/>
          <p:nvPr userDrawn="1"/>
        </p:nvSpPr>
        <p:spPr>
          <a:xfrm>
            <a:off x="2679966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2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id="{4B552DD0-34AA-44D3-B4A2-76744E24A78F}"/>
              </a:ext>
            </a:extLst>
          </p:cNvPr>
          <p:cNvSpPr/>
          <p:nvPr userDrawn="1"/>
        </p:nvSpPr>
        <p:spPr>
          <a:xfrm>
            <a:off x="5110798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3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E0305722-86FA-4986-BA4F-85C54EAAFB37}"/>
              </a:ext>
            </a:extLst>
          </p:cNvPr>
          <p:cNvSpPr/>
          <p:nvPr userDrawn="1"/>
        </p:nvSpPr>
        <p:spPr>
          <a:xfrm>
            <a:off x="7454884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4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4554292F-9A86-4E6A-BE8B-250CB0E20355}"/>
              </a:ext>
            </a:extLst>
          </p:cNvPr>
          <p:cNvSpPr/>
          <p:nvPr userDrawn="1"/>
        </p:nvSpPr>
        <p:spPr>
          <a:xfrm>
            <a:off x="9359989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5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11E262CB-A836-4FC5-9195-DEFA10F4B973}"/>
              </a:ext>
            </a:extLst>
          </p:cNvPr>
          <p:cNvSpPr/>
          <p:nvPr userDrawn="1"/>
        </p:nvSpPr>
        <p:spPr>
          <a:xfrm>
            <a:off x="9067800" y="1580357"/>
            <a:ext cx="3136900" cy="96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53D11282-3C96-4EE8-8397-28C730C1C315}"/>
              </a:ext>
            </a:extLst>
          </p:cNvPr>
          <p:cNvSpPr/>
          <p:nvPr userDrawn="1"/>
        </p:nvSpPr>
        <p:spPr>
          <a:xfrm>
            <a:off x="0" y="5307353"/>
            <a:ext cx="3136900" cy="96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5C3518C7-2D12-4903-9970-F3AE1E34BE3D}"/>
              </a:ext>
            </a:extLst>
          </p:cNvPr>
          <p:cNvSpPr/>
          <p:nvPr userDrawn="1"/>
        </p:nvSpPr>
        <p:spPr>
          <a:xfrm>
            <a:off x="525157" y="2548692"/>
            <a:ext cx="8430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01.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FFC96CCA-3B77-4849-A949-A869E26D3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3389313"/>
            <a:ext cx="2030106" cy="107721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B8E2FDDD-1D72-451C-A9B7-6F4A6BB37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7770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397EA48C-7EEB-4888-8924-67F2F8B5D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0798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51A0A4DC-35DD-4174-AB8A-8272A5FD6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4884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C7496092-3FD5-4C4D-A996-EDB453EEA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7793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54260624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AED4-9B2C-4F5F-BB92-CD9E4C768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28803"/>
            <a:ext cx="10515600" cy="2492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95BBC1DD-27EF-4337-B1F9-15E330F78C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8513" y="0"/>
            <a:ext cx="6313487" cy="6858000"/>
          </a:xfrm>
        </p:spPr>
        <p:txBody>
          <a:bodyPr/>
          <a:lstStyle/>
          <a:p>
            <a:endParaRPr lang="x-none"/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5EA48C8-AEBD-4BB1-B60D-A5453FD987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78299" y="0"/>
            <a:ext cx="6313701" cy="6858000"/>
          </a:xfrm>
        </p:spPr>
        <p:txBody>
          <a:bodyPr/>
          <a:lstStyle/>
          <a:p>
            <a:endParaRPr lang="x-none"/>
          </a:p>
        </p:txBody>
      </p:sp>
      <p:pic>
        <p:nvPicPr>
          <p:cNvPr id="6" name="Picture 3" descr="A painting hanging on a wall&#10;&#10;Description generated with very high confidence">
            <a:extLst>
              <a:ext uri="{FF2B5EF4-FFF2-40B4-BE49-F238E27FC236}">
                <a16:creationId xmlns:a16="http://schemas.microsoft.com/office/drawing/2014/main" id="{A1B8A7B5-B957-4689-A76C-56DAB8F90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743" y="0"/>
            <a:ext cx="6333265" cy="6858000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03FBC714-82D2-4F7E-9200-3D268AC3EAE6}"/>
              </a:ext>
            </a:extLst>
          </p:cNvPr>
          <p:cNvSpPr/>
          <p:nvPr userDrawn="1"/>
        </p:nvSpPr>
        <p:spPr>
          <a:xfrm>
            <a:off x="431563" y="12913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2023C4D9-576D-40FD-926E-B5725A6754E1}"/>
              </a:ext>
            </a:extLst>
          </p:cNvPr>
          <p:cNvSpPr/>
          <p:nvPr userDrawn="1"/>
        </p:nvSpPr>
        <p:spPr>
          <a:xfrm>
            <a:off x="431563" y="2867948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86897515-5733-4848-9121-D39276044B6E}"/>
              </a:ext>
            </a:extLst>
          </p:cNvPr>
          <p:cNvSpPr/>
          <p:nvPr userDrawn="1"/>
        </p:nvSpPr>
        <p:spPr>
          <a:xfrm>
            <a:off x="431563" y="44248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03.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CB0B65E-515B-4EB0-AF0D-E50346BCFA7E}"/>
              </a:ext>
            </a:extLst>
          </p:cNvPr>
          <p:cNvSpPr/>
          <p:nvPr userDrawn="1"/>
        </p:nvSpPr>
        <p:spPr>
          <a:xfrm>
            <a:off x="2922903" y="12913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F9C6F1C4-8FC6-4F20-A19A-8D543846D635}"/>
              </a:ext>
            </a:extLst>
          </p:cNvPr>
          <p:cNvSpPr/>
          <p:nvPr userDrawn="1"/>
        </p:nvSpPr>
        <p:spPr>
          <a:xfrm>
            <a:off x="2922903" y="2867948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04CB9259-17D8-462A-BAD6-72755D6CDFCF}"/>
              </a:ext>
            </a:extLst>
          </p:cNvPr>
          <p:cNvSpPr/>
          <p:nvPr userDrawn="1"/>
        </p:nvSpPr>
        <p:spPr>
          <a:xfrm>
            <a:off x="5879743" y="0"/>
            <a:ext cx="6333265" cy="6858000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F1E6E8AE-D63B-41E7-A069-87F03A437113}"/>
              </a:ext>
            </a:extLst>
          </p:cNvPr>
          <p:cNvSpPr/>
          <p:nvPr userDrawn="1"/>
        </p:nvSpPr>
        <p:spPr>
          <a:xfrm rot="16200000">
            <a:off x="10597584" y="1460460"/>
            <a:ext cx="3136900" cy="968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D53AA10-DCC1-4F86-A4F4-CAE3ACEAFCE9}"/>
              </a:ext>
            </a:extLst>
          </p:cNvPr>
          <p:cNvSpPr/>
          <p:nvPr userDrawn="1"/>
        </p:nvSpPr>
        <p:spPr>
          <a:xfrm rot="16200000">
            <a:off x="4359711" y="5241133"/>
            <a:ext cx="3136900" cy="968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F686DA39-C312-4489-9DEF-3DDE5AA1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1307" y="5475557"/>
            <a:ext cx="5024081" cy="1102866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0295D6F8-F79C-4B3E-B6C8-EFE444C94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1400" y="165893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3791A962-80F0-4793-8CB2-12FECDB09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1400" y="322176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F4A05D57-965A-4A6B-8036-20308F928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4599" y="165893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3" name="Текст 29">
            <a:extLst>
              <a:ext uri="{FF2B5EF4-FFF2-40B4-BE49-F238E27FC236}">
                <a16:creationId xmlns:a16="http://schemas.microsoft.com/office/drawing/2014/main" id="{D5F0647F-7135-438C-BF38-CA7E79576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4599" y="322176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4" name="Текст 29">
            <a:extLst>
              <a:ext uri="{FF2B5EF4-FFF2-40B4-BE49-F238E27FC236}">
                <a16:creationId xmlns:a16="http://schemas.microsoft.com/office/drawing/2014/main" id="{3720F3AA-F36F-41CE-9F16-6ECE2F6B7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1400" y="4775620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5630766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9AC7F-8919-4E5E-923D-80E5195D9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A483F582-B4A0-450F-88AC-0957E2515A96}"/>
              </a:ext>
            </a:extLst>
          </p:cNvPr>
          <p:cNvSpPr/>
          <p:nvPr userDrawn="1"/>
        </p:nvSpPr>
        <p:spPr>
          <a:xfrm>
            <a:off x="6138182" y="0"/>
            <a:ext cx="6053818" cy="6877473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55BE3B8D-BF37-44E7-8414-65F2F6F8BA7B}"/>
              </a:ext>
            </a:extLst>
          </p:cNvPr>
          <p:cNvSpPr/>
          <p:nvPr userDrawn="1"/>
        </p:nvSpPr>
        <p:spPr>
          <a:xfrm rot="16200000">
            <a:off x="8675479" y="3115571"/>
            <a:ext cx="687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95000"/>
                    <a:alpha val="36000"/>
                  </a:srgbClr>
                </a:solidFill>
                <a:effectLst/>
                <a:uLnTx/>
                <a:uFillTx/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Competitive STRENGTHS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95000"/>
                  <a:alpha val="36000"/>
                </a:srgbClr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6432BC7F-BE94-49EF-B7C6-3425EC9C8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105" y="1488655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64" name="Текст 62">
            <a:extLst>
              <a:ext uri="{FF2B5EF4-FFF2-40B4-BE49-F238E27FC236}">
                <a16:creationId xmlns:a16="http://schemas.microsoft.com/office/drawing/2014/main" id="{571CC7C4-6B73-4402-83DF-C3662448FC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105" y="2917494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65" name="Текст 62">
            <a:extLst>
              <a:ext uri="{FF2B5EF4-FFF2-40B4-BE49-F238E27FC236}">
                <a16:creationId xmlns:a16="http://schemas.microsoft.com/office/drawing/2014/main" id="{C3064235-1896-4E5B-95C7-786E58297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1105" y="4987532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43598605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9B231-A48D-454F-A06D-00399F71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D5699B-7998-4B05-B853-05C31E32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4766-9CB3-4506-AA44-8E4A0EC3096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1D0CE4-7443-4C4A-9E73-06E1758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D4C07A-7B14-4513-81DA-10484AE3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46C7-B599-4B5A-B79D-28B7976B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0064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3F11CFE-0B77-4B24-9976-E9B59E54DF96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EF709-82E5-487D-B600-CA7D639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0ADBA1-C16B-4717-B036-5EA82D827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62100"/>
            <a:ext cx="6667500" cy="45148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6237817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D0F058ED-32C7-4A2F-90D7-DF79C91C7DC4}"/>
              </a:ext>
            </a:extLst>
          </p:cNvPr>
          <p:cNvCxnSpPr/>
          <p:nvPr userDrawn="1"/>
        </p:nvCxnSpPr>
        <p:spPr>
          <a:xfrm>
            <a:off x="6096000" y="1930400"/>
            <a:ext cx="0" cy="3543300"/>
          </a:xfrm>
          <a:prstGeom prst="line">
            <a:avLst/>
          </a:prstGeom>
          <a:ln>
            <a:solidFill>
              <a:srgbClr val="1C4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79D4DBA4-836C-4019-871B-8710CCC6F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04635"/>
            <a:ext cx="4530725" cy="116442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2400" b="1" kern="1200" spc="0" dirty="0" smtClean="0">
                <a:solidFill>
                  <a:srgbClr val="00AAB4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6717" y="2804635"/>
            <a:ext cx="3528784" cy="1128514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04273848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D0F058ED-32C7-4A2F-90D7-DF79C91C7DC4}"/>
              </a:ext>
            </a:extLst>
          </p:cNvPr>
          <p:cNvCxnSpPr/>
          <p:nvPr userDrawn="1"/>
        </p:nvCxnSpPr>
        <p:spPr>
          <a:xfrm>
            <a:off x="6087208" y="1809149"/>
            <a:ext cx="0" cy="4500000"/>
          </a:xfrm>
          <a:prstGeom prst="line">
            <a:avLst/>
          </a:prstGeom>
          <a:ln>
            <a:solidFill>
              <a:srgbClr val="1C4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79D4DBA4-836C-4019-871B-8710CCC6F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9293"/>
            <a:ext cx="4618054" cy="452985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1800" b="0" kern="1200" spc="0" dirty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  <a:lvl2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2pPr>
          </a:lstStyle>
          <a:p>
            <a:pPr lvl="1"/>
            <a:r>
              <a:rPr lang="en-US" dirty="0"/>
              <a:t>Text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8163" y="1779293"/>
            <a:ext cx="4635637" cy="452985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12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3557792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04799"/>
            <a:ext cx="4906588" cy="3643608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7212" y="1904799"/>
            <a:ext cx="4906588" cy="3643608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7521709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773-22FD-403D-BEC0-E23B640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47B8AD2-660E-4BC9-9664-6ABBBB9DE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9810" y="341518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37A1D05-C5A9-4487-A0C0-72FAEBD17C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0905" y="341518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702F5D9-C12B-4B1B-A1FA-428961435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341518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214EFFC-8580-47D9-892F-73AF71380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9810" y="5294066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5638C76-84CA-4502-A79B-4B61E0998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0905" y="5294066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BAFC8A0-E3FA-4737-880A-211430F08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5294066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EA9C6CB-4551-4238-A9D5-C19D1FC6D5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0" y="150653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111DC772-FFCC-48DE-901A-2D31C8C803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1425" y="150653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605E0BD9-4458-4099-954F-7386BE88A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15150" y="150653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0801E924-7623-4B50-BFF9-181A04C7D2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48875" y="150653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41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3" pos="5110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958">
          <p15:clr>
            <a:srgbClr val="FBAE40"/>
          </p15:clr>
        </p15:guide>
        <p15:guide id="6" orient="horz" pos="1389">
          <p15:clr>
            <a:srgbClr val="FBAE40"/>
          </p15:clr>
        </p15:guide>
        <p15:guide id="7" pos="2502">
          <p15:clr>
            <a:srgbClr val="FBAE40"/>
          </p15:clr>
        </p15:guide>
        <p15:guide id="8" pos="477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293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3F11CFE-0B77-4B24-9976-E9B59E54DF96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EF709-82E5-487D-B600-CA7D639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8818106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500" y="419100"/>
            <a:ext cx="5512191" cy="505969"/>
          </a:xfrm>
        </p:spPr>
        <p:txBody>
          <a:bodyPr lIns="0" rIns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255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200" kern="12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3080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500" y="419100"/>
            <a:ext cx="8850923" cy="505969"/>
          </a:xfrm>
        </p:spPr>
        <p:txBody>
          <a:bodyPr lIns="0" rIns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322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08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7362065" y="1893919"/>
            <a:ext cx="3121854" cy="21542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21380" y="1896794"/>
            <a:ext cx="3124820" cy="21542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85711" y="1394960"/>
            <a:ext cx="9601200" cy="35207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110099" y="3401581"/>
            <a:ext cx="2279650" cy="390959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58" name="Shape 1864"/>
          <p:cNvSpPr/>
          <p:nvPr/>
        </p:nvSpPr>
        <p:spPr>
          <a:xfrm>
            <a:off x="5508381" y="2506439"/>
            <a:ext cx="1191502" cy="1191503"/>
          </a:xfrm>
          <a:prstGeom prst="ellipse">
            <a:avLst/>
          </a:pr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+mj-lt"/>
            </a:endParaRPr>
          </a:p>
        </p:txBody>
      </p:sp>
      <p:sp>
        <p:nvSpPr>
          <p:cNvPr id="64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7728453" y="3401580"/>
            <a:ext cx="2279650" cy="390959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6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47805" y="2837872"/>
            <a:ext cx="912654" cy="516988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2400" b="0" baseline="0">
                <a:solidFill>
                  <a:srgbClr val="1C4243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d-ID" dirty="0"/>
              <a:t>VS</a:t>
            </a:r>
            <a:endParaRPr lang="en-GB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18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8" name="Shape 1730"/>
          <p:cNvSpPr/>
          <p:nvPr userDrawn="1"/>
        </p:nvSpPr>
        <p:spPr>
          <a:xfrm>
            <a:off x="5236331" y="4916328"/>
            <a:ext cx="1758781" cy="390894"/>
          </a:xfrm>
          <a:prstGeom prst="roundRect">
            <a:avLst>
              <a:gd name="adj" fmla="val 8122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Shape 1732"/>
          <p:cNvSpPr/>
          <p:nvPr userDrawn="1"/>
        </p:nvSpPr>
        <p:spPr>
          <a:xfrm>
            <a:off x="5236331" y="5452904"/>
            <a:ext cx="1758781" cy="390894"/>
          </a:xfrm>
          <a:prstGeom prst="roundRect">
            <a:avLst>
              <a:gd name="adj" fmla="val 8122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0" name="Shape 1734"/>
          <p:cNvSpPr/>
          <p:nvPr userDrawn="1"/>
        </p:nvSpPr>
        <p:spPr>
          <a:xfrm>
            <a:off x="5236331" y="5985165"/>
            <a:ext cx="1758781" cy="390895"/>
          </a:xfrm>
          <a:prstGeom prst="roundRect">
            <a:avLst>
              <a:gd name="adj" fmla="val 8122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8" name="Text Placeholder 12"/>
          <p:cNvSpPr txBox="1">
            <a:spLocks/>
          </p:cNvSpPr>
          <p:nvPr userDrawn="1"/>
        </p:nvSpPr>
        <p:spPr>
          <a:xfrm>
            <a:off x="8577683" y="4379022"/>
            <a:ext cx="623177" cy="390959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bg1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60 %</a:t>
            </a:r>
          </a:p>
        </p:txBody>
      </p:sp>
    </p:spTree>
    <p:extLst>
      <p:ext uri="{BB962C8B-B14F-4D97-AF65-F5344CB8AC3E}">
        <p14:creationId xmlns:p14="http://schemas.microsoft.com/office/powerpoint/2010/main" val="337005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7274A6-9E69-41FB-84AF-CB1433F341EB}"/>
              </a:ext>
            </a:extLst>
          </p:cNvPr>
          <p:cNvSpPr txBox="1"/>
          <p:nvPr userDrawn="1"/>
        </p:nvSpPr>
        <p:spPr>
          <a:xfrm>
            <a:off x="0" y="376237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reaching the stars for our clients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4CBF3FA5-0A42-4F07-BFC6-9BF78DB44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1155" y="2636899"/>
            <a:ext cx="3269692" cy="91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726B0-E538-4CB0-89D0-789686892FBE}"/>
              </a:ext>
            </a:extLst>
          </p:cNvPr>
          <p:cNvSpPr txBox="1"/>
          <p:nvPr userDrawn="1"/>
        </p:nvSpPr>
        <p:spPr>
          <a:xfrm>
            <a:off x="4586662" y="5978802"/>
            <a:ext cx="301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www.asterslaw.com</a:t>
            </a:r>
            <a:endParaRPr kumimoji="0" lang="uk-UA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79134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513806" y="944756"/>
            <a:ext cx="358817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CONTACT US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940184" y="2428222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853096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513805" y="944756"/>
            <a:ext cx="393627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ЗАВЖДИ </a:t>
            </a:r>
            <a:b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</a:b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НА ЗВ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’</a:t>
            </a: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ЯЗКУ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!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940184" y="2428222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628847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7274A6-9E69-41FB-84AF-CB1433F341EB}"/>
              </a:ext>
            </a:extLst>
          </p:cNvPr>
          <p:cNvSpPr txBox="1"/>
          <p:nvPr userDrawn="1"/>
        </p:nvSpPr>
        <p:spPr>
          <a:xfrm>
            <a:off x="0" y="376237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reaching the stars for our clients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4CBF3FA5-0A42-4F07-BFC6-9BF78DB44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1155" y="2636899"/>
            <a:ext cx="3269692" cy="91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726B0-E538-4CB0-89D0-789686892FBE}"/>
              </a:ext>
            </a:extLst>
          </p:cNvPr>
          <p:cNvSpPr txBox="1"/>
          <p:nvPr userDrawn="1"/>
        </p:nvSpPr>
        <p:spPr>
          <a:xfrm>
            <a:off x="4586662" y="5978802"/>
            <a:ext cx="301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www.asterslaw.com</a:t>
            </a:r>
            <a:endParaRPr kumimoji="0" lang="uk-UA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0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r="1082" b="664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513806" y="944756"/>
            <a:ext cx="358817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CONTACT US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940184" y="2428222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10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773-22FD-403D-BEC0-E23B640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47B8AD2-660E-4BC9-9664-6ABBBB9DE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4907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37A1D05-C5A9-4487-A0C0-72FAEBD17C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3200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702F5D9-C12B-4B1B-A1FA-428961435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214EFFC-8580-47D9-892F-73AF71380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4907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5638C76-84CA-4502-A79B-4B61E0998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3200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BAFC8A0-E3FA-4737-880A-211430F08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EA9C6CB-4551-4238-A9D5-C19D1FC6D5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613" y="1541463"/>
            <a:ext cx="4002087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605E0BD9-4458-4099-954F-7386BE88A1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3567" y="1541462"/>
            <a:ext cx="3779838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40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3" pos="5110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958">
          <p15:clr>
            <a:srgbClr val="FBAE40"/>
          </p15:clr>
        </p15:guide>
        <p15:guide id="6" orient="horz" pos="1389">
          <p15:clr>
            <a:srgbClr val="FBAE40"/>
          </p15:clr>
        </p15:guide>
        <p15:guide id="7" pos="2502">
          <p15:clr>
            <a:srgbClr val="FBAE40"/>
          </p15:clr>
        </p15:guide>
        <p15:guide id="8" pos="477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293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r="1082" b="664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513805" y="944756"/>
            <a:ext cx="393627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ЗАВЖДИ </a:t>
            </a:r>
            <a:b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</a:b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НА ЗВ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’</a:t>
            </a: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ЯЗКУ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!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940184" y="2428222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17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4773-22FD-403D-BEC0-E23B640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847B8AD2-660E-4BC9-9664-6ABBBB9DE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4907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137A1D05-C5A9-4487-A0C0-72FAEBD17C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3200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702F5D9-C12B-4B1B-A1FA-428961435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342900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214EFFC-8580-47D9-892F-73AF71380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4907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5638C76-84CA-4502-A79B-4B61E0998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3200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BAFC8A0-E3FA-4737-880A-211430F08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5297820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5EA9C6CB-4551-4238-A9D5-C19D1FC6D5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613" y="1541463"/>
            <a:ext cx="4395787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8156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3" pos="5110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958">
          <p15:clr>
            <a:srgbClr val="FBAE40"/>
          </p15:clr>
        </p15:guide>
        <p15:guide id="6" orient="horz" pos="1389">
          <p15:clr>
            <a:srgbClr val="FBAE40"/>
          </p15:clr>
        </p15:guide>
        <p15:guide id="7" pos="2502">
          <p15:clr>
            <a:srgbClr val="FBAE40"/>
          </p15:clr>
        </p15:guide>
        <p15:guide id="8" pos="4770">
          <p15:clr>
            <a:srgbClr val="FBAE40"/>
          </p15:clr>
        </p15:guide>
        <p15:guide id="9" orient="horz" pos="1684">
          <p15:clr>
            <a:srgbClr val="FBAE40"/>
          </p15:clr>
        </p15:guide>
        <p15:guide id="10" orient="horz" pos="293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8499-8588-4ED7-B7B0-74CF3382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F29416-D7E1-4C3A-B00E-85C4D2108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738" y="4189489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6702367-00F1-4279-86F3-1F1160E1A0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1738" y="5539743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BDE4E18-C289-4012-B4FA-1D7C7650C1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71738" y="283923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798CA35-0E7E-4A37-8D47-6E7A59E87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6479" y="4189489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B4159A33-8EC7-4AAE-8791-2F7A29F2AD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6479" y="5539743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2519AF86-5954-42B5-8299-94E867F9C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96479" y="283923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7824141-635A-4C34-875A-24C1BD6EC1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228" y="15120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D8915760-32EB-41BA-83A3-2C7327DFFD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2022" y="15120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1C4E819-C38F-48F2-8E70-53543A25B3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4816" y="15120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FF51A22-3A44-4341-BEB2-24639B16CF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7610" y="1512057"/>
            <a:ext cx="2692463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3925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2103-58A7-4BB1-AD62-E6B26FF0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7E9A807-2054-417B-870E-2C470E872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1738" y="4189489"/>
            <a:ext cx="2855734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7B52086-8600-4ABD-991D-14A76C942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5539743"/>
            <a:ext cx="2855734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718E679-4314-4697-954B-C41E13199D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1738" y="2839235"/>
            <a:ext cx="2855734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595E23EB-3413-45B9-A71B-6AC235A5C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96479" y="4189489"/>
            <a:ext cx="2855734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B6DE2B9-5E3C-4515-94D1-C08F3DB3E5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96479" y="5539743"/>
            <a:ext cx="2855734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1000307-BC78-4367-973B-B2EAF38C66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6479" y="2839235"/>
            <a:ext cx="2855734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04445F15-8E79-4661-85D7-DEC4A2C268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8368" y="1512056"/>
            <a:ext cx="3946810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B5634ABF-5FBB-4996-8BFA-BE66CF2D0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8863" y="1512056"/>
            <a:ext cx="3946810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757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9C2F-B5F1-4227-8C6A-11924676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0272AD2-524E-460E-9EA6-3FE897DD2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1738" y="4189489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638287D-1A49-4983-921F-A179A1C6E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5539743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C064101-EAB5-4662-9BF0-D2E54D71F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1738" y="283923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A272D35-761D-4972-A548-D78CB4FD48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96479" y="4189489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520317F-E34F-4B7F-B484-B49AD136E4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96479" y="5539743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9AB17FE-66B8-4FB4-A817-7E3459DB9A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6479" y="2839235"/>
            <a:ext cx="2857321" cy="990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A12C5BF4-6E56-4109-AA07-161CE598D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199" y="1512056"/>
            <a:ext cx="5693229" cy="649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5379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FCF0-2F86-4CF7-BABB-3A294B1A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FDB9C7-E357-4CBE-BC68-7C085AE3FC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75" y="3043464"/>
            <a:ext cx="3035300" cy="353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3BAD15B-CFF8-43C1-871F-3FA239113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1598416"/>
            <a:ext cx="1355725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5D16779-609D-48D0-B3A9-D8C4D298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9946" y="3043464"/>
            <a:ext cx="3035300" cy="353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ABB828F-FDF9-4467-AFEB-CF54435D9E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3317" y="3043464"/>
            <a:ext cx="3035300" cy="353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5A26B-5DF7-4394-9DE2-E1112CDB83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91645" y="1598416"/>
            <a:ext cx="2251755" cy="1249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F0500A88-5FC1-47A7-91C2-5B1BD97260E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69946" y="1598416"/>
            <a:ext cx="1355725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6F94F-66E3-4150-B1CA-ACA484887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25016" y="1598416"/>
            <a:ext cx="2251755" cy="1249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F0EAD4FA-A616-474E-A4C8-0569B0E5C47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03317" y="1598416"/>
            <a:ext cx="1355725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D5306D-C062-41DA-A70B-55B575EDC0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58387" y="1598416"/>
            <a:ext cx="2251755" cy="1249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3012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8568-F79B-4B28-9A01-0CF5C37F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851CD2-7BB4-4F88-9CC1-CCC5EB204BF6}"/>
              </a:ext>
            </a:extLst>
          </p:cNvPr>
          <p:cNvCxnSpPr>
            <a:cxnSpLocks/>
          </p:cNvCxnSpPr>
          <p:nvPr userDrawn="1"/>
        </p:nvCxnSpPr>
        <p:spPr>
          <a:xfrm>
            <a:off x="2987824" y="1484784"/>
            <a:ext cx="0" cy="106035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273C5C6-7A81-4B1F-B21A-0626681A4A54}"/>
              </a:ext>
            </a:extLst>
          </p:cNvPr>
          <p:cNvSpPr/>
          <p:nvPr userDrawn="1"/>
        </p:nvSpPr>
        <p:spPr>
          <a:xfrm>
            <a:off x="2843808" y="2545138"/>
            <a:ext cx="288032" cy="288032"/>
          </a:xfrm>
          <a:prstGeom prst="ellipse">
            <a:avLst/>
          </a:prstGeom>
          <a:noFill/>
          <a:ln w="9525">
            <a:solidFill>
              <a:srgbClr val="00A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75B99-1771-40B7-83D2-C26C28227E4B}"/>
              </a:ext>
            </a:extLst>
          </p:cNvPr>
          <p:cNvCxnSpPr>
            <a:cxnSpLocks/>
          </p:cNvCxnSpPr>
          <p:nvPr userDrawn="1"/>
        </p:nvCxnSpPr>
        <p:spPr>
          <a:xfrm>
            <a:off x="2987824" y="2832841"/>
            <a:ext cx="0" cy="106035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FF9036B-E2C8-4357-A08E-71B5D4010EBE}"/>
              </a:ext>
            </a:extLst>
          </p:cNvPr>
          <p:cNvSpPr/>
          <p:nvPr userDrawn="1"/>
        </p:nvSpPr>
        <p:spPr>
          <a:xfrm>
            <a:off x="2843808" y="3893195"/>
            <a:ext cx="288032" cy="288032"/>
          </a:xfrm>
          <a:prstGeom prst="ellipse">
            <a:avLst/>
          </a:prstGeom>
          <a:noFill/>
          <a:ln w="9525">
            <a:solidFill>
              <a:srgbClr val="00A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A4935F-1E5C-4CAA-921F-49C8AC39D671}"/>
              </a:ext>
            </a:extLst>
          </p:cNvPr>
          <p:cNvCxnSpPr>
            <a:cxnSpLocks/>
            <a:stCxn id="9" idx="4"/>
          </p:cNvCxnSpPr>
          <p:nvPr userDrawn="1"/>
        </p:nvCxnSpPr>
        <p:spPr>
          <a:xfrm>
            <a:off x="2987824" y="4181227"/>
            <a:ext cx="0" cy="1077079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EDF89E7-19CA-4562-8574-555CF6949628}"/>
              </a:ext>
            </a:extLst>
          </p:cNvPr>
          <p:cNvSpPr/>
          <p:nvPr userDrawn="1"/>
        </p:nvSpPr>
        <p:spPr>
          <a:xfrm>
            <a:off x="2843808" y="5258306"/>
            <a:ext cx="288032" cy="288032"/>
          </a:xfrm>
          <a:prstGeom prst="ellipse">
            <a:avLst/>
          </a:prstGeom>
          <a:noFill/>
          <a:ln w="9525">
            <a:solidFill>
              <a:srgbClr val="00A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C1B49B-2E12-4D20-B661-9C515E7EAD21}"/>
              </a:ext>
            </a:extLst>
          </p:cNvPr>
          <p:cNvCxnSpPr>
            <a:cxnSpLocks/>
          </p:cNvCxnSpPr>
          <p:nvPr userDrawn="1"/>
        </p:nvCxnSpPr>
        <p:spPr>
          <a:xfrm>
            <a:off x="2987824" y="5546338"/>
            <a:ext cx="0" cy="106035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74A9BCEB-6A2A-4B1D-8AF5-8D3718E76B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593" y="1598416"/>
            <a:ext cx="1697038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DF42185C-6C58-4404-96E5-27FB79FEAB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593" y="3318812"/>
            <a:ext cx="1697038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63A2D55-ABFC-4B51-BF92-F1C44F1200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593" y="5039209"/>
            <a:ext cx="1697038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8CBFDB2-D281-40EF-AEC2-043D40C94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4014" y="1598416"/>
            <a:ext cx="7809773" cy="1249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0F4092E-4C79-4276-B54C-6AEBD83A9D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44014" y="3318812"/>
            <a:ext cx="7809765" cy="1249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6273B27-70E3-4B97-B38A-F747E06599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4014" y="5039208"/>
            <a:ext cx="7809753" cy="1249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93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8568-F79B-4B28-9A01-0CF5C37F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74A9BCEB-6A2A-4B1D-8AF5-8D3718E76B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593" y="1598416"/>
            <a:ext cx="1697038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DF42185C-6C58-4404-96E5-27FB79FEAB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593" y="3318812"/>
            <a:ext cx="1697038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63A2D55-ABFC-4B51-BF92-F1C44F1200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593" y="5039209"/>
            <a:ext cx="1697038" cy="12493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8CBFDB2-D281-40EF-AEC2-043D40C94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4014" y="1598416"/>
            <a:ext cx="7809773" cy="1249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0F4092E-4C79-4276-B54C-6AEBD83A9D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44014" y="3318812"/>
            <a:ext cx="7809765" cy="1249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6273B27-70E3-4B97-B38A-F747E06599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4014" y="5039208"/>
            <a:ext cx="7809753" cy="1249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71C57-DC2E-49A5-9521-1B352282D679}"/>
              </a:ext>
            </a:extLst>
          </p:cNvPr>
          <p:cNvSpPr/>
          <p:nvPr userDrawn="1"/>
        </p:nvSpPr>
        <p:spPr>
          <a:xfrm>
            <a:off x="2964963" y="1981343"/>
            <a:ext cx="45719" cy="3924300"/>
          </a:xfrm>
          <a:prstGeom prst="rect">
            <a:avLst/>
          </a:prstGeom>
          <a:solidFill>
            <a:srgbClr val="00A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55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4AC09-B378-4CCE-9D6D-C8AA20F5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pic>
        <p:nvPicPr>
          <p:cNvPr id="6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2D96CBA-DCBF-44B7-9B4F-846E240F4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900" y="1628775"/>
            <a:ext cx="9065604" cy="3678578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5C65CDF7-D25E-4611-B9DA-185FC8EE5ED9}"/>
              </a:ext>
            </a:extLst>
          </p:cNvPr>
          <p:cNvSpPr/>
          <p:nvPr userDrawn="1"/>
        </p:nvSpPr>
        <p:spPr>
          <a:xfrm>
            <a:off x="0" y="1628775"/>
            <a:ext cx="12202504" cy="3678578"/>
          </a:xfrm>
          <a:prstGeom prst="rect">
            <a:avLst/>
          </a:prstGeom>
          <a:gradFill flip="none" rotWithShape="1">
            <a:gsLst>
              <a:gs pos="26000">
                <a:srgbClr val="00AAB4"/>
              </a:gs>
              <a:gs pos="0">
                <a:schemeClr val="accent4"/>
              </a:gs>
              <a:gs pos="40000">
                <a:schemeClr val="accent4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AutoShape 18" descr="Judge free icon">
            <a:extLst>
              <a:ext uri="{FF2B5EF4-FFF2-40B4-BE49-F238E27FC236}">
                <a16:creationId xmlns:a16="http://schemas.microsoft.com/office/drawing/2014/main" id="{51AD51BA-C76C-44B8-AD3B-883CC799C0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5188" y="2548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" name="Rectangle 48">
            <a:extLst>
              <a:ext uri="{FF2B5EF4-FFF2-40B4-BE49-F238E27FC236}">
                <a16:creationId xmlns:a16="http://schemas.microsoft.com/office/drawing/2014/main" id="{2905FBF7-4EDA-498D-8843-F93096577A9D}"/>
              </a:ext>
            </a:extLst>
          </p:cNvPr>
          <p:cNvSpPr/>
          <p:nvPr userDrawn="1"/>
        </p:nvSpPr>
        <p:spPr>
          <a:xfrm>
            <a:off x="2679966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2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id="{4B552DD0-34AA-44D3-B4A2-76744E24A78F}"/>
              </a:ext>
            </a:extLst>
          </p:cNvPr>
          <p:cNvSpPr/>
          <p:nvPr userDrawn="1"/>
        </p:nvSpPr>
        <p:spPr>
          <a:xfrm>
            <a:off x="5110798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3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E0305722-86FA-4986-BA4F-85C54EAAFB37}"/>
              </a:ext>
            </a:extLst>
          </p:cNvPr>
          <p:cNvSpPr/>
          <p:nvPr userDrawn="1"/>
        </p:nvSpPr>
        <p:spPr>
          <a:xfrm>
            <a:off x="7454884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4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4554292F-9A86-4E6A-BE8B-250CB0E20355}"/>
              </a:ext>
            </a:extLst>
          </p:cNvPr>
          <p:cNvSpPr/>
          <p:nvPr userDrawn="1"/>
        </p:nvSpPr>
        <p:spPr>
          <a:xfrm>
            <a:off x="9359989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5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11E262CB-A836-4FC5-9195-DEFA10F4B973}"/>
              </a:ext>
            </a:extLst>
          </p:cNvPr>
          <p:cNvSpPr/>
          <p:nvPr userDrawn="1"/>
        </p:nvSpPr>
        <p:spPr>
          <a:xfrm>
            <a:off x="9067800" y="1580357"/>
            <a:ext cx="3136900" cy="96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53D11282-3C96-4EE8-8397-28C730C1C315}"/>
              </a:ext>
            </a:extLst>
          </p:cNvPr>
          <p:cNvSpPr/>
          <p:nvPr userDrawn="1"/>
        </p:nvSpPr>
        <p:spPr>
          <a:xfrm>
            <a:off x="0" y="5307353"/>
            <a:ext cx="3136900" cy="96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5C3518C7-2D12-4903-9970-F3AE1E34BE3D}"/>
              </a:ext>
            </a:extLst>
          </p:cNvPr>
          <p:cNvSpPr/>
          <p:nvPr userDrawn="1"/>
        </p:nvSpPr>
        <p:spPr>
          <a:xfrm>
            <a:off x="525157" y="2548692"/>
            <a:ext cx="8430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01.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FFC96CCA-3B77-4849-A949-A869E26D3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3389313"/>
            <a:ext cx="2030106" cy="107721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B8E2FDDD-1D72-451C-A9B7-6F4A6BB37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7770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397EA48C-7EEB-4888-8924-67F2F8B5D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0798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51A0A4DC-35DD-4174-AB8A-8272A5FD6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4884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C7496092-3FD5-4C4D-A996-EDB453EEA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7793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938370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3E4F-3C96-4532-97FC-5733B1E5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D87846F6-D4B4-48B7-9279-3A71DFD59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315699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AE199601-5882-4AC0-9C5E-1AACF369B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2971616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28">
            <a:extLst>
              <a:ext uri="{FF2B5EF4-FFF2-40B4-BE49-F238E27FC236}">
                <a16:creationId xmlns:a16="http://schemas.microsoft.com/office/drawing/2014/main" id="{04AC38BD-706A-4CAF-85B6-7C17062DCD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4627533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FB9EDAF-942E-42DE-B132-D444C4D79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7769" y="131569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E500D9CC-6727-4991-8DAD-F0491B9A8D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77769" y="2967802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F5E208F1-A540-45FA-B38F-4E340B7D24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7769" y="4637087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3AE283E9-C670-480C-98A6-2C35B3B0DE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47710" y="1315699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90FEFBD5-5B63-4E9A-81DB-D4E30F5B97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7710" y="2971616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28">
            <a:extLst>
              <a:ext uri="{FF2B5EF4-FFF2-40B4-BE49-F238E27FC236}">
                <a16:creationId xmlns:a16="http://schemas.microsoft.com/office/drawing/2014/main" id="{51FCED4E-5857-4FE8-BECC-B2F26F0BFA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47710" y="4627533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8D7AE24D-39E0-42A9-B5E3-87567784EA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87279" y="131569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21DFA2E1-E9DC-4B32-AD3F-AF91DADB629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79" y="2967802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FAFE96DB-BB55-410A-8854-789B6875C1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87279" y="4637087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936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3E4F-3C96-4532-97FC-5733B1E5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D87846F6-D4B4-48B7-9279-3A71DFD59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315699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AE199601-5882-4AC0-9C5E-1AACF369B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2712812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28">
            <a:extLst>
              <a:ext uri="{FF2B5EF4-FFF2-40B4-BE49-F238E27FC236}">
                <a16:creationId xmlns:a16="http://schemas.microsoft.com/office/drawing/2014/main" id="{04AC38BD-706A-4CAF-85B6-7C17062DCD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4109925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FFB9EDAF-942E-42DE-B132-D444C4D79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7769" y="131569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E500D9CC-6727-4991-8DAD-F0491B9A8D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77769" y="2708998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36">
            <a:extLst>
              <a:ext uri="{FF2B5EF4-FFF2-40B4-BE49-F238E27FC236}">
                <a16:creationId xmlns:a16="http://schemas.microsoft.com/office/drawing/2014/main" id="{F5E208F1-A540-45FA-B38F-4E340B7D24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7769" y="411947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3AE283E9-C670-480C-98A6-2C35B3B0DE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47710" y="1315699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90FEFBD5-5B63-4E9A-81DB-D4E30F5B97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7710" y="2712812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28">
            <a:extLst>
              <a:ext uri="{FF2B5EF4-FFF2-40B4-BE49-F238E27FC236}">
                <a16:creationId xmlns:a16="http://schemas.microsoft.com/office/drawing/2014/main" id="{51FCED4E-5857-4FE8-BECC-B2F26F0BFA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47710" y="4109925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8D7AE24D-39E0-42A9-B5E3-87567784EA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87279" y="131569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21DFA2E1-E9DC-4B32-AD3F-AF91DADB629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79" y="2708998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FAFE96DB-BB55-410A-8854-789B6875C1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87279" y="411947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187732-6A09-467F-82CE-1E9524AE8738}"/>
              </a:ext>
            </a:extLst>
          </p:cNvPr>
          <p:cNvCxnSpPr>
            <a:cxnSpLocks/>
          </p:cNvCxnSpPr>
          <p:nvPr userDrawn="1"/>
        </p:nvCxnSpPr>
        <p:spPr>
          <a:xfrm>
            <a:off x="6002394" y="1695856"/>
            <a:ext cx="0" cy="37465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3588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DE2F-699E-4DAE-99E1-D89BB47E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A3ED2F7-5758-404A-9AF5-7E8F845C8E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315699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1DFC8985-7936-45D1-A97E-3126D12E2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2712812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C2A7D35E-CBCF-46A7-877C-7A00B17781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4109925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EE6A9769-00C4-46E2-BD38-057C3F0A9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507038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22C3FF4-C319-48D1-880A-669E8E3B65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7769" y="131569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894602B-BA1F-4C0D-828B-B427A70E47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77769" y="2708998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B8C8031F-233D-474C-8F77-2134CD554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7769" y="411947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8164EA2A-53B1-408C-A1EE-A67F24BC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7769" y="5507038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1" name="Picture Placeholder 28">
            <a:extLst>
              <a:ext uri="{FF2B5EF4-FFF2-40B4-BE49-F238E27FC236}">
                <a16:creationId xmlns:a16="http://schemas.microsoft.com/office/drawing/2014/main" id="{67CBEB55-A2DA-44F8-AD41-C528C1CAE2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47710" y="1315699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28">
            <a:extLst>
              <a:ext uri="{FF2B5EF4-FFF2-40B4-BE49-F238E27FC236}">
                <a16:creationId xmlns:a16="http://schemas.microsoft.com/office/drawing/2014/main" id="{4424B313-1A60-43D4-A763-280D08E5D22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7710" y="2712812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28">
            <a:extLst>
              <a:ext uri="{FF2B5EF4-FFF2-40B4-BE49-F238E27FC236}">
                <a16:creationId xmlns:a16="http://schemas.microsoft.com/office/drawing/2014/main" id="{4A67B27B-37A6-4780-8C75-D0A0BA125C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47710" y="4109925"/>
            <a:ext cx="1177925" cy="11572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EBD79BFC-EC01-4A78-BA04-9C5702E031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87279" y="131569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D36DC5EB-528D-4B8E-8FA5-15F0D531A8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7279" y="2708998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6D95EABA-F495-46EE-B660-903E2CFF0F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87279" y="4119479"/>
            <a:ext cx="3467100" cy="139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306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1716-B0B9-4345-A985-46D788D4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218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9696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26097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" y="6302"/>
            <a:ext cx="12193996" cy="685687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3" y="1122482"/>
            <a:ext cx="5486411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057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CONTACT US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Pro"/>
              <a:ea typeface="+mj-ea"/>
              <a:cs typeface="+mj-cs"/>
            </a:endParaRP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470400" y="2485278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29E01D6A-D669-4560-9BB0-352330661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1600" y="2086721"/>
            <a:ext cx="1428161" cy="398557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12776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DA66-E70F-426D-8D3D-7320F23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7" y="561703"/>
            <a:ext cx="10515600" cy="284921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6057BAB9-94E7-47CE-B36E-AC3609F29DD1}"/>
              </a:ext>
            </a:extLst>
          </p:cNvPr>
          <p:cNvSpPr/>
          <p:nvPr userDrawn="1"/>
        </p:nvSpPr>
        <p:spPr>
          <a:xfrm>
            <a:off x="0" y="4157602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1769905-81FD-4F2C-B223-A93ABD5722A8}"/>
              </a:ext>
            </a:extLst>
          </p:cNvPr>
          <p:cNvSpPr/>
          <p:nvPr userDrawn="1"/>
        </p:nvSpPr>
        <p:spPr>
          <a:xfrm>
            <a:off x="12" y="1110163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9" name="Picture 64" descr="ABN AMRO logo.">
            <a:hlinkClick r:id="rId2" tooltip="&quot;Opens in a new window&quot;"/>
            <a:extLst>
              <a:ext uri="{FF2B5EF4-FFF2-40B4-BE49-F238E27FC236}">
                <a16:creationId xmlns:a16="http://schemas.microsoft.com/office/drawing/2014/main" id="{8CA14AFE-A33B-4C44-AD55-3B7A2B604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21" b="20787"/>
          <a:stretch>
            <a:fillRect/>
          </a:stretch>
        </p:blipFill>
        <p:spPr bwMode="auto">
          <a:xfrm>
            <a:off x="3382547" y="4933137"/>
            <a:ext cx="1192106" cy="32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5" descr="Barclays Capital Home">
            <a:hlinkClick r:id="rId4"/>
            <a:extLst>
              <a:ext uri="{FF2B5EF4-FFF2-40B4-BE49-F238E27FC236}">
                <a16:creationId xmlns:a16="http://schemas.microsoft.com/office/drawing/2014/main" id="{74A3438F-BB6B-49D6-BD50-21985DA4A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87" y="5661701"/>
            <a:ext cx="997514" cy="31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6" descr="http://www.nonprofitresourcectr.org/CitibankFresno2007.htm">
            <a:hlinkClick r:id="rId6" invalidUrl="http://images.google.com.ua/imgres?imgurl=http://www.nonprofitresourcectr.org/citibank logo small.jpg&amp;imgrefurl=http://www.nonprofitresourcectr.org/CitibankFresno2007.htm&amp;h=260&amp;w=1011&amp;sz=45&amp;tbnid=XfalqgQ8dnaLFM:&amp;tbnh=39&amp;tbnw=150&amp;prev=/images?q=citibank,+logo&amp;um=1&amp;start=1&amp;sa=X&amp;oi=images&amp;ct=image&amp;cd=1"/>
            <a:extLst>
              <a:ext uri="{FF2B5EF4-FFF2-40B4-BE49-F238E27FC236}">
                <a16:creationId xmlns:a16="http://schemas.microsoft.com/office/drawing/2014/main" id="{F7855DCD-35F3-4B0F-A2D3-1A16A565C6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87" y="4974631"/>
            <a:ext cx="1016060" cy="2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7" descr="Image:Deutsche Bank-Logo.svg">
            <a:hlinkClick r:id="rId8"/>
            <a:extLst>
              <a:ext uri="{FF2B5EF4-FFF2-40B4-BE49-F238E27FC236}">
                <a16:creationId xmlns:a16="http://schemas.microsoft.com/office/drawing/2014/main" id="{06E0C0B4-C9CF-4C97-BE30-5A89BB96C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9753" y="6214256"/>
            <a:ext cx="1509520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8" descr="drkw_logo">
            <a:extLst>
              <a:ext uri="{FF2B5EF4-FFF2-40B4-BE49-F238E27FC236}">
                <a16:creationId xmlns:a16="http://schemas.microsoft.com/office/drawing/2014/main" id="{3411AE36-66DE-460E-B052-1A1F8A7E8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73" y="6286515"/>
            <a:ext cx="2049342" cy="2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1" descr="http://www.freewebs.com/surerich/myprofile.htm">
            <a:hlinkClick r:id="rId11" invalidUrl="http://images.google.com.ua/imgres?imgurl=http://www.freewebs.com/surerich/HSBC logo.JPG&amp;imgrefurl=http://www.freewebs.com/surerich/myprofile.htm&amp;h=1181&amp;w=2953&amp;sz=337&amp;tbnid=E4CoOO3Piv3diM:&amp;tbnh=60&amp;tbnw=150&amp;prev=/images?q=hsbc,+logo&amp;um=1&amp;start=1&amp;sa=X&amp;oi=images&amp;ct=image&amp;cd=1"/>
            <a:extLst>
              <a:ext uri="{FF2B5EF4-FFF2-40B4-BE49-F238E27FC236}">
                <a16:creationId xmlns:a16="http://schemas.microsoft.com/office/drawing/2014/main" id="{0544D583-945C-48E3-A6A8-3ABD33A2BC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426" y="4841632"/>
            <a:ext cx="1192250" cy="4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2" descr="ml_brand">
            <a:extLst>
              <a:ext uri="{FF2B5EF4-FFF2-40B4-BE49-F238E27FC236}">
                <a16:creationId xmlns:a16="http://schemas.microsoft.com/office/drawing/2014/main" id="{7F57F265-0117-40F9-B77A-2AB5CDC75C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899" y="4904989"/>
            <a:ext cx="871666" cy="2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4" descr="swedbank_182x41">
            <a:extLst>
              <a:ext uri="{FF2B5EF4-FFF2-40B4-BE49-F238E27FC236}">
                <a16:creationId xmlns:a16="http://schemas.microsoft.com/office/drawing/2014/main" id="{A6DB70F4-15D5-4F99-9208-E7CA1D7BB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858" y="6268453"/>
            <a:ext cx="1253186" cy="2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5" descr="SEB Group">
            <a:hlinkClick r:id="rId15"/>
            <a:extLst>
              <a:ext uri="{FF2B5EF4-FFF2-40B4-BE49-F238E27FC236}">
                <a16:creationId xmlns:a16="http://schemas.microsoft.com/office/drawing/2014/main" id="{6BBA75E7-53A9-4A83-8563-E6B830E11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953" y="5605678"/>
            <a:ext cx="577580" cy="4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1" descr="ING">
            <a:extLst>
              <a:ext uri="{FF2B5EF4-FFF2-40B4-BE49-F238E27FC236}">
                <a16:creationId xmlns:a16="http://schemas.microsoft.com/office/drawing/2014/main" id="{CD6FB545-C539-4A55-9CE9-A22FE3530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812" y="5661865"/>
            <a:ext cx="944528" cy="2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3" descr="csfb_logo">
            <a:extLst>
              <a:ext uri="{FF2B5EF4-FFF2-40B4-BE49-F238E27FC236}">
                <a16:creationId xmlns:a16="http://schemas.microsoft.com/office/drawing/2014/main" id="{742B4819-067A-4135-A4CA-4B3E580BC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730" y="5603422"/>
            <a:ext cx="1021358" cy="2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" descr="G:\2011 MARKETING\Web-site\Clients' Logo\Banking, finance, cap. markets\Morgan-Stanley-logo.jpg">
            <a:extLst>
              <a:ext uri="{FF2B5EF4-FFF2-40B4-BE49-F238E27FC236}">
                <a16:creationId xmlns:a16="http://schemas.microsoft.com/office/drawing/2014/main" id="{62D245D9-FF91-492B-9868-9A06C6D300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730" y="6287222"/>
            <a:ext cx="1228892" cy="2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://www.jobimu.com/wp-content/uploads/2016/06/IFC-Logo.png">
            <a:extLst>
              <a:ext uri="{FF2B5EF4-FFF2-40B4-BE49-F238E27FC236}">
                <a16:creationId xmlns:a16="http://schemas.microsoft.com/office/drawing/2014/main" id="{66B6610B-8E69-40A4-8C46-5A1FECFCA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549" y="5593482"/>
            <a:ext cx="757004" cy="4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>
            <a:extLst>
              <a:ext uri="{FF2B5EF4-FFF2-40B4-BE49-F238E27FC236}">
                <a16:creationId xmlns:a16="http://schemas.microsoft.com/office/drawing/2014/main" id="{D7B74764-C0DC-4C6E-ACFE-12377F9C2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086" y="1104132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7" name="Текст 45">
            <a:extLst>
              <a:ext uri="{FF2B5EF4-FFF2-40B4-BE49-F238E27FC236}">
                <a16:creationId xmlns:a16="http://schemas.microsoft.com/office/drawing/2014/main" id="{F8E01029-DC3E-4376-ADFB-64012C40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6" y="4152320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pic>
        <p:nvPicPr>
          <p:cNvPr id="43" name="Рисунок 18" descr="http://www.cems.org/sites/default/files/content/company/image/FeedsEnclosure-cp_12_10.png">
            <a:extLst>
              <a:ext uri="{FF2B5EF4-FFF2-40B4-BE49-F238E27FC236}">
                <a16:creationId xmlns:a16="http://schemas.microsoft.com/office/drawing/2014/main" id="{986AD4EA-472B-435D-9AA7-36E7C8A78B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20"/>
          <a:stretch/>
        </p:blipFill>
        <p:spPr bwMode="auto">
          <a:xfrm>
            <a:off x="10432463" y="6192957"/>
            <a:ext cx="1125123" cy="3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 descr="https://upload.wikimedia.org/wikipedia/en/e/ef/EBRD_logo_(2).png">
            <a:extLst>
              <a:ext uri="{FF2B5EF4-FFF2-40B4-BE49-F238E27FC236}">
                <a16:creationId xmlns:a16="http://schemas.microsoft.com/office/drawing/2014/main" id="{464A53DC-EF64-4D34-8606-994B3E5F35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56" r="-10179" b="-23856"/>
          <a:stretch/>
        </p:blipFill>
        <p:spPr bwMode="auto">
          <a:xfrm>
            <a:off x="8279753" y="4825554"/>
            <a:ext cx="1660979" cy="5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 descr="logo_add_505">
            <a:extLst>
              <a:ext uri="{FF2B5EF4-FFF2-40B4-BE49-F238E27FC236}">
                <a16:creationId xmlns:a16="http://schemas.microsoft.com/office/drawing/2014/main" id="{0DC0EE86-672B-47F8-BA11-C63F93EEA1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045" y="1843254"/>
            <a:ext cx="743080" cy="5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1" descr="Nissan Logo">
            <a:hlinkClick r:id="rId24" tooltip="&quot;Nissan Logo&quot;"/>
            <a:extLst>
              <a:ext uri="{FF2B5EF4-FFF2-40B4-BE49-F238E27FC236}">
                <a16:creationId xmlns:a16="http://schemas.microsoft.com/office/drawing/2014/main" id="{B56CF474-DDFD-4C6A-A316-8CCEADC62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58" y="1945735"/>
            <a:ext cx="528326" cy="4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9" descr="Toshiba Top Page">
            <a:extLst>
              <a:ext uri="{FF2B5EF4-FFF2-40B4-BE49-F238E27FC236}">
                <a16:creationId xmlns:a16="http://schemas.microsoft.com/office/drawing/2014/main" id="{9C887EA7-7946-47E5-99F5-D3F8C730E0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58" y="2778876"/>
            <a:ext cx="1026348" cy="4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8" descr="http://www.blushbeautybox.com/images/studio-line-txt-grooming-soft-clay-75ml-p10047-37248_image.jpg">
            <a:extLst>
              <a:ext uri="{FF2B5EF4-FFF2-40B4-BE49-F238E27FC236}">
                <a16:creationId xmlns:a16="http://schemas.microsoft.com/office/drawing/2014/main" id="{EC2593A4-7335-44DE-915E-1256F5B14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661" y="2774086"/>
            <a:ext cx="1011854" cy="3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http://epoch.kiev.ua/files/images/beiersdorf%20logo.png">
            <a:extLst>
              <a:ext uri="{FF2B5EF4-FFF2-40B4-BE49-F238E27FC236}">
                <a16:creationId xmlns:a16="http://schemas.microsoft.com/office/drawing/2014/main" id="{DE190A71-39D4-4DA2-AEAB-5EA5D41EC2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28" r="-17775" b="-13128"/>
          <a:stretch/>
        </p:blipFill>
        <p:spPr bwMode="auto">
          <a:xfrm>
            <a:off x="2694467" y="2736900"/>
            <a:ext cx="1140729" cy="4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http://ticker.tv/news/wp-content/uploads/2016/05/MON-Logo.pn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03" y="2598952"/>
            <a:ext cx="1651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17" descr="http://www.heelbv.nl/upload/Heel_180x100_17401.pn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284" y="2057540"/>
            <a:ext cx="1102989" cy="3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16" descr="C:\Users\LavrenyukO\Desktop\web-site\Logo\Competition_Antitrust\gsk_logo.jpg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03" y="3541929"/>
            <a:ext cx="1257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https://encrypted-tbn1.gstatic.com/images?q=tbn:ANd9GcSomYP_bXCVlN2oDj-jO7FHvyBH64PwnFZ4c0tmNbkjCRwF0eh0eA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898" y="2059810"/>
            <a:ext cx="782649" cy="28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 descr="http://svspu.org.ua/img/images/Coca-Cola-logo-red.jp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653" y="2022820"/>
            <a:ext cx="1004127" cy="3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https://upload.wikimedia.org/wikipedia/commons/thumb/a/a0/Wizz_Air_logo.svg/220px-Wizz_Air_logo.svg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307" y="3608590"/>
            <a:ext cx="762312" cy="34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8" descr="Millennium &amp; Copthorne Hotels PLC.  (PRNewsFoto/Millennium &amp; Copthorne Hotels plc)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584" y="3524966"/>
            <a:ext cx="1476981" cy="4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17" descr="C:\Users\LavrenyukO\Downloads\logo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03" y="2166297"/>
            <a:ext cx="1426378" cy="2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65" descr="Ð ÐµÐ·ÑÐ»ÑÑÐ°Ñ Ð¿Ð¾ÑÑÐºÑ Ð·Ð¾Ð±ÑÐ°Ð¶ÐµÐ½Ñ Ð·Ð° Ð·Ð°Ð¿Ð¸ÑÐ¾Ð¼ &quot;molson coors logo&quot;"/>
          <p:cNvPicPr/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12430" r="2961" b="14190"/>
          <a:stretch/>
        </p:blipFill>
        <p:spPr bwMode="auto">
          <a:xfrm>
            <a:off x="816632" y="3650366"/>
            <a:ext cx="1119160" cy="325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Рисунок 66" descr="General Electric (GE) Logo"/>
          <p:cNvPicPr/>
          <p:nvPr userDrawn="1"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05" t="7378" r="26693" b="8796"/>
          <a:stretch/>
        </p:blipFill>
        <p:spPr bwMode="auto">
          <a:xfrm>
            <a:off x="10764045" y="3426498"/>
            <a:ext cx="544270" cy="547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Рисунок 67" descr="http://1000logos.net/wp-content/uploads/2016/10/Colors-3M-Logo.jpg"/>
          <p:cNvPicPr/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2045" y="2799631"/>
            <a:ext cx="721689" cy="353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Рисунок 68" descr="Ð ÐµÐ·ÑÐ»ÑÑÐ°Ñ Ð¿Ð¾ÑÑÐºÑ Ð·Ð¾Ð±ÑÐ°Ð¶ÐµÐ½Ñ Ð·Ð° Ð·Ð°Ð¿Ð¸ÑÐ¾Ð¼ &quot;philip morris logo&quot;"/>
          <p:cNvPicPr/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661" y="3452926"/>
            <a:ext cx="769293" cy="52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323" y="2722194"/>
            <a:ext cx="1353706" cy="5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36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exp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A356EF99-782C-45EF-B6A4-E10943858A1A}"/>
              </a:ext>
            </a:extLst>
          </p:cNvPr>
          <p:cNvSpPr/>
          <p:nvPr userDrawn="1"/>
        </p:nvSpPr>
        <p:spPr>
          <a:xfrm>
            <a:off x="0" y="4157602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7F0C0E-C8CD-4A38-8477-63327624B631}"/>
              </a:ext>
            </a:extLst>
          </p:cNvPr>
          <p:cNvSpPr/>
          <p:nvPr userDrawn="1"/>
        </p:nvSpPr>
        <p:spPr>
          <a:xfrm>
            <a:off x="12" y="1110163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2" descr="https://media.licdn.com/media/p/8/000/1c5/20a/2eac6c0.png">
            <a:extLst>
              <a:ext uri="{FF2B5EF4-FFF2-40B4-BE49-F238E27FC236}">
                <a16:creationId xmlns:a16="http://schemas.microsoft.com/office/drawing/2014/main" id="{A247CD2E-3469-4990-B2A0-3658370F95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637" y="2004361"/>
            <a:ext cx="1629038" cy="1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sr.cvmail.com.au/ashurst/branding/img/ashurst-logo.png">
            <a:extLst>
              <a:ext uri="{FF2B5EF4-FFF2-40B4-BE49-F238E27FC236}">
                <a16:creationId xmlns:a16="http://schemas.microsoft.com/office/drawing/2014/main" id="{C169AF2E-95BF-46A8-B5E2-1E363014DD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" t="15667" r="2967" b="14389"/>
          <a:stretch/>
        </p:blipFill>
        <p:spPr bwMode="auto">
          <a:xfrm>
            <a:off x="3412527" y="3122032"/>
            <a:ext cx="832078" cy="2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lex100.com/media/k2/items/cache/178044b1339d92618b3b1af938fc75de_S.jpg">
            <a:extLst>
              <a:ext uri="{FF2B5EF4-FFF2-40B4-BE49-F238E27FC236}">
                <a16:creationId xmlns:a16="http://schemas.microsoft.com/office/drawing/2014/main" id="{8BB198CB-9BA8-40F0-BE0F-F777A47666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0171" y="3631923"/>
            <a:ext cx="816790" cy="3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bchamber.ie/images/june-retention-pics/eversheds-logo-large.jpg">
            <a:extLst>
              <a:ext uri="{FF2B5EF4-FFF2-40B4-BE49-F238E27FC236}">
                <a16:creationId xmlns:a16="http://schemas.microsoft.com/office/drawing/2014/main" id="{45EC72F9-45AE-47BB-B4AC-57705DAC7D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615" y="2010048"/>
            <a:ext cx="1450430" cy="3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dutcharbitrationassociation.nl/sites/default/files/clients/logo-freshfields-basic.png">
            <a:extLst>
              <a:ext uri="{FF2B5EF4-FFF2-40B4-BE49-F238E27FC236}">
                <a16:creationId xmlns:a16="http://schemas.microsoft.com/office/drawing/2014/main" id="{F4E4F2C5-9E46-4A66-A529-CE17AA6AA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14" y="2695203"/>
            <a:ext cx="991410" cy="3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28" descr="http://www.gibsondunn.com/_catalogs/masterpage/images/logo.png">
            <a:extLst>
              <a:ext uri="{FF2B5EF4-FFF2-40B4-BE49-F238E27FC236}">
                <a16:creationId xmlns:a16="http://schemas.microsoft.com/office/drawing/2014/main" id="{093CAA2A-E574-42DD-BCBD-5A69B280B0D0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533" y="2038336"/>
            <a:ext cx="1668680" cy="15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jbb.nl/Uploads/2015/3/jones-day.jpg">
            <a:extLst>
              <a:ext uri="{FF2B5EF4-FFF2-40B4-BE49-F238E27FC236}">
                <a16:creationId xmlns:a16="http://schemas.microsoft.com/office/drawing/2014/main" id="{C174F3E2-3231-43D1-B28C-87B7FB4DB7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3034" y="2064791"/>
            <a:ext cx="654388" cy="4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upload.wikimedia.org/wikipedia/commons/thumb/d/d1/Linklaters.svg/640px-Linklaters.svg.png">
            <a:extLst>
              <a:ext uri="{FF2B5EF4-FFF2-40B4-BE49-F238E27FC236}">
                <a16:creationId xmlns:a16="http://schemas.microsoft.com/office/drawing/2014/main" id="{7CEA3E80-22F8-41DC-8481-2F6372A606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74" y="3232671"/>
            <a:ext cx="1321696" cy="1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d2gh4cgq5u6bu.cloudfront.net/getasset/f0fafd25-3c29-4c49-842a-cb99062ea258/">
            <a:extLst>
              <a:ext uri="{FF2B5EF4-FFF2-40B4-BE49-F238E27FC236}">
                <a16:creationId xmlns:a16="http://schemas.microsoft.com/office/drawing/2014/main" id="{E5E69E77-96AD-46FA-9357-52BD50210C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7739" y="2600143"/>
            <a:ext cx="1504626" cy="2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cdn.evbuc.com/eventlogos/91969879/nortonrosefulbright.png">
            <a:extLst>
              <a:ext uri="{FF2B5EF4-FFF2-40B4-BE49-F238E27FC236}">
                <a16:creationId xmlns:a16="http://schemas.microsoft.com/office/drawing/2014/main" id="{04121DAB-EF35-428C-B029-8F17E14622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414" y="3436980"/>
            <a:ext cx="1122632" cy="4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s://www.orrick.com/-/media/Public/Images/Orrick-Logo-Social-Media.png">
            <a:extLst>
              <a:ext uri="{FF2B5EF4-FFF2-40B4-BE49-F238E27FC236}">
                <a16:creationId xmlns:a16="http://schemas.microsoft.com/office/drawing/2014/main" id="{E07E238D-D06B-40F2-BD42-54E52DB9644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8816" y="3270777"/>
            <a:ext cx="860032" cy="4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37" descr="http://www.vault.com/media/9127212/White-Case-Logo-New-WWH_4_15_2015.jpg">
            <a:extLst>
              <a:ext uri="{FF2B5EF4-FFF2-40B4-BE49-F238E27FC236}">
                <a16:creationId xmlns:a16="http://schemas.microsoft.com/office/drawing/2014/main" id="{FA227273-4EDE-4532-B2B6-FD0705196708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7002" y="2046166"/>
            <a:ext cx="1968852" cy="183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30" descr="https://www.employ-ability.org.uk/apps/userfiles/images/HSF_Logo1_RGB.jpg">
            <a:extLst>
              <a:ext uri="{FF2B5EF4-FFF2-40B4-BE49-F238E27FC236}">
                <a16:creationId xmlns:a16="http://schemas.microsoft.com/office/drawing/2014/main" id="{93458110-F05C-44BF-86E8-539BC4ADE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396" y="2620414"/>
            <a:ext cx="1119134" cy="4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areers-us.hoganlovells.com/wp-content/themes/hogan-lovells/css/images/hl_logo.png">
            <a:extLst>
              <a:ext uri="{FF2B5EF4-FFF2-40B4-BE49-F238E27FC236}">
                <a16:creationId xmlns:a16="http://schemas.microsoft.com/office/drawing/2014/main" id="{D17355D9-E86F-4E2E-8C73-7F2152EF29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859" y="2459435"/>
            <a:ext cx="866560" cy="5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41" descr="https://static1.squarespace.com/static/593bd011f7e0ab586c951c99/59d5117f8fd4d2bbdfaa8bce/59d5119be3df28abc9ac3e19/1507136343687/SKADDEN_LOGO_4C_process.jpg">
            <a:extLst>
              <a:ext uri="{FF2B5EF4-FFF2-40B4-BE49-F238E27FC236}">
                <a16:creationId xmlns:a16="http://schemas.microsoft.com/office/drawing/2014/main" id="{07184418-32BE-4533-A73E-D07A9EBF873A}"/>
              </a:ext>
            </a:extLst>
          </p:cNvPr>
          <p:cNvPicPr/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5451" y="2793759"/>
            <a:ext cx="1062042" cy="200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4" descr="http://www.a4id.org/wp-content/uploads/2016/03/Weil-Gotshal-Manges.png">
            <a:extLst>
              <a:ext uri="{FF2B5EF4-FFF2-40B4-BE49-F238E27FC236}">
                <a16:creationId xmlns:a16="http://schemas.microsoft.com/office/drawing/2014/main" id="{8DD61916-C15D-4C5C-907D-1EB77AA66F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7" y="3742305"/>
            <a:ext cx="763434" cy="2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www.brightnetwork.co.uk/media/employers/logos/import/51513-blp_logo.png">
            <a:extLst>
              <a:ext uri="{FF2B5EF4-FFF2-40B4-BE49-F238E27FC236}">
                <a16:creationId xmlns:a16="http://schemas.microsoft.com/office/drawing/2014/main" id="{D406537F-D2C7-4FED-99AC-488465343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055" y="3353314"/>
            <a:ext cx="1216910" cy="6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http://t2.gstatic.com/images?q=tbn:ANd9GcR9nSygyn9TR4Y2JA18_82MSf_9azGShmSjQGmcNUrgWldChJDbEw">
            <a:extLst>
              <a:ext uri="{FF2B5EF4-FFF2-40B4-BE49-F238E27FC236}">
                <a16:creationId xmlns:a16="http://schemas.microsoft.com/office/drawing/2014/main" id="{A0297DE9-75E2-46BA-857E-FC17B9FD5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889" y="5864512"/>
            <a:ext cx="646236" cy="6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http://t2.gstatic.com/images?q=tbn:ANd9GcRcc8KQBHeAT8equLJnrFhn0ONvOcJGiaZZHUjPmP2VkBEqNpLF">
            <a:extLst>
              <a:ext uri="{FF2B5EF4-FFF2-40B4-BE49-F238E27FC236}">
                <a16:creationId xmlns:a16="http://schemas.microsoft.com/office/drawing/2014/main" id="{CAB50E76-F3A0-4B7D-829F-878CC13A6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204" y="5822757"/>
            <a:ext cx="716882" cy="7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USUBC">
            <a:hlinkClick r:id="rId21"/>
            <a:extLst>
              <a:ext uri="{FF2B5EF4-FFF2-40B4-BE49-F238E27FC236}">
                <a16:creationId xmlns:a16="http://schemas.microsoft.com/office/drawing/2014/main" id="{1EDFF84C-3E39-45FF-AC6E-B0B4CA918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346" y="5875538"/>
            <a:ext cx="907497" cy="6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17" descr="Legalink">
            <a:extLst>
              <a:ext uri="{FF2B5EF4-FFF2-40B4-BE49-F238E27FC236}">
                <a16:creationId xmlns:a16="http://schemas.microsoft.com/office/drawing/2014/main" id="{00BFB3E4-D88E-44CA-9BD6-8820B36BD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r:link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479" y="5140575"/>
            <a:ext cx="1769891" cy="38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6" descr="C:\Users\LavrenyukO\AppData\Local\Microsoft\Windows\Temporary Internet Files\Content.Word\L2B trans.gif">
            <a:extLst>
              <a:ext uri="{FF2B5EF4-FFF2-40B4-BE49-F238E27FC236}">
                <a16:creationId xmlns:a16="http://schemas.microsoft.com/office/drawing/2014/main" id="{2E7E3895-C768-4962-9C9C-DF47A1C6C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853" y="5052835"/>
            <a:ext cx="564573" cy="4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 descr="C:\Users\LavrenyukO\Desktop\web-site\logo.jpg">
            <a:extLst>
              <a:ext uri="{FF2B5EF4-FFF2-40B4-BE49-F238E27FC236}">
                <a16:creationId xmlns:a16="http://schemas.microsoft.com/office/drawing/2014/main" id="{C3CABAB8-8BE8-435A-976A-84C642946C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816" y="4964417"/>
            <a:ext cx="908728" cy="5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7" descr="http://www.duglasalliance.com/modules/pages/upload/images/ICC_Ukraine_cropped.jpg">
            <a:extLst>
              <a:ext uri="{FF2B5EF4-FFF2-40B4-BE49-F238E27FC236}">
                <a16:creationId xmlns:a16="http://schemas.microsoft.com/office/drawing/2014/main" id="{E5DB8C40-09AC-4E5F-80F4-332C87F63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433" y="6000762"/>
            <a:ext cx="1444640" cy="44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5" descr="https://upload.wikimedia.org/wikipedia/commons/d/d2/EBA_logo.png">
            <a:extLst>
              <a:ext uri="{FF2B5EF4-FFF2-40B4-BE49-F238E27FC236}">
                <a16:creationId xmlns:a16="http://schemas.microsoft.com/office/drawing/2014/main" id="{5FE34A67-586A-4BB0-B9C9-DBB76AAC9A04}"/>
              </a:ext>
            </a:extLst>
          </p:cNvPr>
          <p:cNvPicPr/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103" y="5875538"/>
            <a:ext cx="1008363" cy="6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5" descr="http://www.walkerclark.com/images/logos/WSG_Logo300.jpg">
            <a:extLst>
              <a:ext uri="{FF2B5EF4-FFF2-40B4-BE49-F238E27FC236}">
                <a16:creationId xmlns:a16="http://schemas.microsoft.com/office/drawing/2014/main" id="{E0600B85-901A-4BA7-9BEB-C3F16334F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53" y="5110630"/>
            <a:ext cx="1052877" cy="41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40" descr="C:\Users\LavrenyukO\AppData\Local\Microsoft\Windows\Temporary Internet Files\Content.Word\elg-logo-4C.JPG">
            <a:extLst>
              <a:ext uri="{FF2B5EF4-FFF2-40B4-BE49-F238E27FC236}">
                <a16:creationId xmlns:a16="http://schemas.microsoft.com/office/drawing/2014/main" id="{D6472E62-38D3-4670-8A07-F78AE1D5A492}"/>
              </a:ext>
            </a:extLst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424" y="5115190"/>
            <a:ext cx="1569354" cy="41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42" descr="http://cralaw.com/wp-content/uploads/2016/01/nw_biolegis.png">
            <a:extLst>
              <a:ext uri="{FF2B5EF4-FFF2-40B4-BE49-F238E27FC236}">
                <a16:creationId xmlns:a16="http://schemas.microsoft.com/office/drawing/2014/main" id="{154D77E9-4359-4870-AC86-EE7ADAF1DFC0}"/>
              </a:ext>
            </a:extLst>
          </p:cNvPr>
          <p:cNvPicPr/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9921" y="5103304"/>
            <a:ext cx="1103145" cy="42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45" descr="https://upload.wikimedia.org/wikipedia/commons/3/3a/Amcham-ukraine.png">
            <a:extLst>
              <a:ext uri="{FF2B5EF4-FFF2-40B4-BE49-F238E27FC236}">
                <a16:creationId xmlns:a16="http://schemas.microsoft.com/office/drawing/2014/main" id="{12AC0511-CA33-4C66-9609-12C08157512D}"/>
              </a:ext>
            </a:extLst>
          </p:cNvPr>
          <p:cNvPicPr/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370" y="5932678"/>
            <a:ext cx="931159" cy="50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46" descr="http://uba.ua/graphics/logo.gif">
            <a:extLst>
              <a:ext uri="{FF2B5EF4-FFF2-40B4-BE49-F238E27FC236}">
                <a16:creationId xmlns:a16="http://schemas.microsoft.com/office/drawing/2014/main" id="{4909BF1E-FEFD-42A8-8C4E-B212E67E8760}"/>
              </a:ext>
            </a:extLst>
          </p:cNvPr>
          <p:cNvPicPr/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53" y="5858470"/>
            <a:ext cx="680657" cy="6716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9C0EF445-DABE-432C-AF9A-6526C57D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7" y="561703"/>
            <a:ext cx="10515600" cy="284921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42" name="Текст 45">
            <a:extLst>
              <a:ext uri="{FF2B5EF4-FFF2-40B4-BE49-F238E27FC236}">
                <a16:creationId xmlns:a16="http://schemas.microsoft.com/office/drawing/2014/main" id="{0D7E119D-9059-4423-B7B7-05D24012B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086" y="1104132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3" name="Текст 45">
            <a:extLst>
              <a:ext uri="{FF2B5EF4-FFF2-40B4-BE49-F238E27FC236}">
                <a16:creationId xmlns:a16="http://schemas.microsoft.com/office/drawing/2014/main" id="{FCBD8439-8896-4734-9C89-BBE755A116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6" y="4152320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99700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AED4-9B2C-4F5F-BB92-CD9E4C768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28803"/>
            <a:ext cx="10515600" cy="2492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95BBC1DD-27EF-4337-B1F9-15E330F78C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8513" y="0"/>
            <a:ext cx="6313487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5EA48C8-AEBD-4BB1-B60D-A5453FD987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78299" y="0"/>
            <a:ext cx="6313701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x-none"/>
          </a:p>
        </p:txBody>
      </p:sp>
      <p:pic>
        <p:nvPicPr>
          <p:cNvPr id="6" name="Picture 3" descr="A painting hanging on a wall&#10;&#10;Description generated with very high confidence">
            <a:extLst>
              <a:ext uri="{FF2B5EF4-FFF2-40B4-BE49-F238E27FC236}">
                <a16:creationId xmlns:a16="http://schemas.microsoft.com/office/drawing/2014/main" id="{A1B8A7B5-B957-4689-A76C-56DAB8F90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743" y="0"/>
            <a:ext cx="6333265" cy="6858000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03FBC714-82D2-4F7E-9200-3D268AC3EAE6}"/>
              </a:ext>
            </a:extLst>
          </p:cNvPr>
          <p:cNvSpPr/>
          <p:nvPr userDrawn="1"/>
        </p:nvSpPr>
        <p:spPr>
          <a:xfrm>
            <a:off x="431563" y="12913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2023C4D9-576D-40FD-926E-B5725A6754E1}"/>
              </a:ext>
            </a:extLst>
          </p:cNvPr>
          <p:cNvSpPr/>
          <p:nvPr userDrawn="1"/>
        </p:nvSpPr>
        <p:spPr>
          <a:xfrm>
            <a:off x="431563" y="2867948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86897515-5733-4848-9121-D39276044B6E}"/>
              </a:ext>
            </a:extLst>
          </p:cNvPr>
          <p:cNvSpPr/>
          <p:nvPr userDrawn="1"/>
        </p:nvSpPr>
        <p:spPr>
          <a:xfrm>
            <a:off x="431563" y="44248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03.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CB0B65E-515B-4EB0-AF0D-E50346BCFA7E}"/>
              </a:ext>
            </a:extLst>
          </p:cNvPr>
          <p:cNvSpPr/>
          <p:nvPr userDrawn="1"/>
        </p:nvSpPr>
        <p:spPr>
          <a:xfrm>
            <a:off x="2922903" y="12913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F9C6F1C4-8FC6-4F20-A19A-8D543846D635}"/>
              </a:ext>
            </a:extLst>
          </p:cNvPr>
          <p:cNvSpPr/>
          <p:nvPr userDrawn="1"/>
        </p:nvSpPr>
        <p:spPr>
          <a:xfrm>
            <a:off x="2922903" y="2867948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04CB9259-17D8-462A-BAD6-72755D6CDFCF}"/>
              </a:ext>
            </a:extLst>
          </p:cNvPr>
          <p:cNvSpPr/>
          <p:nvPr userDrawn="1"/>
        </p:nvSpPr>
        <p:spPr>
          <a:xfrm>
            <a:off x="5879743" y="0"/>
            <a:ext cx="6333265" cy="6858000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F1E6E8AE-D63B-41E7-A069-87F03A437113}"/>
              </a:ext>
            </a:extLst>
          </p:cNvPr>
          <p:cNvSpPr/>
          <p:nvPr userDrawn="1"/>
        </p:nvSpPr>
        <p:spPr>
          <a:xfrm rot="16200000">
            <a:off x="10597584" y="1460460"/>
            <a:ext cx="3136900" cy="968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D53AA10-DCC1-4F86-A4F4-CAE3ACEAFCE9}"/>
              </a:ext>
            </a:extLst>
          </p:cNvPr>
          <p:cNvSpPr/>
          <p:nvPr userDrawn="1"/>
        </p:nvSpPr>
        <p:spPr>
          <a:xfrm rot="16200000">
            <a:off x="4359711" y="5241133"/>
            <a:ext cx="3136900" cy="968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F686DA39-C312-4489-9DEF-3DDE5AA1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1307" y="5475557"/>
            <a:ext cx="5024081" cy="1102866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0295D6F8-F79C-4B3E-B6C8-EFE444C94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1400" y="165893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Третий уровень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3791A962-80F0-4793-8CB2-12FECDB09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1400" y="322176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Третий уровень</a:t>
            </a:r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F4A05D57-965A-4A6B-8036-20308F928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4599" y="165893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Третий уровень</a:t>
            </a:r>
          </a:p>
        </p:txBody>
      </p:sp>
      <p:sp>
        <p:nvSpPr>
          <p:cNvPr id="33" name="Текст 29">
            <a:extLst>
              <a:ext uri="{FF2B5EF4-FFF2-40B4-BE49-F238E27FC236}">
                <a16:creationId xmlns:a16="http://schemas.microsoft.com/office/drawing/2014/main" id="{D5F0647F-7135-438C-BF38-CA7E79576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4599" y="322176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Третий уровень</a:t>
            </a:r>
          </a:p>
        </p:txBody>
      </p:sp>
      <p:sp>
        <p:nvSpPr>
          <p:cNvPr id="34" name="Текст 29">
            <a:extLst>
              <a:ext uri="{FF2B5EF4-FFF2-40B4-BE49-F238E27FC236}">
                <a16:creationId xmlns:a16="http://schemas.microsoft.com/office/drawing/2014/main" id="{3720F3AA-F36F-41CE-9F16-6ECE2F6B7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1400" y="4775620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979579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4C06CB-7D3F-44AF-A2D4-29937D8B9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50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AD72B5-1882-43B3-9295-1C5E4865C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2205038"/>
          </a:xfrm>
          <a:solidFill>
            <a:srgbClr val="1C4243">
              <a:alpha val="80000"/>
            </a:srgbClr>
          </a:solidFill>
        </p:spPr>
        <p:txBody>
          <a:bodyPr lIns="828000" tIns="540000" anchor="t" anchorCtr="0">
            <a:noAutofit/>
          </a:bodyPr>
          <a:lstStyle>
            <a:lvl1pPr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0559A4-FE53-4BAA-A075-4356EC70C4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143" y="1484312"/>
            <a:ext cx="2617787" cy="538162"/>
          </a:xfrm>
        </p:spPr>
        <p:txBody>
          <a:bodyPr lIns="0" tIns="0" rIns="0" bIns="0">
            <a:noAutofit/>
          </a:bodyPr>
          <a:lstStyle>
            <a:lvl2pPr>
              <a:defRPr spc="100" baseline="0">
                <a:solidFill>
                  <a:schemeClr val="bg1"/>
                </a:solidFill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1"/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72E312-D678-4C96-9115-9A9478E40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9625" y="1484312"/>
            <a:ext cx="2700338" cy="549275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B3BF37-458A-40B7-85E7-5ED4E2BFCE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0900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ABC8D1-092C-47B6-9B81-3551261BF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249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6877C9A3-75CD-4F20-9223-432C8918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2765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3909E52E-1D76-4E80-9D66-4EE2E33D04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884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396966F7-59E9-46BD-8F53-7AF2AA0108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49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32C27137-17BA-4434-AE0B-25FECFF16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2765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B2D84585-532E-4425-BD92-627532B4AE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6884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28CC504-2CA5-4BBC-BCCC-D5CEF8C2A2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88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80DA6BF1-0C18-4F02-8B7A-4988AE677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8165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F2E17C57-777E-41B0-8EBD-B58E8B4362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6884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Picture Placeholder 49">
            <a:extLst>
              <a:ext uri="{FF2B5EF4-FFF2-40B4-BE49-F238E27FC236}">
                <a16:creationId xmlns:a16="http://schemas.microsoft.com/office/drawing/2014/main" id="{4DCDFFE5-C825-45B3-B67D-B3C950919A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143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Picture Placeholder 49">
            <a:extLst>
              <a:ext uri="{FF2B5EF4-FFF2-40B4-BE49-F238E27FC236}">
                <a16:creationId xmlns:a16="http://schemas.microsoft.com/office/drawing/2014/main" id="{934655CC-84B3-4193-9CDA-C5AA500DFF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12765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Picture Placeholder 49">
            <a:extLst>
              <a:ext uri="{FF2B5EF4-FFF2-40B4-BE49-F238E27FC236}">
                <a16:creationId xmlns:a16="http://schemas.microsoft.com/office/drawing/2014/main" id="{0B77B2AF-3BFC-46F1-BDA4-1A468992DEF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6884" y="4655488"/>
            <a:ext cx="1962150" cy="801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228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4C06CB-7D3F-44AF-A2D4-29937D8B9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50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AD72B5-1882-43B3-9295-1C5E4865C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2205038"/>
          </a:xfrm>
          <a:solidFill>
            <a:srgbClr val="1C4243">
              <a:alpha val="80000"/>
            </a:srgbClr>
          </a:solidFill>
        </p:spPr>
        <p:txBody>
          <a:bodyPr lIns="828000" tIns="540000" anchor="t" anchorCtr="0">
            <a:noAutofit/>
          </a:bodyPr>
          <a:lstStyle>
            <a:lvl1pPr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0559A4-FE53-4BAA-A075-4356EC70C4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143" y="1484312"/>
            <a:ext cx="2617787" cy="538162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spc="80" baseline="0">
                <a:solidFill>
                  <a:schemeClr val="bg1"/>
                </a:solidFill>
              </a:defRPr>
            </a:lvl3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72E312-D678-4C96-9115-9A9478E40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068" y="1484312"/>
            <a:ext cx="2700338" cy="549275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B3BF37-458A-40B7-85E7-5ED4E2BFCE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1544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ABC8D1-092C-47B6-9B81-3551261BF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249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6877C9A3-75CD-4F20-9223-432C8918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2765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3909E52E-1D76-4E80-9D66-4EE2E33D04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884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396966F7-59E9-46BD-8F53-7AF2AA0108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49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32C27137-17BA-4434-AE0B-25FECFF16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2765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B2D84585-532E-4425-BD92-627532B4AE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6884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28CC504-2CA5-4BBC-BCCC-D5CEF8C2A2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88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80DA6BF1-0C18-4F02-8B7A-4988AE677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8165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F2E17C57-777E-41B0-8EBD-B58E8B4362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6884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Picture Placeholder 49">
            <a:extLst>
              <a:ext uri="{FF2B5EF4-FFF2-40B4-BE49-F238E27FC236}">
                <a16:creationId xmlns:a16="http://schemas.microsoft.com/office/drawing/2014/main" id="{4DCDFFE5-C825-45B3-B67D-B3C950919A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143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Picture Placeholder 49">
            <a:extLst>
              <a:ext uri="{FF2B5EF4-FFF2-40B4-BE49-F238E27FC236}">
                <a16:creationId xmlns:a16="http://schemas.microsoft.com/office/drawing/2014/main" id="{934655CC-84B3-4193-9CDA-C5AA500DFF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12765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Picture Placeholder 49">
            <a:extLst>
              <a:ext uri="{FF2B5EF4-FFF2-40B4-BE49-F238E27FC236}">
                <a16:creationId xmlns:a16="http://schemas.microsoft.com/office/drawing/2014/main" id="{0B77B2AF-3BFC-46F1-BDA4-1A468992DEF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6884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0D97DE83-0393-425A-A86C-014F736F9E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05606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784697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93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18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spcBef>
                <a:spcPts val="600"/>
              </a:spcBef>
              <a:defRPr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3147224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49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28670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18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2925437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223678"/>
            <a:ext cx="1033463" cy="101441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292543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22367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49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Рисунок 21">
            <a:extLst>
              <a:ext uri="{FF2B5EF4-FFF2-40B4-BE49-F238E27FC236}">
                <a16:creationId xmlns:a16="http://schemas.microsoft.com/office/drawing/2014/main" id="{7BE8C904-2937-4969-A502-A814421C57C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7494" y="5521927"/>
            <a:ext cx="1033463" cy="101441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1A8EE9C7-F41E-4EBC-908E-D20C430C45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27238" y="552192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409219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4A2DC6AB-9225-4F0B-B23C-18376A629FA6}"/>
              </a:ext>
            </a:extLst>
          </p:cNvPr>
          <p:cNvSpPr/>
          <p:nvPr userDrawn="1"/>
        </p:nvSpPr>
        <p:spPr>
          <a:xfrm>
            <a:off x="0" y="0"/>
            <a:ext cx="7188199" cy="212407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C3522FD-8832-42D5-8D95-9097775CB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8200" y="0"/>
            <a:ext cx="5003800" cy="6858000"/>
          </a:xfrm>
        </p:spPr>
        <p:txBody>
          <a:bodyPr/>
          <a:lstStyle/>
          <a:p>
            <a:endParaRPr lang="x-none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C7BDCC7-30B9-4067-8A97-B4836A13DF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550863"/>
            <a:ext cx="6234112" cy="361950"/>
          </a:xfrm>
        </p:spPr>
        <p:txBody>
          <a:bodyPr lIns="0" tIns="0" rIns="0" bIns="0"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cap="all" spc="300" dirty="0" smtClean="0">
                <a:solidFill>
                  <a:schemeClr val="bg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297867FB-B834-496C-B038-B2BF39E72A78}"/>
              </a:ext>
            </a:extLst>
          </p:cNvPr>
          <p:cNvCxnSpPr>
            <a:cxnSpLocks/>
          </p:cNvCxnSpPr>
          <p:nvPr userDrawn="1"/>
        </p:nvCxnSpPr>
        <p:spPr>
          <a:xfrm>
            <a:off x="3874782" y="2606912"/>
            <a:ext cx="0" cy="3519883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>
            <a:extLst>
              <a:ext uri="{FF2B5EF4-FFF2-40B4-BE49-F238E27FC236}">
                <a16:creationId xmlns:a16="http://schemas.microsoft.com/office/drawing/2014/main" id="{DD24BDAF-14C3-4917-BFCB-3015772A7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788" y="931474"/>
            <a:ext cx="5256212" cy="276225"/>
          </a:xfrm>
        </p:spPr>
        <p:txBody>
          <a:bodyPr lIns="0" tIns="0" rIns="0" bIns="0" anchor="ctr" anchorCtr="0">
            <a:noAutofit/>
          </a:bodyPr>
          <a:lstStyle>
            <a:lvl1pPr>
              <a:defRPr sz="1400">
                <a:solidFill>
                  <a:schemeClr val="bg1"/>
                </a:solidFill>
                <a:cs typeface="Sanskrit Text" panose="020B0502040204020203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ECCC43F-946E-4C2E-B4C8-D631B882D3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1395650"/>
            <a:ext cx="5256212" cy="184666"/>
          </a:xfrm>
        </p:spPr>
        <p:txBody>
          <a:bodyPr lIns="0" tIns="0" rIns="0" bIns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  <a:lvl7pPr>
              <a:defRPr lang="ru-RU" sz="1400" kern="1200" dirty="0" smtClean="0">
                <a:solidFill>
                  <a:schemeClr val="bg1"/>
                </a:solidFill>
                <a:latin typeface="Scope One" panose="02060403030504020204" pitchFamily="18" charset="0"/>
                <a:ea typeface="+mn-ea"/>
                <a:cs typeface="Scope One" panose="02060403030504020204" pitchFamily="18" charset="0"/>
              </a:defRPr>
            </a:lvl7pPr>
          </a:lstStyle>
          <a:p>
            <a:pPr marL="0" lvl="0" indent="-3111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7464346-686A-4A7E-8217-3D9219C32F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789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A39C6285-265F-4F2E-A474-E0FA7C4E8B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2776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79071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e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76E4-939E-47A4-A5BE-4102127B7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065" y="553699"/>
            <a:ext cx="10515600" cy="358996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000" kern="1200" spc="300" dirty="0">
                <a:solidFill>
                  <a:schemeClr val="tx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GB" altLang="ru-RU" dirty="0">
                <a:solidFill>
                  <a:schemeClr val="tx1"/>
                </a:solidFill>
              </a:rPr>
              <a:t>PROPOSED TEAM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D7EF7D59-2B75-4CB5-B13F-790B12287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463"/>
            <a:ext cx="12191999" cy="184665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ADFE29B2-033D-4063-89E2-81B92321841E}"/>
              </a:ext>
            </a:extLst>
          </p:cNvPr>
          <p:cNvSpPr/>
          <p:nvPr userDrawn="1"/>
        </p:nvSpPr>
        <p:spPr>
          <a:xfrm>
            <a:off x="0" y="1160463"/>
            <a:ext cx="12192000" cy="1846659"/>
          </a:xfrm>
          <a:prstGeom prst="rect">
            <a:avLst/>
          </a:prstGeom>
          <a:solidFill>
            <a:srgbClr val="1C4243">
              <a:alpha val="9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81906E5E-7CDF-4567-9CE3-1B7E75B681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6575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0D4887CC-F6BD-450D-8655-34BF4D0D4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9267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id="{27E8A1B7-F20D-4F7A-BF63-B7ED671CB7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04904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03F9296-173A-4864-82D2-3FD2089C8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34722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73114028-03FA-44B0-AA32-8E527E499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0359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F861D44A-956E-4A94-AA54-3FE8096D9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58726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E4B37569-4FF0-4630-AC45-98F51DE310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6574" y="3298119"/>
            <a:ext cx="3184524" cy="2820119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43506E7A-FC2B-400F-A4D1-8806193E0E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9267" y="3298119"/>
            <a:ext cx="3184524" cy="2820119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644B9917-6088-4915-8138-AD61BC5EF77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01960" y="3298119"/>
            <a:ext cx="3184524" cy="2820119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512949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18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51EA11-7FE4-41C2-BF74-BF138EDE55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1904" y="2036672"/>
            <a:ext cx="4916884" cy="3411628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A6A8A65-75DA-4B93-AC79-A6195A09C0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8055" y="147680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lang="en-GB" dirty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0" indent="0">
              <a:buNone/>
              <a:defRPr>
                <a:solidFill>
                  <a:srgbClr val="00AAB4"/>
                </a:solidFill>
              </a:defRPr>
            </a:lvl5pPr>
          </a:lstStyle>
          <a:p>
            <a:pPr lvl="4"/>
            <a:r>
              <a:rPr lang="en-US" dirty="0"/>
              <a:t>Write Your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9B859B8-F858-4EBA-95A4-23779FA050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7788" y="2036672"/>
            <a:ext cx="2752385" cy="4197730"/>
          </a:xfrm>
        </p:spPr>
        <p:txBody>
          <a:bodyPr/>
          <a:lstStyle>
            <a:lvl1pPr>
              <a:defRPr lang="en-US" dirty="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2AF1DD8-832D-40B1-A545-85AD6837D45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15790" y="2036672"/>
            <a:ext cx="2752385" cy="4197730"/>
          </a:xfrm>
        </p:spPr>
        <p:txBody>
          <a:bodyPr/>
          <a:lstStyle>
            <a:lvl1pPr>
              <a:defRPr lang="en-US" dirty="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436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4DAED260-B505-4316-ACC8-72160F84A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8710151" cy="6858000"/>
          </a:xfrm>
          <a:custGeom>
            <a:avLst/>
            <a:gdLst>
              <a:gd name="connsiteX0" fmla="*/ 0 w 8958263"/>
              <a:gd name="connsiteY0" fmla="*/ 0 h 7064376"/>
              <a:gd name="connsiteX1" fmla="*/ 8958263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6122298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4929602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7620 h 7071996"/>
              <a:gd name="connsiteX1" fmla="*/ 4883882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0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1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54495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263" h="7071996">
                <a:moveTo>
                  <a:pt x="0" y="7620"/>
                </a:moveTo>
                <a:lnTo>
                  <a:pt x="4854495" y="0"/>
                </a:lnTo>
                <a:lnTo>
                  <a:pt x="8958263" y="7071996"/>
                </a:lnTo>
                <a:lnTo>
                  <a:pt x="0" y="7071996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d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F318BC-B413-49C4-8C1A-495FF0AABF7D}"/>
              </a:ext>
            </a:extLst>
          </p:cNvPr>
          <p:cNvGrpSpPr/>
          <p:nvPr userDrawn="1"/>
        </p:nvGrpSpPr>
        <p:grpSpPr>
          <a:xfrm>
            <a:off x="6244102" y="2632989"/>
            <a:ext cx="1511327" cy="2304568"/>
            <a:chOff x="6246006" y="2632989"/>
            <a:chExt cx="1511327" cy="2304568"/>
          </a:xfrm>
        </p:grpSpPr>
        <p:sp>
          <p:nvSpPr>
            <p:cNvPr id="10" name="Shape 1207">
              <a:extLst>
                <a:ext uri="{FF2B5EF4-FFF2-40B4-BE49-F238E27FC236}">
                  <a16:creationId xmlns:a16="http://schemas.microsoft.com/office/drawing/2014/main" id="{4D5648E3-EC62-4AD1-AE18-4C68226FA27A}"/>
                </a:ext>
              </a:extLst>
            </p:cNvPr>
            <p:cNvSpPr/>
            <p:nvPr/>
          </p:nvSpPr>
          <p:spPr>
            <a:xfrm>
              <a:off x="6246006" y="2632989"/>
              <a:ext cx="624977" cy="76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" name="Shape 1208">
              <a:extLst>
                <a:ext uri="{FF2B5EF4-FFF2-40B4-BE49-F238E27FC236}">
                  <a16:creationId xmlns:a16="http://schemas.microsoft.com/office/drawing/2014/main" id="{F5EA661C-F7A6-48D7-8F23-AA14315AB11A}"/>
                </a:ext>
              </a:extLst>
            </p:cNvPr>
            <p:cNvSpPr/>
            <p:nvPr/>
          </p:nvSpPr>
          <p:spPr>
            <a:xfrm>
              <a:off x="6690081" y="3401165"/>
              <a:ext cx="624985" cy="7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" name="Shape 1209">
              <a:extLst>
                <a:ext uri="{FF2B5EF4-FFF2-40B4-BE49-F238E27FC236}">
                  <a16:creationId xmlns:a16="http://schemas.microsoft.com/office/drawing/2014/main" id="{377CFDF3-DB97-4DF3-900E-F5DC2D0BB333}"/>
                </a:ext>
              </a:extLst>
            </p:cNvPr>
            <p:cNvSpPr/>
            <p:nvPr/>
          </p:nvSpPr>
          <p:spPr>
            <a:xfrm>
              <a:off x="7132364" y="4169342"/>
              <a:ext cx="624969" cy="76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6411465-EEBF-4EC4-B0B5-B3DD71A4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3699" y="2288706"/>
            <a:ext cx="3149595" cy="296334"/>
          </a:xfrm>
        </p:spPr>
        <p:txBody>
          <a:bodyPr lIns="0" rIns="0">
            <a:normAutofit/>
          </a:bodyPr>
          <a:lstStyle>
            <a:lvl1pPr marL="0" indent="0">
              <a:buNone/>
              <a:defRPr sz="1300" b="0" baseline="0">
                <a:solidFill>
                  <a:srgbClr val="00AAB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FBBDDE5-B4A1-4954-90A0-3B64D1BFA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3952" y="2529049"/>
            <a:ext cx="3087347" cy="22889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784DD96-BC3A-47DA-B49F-89B984D720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4001" y="2319630"/>
            <a:ext cx="303998" cy="313358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300" b="0" baseline="0">
                <a:solidFill>
                  <a:srgbClr val="00AAB4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d-ID" dirty="0"/>
              <a:t>01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959E0A35-6C32-42D9-8E0F-DF24175C10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4659" y="3096330"/>
            <a:ext cx="303998" cy="294570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300" b="0" baseline="0">
                <a:solidFill>
                  <a:srgbClr val="00AAB4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d-ID" dirty="0"/>
              <a:t>01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27CB694-EB10-4D70-9356-EA3D5EDF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6549" y="3855110"/>
            <a:ext cx="303998" cy="294570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300" b="0" baseline="0">
                <a:solidFill>
                  <a:srgbClr val="00AAB4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d-ID" dirty="0"/>
              <a:t>01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83C57EF-A06B-44B1-A04F-20083431F7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425" y="4634010"/>
            <a:ext cx="303998" cy="294570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300" b="0" baseline="0">
                <a:solidFill>
                  <a:srgbClr val="00AAB4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d-ID" dirty="0"/>
              <a:t>01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FCE2AC1-EC0B-4CE6-9AB8-94001E7153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5117" y="1213863"/>
            <a:ext cx="5360524" cy="296334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800" b="1" spc="50" baseline="0">
                <a:solidFill>
                  <a:schemeClr val="bg1">
                    <a:lumMod val="50000"/>
                  </a:schemeClr>
                </a:solidFill>
                <a:latin typeface="Scope One" panose="02060403030504020204" pitchFamily="18" charset="0"/>
                <a:cs typeface="Scope One" panose="02060403030504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FA4F2E5-DC70-4553-BABF-CDC5B499EB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33" y="3048152"/>
            <a:ext cx="3082465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E118ADB-425D-45A8-B4AC-1500FF195B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1786" y="3328692"/>
            <a:ext cx="3087347" cy="228894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6F393E3-8B70-4BB4-A59C-1941418EBB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9133" y="3814040"/>
            <a:ext cx="3082465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38FE511-22EA-4445-8C0F-7F6B499B89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9387" y="4094580"/>
            <a:ext cx="2755814" cy="228894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73353F5-CE17-46BE-BF71-53A4852D2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6967" y="4576438"/>
            <a:ext cx="3243533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D308473-77B2-4233-B14A-A07100121B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07220" y="4867620"/>
            <a:ext cx="2217980" cy="428280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37BA1-845D-4D45-9384-D6E3B2435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5117" y="513626"/>
            <a:ext cx="5384383" cy="565938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spc="300" dirty="0">
                <a:solidFill>
                  <a:srgbClr val="00AAB4"/>
                </a:solidFill>
                <a:latin typeface="+mj-lt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490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0">
            <a:extLst>
              <a:ext uri="{FF2B5EF4-FFF2-40B4-BE49-F238E27FC236}">
                <a16:creationId xmlns:a16="http://schemas.microsoft.com/office/drawing/2014/main" id="{94C6EDFF-0E48-4BF5-8A03-FAEB195B3B9B}"/>
              </a:ext>
            </a:extLst>
          </p:cNvPr>
          <p:cNvSpPr/>
          <p:nvPr userDrawn="1"/>
        </p:nvSpPr>
        <p:spPr>
          <a:xfrm>
            <a:off x="3764823" y="-29561"/>
            <a:ext cx="8438299" cy="6917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677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24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AC43733-15D3-4BD7-B7A4-1629FD8C9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113" y="-30163"/>
            <a:ext cx="8447087" cy="6932841"/>
          </a:xfrm>
          <a:custGeom>
            <a:avLst/>
            <a:gdLst>
              <a:gd name="connsiteX0" fmla="*/ 0 w 8447087"/>
              <a:gd name="connsiteY0" fmla="*/ 0 h 6918326"/>
              <a:gd name="connsiteX1" fmla="*/ 8447087 w 8447087"/>
              <a:gd name="connsiteY1" fmla="*/ 0 h 6918326"/>
              <a:gd name="connsiteX2" fmla="*/ 8447087 w 8447087"/>
              <a:gd name="connsiteY2" fmla="*/ 6918326 h 6918326"/>
              <a:gd name="connsiteX3" fmla="*/ 0 w 8447087"/>
              <a:gd name="connsiteY3" fmla="*/ 6918326 h 6918326"/>
              <a:gd name="connsiteX4" fmla="*/ 0 w 8447087"/>
              <a:gd name="connsiteY4" fmla="*/ 0 h 6918326"/>
              <a:gd name="connsiteX0" fmla="*/ 0 w 8447087"/>
              <a:gd name="connsiteY0" fmla="*/ 0 h 6932841"/>
              <a:gd name="connsiteX1" fmla="*/ 8447087 w 8447087"/>
              <a:gd name="connsiteY1" fmla="*/ 0 h 6932841"/>
              <a:gd name="connsiteX2" fmla="*/ 8447087 w 8447087"/>
              <a:gd name="connsiteY2" fmla="*/ 6918326 h 6932841"/>
              <a:gd name="connsiteX3" fmla="*/ 2656114 w 8447087"/>
              <a:gd name="connsiteY3" fmla="*/ 6932841 h 6932841"/>
              <a:gd name="connsiteX4" fmla="*/ 0 w 8447087"/>
              <a:gd name="connsiteY4" fmla="*/ 0 h 693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7087" h="6932841">
                <a:moveTo>
                  <a:pt x="0" y="0"/>
                </a:moveTo>
                <a:lnTo>
                  <a:pt x="8447087" y="0"/>
                </a:lnTo>
                <a:lnTo>
                  <a:pt x="8447087" y="6918326"/>
                </a:lnTo>
                <a:lnTo>
                  <a:pt x="2656114" y="69328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9139D5B-95AF-4FD6-92F0-5E033E51AB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001" y="3290451"/>
            <a:ext cx="3402739" cy="51698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lang="en-GB" sz="1600" kern="1200" spc="300" dirty="0">
                <a:solidFill>
                  <a:srgbClr val="00AAB4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5BC41B2-7C78-4BB2-806B-5D6311A59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001" y="4028041"/>
            <a:ext cx="3402739" cy="1487388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4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spcBef>
                <a:spcPts val="600"/>
              </a:spcBef>
              <a:defRPr>
                <a:latin typeface="+mn-lt"/>
              </a:defRPr>
            </a:lvl1pPr>
            <a:lvl2pPr>
              <a:defRPr spc="0" baseline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3147224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49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088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9AC7F-8919-4E5E-923D-80E5195D9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pic>
        <p:nvPicPr>
          <p:cNvPr id="34" name="Picture 21" descr="A picture containing wall, indoor&#10;&#10;Description generated with very high confidence">
            <a:extLst>
              <a:ext uri="{FF2B5EF4-FFF2-40B4-BE49-F238E27FC236}">
                <a16:creationId xmlns:a16="http://schemas.microsoft.com/office/drawing/2014/main" id="{90A86B2B-6E5E-4A5C-9335-13DE578961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39"/>
          <a:stretch/>
        </p:blipFill>
        <p:spPr>
          <a:xfrm>
            <a:off x="5097110" y="-1264925"/>
            <a:ext cx="7094890" cy="6664239"/>
          </a:xfrm>
          <a:prstGeom prst="rect">
            <a:avLst/>
          </a:prstGeom>
        </p:spPr>
      </p:pic>
      <p:pic>
        <p:nvPicPr>
          <p:cNvPr id="35" name="Picture 35" descr="A picture containing wall, indoor&#10;&#10;Description generated with very high confidence">
            <a:extLst>
              <a:ext uri="{FF2B5EF4-FFF2-40B4-BE49-F238E27FC236}">
                <a16:creationId xmlns:a16="http://schemas.microsoft.com/office/drawing/2014/main" id="{B9AEA6F0-8316-462E-A80A-247A4F94A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110" y="5381945"/>
            <a:ext cx="7094890" cy="1495528"/>
          </a:xfrm>
          <a:prstGeom prst="rect">
            <a:avLst/>
          </a:prstGeom>
        </p:spPr>
      </p:pic>
      <p:sp>
        <p:nvSpPr>
          <p:cNvPr id="36" name="Rectangle 32">
            <a:extLst>
              <a:ext uri="{FF2B5EF4-FFF2-40B4-BE49-F238E27FC236}">
                <a16:creationId xmlns:a16="http://schemas.microsoft.com/office/drawing/2014/main" id="{A483F582-B4A0-450F-88AC-0957E2515A96}"/>
              </a:ext>
            </a:extLst>
          </p:cNvPr>
          <p:cNvSpPr/>
          <p:nvPr userDrawn="1"/>
        </p:nvSpPr>
        <p:spPr>
          <a:xfrm>
            <a:off x="5097110" y="1307"/>
            <a:ext cx="7094890" cy="688587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55BE3B8D-BF37-44E7-8414-65F2F6F8BA7B}"/>
              </a:ext>
            </a:extLst>
          </p:cNvPr>
          <p:cNvSpPr/>
          <p:nvPr userDrawn="1"/>
        </p:nvSpPr>
        <p:spPr>
          <a:xfrm rot="16200000">
            <a:off x="8675479" y="3115571"/>
            <a:ext cx="687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95000"/>
                    <a:alpha val="36000"/>
                  </a:srgbClr>
                </a:solidFill>
                <a:effectLst/>
                <a:uLnTx/>
                <a:uFillTx/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Competitive STRENGTHS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95000"/>
                  <a:alpha val="36000"/>
                </a:srgbClr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6432BC7F-BE94-49EF-B7C6-3425EC9C8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105" y="1488655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64" name="Текст 62">
            <a:extLst>
              <a:ext uri="{FF2B5EF4-FFF2-40B4-BE49-F238E27FC236}">
                <a16:creationId xmlns:a16="http://schemas.microsoft.com/office/drawing/2014/main" id="{571CC7C4-6B73-4402-83DF-C3662448FC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105" y="2917494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65" name="Текст 62">
            <a:extLst>
              <a:ext uri="{FF2B5EF4-FFF2-40B4-BE49-F238E27FC236}">
                <a16:creationId xmlns:a16="http://schemas.microsoft.com/office/drawing/2014/main" id="{C3064235-1896-4E5B-95C7-786E58297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1105" y="4987532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660614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2925437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223678"/>
            <a:ext cx="1033463" cy="101441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292543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22367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49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Рисунок 21">
            <a:extLst>
              <a:ext uri="{FF2B5EF4-FFF2-40B4-BE49-F238E27FC236}">
                <a16:creationId xmlns:a16="http://schemas.microsoft.com/office/drawing/2014/main" id="{7BE8C904-2937-4969-A502-A814421C57C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7494" y="5521927"/>
            <a:ext cx="1033463" cy="101441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1A8EE9C7-F41E-4EBC-908E-D20C430C45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27238" y="552192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6575332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4A2DC6AB-9225-4F0B-B23C-18376A629FA6}"/>
              </a:ext>
            </a:extLst>
          </p:cNvPr>
          <p:cNvSpPr/>
          <p:nvPr userDrawn="1"/>
        </p:nvSpPr>
        <p:spPr>
          <a:xfrm>
            <a:off x="0" y="0"/>
            <a:ext cx="7188199" cy="212407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C3522FD-8832-42D5-8D95-9097775CB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8200" y="0"/>
            <a:ext cx="5003800" cy="6858000"/>
          </a:xfrm>
        </p:spPr>
        <p:txBody>
          <a:bodyPr/>
          <a:lstStyle/>
          <a:p>
            <a:endParaRPr lang="x-none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C7BDCC7-30B9-4067-8A97-B4836A13DF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550863"/>
            <a:ext cx="6234112" cy="361950"/>
          </a:xfrm>
        </p:spPr>
        <p:txBody>
          <a:bodyPr lIns="0" tIns="0" rIns="0" bIns="0"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cap="all" spc="300" dirty="0" smtClean="0">
                <a:solidFill>
                  <a:schemeClr val="bg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297867FB-B834-496C-B038-B2BF39E72A78}"/>
              </a:ext>
            </a:extLst>
          </p:cNvPr>
          <p:cNvCxnSpPr>
            <a:cxnSpLocks/>
          </p:cNvCxnSpPr>
          <p:nvPr userDrawn="1"/>
        </p:nvCxnSpPr>
        <p:spPr>
          <a:xfrm>
            <a:off x="3874782" y="2606912"/>
            <a:ext cx="0" cy="3519883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>
            <a:extLst>
              <a:ext uri="{FF2B5EF4-FFF2-40B4-BE49-F238E27FC236}">
                <a16:creationId xmlns:a16="http://schemas.microsoft.com/office/drawing/2014/main" id="{DD24BDAF-14C3-4917-BFCB-3015772A7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788" y="931474"/>
            <a:ext cx="5256212" cy="276225"/>
          </a:xfrm>
        </p:spPr>
        <p:txBody>
          <a:bodyPr lIns="0" tIns="0" rIns="0" bIns="0" anchor="ctr" anchorCtr="0">
            <a:noAutofit/>
          </a:bodyPr>
          <a:lstStyle>
            <a:lvl1pPr>
              <a:defRPr sz="1400">
                <a:solidFill>
                  <a:schemeClr val="bg1"/>
                </a:solidFill>
                <a:cs typeface="Sanskrit Text" panose="020B0502040204020203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ECCC43F-946E-4C2E-B4C8-D631B882D3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1395650"/>
            <a:ext cx="5256212" cy="184666"/>
          </a:xfrm>
        </p:spPr>
        <p:txBody>
          <a:bodyPr lIns="0" tIns="0" rIns="0" bIns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  <a:lvl7pPr>
              <a:defRPr lang="ru-RU" sz="1400" kern="1200" dirty="0" smtClean="0">
                <a:solidFill>
                  <a:schemeClr val="bg1"/>
                </a:solidFill>
                <a:latin typeface="Scope One" panose="02060403030504020204" pitchFamily="18" charset="0"/>
                <a:ea typeface="+mn-ea"/>
                <a:cs typeface="Scope One" panose="02060403030504020204" pitchFamily="18" charset="0"/>
              </a:defRPr>
            </a:lvl7pPr>
          </a:lstStyle>
          <a:p>
            <a:pPr marL="0" lvl="0" indent="-3111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7464346-686A-4A7E-8217-3D9219C32F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789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A39C6285-265F-4F2E-A474-E0FA7C4E8B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2776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0743647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145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AGENDA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18507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e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76E4-939E-47A4-A5BE-4102127B7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065" y="553699"/>
            <a:ext cx="10515600" cy="358996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000" kern="1200" spc="300" dirty="0">
                <a:solidFill>
                  <a:schemeClr val="tx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GB" altLang="ru-RU" dirty="0">
                <a:solidFill>
                  <a:schemeClr val="tx1"/>
                </a:solidFill>
              </a:rPr>
              <a:t>PROPOSED TEAM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D7EF7D59-2B75-4CB5-B13F-790B12287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463"/>
            <a:ext cx="12191999" cy="184665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ADFE29B2-033D-4063-89E2-81B92321841E}"/>
              </a:ext>
            </a:extLst>
          </p:cNvPr>
          <p:cNvSpPr/>
          <p:nvPr userDrawn="1"/>
        </p:nvSpPr>
        <p:spPr>
          <a:xfrm>
            <a:off x="0" y="1160463"/>
            <a:ext cx="12192000" cy="1846659"/>
          </a:xfrm>
          <a:prstGeom prst="rect">
            <a:avLst/>
          </a:prstGeom>
          <a:solidFill>
            <a:srgbClr val="1C4243">
              <a:alpha val="9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81906E5E-7CDF-4567-9CE3-1B7E75B681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6575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0D4887CC-F6BD-450D-8655-34BF4D0D4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9267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id="{27E8A1B7-F20D-4F7A-BF63-B7ED671CB7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04904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03F9296-173A-4864-82D2-3FD2089C8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34722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 spc="6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73114028-03FA-44B0-AA32-8E527E499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0359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F861D44A-956E-4A94-AA54-3FE8096D9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58726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E4B37569-4FF0-4630-AC45-98F51DE310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6574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43506E7A-FC2B-400F-A4D1-8806193E0E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9267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644B9917-6088-4915-8138-AD61BC5EF77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01960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035593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51EA11-7FE4-41C2-BF74-BF138EDE55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1904" y="2036672"/>
            <a:ext cx="4916884" cy="3411628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A6A8A65-75DA-4B93-AC79-A6195A09C0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8055" y="147680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lang="en-GB" dirty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0" indent="0">
              <a:buNone/>
              <a:defRPr>
                <a:solidFill>
                  <a:srgbClr val="00AAB4"/>
                </a:solidFill>
              </a:defRPr>
            </a:lvl5pPr>
          </a:lstStyle>
          <a:p>
            <a:pPr lvl="4"/>
            <a:r>
              <a:rPr lang="en-US" dirty="0"/>
              <a:t>Write Your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9B859B8-F858-4EBA-95A4-23779FA050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7788" y="2036672"/>
            <a:ext cx="2752385" cy="4197730"/>
          </a:xfrm>
        </p:spPr>
        <p:txBody>
          <a:bodyPr>
            <a:normAutofit/>
          </a:bodyPr>
          <a:lstStyle>
            <a:lvl1pPr>
              <a:defRPr lang="en-US" sz="1200" dirty="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2AF1DD8-832D-40B1-A545-85AD6837D45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15790" y="2036672"/>
            <a:ext cx="2752385" cy="4197730"/>
          </a:xfrm>
        </p:spPr>
        <p:txBody>
          <a:bodyPr>
            <a:normAutofit/>
          </a:bodyPr>
          <a:lstStyle>
            <a:lvl1pPr>
              <a:defRPr lang="en-US" sz="1200" dirty="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8457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726454" y="2167541"/>
            <a:ext cx="3089096" cy="3257749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66800" y="202179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60859" y="2631696"/>
            <a:ext cx="2004682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3366128" y="2631696"/>
            <a:ext cx="1936967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9046952" y="2631696"/>
            <a:ext cx="2135631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10083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47891" y="2083205"/>
            <a:ext cx="4097338" cy="3606155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806724" y="2404989"/>
            <a:ext cx="2455718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SUBHEADLINE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911970" y="2969048"/>
            <a:ext cx="2213229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36251" y="2961015"/>
            <a:ext cx="2258597" cy="968294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grpSp>
        <p:nvGrpSpPr>
          <p:cNvPr id="26" name="Group 10396"/>
          <p:cNvGrpSpPr/>
          <p:nvPr userDrawn="1"/>
        </p:nvGrpSpPr>
        <p:grpSpPr>
          <a:xfrm>
            <a:off x="1113655" y="4205463"/>
            <a:ext cx="491360" cy="491358"/>
            <a:chOff x="0" y="0"/>
            <a:chExt cx="849327" cy="849327"/>
          </a:xfrm>
        </p:grpSpPr>
        <p:sp>
          <p:nvSpPr>
            <p:cNvPr id="27" name="Shape 10394"/>
            <p:cNvSpPr/>
            <p:nvPr/>
          </p:nvSpPr>
          <p:spPr>
            <a:xfrm>
              <a:off x="0" y="0"/>
              <a:ext cx="849328" cy="849328"/>
            </a:xfrm>
            <a:prstGeom prst="ellipse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28" name="Shape 10395"/>
            <p:cNvSpPr/>
            <p:nvPr/>
          </p:nvSpPr>
          <p:spPr>
            <a:xfrm>
              <a:off x="218802" y="206176"/>
              <a:ext cx="462682" cy="4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16922" extrusionOk="0">
                  <a:moveTo>
                    <a:pt x="20819" y="3166"/>
                  </a:moveTo>
                  <a:cubicBezTo>
                    <a:pt x="7236" y="7712"/>
                    <a:pt x="12737" y="-4524"/>
                    <a:pt x="2202" y="1917"/>
                  </a:cubicBezTo>
                  <a:lnTo>
                    <a:pt x="0" y="2579"/>
                  </a:lnTo>
                  <a:lnTo>
                    <a:pt x="4363" y="16923"/>
                  </a:lnTo>
                  <a:lnTo>
                    <a:pt x="6767" y="16923"/>
                  </a:lnTo>
                  <a:lnTo>
                    <a:pt x="4629" y="9897"/>
                  </a:lnTo>
                  <a:cubicBezTo>
                    <a:pt x="14029" y="3309"/>
                    <a:pt x="10224" y="17076"/>
                    <a:pt x="21342" y="3569"/>
                  </a:cubicBezTo>
                  <a:cubicBezTo>
                    <a:pt x="21600" y="3255"/>
                    <a:pt x="21254" y="3020"/>
                    <a:pt x="20819" y="3166"/>
                  </a:cubicBezTo>
                  <a:close/>
                </a:path>
              </a:pathLst>
            </a:custGeom>
            <a:solidFill>
              <a:srgbClr val="00AAB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30" name="Group 10400"/>
          <p:cNvGrpSpPr/>
          <p:nvPr userDrawn="1"/>
        </p:nvGrpSpPr>
        <p:grpSpPr>
          <a:xfrm>
            <a:off x="1113655" y="5110542"/>
            <a:ext cx="491360" cy="491358"/>
            <a:chOff x="0" y="0"/>
            <a:chExt cx="849327" cy="849327"/>
          </a:xfrm>
        </p:grpSpPr>
        <p:sp>
          <p:nvSpPr>
            <p:cNvPr id="31" name="Shape 10398"/>
            <p:cNvSpPr/>
            <p:nvPr/>
          </p:nvSpPr>
          <p:spPr>
            <a:xfrm>
              <a:off x="0" y="0"/>
              <a:ext cx="849328" cy="849328"/>
            </a:xfrm>
            <a:prstGeom prst="ellipse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2" name="Shape 10399"/>
            <p:cNvSpPr/>
            <p:nvPr/>
          </p:nvSpPr>
          <p:spPr>
            <a:xfrm>
              <a:off x="176919" y="191789"/>
              <a:ext cx="495490" cy="46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8" y="21600"/>
                  </a:moveTo>
                  <a:lnTo>
                    <a:pt x="7938" y="21600"/>
                  </a:lnTo>
                  <a:lnTo>
                    <a:pt x="12785" y="12409"/>
                  </a:lnTo>
                  <a:lnTo>
                    <a:pt x="18360" y="12409"/>
                  </a:lnTo>
                  <a:cubicBezTo>
                    <a:pt x="18360" y="12409"/>
                    <a:pt x="21600" y="12409"/>
                    <a:pt x="21600" y="10800"/>
                  </a:cubicBezTo>
                  <a:cubicBezTo>
                    <a:pt x="21600" y="9191"/>
                    <a:pt x="18360" y="9191"/>
                    <a:pt x="18360" y="9191"/>
                  </a:cubicBezTo>
                  <a:lnTo>
                    <a:pt x="12785" y="9191"/>
                  </a:lnTo>
                  <a:lnTo>
                    <a:pt x="7938" y="0"/>
                  </a:lnTo>
                  <a:lnTo>
                    <a:pt x="5778" y="0"/>
                  </a:lnTo>
                  <a:lnTo>
                    <a:pt x="8465" y="9191"/>
                  </a:lnTo>
                  <a:lnTo>
                    <a:pt x="4591" y="9191"/>
                  </a:lnTo>
                  <a:lnTo>
                    <a:pt x="2160" y="6893"/>
                  </a:lnTo>
                  <a:lnTo>
                    <a:pt x="0" y="6893"/>
                  </a:lnTo>
                  <a:lnTo>
                    <a:pt x="1728" y="10800"/>
                  </a:lnTo>
                  <a:lnTo>
                    <a:pt x="0" y="14707"/>
                  </a:lnTo>
                  <a:lnTo>
                    <a:pt x="2160" y="14707"/>
                  </a:lnTo>
                  <a:lnTo>
                    <a:pt x="4591" y="12409"/>
                  </a:lnTo>
                  <a:lnTo>
                    <a:pt x="8465" y="12409"/>
                  </a:lnTo>
                  <a:cubicBezTo>
                    <a:pt x="8465" y="12409"/>
                    <a:pt x="5778" y="21600"/>
                    <a:pt x="5778" y="21600"/>
                  </a:cubicBezTo>
                  <a:close/>
                </a:path>
              </a:pathLst>
            </a:custGeom>
            <a:solidFill>
              <a:srgbClr val="00AAB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3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1836251" y="4158302"/>
            <a:ext cx="2258597" cy="780519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1836251" y="5088865"/>
            <a:ext cx="2258597" cy="780519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49096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4DAED260-B505-4316-ACC8-72160F84A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8710151" cy="6858000"/>
          </a:xfrm>
          <a:custGeom>
            <a:avLst/>
            <a:gdLst>
              <a:gd name="connsiteX0" fmla="*/ 0 w 8958263"/>
              <a:gd name="connsiteY0" fmla="*/ 0 h 7064376"/>
              <a:gd name="connsiteX1" fmla="*/ 8958263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6122298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4929602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7620 h 7071996"/>
              <a:gd name="connsiteX1" fmla="*/ 4883882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0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1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54495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263" h="7071996">
                <a:moveTo>
                  <a:pt x="0" y="7620"/>
                </a:moveTo>
                <a:lnTo>
                  <a:pt x="4854495" y="0"/>
                </a:lnTo>
                <a:lnTo>
                  <a:pt x="8958263" y="7071996"/>
                </a:lnTo>
                <a:lnTo>
                  <a:pt x="0" y="7071996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d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F318BC-B413-49C4-8C1A-495FF0AABF7D}"/>
              </a:ext>
            </a:extLst>
          </p:cNvPr>
          <p:cNvGrpSpPr/>
          <p:nvPr userDrawn="1"/>
        </p:nvGrpSpPr>
        <p:grpSpPr>
          <a:xfrm>
            <a:off x="6244102" y="2632989"/>
            <a:ext cx="1511327" cy="2304568"/>
            <a:chOff x="6246006" y="2632989"/>
            <a:chExt cx="1511327" cy="2304568"/>
          </a:xfrm>
        </p:grpSpPr>
        <p:sp>
          <p:nvSpPr>
            <p:cNvPr id="10" name="Shape 1207">
              <a:extLst>
                <a:ext uri="{FF2B5EF4-FFF2-40B4-BE49-F238E27FC236}">
                  <a16:creationId xmlns:a16="http://schemas.microsoft.com/office/drawing/2014/main" id="{4D5648E3-EC62-4AD1-AE18-4C68226FA27A}"/>
                </a:ext>
              </a:extLst>
            </p:cNvPr>
            <p:cNvSpPr/>
            <p:nvPr/>
          </p:nvSpPr>
          <p:spPr>
            <a:xfrm>
              <a:off x="6246006" y="2632989"/>
              <a:ext cx="624977" cy="76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" name="Shape 1208">
              <a:extLst>
                <a:ext uri="{FF2B5EF4-FFF2-40B4-BE49-F238E27FC236}">
                  <a16:creationId xmlns:a16="http://schemas.microsoft.com/office/drawing/2014/main" id="{F5EA661C-F7A6-48D7-8F23-AA14315AB11A}"/>
                </a:ext>
              </a:extLst>
            </p:cNvPr>
            <p:cNvSpPr/>
            <p:nvPr/>
          </p:nvSpPr>
          <p:spPr>
            <a:xfrm>
              <a:off x="6690081" y="3401165"/>
              <a:ext cx="624985" cy="7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" name="Shape 1209">
              <a:extLst>
                <a:ext uri="{FF2B5EF4-FFF2-40B4-BE49-F238E27FC236}">
                  <a16:creationId xmlns:a16="http://schemas.microsoft.com/office/drawing/2014/main" id="{377CFDF3-DB97-4DF3-900E-F5DC2D0BB333}"/>
                </a:ext>
              </a:extLst>
            </p:cNvPr>
            <p:cNvSpPr/>
            <p:nvPr/>
          </p:nvSpPr>
          <p:spPr>
            <a:xfrm>
              <a:off x="7132364" y="4169342"/>
              <a:ext cx="624969" cy="76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6411465-EEBF-4EC4-B0B5-B3DD71A4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3699" y="2288706"/>
            <a:ext cx="3149595" cy="296334"/>
          </a:xfrm>
        </p:spPr>
        <p:txBody>
          <a:bodyPr lIns="0" rIns="0">
            <a:normAutofit/>
          </a:bodyPr>
          <a:lstStyle>
            <a:lvl1pPr marL="0" indent="0">
              <a:buNone/>
              <a:defRPr sz="1300" b="0" baseline="0">
                <a:solidFill>
                  <a:srgbClr val="00AAB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FBBDDE5-B4A1-4954-90A0-3B64D1BFA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3952" y="2529049"/>
            <a:ext cx="3087347" cy="22889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FCE2AC1-EC0B-4CE6-9AB8-94001E7153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5117" y="1213863"/>
            <a:ext cx="5360524" cy="296334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800" b="1" spc="50" baseline="0">
                <a:solidFill>
                  <a:schemeClr val="bg1">
                    <a:lumMod val="50000"/>
                  </a:schemeClr>
                </a:solidFill>
                <a:latin typeface="Scope One" panose="02060403030504020204" pitchFamily="18" charset="0"/>
                <a:cs typeface="Scope One" panose="02060403030504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FA4F2E5-DC70-4553-BABF-CDC5B499EB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33" y="3048152"/>
            <a:ext cx="3082465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E118ADB-425D-45A8-B4AC-1500FF195B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1786" y="3328692"/>
            <a:ext cx="3087347" cy="228894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6F393E3-8B70-4BB4-A59C-1941418EBB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9133" y="3814040"/>
            <a:ext cx="3082465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38FE511-22EA-4445-8C0F-7F6B499B89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9387" y="4094580"/>
            <a:ext cx="2755814" cy="228894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73353F5-CE17-46BE-BF71-53A4852D2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6967" y="4576438"/>
            <a:ext cx="3243533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D308473-77B2-4233-B14A-A07100121B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07220" y="4867620"/>
            <a:ext cx="2217980" cy="428280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37BA1-845D-4D45-9384-D6E3B2435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5117" y="513626"/>
            <a:ext cx="5384383" cy="565938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spc="300" dirty="0">
                <a:solidFill>
                  <a:srgbClr val="00AAB4"/>
                </a:solidFill>
                <a:latin typeface="+mj-lt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6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0">
            <a:extLst>
              <a:ext uri="{FF2B5EF4-FFF2-40B4-BE49-F238E27FC236}">
                <a16:creationId xmlns:a16="http://schemas.microsoft.com/office/drawing/2014/main" id="{94C6EDFF-0E48-4BF5-8A03-FAEB195B3B9B}"/>
              </a:ext>
            </a:extLst>
          </p:cNvPr>
          <p:cNvSpPr/>
          <p:nvPr userDrawn="1"/>
        </p:nvSpPr>
        <p:spPr>
          <a:xfrm>
            <a:off x="3764823" y="-29561"/>
            <a:ext cx="8438299" cy="6917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677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24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AC43733-15D3-4BD7-B7A4-1629FD8C9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113" y="-30163"/>
            <a:ext cx="8447087" cy="6932841"/>
          </a:xfrm>
          <a:custGeom>
            <a:avLst/>
            <a:gdLst>
              <a:gd name="connsiteX0" fmla="*/ 0 w 8447087"/>
              <a:gd name="connsiteY0" fmla="*/ 0 h 6918326"/>
              <a:gd name="connsiteX1" fmla="*/ 8447087 w 8447087"/>
              <a:gd name="connsiteY1" fmla="*/ 0 h 6918326"/>
              <a:gd name="connsiteX2" fmla="*/ 8447087 w 8447087"/>
              <a:gd name="connsiteY2" fmla="*/ 6918326 h 6918326"/>
              <a:gd name="connsiteX3" fmla="*/ 0 w 8447087"/>
              <a:gd name="connsiteY3" fmla="*/ 6918326 h 6918326"/>
              <a:gd name="connsiteX4" fmla="*/ 0 w 8447087"/>
              <a:gd name="connsiteY4" fmla="*/ 0 h 6918326"/>
              <a:gd name="connsiteX0" fmla="*/ 0 w 8447087"/>
              <a:gd name="connsiteY0" fmla="*/ 0 h 6932841"/>
              <a:gd name="connsiteX1" fmla="*/ 8447087 w 8447087"/>
              <a:gd name="connsiteY1" fmla="*/ 0 h 6932841"/>
              <a:gd name="connsiteX2" fmla="*/ 8447087 w 8447087"/>
              <a:gd name="connsiteY2" fmla="*/ 6918326 h 6932841"/>
              <a:gd name="connsiteX3" fmla="*/ 2656114 w 8447087"/>
              <a:gd name="connsiteY3" fmla="*/ 6932841 h 6932841"/>
              <a:gd name="connsiteX4" fmla="*/ 0 w 8447087"/>
              <a:gd name="connsiteY4" fmla="*/ 0 h 693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7087" h="6932841">
                <a:moveTo>
                  <a:pt x="0" y="0"/>
                </a:moveTo>
                <a:lnTo>
                  <a:pt x="8447087" y="0"/>
                </a:lnTo>
                <a:lnTo>
                  <a:pt x="8447087" y="6918326"/>
                </a:lnTo>
                <a:lnTo>
                  <a:pt x="2656114" y="69328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9139D5B-95AF-4FD6-92F0-5E033E51AB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001" y="3290451"/>
            <a:ext cx="3402739" cy="51698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lang="en-GB" sz="1600" kern="1200" spc="300" dirty="0">
                <a:solidFill>
                  <a:srgbClr val="00AAB4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5BC41B2-7C78-4BB2-806B-5D6311A59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001" y="4028041"/>
            <a:ext cx="3402739" cy="1487388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7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7274A6-9E69-41FB-84AF-CB1433F341EB}"/>
              </a:ext>
            </a:extLst>
          </p:cNvPr>
          <p:cNvSpPr txBox="1"/>
          <p:nvPr userDrawn="1"/>
        </p:nvSpPr>
        <p:spPr>
          <a:xfrm>
            <a:off x="0" y="376237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reaching the stars for our clients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4CBF3FA5-0A42-4F07-BFC6-9BF78DB44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1155" y="2636899"/>
            <a:ext cx="3269692" cy="91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726B0-E538-4CB0-89D0-789686892FBE}"/>
              </a:ext>
            </a:extLst>
          </p:cNvPr>
          <p:cNvSpPr txBox="1"/>
          <p:nvPr userDrawn="1"/>
        </p:nvSpPr>
        <p:spPr>
          <a:xfrm>
            <a:off x="4586662" y="5978802"/>
            <a:ext cx="301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www.asterslaw.com</a:t>
            </a:r>
            <a:endParaRPr kumimoji="0" lang="uk-UA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299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3F11CFE-0B77-4B24-9976-E9B59E54DF96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EF709-82E5-487D-B600-CA7D639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0ADBA1-C16B-4717-B036-5EA82D827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62100"/>
            <a:ext cx="6667500" cy="4514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733435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609600" y="1065862"/>
            <a:ext cx="354176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НАШІ</a:t>
            </a:r>
            <a:b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</a:b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КОНТАКТИ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Pro"/>
              <a:ea typeface="+mj-ea"/>
              <a:cs typeface="+mj-cs"/>
            </a:endParaRP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470400" y="2485278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29E01D6A-D669-4560-9BB0-352330661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1600" y="2086721"/>
            <a:ext cx="1428161" cy="398557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044548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>
            <a:extLst>
              <a:ext uri="{FF2B5EF4-FFF2-40B4-BE49-F238E27FC236}">
                <a16:creationId xmlns:a16="http://schemas.microsoft.com/office/drawing/2014/main" id="{6057BAB9-94E7-47CE-B36E-AC3609F29DD1}"/>
              </a:ext>
            </a:extLst>
          </p:cNvPr>
          <p:cNvSpPr/>
          <p:nvPr userDrawn="1"/>
        </p:nvSpPr>
        <p:spPr>
          <a:xfrm>
            <a:off x="0" y="4452938"/>
            <a:ext cx="12192000" cy="55403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769905-81FD-4F2C-B223-A93ABD5722A8}"/>
              </a:ext>
            </a:extLst>
          </p:cNvPr>
          <p:cNvSpPr/>
          <p:nvPr userDrawn="1"/>
        </p:nvSpPr>
        <p:spPr>
          <a:xfrm>
            <a:off x="0" y="1150356"/>
            <a:ext cx="12192000" cy="55562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8" name="Picture 51" descr="Nissan Logo">
            <a:hlinkClick r:id="rId2" tooltip="&quot;Nissan Logo&quot;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33" y="1778965"/>
            <a:ext cx="581766" cy="4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9" descr="Toshiba Top Pa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33" y="2475877"/>
            <a:ext cx="1311276" cy="52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1" descr="Image:Glencore Logo.jpg">
            <a:hlinkClick r:id="rId5" tooltip="&quot;Image:Glencore Logo.jpg&quot;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958" y="2485465"/>
            <a:ext cx="126600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http://www.blushbeautybox.com/images/studio-line-txt-grooming-soft-clay-75ml-p10047-37248_imag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692" y="2479569"/>
            <a:ext cx="1082538" cy="41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4" descr="ABN AMRO logo.">
            <a:hlinkClick r:id="rId8" tooltip="&quot;Opens in a new window&quot;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21" b="20787"/>
          <a:stretch>
            <a:fillRect/>
          </a:stretch>
        </p:blipFill>
        <p:spPr bwMode="auto">
          <a:xfrm>
            <a:off x="3382963" y="5183188"/>
            <a:ext cx="11922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 descr="Barclays Capital Home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5764213"/>
            <a:ext cx="9985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6" descr="http://www.nonprofitresourcectr.org/CitibankFresno2007.htm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5226050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7" descr="Image:Deutsche Bank-Logo.svg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6213475"/>
            <a:ext cx="1508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8" descr="drkw_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6286500"/>
            <a:ext cx="20494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1" descr="http://www.freewebs.com/surerich/myprofile.htm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613" y="5092700"/>
            <a:ext cx="1192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2" descr="ml_brand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963" y="5156200"/>
            <a:ext cx="8715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4" descr="swedbank_182x4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50" y="6269038"/>
            <a:ext cx="12525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5" descr="SEB Group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5708650"/>
            <a:ext cx="5762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I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5588" y="5765800"/>
            <a:ext cx="9429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3" descr="csfb_logo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5707063"/>
            <a:ext cx="1022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4" descr="G:\2011 MARKETING\Web-site\Clients' Logo\Banking, finance, cap. markets\Morgan-Stanley-logo.jpg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6286500"/>
            <a:ext cx="1228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jobimu.com/wp-content/uploads/2016/06/IFC-Logo.png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600" y="5695950"/>
            <a:ext cx="7572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8" descr="http://www.cems.org/sites/default/files/content/company/image/FeedsEnclosure-cp_12_10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20"/>
          <a:stretch>
            <a:fillRect/>
          </a:stretch>
        </p:blipFill>
        <p:spPr bwMode="auto">
          <a:xfrm>
            <a:off x="10433050" y="6192838"/>
            <a:ext cx="112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https://upload.wikimedia.org/wikipedia/en/e/ef/EBRD_logo_(2).png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56" r="-10180" b="-23856"/>
          <a:stretch>
            <a:fillRect/>
          </a:stretch>
        </p:blipFill>
        <p:spPr bwMode="auto">
          <a:xfrm>
            <a:off x="8280400" y="5076825"/>
            <a:ext cx="16605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ticker.tv/news/wp-content/uploads/2016/05/MON-Logo.pn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996" y="2294902"/>
            <a:ext cx="1651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7" descr="http://www.heelbv.nl/upload/Heel_180x100_17401.pn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7915" y="1880100"/>
            <a:ext cx="1101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6" descr="C:\Users\LavrenyukO\Desktop\web-site\Logo\Competition_Antitrust\gsk_logo.jpg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995" y="3117563"/>
            <a:ext cx="1358015" cy="46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2" descr="https://encrypted-tbn1.gstatic.com/images?q=tbn:ANd9GcSomYP_bXCVlN2oDj-jO7FHvyBH64PwnFZ4c0tmNbkjCRwF0eh0eA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433" y="1885091"/>
            <a:ext cx="7826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ttp://svspu.org.ua/img/images/Coca-Cola-logo-red.jp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692" y="1823392"/>
            <a:ext cx="1066143" cy="3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s://upload.wikimedia.org/wikipedia/commons/thumb/a/a0/Wizz_Air_logo.svg/220px-Wizz_Air_logo.svg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65" y="3201830"/>
            <a:ext cx="76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illennium &amp; Copthorne Hotels PLC.  (PRNewsFoto/Millennium &amp; Copthorne Hotels plc)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958" y="3099765"/>
            <a:ext cx="14763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7" descr="C:\Users\LavrenyukO\Downloads\logo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996" y="1999889"/>
            <a:ext cx="1425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43" descr="Ð ÐµÐ·ÑÐ»ÑÑÐ°Ñ Ð¿Ð¾ÑÑÐºÑ Ð·Ð¾Ð±ÑÐ°Ð¶ÐµÐ½Ñ Ð·Ð° Ð·Ð°Ð¿Ð¸ÑÐ¾Ð¼ &quot;molson coors logo&quot;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9" t="12430" r="2962" b="14191"/>
          <a:stretch>
            <a:fillRect/>
          </a:stretch>
        </p:blipFill>
        <p:spPr bwMode="auto">
          <a:xfrm>
            <a:off x="767933" y="3196602"/>
            <a:ext cx="1337566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44" descr="General Electric (GE) Logo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05" t="7378" r="26694" b="8797"/>
          <a:stretch>
            <a:fillRect/>
          </a:stretch>
        </p:blipFill>
        <p:spPr bwMode="auto">
          <a:xfrm>
            <a:off x="10716796" y="3036265"/>
            <a:ext cx="5429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45" descr="http://1000logos.net/wp-content/uploads/2016/10/Colors-3M-Logo.jp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233" y="2496515"/>
            <a:ext cx="720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46" descr="Ð ÐµÐ·ÑÐ»ÑÑÐ°Ñ Ð¿Ð¾ÑÑÐºÑ Ð·Ð¾Ð±ÑÐ°Ð¶ÐµÐ½Ñ Ð·Ð° Ð·Ð°Ð¿Ð¸ÑÐ¾Ð¼ &quot;philip morris logo&quot;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796" y="3062209"/>
            <a:ext cx="7699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47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34" y="3993527"/>
            <a:ext cx="1251440" cy="3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8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433" y="3918586"/>
            <a:ext cx="1137569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5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796" y="3742286"/>
            <a:ext cx="774920" cy="57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DA66-E70F-426D-8D3D-7320F23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7" y="561703"/>
            <a:ext cx="10515600" cy="284921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46" name="Текст 45">
            <a:extLst>
              <a:ext uri="{FF2B5EF4-FFF2-40B4-BE49-F238E27FC236}">
                <a16:creationId xmlns:a16="http://schemas.microsoft.com/office/drawing/2014/main" id="{D7B74764-C0DC-4C6E-ACFE-12377F9C2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086" y="902880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7" name="Текст 45">
            <a:extLst>
              <a:ext uri="{FF2B5EF4-FFF2-40B4-BE49-F238E27FC236}">
                <a16:creationId xmlns:a16="http://schemas.microsoft.com/office/drawing/2014/main" id="{F8E01029-DC3E-4376-ADFB-64012C40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1587" y="4494387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pic>
        <p:nvPicPr>
          <p:cNvPr id="49" name="Рисунок 5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958" y="1898179"/>
            <a:ext cx="1451762" cy="44459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82" y="3786950"/>
            <a:ext cx="1352249" cy="5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32" y="3874756"/>
            <a:ext cx="656351" cy="4375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7586" y="3844261"/>
            <a:ext cx="886681" cy="4844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880" y="2452749"/>
            <a:ext cx="880245" cy="3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0389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exp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>
            <a:extLst>
              <a:ext uri="{FF2B5EF4-FFF2-40B4-BE49-F238E27FC236}">
                <a16:creationId xmlns:a16="http://schemas.microsoft.com/office/drawing/2014/main" id="{A356EF99-782C-45EF-B6A4-E10943858A1A}"/>
              </a:ext>
            </a:extLst>
          </p:cNvPr>
          <p:cNvSpPr/>
          <p:nvPr userDrawn="1"/>
        </p:nvSpPr>
        <p:spPr>
          <a:xfrm>
            <a:off x="0" y="4157663"/>
            <a:ext cx="12192000" cy="55562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7F0C0E-C8CD-4A38-8477-63327624B631}"/>
              </a:ext>
            </a:extLst>
          </p:cNvPr>
          <p:cNvSpPr/>
          <p:nvPr userDrawn="1"/>
        </p:nvSpPr>
        <p:spPr>
          <a:xfrm>
            <a:off x="0" y="1109663"/>
            <a:ext cx="12192000" cy="55562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7" name="Picture 2" descr="https://media.licdn.com/media/p/8/000/1c5/20a/2eac6c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8" y="2005013"/>
            <a:ext cx="16287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fsr.cvmail.com.au/ashurst/branding/img/ashurst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" t="15668" r="2966" b="14389"/>
          <a:stretch>
            <a:fillRect/>
          </a:stretch>
        </p:blipFill>
        <p:spPr bwMode="auto">
          <a:xfrm>
            <a:off x="3413125" y="3122613"/>
            <a:ext cx="8318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lex100.com/media/k2/items/cache/178044b1339d92618b3b1af938fc75de_S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632200"/>
            <a:ext cx="8175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dubchamber.ie/images/june-retention-pics/eversheds-logo-larg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2009775"/>
            <a:ext cx="14493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www.dutcharbitrationassociation.nl/sites/default/files/clients/logo-freshfields-basic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695575"/>
            <a:ext cx="9921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8" descr="http://www.gibsondunn.com/_catalogs/masterpage/images/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2038350"/>
            <a:ext cx="16684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jbb.nl/Uploads/2015/3/jones-day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2925" y="2065338"/>
            <a:ext cx="6540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https://upload.wikimedia.org/wikipedia/commons/thumb/d/d1/Linklaters.svg/640px-Linklaters.svg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3" y="3232150"/>
            <a:ext cx="13208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http://d2gh4cgq5u6bu.cloudfront.net/getasset/f0fafd25-3c29-4c49-842a-cb99062ea258/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175" y="2600325"/>
            <a:ext cx="15049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https://cdn.evbuc.com/eventlogos/91969879/nortonrosefulbrigh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436938"/>
            <a:ext cx="1122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https://www.orrick.com/-/media/Public/Images/Orrick-Logo-Social-Media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9413" y="3270250"/>
            <a:ext cx="858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7" descr="http://www.vault.com/media/9127212/White-Case-Logo-New-WWH_4_15_2015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2046288"/>
            <a:ext cx="19685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 descr="https://www.employ-ability.org.uk/apps/userfiles/images/HSF_Logo1_RG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2620963"/>
            <a:ext cx="1119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careers-us.hoganlovells.com/wp-content/themes/hogan-lovells/css/images/hl_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2459038"/>
            <a:ext cx="8667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41" descr="https://static1.squarespace.com/static/593bd011f7e0ab586c951c99/59d5117f8fd4d2bbdfaa8bce/59d5119be3df28abc9ac3e19/1507136343687/SKADDEN_LOGO_4C_process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413" y="2794000"/>
            <a:ext cx="10620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www.a4id.org/wp-content/uploads/2016/03/Weil-Gotshal-Manges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3741738"/>
            <a:ext cx="763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s://www.brightnetwork.co.uk/media/employers/logos/import/51513-blp_logo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0" y="3352800"/>
            <a:ext cx="12160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://t2.gstatic.com/images?q=tbn:ANd9GcR9nSygyn9TR4Y2JA18_82MSf_9azGShmSjQGmcNUrgWldChJDbEw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338" y="5864225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http://t2.gstatic.com/images?q=tbn:ANd9GcRcc8KQBHeAT8equLJnrFhn0ONvOcJGiaZZHUjPmP2VkBEqNpLF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25" y="5822950"/>
            <a:ext cx="7159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USUBC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5875338"/>
            <a:ext cx="908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7" descr="Legalink"/>
          <p:cNvPicPr>
            <a:picLocks noChangeAspect="1" noChangeArrowheads="1"/>
          </p:cNvPicPr>
          <p:nvPr userDrawn="1"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763" y="5140325"/>
            <a:ext cx="17700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 descr="C:\Users\LavrenyukO\AppData\Local\Microsoft\Windows\Temporary Internet Files\Content.Word\L2B trans.gif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5053013"/>
            <a:ext cx="565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C:\Users\LavrenyukO\Desktop\web-site\logo.jp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9413" y="4964113"/>
            <a:ext cx="9080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7" descr="http://www.duglasalliance.com/modules/pages/upload/images/ICC_Ukraine_cropped.jpg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763" y="6000750"/>
            <a:ext cx="14446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15" descr="https://upload.wikimedia.org/wikipedia/commons/d/d2/EBA_logo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875" y="5875338"/>
            <a:ext cx="10080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http://www.walkerclark.com/images/logos/WSG_Logo300.jp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5110163"/>
            <a:ext cx="105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40" descr="C:\Users\LavrenyukO\AppData\Local\Microsoft\Windows\Temporary Internet Files\Content.Word\elg-logo-4C.JP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5114925"/>
            <a:ext cx="1568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42" descr="http://cralaw.com/wp-content/uploads/2016/01/nw_biolegis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225" y="5103813"/>
            <a:ext cx="11033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45" descr="https://upload.wikimedia.org/wikipedia/commons/3/3a/Amcham-ukraine.png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713" y="5932488"/>
            <a:ext cx="9302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46" descr="http://uba.ua/graphics/logo.gif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5857875"/>
            <a:ext cx="6810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9C0EF445-DABE-432C-AF9A-6526C57D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7" y="561703"/>
            <a:ext cx="10515600" cy="284921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42" name="Текст 45">
            <a:extLst>
              <a:ext uri="{FF2B5EF4-FFF2-40B4-BE49-F238E27FC236}">
                <a16:creationId xmlns:a16="http://schemas.microsoft.com/office/drawing/2014/main" id="{0D7E119D-9059-4423-B7B7-05D24012B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086" y="1104132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3" name="Текст 45">
            <a:extLst>
              <a:ext uri="{FF2B5EF4-FFF2-40B4-BE49-F238E27FC236}">
                <a16:creationId xmlns:a16="http://schemas.microsoft.com/office/drawing/2014/main" id="{FCBD8439-8896-4734-9C89-BBE755A116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6" y="4152320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3204764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4C06CB-7D3F-44AF-A2D4-29937D8B9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50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AD72B5-1882-43B3-9295-1C5E4865C3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205038"/>
          </a:xfrm>
          <a:solidFill>
            <a:srgbClr val="1C4243">
              <a:alpha val="80000"/>
            </a:srgbClr>
          </a:solidFill>
        </p:spPr>
        <p:txBody>
          <a:bodyPr lIns="828000" tIns="540000" anchor="t" anchorCtr="0">
            <a:noAutofit/>
          </a:bodyPr>
          <a:lstStyle>
            <a:lvl1pPr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0559A4-FE53-4BAA-A075-4356EC70C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143" y="1484312"/>
            <a:ext cx="2617787" cy="538162"/>
          </a:xfrm>
        </p:spPr>
        <p:txBody>
          <a:bodyPr lIns="0" tIns="0" rIns="0" bIns="0">
            <a:noAutofit/>
          </a:bodyPr>
          <a:lstStyle>
            <a:lvl2pPr>
              <a:defRPr spc="100" baseline="0">
                <a:solidFill>
                  <a:schemeClr val="bg1"/>
                </a:solidFill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72E312-D678-4C96-9115-9A9478E400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9625" y="1484312"/>
            <a:ext cx="2700338" cy="549275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B3BF37-458A-40B7-85E7-5ED4E2BFC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70900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ABC8D1-092C-47B6-9B81-3551261BF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249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6877C9A3-75CD-4F20-9223-432C8918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2765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3909E52E-1D76-4E80-9D66-4EE2E33D04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884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396966F7-59E9-46BD-8F53-7AF2AA0108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49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32C27137-17BA-4434-AE0B-25FECFF16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2765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B2D84585-532E-4425-BD92-627532B4AE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6884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28CC504-2CA5-4BBC-BCCC-D5CEF8C2A2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88" y="2521013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80DA6BF1-0C18-4F02-8B7A-4988AE677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8165" y="2521013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F2E17C57-777E-41B0-8EBD-B58E8B4362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6884" y="2521013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5" name="Picture Placeholder 49">
            <a:extLst>
              <a:ext uri="{FF2B5EF4-FFF2-40B4-BE49-F238E27FC236}">
                <a16:creationId xmlns:a16="http://schemas.microsoft.com/office/drawing/2014/main" id="{4DCDFFE5-C825-45B3-B67D-B3C950919A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143" y="4655488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6" name="Picture Placeholder 49">
            <a:extLst>
              <a:ext uri="{FF2B5EF4-FFF2-40B4-BE49-F238E27FC236}">
                <a16:creationId xmlns:a16="http://schemas.microsoft.com/office/drawing/2014/main" id="{934655CC-84B3-4193-9CDA-C5AA500DFF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12765" y="4655488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7" name="Picture Placeholder 49">
            <a:extLst>
              <a:ext uri="{FF2B5EF4-FFF2-40B4-BE49-F238E27FC236}">
                <a16:creationId xmlns:a16="http://schemas.microsoft.com/office/drawing/2014/main" id="{0B77B2AF-3BFC-46F1-BDA4-1A468992DEF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6884" y="4655488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33544052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4C06CB-7D3F-44AF-A2D4-29937D8B9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50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AD72B5-1882-43B3-9295-1C5E4865C3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205038"/>
          </a:xfrm>
          <a:solidFill>
            <a:srgbClr val="1C4243">
              <a:alpha val="80000"/>
            </a:srgbClr>
          </a:solidFill>
        </p:spPr>
        <p:txBody>
          <a:bodyPr lIns="828000" tIns="540000" anchor="t" anchorCtr="0">
            <a:noAutofit/>
          </a:bodyPr>
          <a:lstStyle>
            <a:lvl1pPr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0559A4-FE53-4BAA-A075-4356EC70C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143" y="1484312"/>
            <a:ext cx="2617787" cy="538162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spc="8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72E312-D678-4C96-9115-9A9478E400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39068" y="1484312"/>
            <a:ext cx="2700338" cy="549275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B3BF37-458A-40B7-85E7-5ED4E2BFC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1544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ABC8D1-092C-47B6-9B81-3551261BF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249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6877C9A3-75CD-4F20-9223-432C8918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2765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3909E52E-1D76-4E80-9D66-4EE2E33D04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884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396966F7-59E9-46BD-8F53-7AF2AA0108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49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32C27137-17BA-4434-AE0B-25FECFF16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2765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B2D84585-532E-4425-BD92-627532B4AE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6884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Calibri light italic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28CC504-2CA5-4BBC-BCCC-D5CEF8C2A2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88" y="2521013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80DA6BF1-0C18-4F02-8B7A-4988AE677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8165" y="2521013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F2E17C57-777E-41B0-8EBD-B58E8B4362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6884" y="2521013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5" name="Picture Placeholder 49">
            <a:extLst>
              <a:ext uri="{FF2B5EF4-FFF2-40B4-BE49-F238E27FC236}">
                <a16:creationId xmlns:a16="http://schemas.microsoft.com/office/drawing/2014/main" id="{4DCDFFE5-C825-45B3-B67D-B3C950919A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143" y="4655488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6" name="Picture Placeholder 49">
            <a:extLst>
              <a:ext uri="{FF2B5EF4-FFF2-40B4-BE49-F238E27FC236}">
                <a16:creationId xmlns:a16="http://schemas.microsoft.com/office/drawing/2014/main" id="{934655CC-84B3-4193-9CDA-C5AA500DFF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12765" y="4655488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7" name="Picture Placeholder 49">
            <a:extLst>
              <a:ext uri="{FF2B5EF4-FFF2-40B4-BE49-F238E27FC236}">
                <a16:creationId xmlns:a16="http://schemas.microsoft.com/office/drawing/2014/main" id="{0B77B2AF-3BFC-46F1-BDA4-1A468992DEF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6884" y="4655488"/>
            <a:ext cx="1962150" cy="8016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0D97DE83-0393-425A-A86C-014F736F9EC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05606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68192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DA66-E70F-426D-8D3D-7320F231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7" y="561703"/>
            <a:ext cx="10515600" cy="284921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6057BAB9-94E7-47CE-B36E-AC3609F29DD1}"/>
              </a:ext>
            </a:extLst>
          </p:cNvPr>
          <p:cNvSpPr/>
          <p:nvPr userDrawn="1"/>
        </p:nvSpPr>
        <p:spPr>
          <a:xfrm>
            <a:off x="0" y="4157602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1769905-81FD-4F2C-B223-A93ABD5722A8}"/>
              </a:ext>
            </a:extLst>
          </p:cNvPr>
          <p:cNvSpPr/>
          <p:nvPr userDrawn="1"/>
        </p:nvSpPr>
        <p:spPr>
          <a:xfrm>
            <a:off x="12" y="1110163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3" descr="logo_add_505">
            <a:extLst>
              <a:ext uri="{FF2B5EF4-FFF2-40B4-BE49-F238E27FC236}">
                <a16:creationId xmlns:a16="http://schemas.microsoft.com/office/drawing/2014/main" id="{0DC0EE86-672B-47F8-BA11-C63F93EEA1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045" y="1843254"/>
            <a:ext cx="743080" cy="55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Nissan Logo">
            <a:hlinkClick r:id="rId3" tooltip="&quot;Nissan Logo&quot;"/>
            <a:extLst>
              <a:ext uri="{FF2B5EF4-FFF2-40B4-BE49-F238E27FC236}">
                <a16:creationId xmlns:a16="http://schemas.microsoft.com/office/drawing/2014/main" id="{B56CF474-DDFD-4C6A-A316-8CCEADC623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58" y="1945735"/>
            <a:ext cx="528326" cy="4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9" descr="Toshiba Top Page">
            <a:extLst>
              <a:ext uri="{FF2B5EF4-FFF2-40B4-BE49-F238E27FC236}">
                <a16:creationId xmlns:a16="http://schemas.microsoft.com/office/drawing/2014/main" id="{9C887EA7-7946-47E5-99F5-D3F8C730E0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58" y="2778876"/>
            <a:ext cx="1026348" cy="4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 descr="Image:Glencore Logo.jpg">
            <a:hlinkClick r:id="rId6" tooltip="&quot;Image:Glencore Logo.jpg&quot;"/>
            <a:extLst>
              <a:ext uri="{FF2B5EF4-FFF2-40B4-BE49-F238E27FC236}">
                <a16:creationId xmlns:a16="http://schemas.microsoft.com/office/drawing/2014/main" id="{6DBB86B8-E939-430C-9BF4-4303352052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091" y="2840889"/>
            <a:ext cx="1052696" cy="3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8" descr="http://www.blushbeautybox.com/images/studio-line-txt-grooming-soft-clay-75ml-p10047-37248_image.jpg">
            <a:extLst>
              <a:ext uri="{FF2B5EF4-FFF2-40B4-BE49-F238E27FC236}">
                <a16:creationId xmlns:a16="http://schemas.microsoft.com/office/drawing/2014/main" id="{EC2593A4-7335-44DE-915E-1256F5B14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661" y="2774086"/>
            <a:ext cx="1011854" cy="3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4" descr="ABN AMRO logo.">
            <a:hlinkClick r:id="rId9" tooltip="&quot;Opens in a new window&quot;"/>
            <a:extLst>
              <a:ext uri="{FF2B5EF4-FFF2-40B4-BE49-F238E27FC236}">
                <a16:creationId xmlns:a16="http://schemas.microsoft.com/office/drawing/2014/main" id="{8CA14AFE-A33B-4C44-AD55-3B7A2B604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21" b="20787"/>
          <a:stretch>
            <a:fillRect/>
          </a:stretch>
        </p:blipFill>
        <p:spPr bwMode="auto">
          <a:xfrm>
            <a:off x="3382547" y="4933137"/>
            <a:ext cx="1192106" cy="32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5" descr="Barclays Capital Home">
            <a:hlinkClick r:id="rId11"/>
            <a:extLst>
              <a:ext uri="{FF2B5EF4-FFF2-40B4-BE49-F238E27FC236}">
                <a16:creationId xmlns:a16="http://schemas.microsoft.com/office/drawing/2014/main" id="{74A3438F-BB6B-49D6-BD50-21985DA4A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87" y="5661701"/>
            <a:ext cx="997514" cy="31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6" descr="http://www.nonprofitresourcectr.org/CitibankFresno2007.htm">
            <a:hlinkClick r:id="rId13" invalidUrl="http://images.google.com.ua/imgres?imgurl=http://www.nonprofitresourcectr.org/citibank logo small.jpg&amp;imgrefurl=http://www.nonprofitresourcectr.org/CitibankFresno2007.htm&amp;h=260&amp;w=1011&amp;sz=45&amp;tbnid=XfalqgQ8dnaLFM:&amp;tbnh=39&amp;tbnw=150&amp;prev=/images?q=citibank,+logo&amp;um=1&amp;start=1&amp;sa=X&amp;oi=images&amp;ct=image&amp;cd=1"/>
            <a:extLst>
              <a:ext uri="{FF2B5EF4-FFF2-40B4-BE49-F238E27FC236}">
                <a16:creationId xmlns:a16="http://schemas.microsoft.com/office/drawing/2014/main" id="{F7855DCD-35F3-4B0F-A2D3-1A16A565C6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87" y="4974631"/>
            <a:ext cx="1016060" cy="2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7" descr="Image:Deutsche Bank-Logo.svg">
            <a:hlinkClick r:id="rId15"/>
            <a:extLst>
              <a:ext uri="{FF2B5EF4-FFF2-40B4-BE49-F238E27FC236}">
                <a16:creationId xmlns:a16="http://schemas.microsoft.com/office/drawing/2014/main" id="{06E0C0B4-C9CF-4C97-BE30-5A89BB96C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9753" y="6214256"/>
            <a:ext cx="1509520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8" descr="drkw_logo">
            <a:extLst>
              <a:ext uri="{FF2B5EF4-FFF2-40B4-BE49-F238E27FC236}">
                <a16:creationId xmlns:a16="http://schemas.microsoft.com/office/drawing/2014/main" id="{3411AE36-66DE-460E-B052-1A1F8A7E8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73" y="6286515"/>
            <a:ext cx="2049342" cy="2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1" descr="http://www.freewebs.com/surerich/myprofile.htm">
            <a:hlinkClick r:id="rId18" invalidUrl="http://images.google.com.ua/imgres?imgurl=http://www.freewebs.com/surerich/HSBC logo.JPG&amp;imgrefurl=http://www.freewebs.com/surerich/myprofile.htm&amp;h=1181&amp;w=2953&amp;sz=337&amp;tbnid=E4CoOO3Piv3diM:&amp;tbnh=60&amp;tbnw=150&amp;prev=/images?q=hsbc,+logo&amp;um=1&amp;start=1&amp;sa=X&amp;oi=images&amp;ct=image&amp;cd=1"/>
            <a:extLst>
              <a:ext uri="{FF2B5EF4-FFF2-40B4-BE49-F238E27FC236}">
                <a16:creationId xmlns:a16="http://schemas.microsoft.com/office/drawing/2014/main" id="{0544D583-945C-48E3-A6A8-3ABD33A2BC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426" y="4841632"/>
            <a:ext cx="1192250" cy="4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2" descr="ml_brand">
            <a:extLst>
              <a:ext uri="{FF2B5EF4-FFF2-40B4-BE49-F238E27FC236}">
                <a16:creationId xmlns:a16="http://schemas.microsoft.com/office/drawing/2014/main" id="{7F57F265-0117-40F9-B77A-2AB5CDC75C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899" y="4904989"/>
            <a:ext cx="871666" cy="2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4" descr="swedbank_182x41">
            <a:extLst>
              <a:ext uri="{FF2B5EF4-FFF2-40B4-BE49-F238E27FC236}">
                <a16:creationId xmlns:a16="http://schemas.microsoft.com/office/drawing/2014/main" id="{A6DB70F4-15D5-4F99-9208-E7CA1D7BB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858" y="6268453"/>
            <a:ext cx="1253186" cy="2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5" descr="SEB Group">
            <a:hlinkClick r:id="rId22"/>
            <a:extLst>
              <a:ext uri="{FF2B5EF4-FFF2-40B4-BE49-F238E27FC236}">
                <a16:creationId xmlns:a16="http://schemas.microsoft.com/office/drawing/2014/main" id="{6BBA75E7-53A9-4A83-8563-E6B830E11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953" y="5605678"/>
            <a:ext cx="577580" cy="4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1" descr="ING">
            <a:extLst>
              <a:ext uri="{FF2B5EF4-FFF2-40B4-BE49-F238E27FC236}">
                <a16:creationId xmlns:a16="http://schemas.microsoft.com/office/drawing/2014/main" id="{CD6FB545-C539-4A55-9CE9-A22FE3530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812" y="5661865"/>
            <a:ext cx="944528" cy="2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3" descr="csfb_logo">
            <a:extLst>
              <a:ext uri="{FF2B5EF4-FFF2-40B4-BE49-F238E27FC236}">
                <a16:creationId xmlns:a16="http://schemas.microsoft.com/office/drawing/2014/main" id="{742B4819-067A-4135-A4CA-4B3E580BC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730" y="5603422"/>
            <a:ext cx="1021358" cy="2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" descr="G:\2011 MARKETING\Web-site\Clients' Logo\Banking, finance, cap. markets\Morgan-Stanley-logo.jpg">
            <a:extLst>
              <a:ext uri="{FF2B5EF4-FFF2-40B4-BE49-F238E27FC236}">
                <a16:creationId xmlns:a16="http://schemas.microsoft.com/office/drawing/2014/main" id="{62D245D9-FF91-492B-9868-9A06C6D300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730" y="6287222"/>
            <a:ext cx="1228892" cy="2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http://www.jobimu.com/wp-content/uploads/2016/06/IFC-Logo.png">
            <a:extLst>
              <a:ext uri="{FF2B5EF4-FFF2-40B4-BE49-F238E27FC236}">
                <a16:creationId xmlns:a16="http://schemas.microsoft.com/office/drawing/2014/main" id="{66B6610B-8E69-40A4-8C46-5A1FECFCAF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549" y="5593482"/>
            <a:ext cx="757004" cy="4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>
            <a:extLst>
              <a:ext uri="{FF2B5EF4-FFF2-40B4-BE49-F238E27FC236}">
                <a16:creationId xmlns:a16="http://schemas.microsoft.com/office/drawing/2014/main" id="{D7B74764-C0DC-4C6E-ACFE-12377F9C2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086" y="1104132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7" name="Текст 45">
            <a:extLst>
              <a:ext uri="{FF2B5EF4-FFF2-40B4-BE49-F238E27FC236}">
                <a16:creationId xmlns:a16="http://schemas.microsoft.com/office/drawing/2014/main" id="{F8E01029-DC3E-4376-ADFB-64012C40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6" y="4152320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pic>
        <p:nvPicPr>
          <p:cNvPr id="43" name="Рисунок 18" descr="http://www.cems.org/sites/default/files/content/company/image/FeedsEnclosure-cp_12_10.png">
            <a:extLst>
              <a:ext uri="{FF2B5EF4-FFF2-40B4-BE49-F238E27FC236}">
                <a16:creationId xmlns:a16="http://schemas.microsoft.com/office/drawing/2014/main" id="{986AD4EA-472B-435D-9AA7-36E7C8A78B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20"/>
          <a:stretch/>
        </p:blipFill>
        <p:spPr bwMode="auto">
          <a:xfrm>
            <a:off x="10432463" y="6192957"/>
            <a:ext cx="1125123" cy="3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 descr="https://upload.wikimedia.org/wikipedia/en/e/ef/EBRD_logo_(2).png">
            <a:extLst>
              <a:ext uri="{FF2B5EF4-FFF2-40B4-BE49-F238E27FC236}">
                <a16:creationId xmlns:a16="http://schemas.microsoft.com/office/drawing/2014/main" id="{464A53DC-EF64-4D34-8606-994B3E5F35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56" r="-10179" b="-23856"/>
          <a:stretch/>
        </p:blipFill>
        <p:spPr bwMode="auto">
          <a:xfrm>
            <a:off x="8279753" y="4825554"/>
            <a:ext cx="1660979" cy="5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http://epoch.kiev.ua/files/images/beiersdorf%20logo.png">
            <a:extLst>
              <a:ext uri="{FF2B5EF4-FFF2-40B4-BE49-F238E27FC236}">
                <a16:creationId xmlns:a16="http://schemas.microsoft.com/office/drawing/2014/main" id="{DE190A71-39D4-4DA2-AEAB-5EA5D41EC2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28" r="-17775" b="-13128"/>
          <a:stretch/>
        </p:blipFill>
        <p:spPr bwMode="auto">
          <a:xfrm>
            <a:off x="2694467" y="2736900"/>
            <a:ext cx="1140729" cy="4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http://ticker.tv/news/wp-content/uploads/2016/05/MON-Logo.png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03" y="2598952"/>
            <a:ext cx="1651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17" descr="http://www.heelbv.nl/upload/Heel_180x100_17401.pn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944" y="2040266"/>
            <a:ext cx="1102989" cy="3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16" descr="C:\Users\LavrenyukO\Desktop\web-site\Logo\Competition_Antitrust\gsk_logo.jp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03" y="3541929"/>
            <a:ext cx="1257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2" descr="https://encrypted-tbn1.gstatic.com/images?q=tbn:ANd9GcSomYP_bXCVlN2oDj-jO7FHvyBH64PwnFZ4c0tmNbkjCRwF0eh0eA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898" y="2059810"/>
            <a:ext cx="782649" cy="28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 descr="http://svspu.org.ua/img/images/Coca-Cola-logo-red.jp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653" y="2022820"/>
            <a:ext cx="1004127" cy="3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https://upload.wikimedia.org/wikipedia/commons/thumb/a/a0/Wizz_Air_logo.svg/220px-Wizz_Air_logo.svg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307" y="3608590"/>
            <a:ext cx="762312" cy="34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 descr="Millennium &amp; Copthorne Hotels PLC.  (PRNewsFoto/Millennium &amp; Copthorne Hotels plc)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686" y="3489605"/>
            <a:ext cx="1476981" cy="4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17" descr="C:\Users\LavrenyukO\Downloads\logo.png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03" y="2166297"/>
            <a:ext cx="1426378" cy="2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Рисунок 55" descr="Ð ÐµÐ·ÑÐ»ÑÑÐ°Ñ Ð¿Ð¾ÑÑÐºÑ Ð·Ð¾Ð±ÑÐ°Ð¶ÐµÐ½Ñ Ð·Ð° Ð·Ð°Ð¿Ð¸ÑÐ¾Ð¼ &quot;molson coors logo&quot;"/>
          <p:cNvPicPr/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12430" r="2961" b="14190"/>
          <a:stretch/>
        </p:blipFill>
        <p:spPr bwMode="auto">
          <a:xfrm>
            <a:off x="816632" y="3650366"/>
            <a:ext cx="1119160" cy="325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 descr="General Electric (GE) Logo"/>
          <p:cNvPicPr/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05" t="7378" r="26693" b="8796"/>
          <a:stretch/>
        </p:blipFill>
        <p:spPr bwMode="auto">
          <a:xfrm>
            <a:off x="10764045" y="3426498"/>
            <a:ext cx="544270" cy="547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Рисунок 57" descr="http://1000logos.net/wp-content/uploads/2016/10/Colors-3M-Logo.jpg"/>
          <p:cNvPicPr/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2045" y="2799631"/>
            <a:ext cx="721689" cy="353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 descr="Ð ÐµÐ·ÑÐ»ÑÑÐ°Ñ Ð¿Ð¾ÑÑÐºÑ Ð·Ð¾Ð±ÑÐ°Ð¶ÐµÐ½Ñ Ð·Ð° Ð·Ð°Ð¿Ð¸ÑÐ¾Ð¼ &quot;philip morris logo&quot;"/>
          <p:cNvPicPr/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661" y="3452926"/>
            <a:ext cx="769293" cy="520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762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exp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A356EF99-782C-45EF-B6A4-E10943858A1A}"/>
              </a:ext>
            </a:extLst>
          </p:cNvPr>
          <p:cNvSpPr/>
          <p:nvPr userDrawn="1"/>
        </p:nvSpPr>
        <p:spPr>
          <a:xfrm>
            <a:off x="0" y="4157602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7F0C0E-C8CD-4A38-8477-63327624B631}"/>
              </a:ext>
            </a:extLst>
          </p:cNvPr>
          <p:cNvSpPr/>
          <p:nvPr userDrawn="1"/>
        </p:nvSpPr>
        <p:spPr>
          <a:xfrm>
            <a:off x="12" y="1110163"/>
            <a:ext cx="12192000" cy="554917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Picture 2" descr="https://media.licdn.com/media/p/8/000/1c5/20a/2eac6c0.png">
            <a:extLst>
              <a:ext uri="{FF2B5EF4-FFF2-40B4-BE49-F238E27FC236}">
                <a16:creationId xmlns:a16="http://schemas.microsoft.com/office/drawing/2014/main" id="{A247CD2E-3469-4990-B2A0-3658370F95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637" y="2004361"/>
            <a:ext cx="1629038" cy="1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sr.cvmail.com.au/ashurst/branding/img/ashurst-logo.png">
            <a:extLst>
              <a:ext uri="{FF2B5EF4-FFF2-40B4-BE49-F238E27FC236}">
                <a16:creationId xmlns:a16="http://schemas.microsoft.com/office/drawing/2014/main" id="{C169AF2E-95BF-46A8-B5E2-1E363014DD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" t="15667" r="2967" b="14389"/>
          <a:stretch/>
        </p:blipFill>
        <p:spPr bwMode="auto">
          <a:xfrm>
            <a:off x="3412527" y="3122032"/>
            <a:ext cx="832078" cy="2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lex100.com/media/k2/items/cache/178044b1339d92618b3b1af938fc75de_S.jpg">
            <a:extLst>
              <a:ext uri="{FF2B5EF4-FFF2-40B4-BE49-F238E27FC236}">
                <a16:creationId xmlns:a16="http://schemas.microsoft.com/office/drawing/2014/main" id="{8BB198CB-9BA8-40F0-BE0F-F777A47666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0171" y="3631923"/>
            <a:ext cx="816790" cy="3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bchamber.ie/images/june-retention-pics/eversheds-logo-large.jpg">
            <a:extLst>
              <a:ext uri="{FF2B5EF4-FFF2-40B4-BE49-F238E27FC236}">
                <a16:creationId xmlns:a16="http://schemas.microsoft.com/office/drawing/2014/main" id="{45EC72F9-45AE-47BB-B4AC-57705DAC7D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6615" y="2010048"/>
            <a:ext cx="1450430" cy="3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dutcharbitrationassociation.nl/sites/default/files/clients/logo-freshfields-basic.png">
            <a:extLst>
              <a:ext uri="{FF2B5EF4-FFF2-40B4-BE49-F238E27FC236}">
                <a16:creationId xmlns:a16="http://schemas.microsoft.com/office/drawing/2014/main" id="{F4E4F2C5-9E46-4A66-A529-CE17AA6AA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14" y="2695203"/>
            <a:ext cx="991410" cy="3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28" descr="http://www.gibsondunn.com/_catalogs/masterpage/images/logo.png">
            <a:extLst>
              <a:ext uri="{FF2B5EF4-FFF2-40B4-BE49-F238E27FC236}">
                <a16:creationId xmlns:a16="http://schemas.microsoft.com/office/drawing/2014/main" id="{093CAA2A-E574-42DD-BCBD-5A69B280B0D0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533" y="2038336"/>
            <a:ext cx="1668680" cy="15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jbb.nl/Uploads/2015/3/jones-day.jpg">
            <a:extLst>
              <a:ext uri="{FF2B5EF4-FFF2-40B4-BE49-F238E27FC236}">
                <a16:creationId xmlns:a16="http://schemas.microsoft.com/office/drawing/2014/main" id="{C174F3E2-3231-43D1-B28C-87B7FB4DB7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3034" y="2064791"/>
            <a:ext cx="654388" cy="4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upload.wikimedia.org/wikipedia/commons/thumb/d/d1/Linklaters.svg/640px-Linklaters.svg.png">
            <a:extLst>
              <a:ext uri="{FF2B5EF4-FFF2-40B4-BE49-F238E27FC236}">
                <a16:creationId xmlns:a16="http://schemas.microsoft.com/office/drawing/2014/main" id="{7CEA3E80-22F8-41DC-8481-2F6372A606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74" y="3232671"/>
            <a:ext cx="1321696" cy="1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d2gh4cgq5u6bu.cloudfront.net/getasset/f0fafd25-3c29-4c49-842a-cb99062ea258/">
            <a:extLst>
              <a:ext uri="{FF2B5EF4-FFF2-40B4-BE49-F238E27FC236}">
                <a16:creationId xmlns:a16="http://schemas.microsoft.com/office/drawing/2014/main" id="{E5E69E77-96AD-46FA-9357-52BD50210C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7739" y="2600143"/>
            <a:ext cx="1504626" cy="2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s://cdn.evbuc.com/eventlogos/91969879/nortonrosefulbright.png">
            <a:extLst>
              <a:ext uri="{FF2B5EF4-FFF2-40B4-BE49-F238E27FC236}">
                <a16:creationId xmlns:a16="http://schemas.microsoft.com/office/drawing/2014/main" id="{04121DAB-EF35-428C-B029-8F17E14622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414" y="3436980"/>
            <a:ext cx="1122632" cy="4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https://www.orrick.com/-/media/Public/Images/Orrick-Logo-Social-Media.png">
            <a:extLst>
              <a:ext uri="{FF2B5EF4-FFF2-40B4-BE49-F238E27FC236}">
                <a16:creationId xmlns:a16="http://schemas.microsoft.com/office/drawing/2014/main" id="{E07E238D-D06B-40F2-BD42-54E52DB9644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8816" y="3270777"/>
            <a:ext cx="860032" cy="4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37" descr="http://www.vault.com/media/9127212/White-Case-Logo-New-WWH_4_15_2015.jpg">
            <a:extLst>
              <a:ext uri="{FF2B5EF4-FFF2-40B4-BE49-F238E27FC236}">
                <a16:creationId xmlns:a16="http://schemas.microsoft.com/office/drawing/2014/main" id="{FA227273-4EDE-4532-B2B6-FD0705196708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7002" y="2046166"/>
            <a:ext cx="1968852" cy="183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30" descr="https://www.employ-ability.org.uk/apps/userfiles/images/HSF_Logo1_RGB.jpg">
            <a:extLst>
              <a:ext uri="{FF2B5EF4-FFF2-40B4-BE49-F238E27FC236}">
                <a16:creationId xmlns:a16="http://schemas.microsoft.com/office/drawing/2014/main" id="{93458110-F05C-44BF-86E8-539BC4ADE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396" y="2620414"/>
            <a:ext cx="1119134" cy="4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areers-us.hoganlovells.com/wp-content/themes/hogan-lovells/css/images/hl_logo.png">
            <a:extLst>
              <a:ext uri="{FF2B5EF4-FFF2-40B4-BE49-F238E27FC236}">
                <a16:creationId xmlns:a16="http://schemas.microsoft.com/office/drawing/2014/main" id="{D17355D9-E86F-4E2E-8C73-7F2152EF29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859" y="2459435"/>
            <a:ext cx="866560" cy="5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41" descr="https://static1.squarespace.com/static/593bd011f7e0ab586c951c99/59d5117f8fd4d2bbdfaa8bce/59d5119be3df28abc9ac3e19/1507136343687/SKADDEN_LOGO_4C_process.jpg">
            <a:extLst>
              <a:ext uri="{FF2B5EF4-FFF2-40B4-BE49-F238E27FC236}">
                <a16:creationId xmlns:a16="http://schemas.microsoft.com/office/drawing/2014/main" id="{07184418-32BE-4533-A73E-D07A9EBF873A}"/>
              </a:ext>
            </a:extLst>
          </p:cNvPr>
          <p:cNvPicPr/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5451" y="2793759"/>
            <a:ext cx="1062042" cy="200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4" descr="http://www.a4id.org/wp-content/uploads/2016/03/Weil-Gotshal-Manges.png">
            <a:extLst>
              <a:ext uri="{FF2B5EF4-FFF2-40B4-BE49-F238E27FC236}">
                <a16:creationId xmlns:a16="http://schemas.microsoft.com/office/drawing/2014/main" id="{8DD61916-C15D-4C5C-907D-1EB77AA66F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7" y="3742305"/>
            <a:ext cx="763434" cy="2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www.brightnetwork.co.uk/media/employers/logos/import/51513-blp_logo.png">
            <a:extLst>
              <a:ext uri="{FF2B5EF4-FFF2-40B4-BE49-F238E27FC236}">
                <a16:creationId xmlns:a16="http://schemas.microsoft.com/office/drawing/2014/main" id="{D406537F-D2C7-4FED-99AC-4884653432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055" y="3353314"/>
            <a:ext cx="1216910" cy="6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http://t2.gstatic.com/images?q=tbn:ANd9GcR9nSygyn9TR4Y2JA18_82MSf_9azGShmSjQGmcNUrgWldChJDbEw">
            <a:extLst>
              <a:ext uri="{FF2B5EF4-FFF2-40B4-BE49-F238E27FC236}">
                <a16:creationId xmlns:a16="http://schemas.microsoft.com/office/drawing/2014/main" id="{A0297DE9-75E2-46BA-857E-FC17B9FD5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889" y="5864512"/>
            <a:ext cx="646236" cy="6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http://t2.gstatic.com/images?q=tbn:ANd9GcRcc8KQBHeAT8equLJnrFhn0ONvOcJGiaZZHUjPmP2VkBEqNpLF">
            <a:extLst>
              <a:ext uri="{FF2B5EF4-FFF2-40B4-BE49-F238E27FC236}">
                <a16:creationId xmlns:a16="http://schemas.microsoft.com/office/drawing/2014/main" id="{CAB50E76-F3A0-4B7D-829F-878CC13A6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204" y="5822757"/>
            <a:ext cx="716882" cy="7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USUBC">
            <a:hlinkClick r:id="rId21"/>
            <a:extLst>
              <a:ext uri="{FF2B5EF4-FFF2-40B4-BE49-F238E27FC236}">
                <a16:creationId xmlns:a16="http://schemas.microsoft.com/office/drawing/2014/main" id="{1EDFF84C-3E39-45FF-AC6E-B0B4CA918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346" y="5875538"/>
            <a:ext cx="907497" cy="6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17" descr="Legalink">
            <a:extLst>
              <a:ext uri="{FF2B5EF4-FFF2-40B4-BE49-F238E27FC236}">
                <a16:creationId xmlns:a16="http://schemas.microsoft.com/office/drawing/2014/main" id="{00BFB3E4-D88E-44CA-9BD6-8820B36BD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r:link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899" y="5114590"/>
            <a:ext cx="1769891" cy="38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6" descr="C:\Users\LavrenyukO\AppData\Local\Microsoft\Windows\Temporary Internet Files\Content.Word\L2B trans.gif">
            <a:extLst>
              <a:ext uri="{FF2B5EF4-FFF2-40B4-BE49-F238E27FC236}">
                <a16:creationId xmlns:a16="http://schemas.microsoft.com/office/drawing/2014/main" id="{2E7E3895-C768-4962-9C9C-DF47A1C6C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199" y="5058331"/>
            <a:ext cx="564573" cy="4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 descr="C:\Users\LavrenyukO\Desktop\web-site\logo.jpg">
            <a:extLst>
              <a:ext uri="{FF2B5EF4-FFF2-40B4-BE49-F238E27FC236}">
                <a16:creationId xmlns:a16="http://schemas.microsoft.com/office/drawing/2014/main" id="{C3CABAB8-8BE8-435A-976A-84C642946C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816" y="4964417"/>
            <a:ext cx="908728" cy="5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7" descr="http://www.duglasalliance.com/modules/pages/upload/images/ICC_Ukraine_cropped.jpg">
            <a:extLst>
              <a:ext uri="{FF2B5EF4-FFF2-40B4-BE49-F238E27FC236}">
                <a16:creationId xmlns:a16="http://schemas.microsoft.com/office/drawing/2014/main" id="{E5DB8C40-09AC-4E5F-80F4-332C87F63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4433" y="6000762"/>
            <a:ext cx="1444640" cy="44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5" descr="https://upload.wikimedia.org/wikipedia/commons/d/d2/EBA_logo.png">
            <a:extLst>
              <a:ext uri="{FF2B5EF4-FFF2-40B4-BE49-F238E27FC236}">
                <a16:creationId xmlns:a16="http://schemas.microsoft.com/office/drawing/2014/main" id="{5FE34A67-586A-4BB0-B9C9-DBB76AAC9A04}"/>
              </a:ext>
            </a:extLst>
          </p:cNvPr>
          <p:cNvPicPr/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103" y="5875538"/>
            <a:ext cx="1008363" cy="6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5" descr="http://www.walkerclark.com/images/logos/WSG_Logo300.jpg">
            <a:extLst>
              <a:ext uri="{FF2B5EF4-FFF2-40B4-BE49-F238E27FC236}">
                <a16:creationId xmlns:a16="http://schemas.microsoft.com/office/drawing/2014/main" id="{E0600B85-901A-4BA7-9BEB-C3F16334F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650" y="5131145"/>
            <a:ext cx="1052877" cy="41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40" descr="C:\Users\LavrenyukO\AppData\Local\Microsoft\Windows\Temporary Internet Files\Content.Word\elg-logo-4C.JPG">
            <a:extLst>
              <a:ext uri="{FF2B5EF4-FFF2-40B4-BE49-F238E27FC236}">
                <a16:creationId xmlns:a16="http://schemas.microsoft.com/office/drawing/2014/main" id="{D6472E62-38D3-4670-8A07-F78AE1D5A492}"/>
              </a:ext>
            </a:extLst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3780" y="5081107"/>
            <a:ext cx="1569354" cy="41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42" descr="http://cralaw.com/wp-content/uploads/2016/01/nw_biolegis.png">
            <a:extLst>
              <a:ext uri="{FF2B5EF4-FFF2-40B4-BE49-F238E27FC236}">
                <a16:creationId xmlns:a16="http://schemas.microsoft.com/office/drawing/2014/main" id="{154D77E9-4359-4870-AC86-EE7ADAF1DFC0}"/>
              </a:ext>
            </a:extLst>
          </p:cNvPr>
          <p:cNvPicPr/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0052" y="5103305"/>
            <a:ext cx="1103145" cy="42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45" descr="https://upload.wikimedia.org/wikipedia/commons/3/3a/Amcham-ukraine.png">
            <a:extLst>
              <a:ext uri="{FF2B5EF4-FFF2-40B4-BE49-F238E27FC236}">
                <a16:creationId xmlns:a16="http://schemas.microsoft.com/office/drawing/2014/main" id="{12AC0511-CA33-4C66-9609-12C08157512D}"/>
              </a:ext>
            </a:extLst>
          </p:cNvPr>
          <p:cNvPicPr/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370" y="5932678"/>
            <a:ext cx="931159" cy="50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46" descr="http://uba.ua/graphics/logo.gif">
            <a:extLst>
              <a:ext uri="{FF2B5EF4-FFF2-40B4-BE49-F238E27FC236}">
                <a16:creationId xmlns:a16="http://schemas.microsoft.com/office/drawing/2014/main" id="{4909BF1E-FEFD-42A8-8C4E-B212E67E8760}"/>
              </a:ext>
            </a:extLst>
          </p:cNvPr>
          <p:cNvPicPr/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53" y="5858470"/>
            <a:ext cx="680657" cy="6716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9C0EF445-DABE-432C-AF9A-6526C57D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7" y="561703"/>
            <a:ext cx="10515600" cy="284921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42" name="Текст 45">
            <a:extLst>
              <a:ext uri="{FF2B5EF4-FFF2-40B4-BE49-F238E27FC236}">
                <a16:creationId xmlns:a16="http://schemas.microsoft.com/office/drawing/2014/main" id="{0D7E119D-9059-4423-B7B7-05D24012B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086" y="1104132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3" name="Текст 45">
            <a:extLst>
              <a:ext uri="{FF2B5EF4-FFF2-40B4-BE49-F238E27FC236}">
                <a16:creationId xmlns:a16="http://schemas.microsoft.com/office/drawing/2014/main" id="{FCBD8439-8896-4734-9C89-BBE755A116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086" y="4152320"/>
            <a:ext cx="5705005" cy="554917"/>
          </a:xfrm>
        </p:spPr>
        <p:txBody>
          <a:bodyPr lIns="0" tIns="0" rIns="0" bIns="0" anchor="ctr" anchorCtr="0"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62" y="5159208"/>
            <a:ext cx="1046761" cy="3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8020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4C06CB-7D3F-44AF-A2D4-29937D8B9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50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AD72B5-1882-43B3-9295-1C5E4865C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2205038"/>
          </a:xfrm>
          <a:solidFill>
            <a:srgbClr val="1C4243">
              <a:alpha val="80000"/>
            </a:srgbClr>
          </a:solidFill>
        </p:spPr>
        <p:txBody>
          <a:bodyPr lIns="828000" tIns="540000" anchor="t" anchorCtr="0">
            <a:noAutofit/>
          </a:bodyPr>
          <a:lstStyle>
            <a:lvl1pPr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0559A4-FE53-4BAA-A075-4356EC70C4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143" y="1484312"/>
            <a:ext cx="2617787" cy="538162"/>
          </a:xfrm>
        </p:spPr>
        <p:txBody>
          <a:bodyPr lIns="0" tIns="0" rIns="0" bIns="0">
            <a:noAutofit/>
          </a:bodyPr>
          <a:lstStyle>
            <a:lvl2pPr>
              <a:defRPr spc="100" baseline="0">
                <a:solidFill>
                  <a:schemeClr val="bg1"/>
                </a:solidFill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lvl="1"/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72E312-D678-4C96-9115-9A9478E40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9625" y="1484312"/>
            <a:ext cx="2700338" cy="549275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B3BF37-458A-40B7-85E7-5ED4E2BFCE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0900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ABC8D1-092C-47B6-9B81-3551261BF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249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6877C9A3-75CD-4F20-9223-432C8918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2765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3909E52E-1D76-4E80-9D66-4EE2E33D04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884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396966F7-59E9-46BD-8F53-7AF2AA0108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49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32C27137-17BA-4434-AE0B-25FECFF16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2765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B2D84585-532E-4425-BD92-627532B4AE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6884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28CC504-2CA5-4BBC-BCCC-D5CEF8C2A2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88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80DA6BF1-0C18-4F02-8B7A-4988AE677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8165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F2E17C57-777E-41B0-8EBD-B58E8B4362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6884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Picture Placeholder 49">
            <a:extLst>
              <a:ext uri="{FF2B5EF4-FFF2-40B4-BE49-F238E27FC236}">
                <a16:creationId xmlns:a16="http://schemas.microsoft.com/office/drawing/2014/main" id="{4DCDFFE5-C825-45B3-B67D-B3C950919A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143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Picture Placeholder 49">
            <a:extLst>
              <a:ext uri="{FF2B5EF4-FFF2-40B4-BE49-F238E27FC236}">
                <a16:creationId xmlns:a16="http://schemas.microsoft.com/office/drawing/2014/main" id="{934655CC-84B3-4193-9CDA-C5AA500DFF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12765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Picture Placeholder 49">
            <a:extLst>
              <a:ext uri="{FF2B5EF4-FFF2-40B4-BE49-F238E27FC236}">
                <a16:creationId xmlns:a16="http://schemas.microsoft.com/office/drawing/2014/main" id="{0B77B2AF-3BFC-46F1-BDA4-1A468992DEF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6884" y="4655488"/>
            <a:ext cx="1962150" cy="801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195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93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4C06CB-7D3F-44AF-A2D4-29937D8B9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050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AD72B5-1882-43B3-9295-1C5E4865C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2205038"/>
          </a:xfrm>
          <a:solidFill>
            <a:srgbClr val="1C4243">
              <a:alpha val="80000"/>
            </a:srgbClr>
          </a:solidFill>
        </p:spPr>
        <p:txBody>
          <a:bodyPr lIns="828000" tIns="540000" anchor="t" anchorCtr="0">
            <a:noAutofit/>
          </a:bodyPr>
          <a:lstStyle>
            <a:lvl1pPr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0559A4-FE53-4BAA-A075-4356EC70C4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143" y="1484312"/>
            <a:ext cx="2617787" cy="538162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spc="80" baseline="0">
                <a:solidFill>
                  <a:schemeClr val="bg1"/>
                </a:solidFill>
              </a:defRPr>
            </a:lvl3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72E312-D678-4C96-9115-9A9478E40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068" y="1484312"/>
            <a:ext cx="2700338" cy="549275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B3BF37-458A-40B7-85E7-5ED4E2BFCE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1544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ABC8D1-092C-47B6-9B81-3551261BFD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7249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6877C9A3-75CD-4F20-9223-432C891831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2765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3909E52E-1D76-4E80-9D66-4EE2E33D04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6884" y="3402612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396966F7-59E9-46BD-8F53-7AF2AA0108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7249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7" name="Text Placeholder 38">
            <a:extLst>
              <a:ext uri="{FF2B5EF4-FFF2-40B4-BE49-F238E27FC236}">
                <a16:creationId xmlns:a16="http://schemas.microsoft.com/office/drawing/2014/main" id="{32C27137-17BA-4434-AE0B-25FECFF16C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2765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48" name="Text Placeholder 38">
            <a:extLst>
              <a:ext uri="{FF2B5EF4-FFF2-40B4-BE49-F238E27FC236}">
                <a16:creationId xmlns:a16="http://schemas.microsoft.com/office/drawing/2014/main" id="{B2D84585-532E-4425-BD92-627532B4AE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6884" y="5551820"/>
            <a:ext cx="2855913" cy="446276"/>
          </a:xfrm>
        </p:spPr>
        <p:txBody>
          <a:bodyPr lIns="0" tIns="0" rIns="0" bIns="0">
            <a:spAutoFit/>
          </a:bodyPr>
          <a:lstStyle>
            <a:lvl1pPr>
              <a:defRPr>
                <a:latin typeface="+mn-lt"/>
              </a:defRPr>
            </a:lvl1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sz="1200" i="1" dirty="0"/>
              <a:t>Calibri light italic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28CC504-2CA5-4BBC-BCCC-D5CEF8C2A2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88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80DA6BF1-0C18-4F02-8B7A-4988AE677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38165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F2E17C57-777E-41B0-8EBD-B58E8B4362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6884" y="2521013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Picture Placeholder 49">
            <a:extLst>
              <a:ext uri="{FF2B5EF4-FFF2-40B4-BE49-F238E27FC236}">
                <a16:creationId xmlns:a16="http://schemas.microsoft.com/office/drawing/2014/main" id="{4DCDFFE5-C825-45B3-B67D-B3C950919A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143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Picture Placeholder 49">
            <a:extLst>
              <a:ext uri="{FF2B5EF4-FFF2-40B4-BE49-F238E27FC236}">
                <a16:creationId xmlns:a16="http://schemas.microsoft.com/office/drawing/2014/main" id="{934655CC-84B3-4193-9CDA-C5AA500DFF3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12765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Picture Placeholder 49">
            <a:extLst>
              <a:ext uri="{FF2B5EF4-FFF2-40B4-BE49-F238E27FC236}">
                <a16:creationId xmlns:a16="http://schemas.microsoft.com/office/drawing/2014/main" id="{0B77B2AF-3BFC-46F1-BDA4-1A468992DEF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6884" y="4655488"/>
            <a:ext cx="1962150" cy="80168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0D97DE83-0393-425A-A86C-014F736F9E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05606" y="1484312"/>
            <a:ext cx="2701925" cy="528637"/>
          </a:xfrm>
        </p:spPr>
        <p:txBody>
          <a:bodyPr lIns="0" tIns="0" rIns="0" bIns="0">
            <a:noAutofit/>
          </a:bodyPr>
          <a:lstStyle>
            <a:lvl2pPr>
              <a:defRPr lang="en-US" sz="1200" b="1" kern="1200" spc="10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defRPr lang="en-US" sz="1000" kern="1200" spc="80" baseline="0" dirty="0">
                <a:solidFill>
                  <a:schemeClr val="bg1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3pPr>
          </a:lstStyle>
          <a:p>
            <a:pPr marL="0" lvl="1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marL="0" lvl="2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39986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93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7274A6-9E69-41FB-84AF-CB1433F341EB}"/>
              </a:ext>
            </a:extLst>
          </p:cNvPr>
          <p:cNvSpPr txBox="1"/>
          <p:nvPr userDrawn="1"/>
        </p:nvSpPr>
        <p:spPr>
          <a:xfrm>
            <a:off x="0" y="376237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reaching the stars for our clients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4CBF3FA5-0A42-4F07-BFC6-9BF78DB44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1155" y="2636899"/>
            <a:ext cx="3269692" cy="91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726B0-E538-4CB0-89D0-789686892FBE}"/>
              </a:ext>
            </a:extLst>
          </p:cNvPr>
          <p:cNvSpPr txBox="1"/>
          <p:nvPr userDrawn="1"/>
        </p:nvSpPr>
        <p:spPr>
          <a:xfrm>
            <a:off x="4586662" y="5978802"/>
            <a:ext cx="301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www.asterslaw.com</a:t>
            </a:r>
            <a:endParaRPr kumimoji="0" lang="uk-UA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253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D0F058ED-32C7-4A2F-90D7-DF79C91C7DC4}"/>
              </a:ext>
            </a:extLst>
          </p:cNvPr>
          <p:cNvCxnSpPr/>
          <p:nvPr userDrawn="1"/>
        </p:nvCxnSpPr>
        <p:spPr>
          <a:xfrm>
            <a:off x="6096000" y="1930400"/>
            <a:ext cx="0" cy="3543300"/>
          </a:xfrm>
          <a:prstGeom prst="line">
            <a:avLst/>
          </a:prstGeom>
          <a:ln>
            <a:solidFill>
              <a:srgbClr val="1C4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79D4DBA4-836C-4019-871B-8710CCC6F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04635"/>
            <a:ext cx="4530725" cy="116442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2400" b="1" kern="1200" spc="0" dirty="0" smtClean="0">
                <a:solidFill>
                  <a:srgbClr val="00AAB4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6717" y="2804635"/>
            <a:ext cx="3528784" cy="1128514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79553288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51BF128-0725-4FE8-9502-597A78F347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Picture 8" descr="A view of a city&#10;&#10;Description generated with very high confidence">
            <a:extLst>
              <a:ext uri="{FF2B5EF4-FFF2-40B4-BE49-F238E27FC236}">
                <a16:creationId xmlns:a16="http://schemas.microsoft.com/office/drawing/2014/main" id="{8BE10407-7DBF-4F37-970D-72F153CC8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C3BB6-3845-48A1-93A4-11F6C3FFA6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216056-7A7B-4E4E-9B48-0AB5EE370373}"/>
              </a:ext>
            </a:extLst>
          </p:cNvPr>
          <p:cNvSpPr txBox="1">
            <a:spLocks/>
          </p:cNvSpPr>
          <p:nvPr userDrawn="1"/>
        </p:nvSpPr>
        <p:spPr>
          <a:xfrm>
            <a:off x="545284" y="944756"/>
            <a:ext cx="355670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3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Pro"/>
                <a:ea typeface="+mj-ea"/>
                <a:cs typeface="+mj-cs"/>
              </a:rPr>
              <a:t>НАШІ КОНТАКТИ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Pro"/>
              <a:ea typeface="+mj-ea"/>
              <a:cs typeface="+mj-cs"/>
            </a:endParaRP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0C631F81-42DD-4018-B3CC-76B46E0F381E}"/>
              </a:ext>
            </a:extLst>
          </p:cNvPr>
          <p:cNvCxnSpPr>
            <a:cxnSpLocks/>
          </p:cNvCxnSpPr>
          <p:nvPr userDrawn="1"/>
        </p:nvCxnSpPr>
        <p:spPr>
          <a:xfrm>
            <a:off x="4940184" y="2428222"/>
            <a:ext cx="0" cy="1759344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Текст 13">
            <a:extLst>
              <a:ext uri="{FF2B5EF4-FFF2-40B4-BE49-F238E27FC236}">
                <a16:creationId xmlns:a16="http://schemas.microsoft.com/office/drawing/2014/main" id="{F09D8CFF-35A4-433E-A014-EB510558E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600" y="2924397"/>
            <a:ext cx="3632200" cy="256096"/>
          </a:xfrm>
        </p:spPr>
        <p:txBody>
          <a:bodyPr lIns="0" tIns="0" rIns="0" bIns="0">
            <a:spAutoFit/>
          </a:bodyPr>
          <a:lstStyle>
            <a:lvl1pPr>
              <a:defRPr/>
            </a:lvl1pPr>
            <a:lvl7pPr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defRPr>
            </a:lvl7pPr>
          </a:lstStyle>
          <a:p>
            <a:pPr marL="2057400" marR="0" lvl="6" indent="-20574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797703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50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/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3151986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787016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spcBef>
                <a:spcPts val="600"/>
              </a:spcBef>
              <a:defRPr>
                <a:latin typeface="+mn-lt"/>
              </a:defRPr>
            </a:lvl1pPr>
            <a:lvl2pPr>
              <a:defRPr spc="0" baseline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3147224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6023448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50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/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2925437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223678"/>
            <a:ext cx="1033463" cy="1014412"/>
          </a:xfrm>
        </p:spPr>
        <p:txBody>
          <a:bodyPr/>
          <a:lstStyle/>
          <a:p>
            <a:pPr lvl="0"/>
            <a:endParaRPr lang="x-none" noProof="0" dirty="0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292543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22367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8" name="Рисунок 21">
            <a:extLst>
              <a:ext uri="{FF2B5EF4-FFF2-40B4-BE49-F238E27FC236}">
                <a16:creationId xmlns:a16="http://schemas.microsoft.com/office/drawing/2014/main" id="{7BE8C904-2937-4969-A502-A814421C57C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7494" y="5521927"/>
            <a:ext cx="1033463" cy="1014412"/>
          </a:xfrm>
        </p:spPr>
        <p:txBody>
          <a:bodyPr/>
          <a:lstStyle/>
          <a:p>
            <a:pPr lvl="0"/>
            <a:endParaRPr lang="x-none" noProof="0" dirty="0"/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1A8EE9C7-F41E-4EBC-908E-D20C430C45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27238" y="552192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858354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>
            <a:extLst>
              <a:ext uri="{FF2B5EF4-FFF2-40B4-BE49-F238E27FC236}">
                <a16:creationId xmlns:a16="http://schemas.microsoft.com/office/drawing/2014/main" id="{4A2DC6AB-9225-4F0B-B23C-18376A629FA6}"/>
              </a:ext>
            </a:extLst>
          </p:cNvPr>
          <p:cNvSpPr/>
          <p:nvPr userDrawn="1"/>
        </p:nvSpPr>
        <p:spPr>
          <a:xfrm>
            <a:off x="0" y="0"/>
            <a:ext cx="7188200" cy="212407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297867FB-B834-496C-B038-B2BF39E72A78}"/>
              </a:ext>
            </a:extLst>
          </p:cNvPr>
          <p:cNvCxnSpPr>
            <a:cxnSpLocks/>
          </p:cNvCxnSpPr>
          <p:nvPr userDrawn="1"/>
        </p:nvCxnSpPr>
        <p:spPr>
          <a:xfrm>
            <a:off x="3875088" y="2606675"/>
            <a:ext cx="0" cy="3519488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C3522FD-8832-42D5-8D95-9097775CB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8200" y="0"/>
            <a:ext cx="5003800" cy="6858000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C7BDCC7-30B9-4067-8A97-B4836A13DF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550863"/>
            <a:ext cx="6234112" cy="361950"/>
          </a:xfrm>
        </p:spPr>
        <p:txBody>
          <a:bodyPr lIns="0" tIns="0" rIns="0" bIns="0"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cap="all" spc="300" dirty="0" smtClean="0">
                <a:solidFill>
                  <a:schemeClr val="bg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D24BDAF-14C3-4917-BFCB-3015772A7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788" y="931474"/>
            <a:ext cx="5256212" cy="276225"/>
          </a:xfrm>
        </p:spPr>
        <p:txBody>
          <a:bodyPr lIns="0" tIns="0" rIns="0" bIns="0" anchor="ctr" anchorCtr="0">
            <a:noAutofit/>
          </a:bodyPr>
          <a:lstStyle>
            <a:lvl1pPr>
              <a:defRPr sz="1400">
                <a:solidFill>
                  <a:schemeClr val="bg1"/>
                </a:solidFill>
                <a:cs typeface="Sanskrit Text" panose="020B0502040204020203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ECCC43F-946E-4C2E-B4C8-D631B882D3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1395650"/>
            <a:ext cx="5256212" cy="184666"/>
          </a:xfrm>
        </p:spPr>
        <p:txBody>
          <a:bodyPr lIns="0" tIns="0" rIns="0" bIns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  <a:lvl7pPr>
              <a:defRPr lang="ru-RU" sz="1400" kern="1200" dirty="0" smtClean="0">
                <a:solidFill>
                  <a:schemeClr val="bg1"/>
                </a:solidFill>
                <a:latin typeface="Scope One" panose="02060403030504020204" pitchFamily="18" charset="0"/>
                <a:ea typeface="+mn-ea"/>
                <a:cs typeface="Scope One" panose="02060403030504020204" pitchFamily="18" charset="0"/>
              </a:defRPr>
            </a:lvl7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7464346-686A-4A7E-8217-3D9219C32F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789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A39C6285-265F-4F2E-A474-E0FA7C4E8B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2776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3843473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/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057045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e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D7EF7D59-2B75-4CB5-B13F-790B12287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463"/>
            <a:ext cx="12191999" cy="18466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FE29B2-033D-4063-89E2-81B92321841E}"/>
              </a:ext>
            </a:extLst>
          </p:cNvPr>
          <p:cNvSpPr/>
          <p:nvPr userDrawn="1"/>
        </p:nvSpPr>
        <p:spPr>
          <a:xfrm>
            <a:off x="0" y="1160463"/>
            <a:ext cx="12192000" cy="1846262"/>
          </a:xfrm>
          <a:prstGeom prst="rect">
            <a:avLst/>
          </a:prstGeom>
          <a:solidFill>
            <a:srgbClr val="1C4243">
              <a:alpha val="9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76E4-939E-47A4-A5BE-4102127B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65" y="553699"/>
            <a:ext cx="10515600" cy="358996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000" kern="1200" spc="300" dirty="0">
                <a:solidFill>
                  <a:schemeClr val="tx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 altLang="ru-RU"/>
              <a:t>Образец заголовка</a:t>
            </a:r>
            <a:endParaRPr lang="en-US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81906E5E-7CDF-4567-9CE3-1B7E75B681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6575" y="1436688"/>
            <a:ext cx="1352550" cy="124936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0D4887CC-F6BD-450D-8655-34BF4D0D4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9267" y="1436688"/>
            <a:ext cx="1352550" cy="124936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id="{27E8A1B7-F20D-4F7A-BF63-B7ED671CB7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04904" y="1436688"/>
            <a:ext cx="1352550" cy="1249362"/>
          </a:xfrm>
        </p:spPr>
        <p:txBody>
          <a:bodyPr/>
          <a:lstStyle/>
          <a:p>
            <a:pPr lvl="0"/>
            <a:endParaRPr lang="x-none" noProof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03F9296-173A-4864-82D2-3FD2089C8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34722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 spc="6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73114028-03FA-44B0-AA32-8E527E499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0359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F861D44A-956E-4A94-AA54-3FE8096D9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58726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E4B37569-4FF0-4630-AC45-98F51DE310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6574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43506E7A-FC2B-400F-A4D1-8806193E0E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9267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644B9917-6088-4915-8138-AD61BC5EF77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01960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4925348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/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51EA11-7FE4-41C2-BF74-BF138EDE55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1904" y="2036672"/>
            <a:ext cx="4916884" cy="3411628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A6A8A65-75DA-4B93-AC79-A6195A09C05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28055" y="147680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lang="en-GB" dirty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0" indent="0">
              <a:buNone/>
              <a:defRPr>
                <a:solidFill>
                  <a:srgbClr val="00AAB4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9B859B8-F858-4EBA-95A4-23779FA050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7788" y="2036672"/>
            <a:ext cx="2752385" cy="4197730"/>
          </a:xfrm>
        </p:spPr>
        <p:txBody>
          <a:bodyPr/>
          <a:lstStyle>
            <a:lvl1pPr>
              <a:defRPr lang="en-US" sz="1200" dirty="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2AF1DD8-832D-40B1-A545-85AD6837D45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15790" y="2036672"/>
            <a:ext cx="2752385" cy="4197730"/>
          </a:xfrm>
        </p:spPr>
        <p:txBody>
          <a:bodyPr/>
          <a:lstStyle>
            <a:lvl1pPr>
              <a:defRPr lang="en-US" sz="1200" dirty="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005441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726454" y="2167541"/>
            <a:ext cx="3089096" cy="3257749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id-ID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1066800" y="202179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1060859" y="2631696"/>
            <a:ext cx="2004682" cy="2900336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3366128" y="2631696"/>
            <a:ext cx="1936967" cy="2900336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9046952" y="2631696"/>
            <a:ext cx="2135631" cy="2900336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/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588615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396"/>
          <p:cNvGrpSpPr>
            <a:grpSpLocks/>
          </p:cNvGrpSpPr>
          <p:nvPr userDrawn="1"/>
        </p:nvGrpSpPr>
        <p:grpSpPr bwMode="auto">
          <a:xfrm>
            <a:off x="1114425" y="4205288"/>
            <a:ext cx="490538" cy="492125"/>
            <a:chOff x="0" y="0"/>
            <a:chExt cx="849327" cy="849327"/>
          </a:xfrm>
        </p:grpSpPr>
        <p:sp>
          <p:nvSpPr>
            <p:cNvPr id="10" name="Shape 10394"/>
            <p:cNvSpPr>
              <a:spLocks noChangeArrowheads="1"/>
            </p:cNvSpPr>
            <p:nvPr/>
          </p:nvSpPr>
          <p:spPr bwMode="auto">
            <a:xfrm>
              <a:off x="0" y="0"/>
              <a:ext cx="849328" cy="849328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eaLnBrk="1" hangingPunct="1"/>
              <a:endParaRPr lang="uk-UA" altLang="uk-UA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0395"/>
            <p:cNvSpPr>
              <a:spLocks/>
            </p:cNvSpPr>
            <p:nvPr/>
          </p:nvSpPr>
          <p:spPr bwMode="auto">
            <a:xfrm>
              <a:off x="218802" y="206176"/>
              <a:ext cx="462682" cy="436976"/>
            </a:xfrm>
            <a:custGeom>
              <a:avLst/>
              <a:gdLst>
                <a:gd name="T0" fmla="*/ 231341 w 21431"/>
                <a:gd name="T1" fmla="*/ 218488 h 16922"/>
                <a:gd name="T2" fmla="*/ 231341 w 21431"/>
                <a:gd name="T3" fmla="*/ 218488 h 16922"/>
                <a:gd name="T4" fmla="*/ 231341 w 21431"/>
                <a:gd name="T5" fmla="*/ 218488 h 16922"/>
                <a:gd name="T6" fmla="*/ 231341 w 21431"/>
                <a:gd name="T7" fmla="*/ 218488 h 1692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31" h="16922" extrusionOk="0">
                  <a:moveTo>
                    <a:pt x="20819" y="3166"/>
                  </a:moveTo>
                  <a:cubicBezTo>
                    <a:pt x="7236" y="7712"/>
                    <a:pt x="12737" y="-4524"/>
                    <a:pt x="2202" y="1917"/>
                  </a:cubicBezTo>
                  <a:lnTo>
                    <a:pt x="0" y="2579"/>
                  </a:lnTo>
                  <a:lnTo>
                    <a:pt x="4363" y="16923"/>
                  </a:lnTo>
                  <a:lnTo>
                    <a:pt x="6767" y="16923"/>
                  </a:lnTo>
                  <a:lnTo>
                    <a:pt x="4629" y="9897"/>
                  </a:lnTo>
                  <a:cubicBezTo>
                    <a:pt x="14029" y="3309"/>
                    <a:pt x="10224" y="17076"/>
                    <a:pt x="21342" y="3569"/>
                  </a:cubicBezTo>
                  <a:cubicBezTo>
                    <a:pt x="21600" y="3255"/>
                    <a:pt x="21254" y="3020"/>
                    <a:pt x="20819" y="3166"/>
                  </a:cubicBez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uk-UA"/>
            </a:p>
          </p:txBody>
        </p:sp>
      </p:grpSp>
      <p:grpSp>
        <p:nvGrpSpPr>
          <p:cNvPr id="12" name="Group 10400"/>
          <p:cNvGrpSpPr>
            <a:grpSpLocks/>
          </p:cNvGrpSpPr>
          <p:nvPr userDrawn="1"/>
        </p:nvGrpSpPr>
        <p:grpSpPr bwMode="auto">
          <a:xfrm>
            <a:off x="1114425" y="5110163"/>
            <a:ext cx="490538" cy="492125"/>
            <a:chOff x="0" y="0"/>
            <a:chExt cx="849327" cy="849327"/>
          </a:xfrm>
        </p:grpSpPr>
        <p:sp>
          <p:nvSpPr>
            <p:cNvPr id="13" name="Shape 10398"/>
            <p:cNvSpPr>
              <a:spLocks noChangeArrowheads="1"/>
            </p:cNvSpPr>
            <p:nvPr/>
          </p:nvSpPr>
          <p:spPr bwMode="auto">
            <a:xfrm>
              <a:off x="0" y="0"/>
              <a:ext cx="849328" cy="849328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eaLnBrk="1" hangingPunct="1"/>
              <a:endParaRPr lang="uk-UA" altLang="uk-UA"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0399"/>
            <p:cNvSpPr>
              <a:spLocks/>
            </p:cNvSpPr>
            <p:nvPr/>
          </p:nvSpPr>
          <p:spPr bwMode="auto">
            <a:xfrm>
              <a:off x="176919" y="191789"/>
              <a:ext cx="495490" cy="465748"/>
            </a:xfrm>
            <a:custGeom>
              <a:avLst/>
              <a:gdLst>
                <a:gd name="T0" fmla="*/ 247745 w 21600"/>
                <a:gd name="T1" fmla="*/ 232874 h 21600"/>
                <a:gd name="T2" fmla="*/ 247745 w 21600"/>
                <a:gd name="T3" fmla="*/ 232874 h 21600"/>
                <a:gd name="T4" fmla="*/ 247745 w 21600"/>
                <a:gd name="T5" fmla="*/ 232874 h 21600"/>
                <a:gd name="T6" fmla="*/ 247745 w 21600"/>
                <a:gd name="T7" fmla="*/ 23287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778" y="21600"/>
                  </a:moveTo>
                  <a:lnTo>
                    <a:pt x="7938" y="21600"/>
                  </a:lnTo>
                  <a:lnTo>
                    <a:pt x="12785" y="12409"/>
                  </a:lnTo>
                  <a:lnTo>
                    <a:pt x="18360" y="12409"/>
                  </a:lnTo>
                  <a:cubicBezTo>
                    <a:pt x="18360" y="12409"/>
                    <a:pt x="21600" y="12409"/>
                    <a:pt x="21600" y="10800"/>
                  </a:cubicBezTo>
                  <a:cubicBezTo>
                    <a:pt x="21600" y="9191"/>
                    <a:pt x="18360" y="9191"/>
                    <a:pt x="18360" y="9191"/>
                  </a:cubicBezTo>
                  <a:lnTo>
                    <a:pt x="12785" y="9191"/>
                  </a:lnTo>
                  <a:lnTo>
                    <a:pt x="7938" y="0"/>
                  </a:lnTo>
                  <a:lnTo>
                    <a:pt x="5778" y="0"/>
                  </a:lnTo>
                  <a:lnTo>
                    <a:pt x="8465" y="9191"/>
                  </a:lnTo>
                  <a:lnTo>
                    <a:pt x="4591" y="9191"/>
                  </a:lnTo>
                  <a:lnTo>
                    <a:pt x="2160" y="6893"/>
                  </a:lnTo>
                  <a:lnTo>
                    <a:pt x="0" y="6893"/>
                  </a:lnTo>
                  <a:lnTo>
                    <a:pt x="1728" y="10800"/>
                  </a:lnTo>
                  <a:lnTo>
                    <a:pt x="0" y="14707"/>
                  </a:lnTo>
                  <a:lnTo>
                    <a:pt x="2160" y="14707"/>
                  </a:lnTo>
                  <a:lnTo>
                    <a:pt x="4591" y="12409"/>
                  </a:lnTo>
                  <a:lnTo>
                    <a:pt x="8465" y="12409"/>
                  </a:lnTo>
                  <a:cubicBezTo>
                    <a:pt x="8465" y="12409"/>
                    <a:pt x="5778" y="21600"/>
                    <a:pt x="5778" y="21600"/>
                  </a:cubicBez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uk-UA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47891" y="2083205"/>
            <a:ext cx="4097338" cy="3606155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id-ID" noProof="0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1806724" y="2404989"/>
            <a:ext cx="2455718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8911970" y="2969048"/>
            <a:ext cx="2213229" cy="2900336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1836251" y="2961015"/>
            <a:ext cx="2258597" cy="968294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1836251" y="4158302"/>
            <a:ext cx="2258597" cy="780519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1836251" y="5088865"/>
            <a:ext cx="2258597" cy="780519"/>
          </a:xfrm>
        </p:spPr>
        <p:txBody>
          <a:bodyPr lIns="0" rIns="0" numCol="1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/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9286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6243638" y="2633663"/>
            <a:ext cx="1511300" cy="2303462"/>
            <a:chOff x="6246006" y="2632989"/>
            <a:chExt cx="1511327" cy="2304568"/>
          </a:xfrm>
        </p:grpSpPr>
        <p:sp>
          <p:nvSpPr>
            <p:cNvPr id="14" name="Shape 1207"/>
            <p:cNvSpPr>
              <a:spLocks/>
            </p:cNvSpPr>
            <p:nvPr/>
          </p:nvSpPr>
          <p:spPr bwMode="auto">
            <a:xfrm>
              <a:off x="6246006" y="2632989"/>
              <a:ext cx="624977" cy="768217"/>
            </a:xfrm>
            <a:custGeom>
              <a:avLst/>
              <a:gdLst>
                <a:gd name="T0" fmla="*/ 312489 w 21600"/>
                <a:gd name="T1" fmla="*/ 384109 h 21600"/>
                <a:gd name="T2" fmla="*/ 312489 w 21600"/>
                <a:gd name="T3" fmla="*/ 384109 h 21600"/>
                <a:gd name="T4" fmla="*/ 312489 w 21600"/>
                <a:gd name="T5" fmla="*/ 384109 h 21600"/>
                <a:gd name="T6" fmla="*/ 312489 w 21600"/>
                <a:gd name="T7" fmla="*/ 38410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uk-UA"/>
            </a:p>
          </p:txBody>
        </p:sp>
        <p:sp>
          <p:nvSpPr>
            <p:cNvPr id="15" name="Shape 1208"/>
            <p:cNvSpPr>
              <a:spLocks/>
            </p:cNvSpPr>
            <p:nvPr/>
          </p:nvSpPr>
          <p:spPr bwMode="auto">
            <a:xfrm>
              <a:off x="6690081" y="3401165"/>
              <a:ext cx="624985" cy="768219"/>
            </a:xfrm>
            <a:custGeom>
              <a:avLst/>
              <a:gdLst>
                <a:gd name="T0" fmla="*/ 312493 w 21600"/>
                <a:gd name="T1" fmla="*/ 384110 h 21600"/>
                <a:gd name="T2" fmla="*/ 312493 w 21600"/>
                <a:gd name="T3" fmla="*/ 384110 h 21600"/>
                <a:gd name="T4" fmla="*/ 312493 w 21600"/>
                <a:gd name="T5" fmla="*/ 384110 h 21600"/>
                <a:gd name="T6" fmla="*/ 312493 w 21600"/>
                <a:gd name="T7" fmla="*/ 38411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uk-UA"/>
            </a:p>
          </p:txBody>
        </p:sp>
        <p:sp>
          <p:nvSpPr>
            <p:cNvPr id="16" name="Shape 1209"/>
            <p:cNvSpPr>
              <a:spLocks/>
            </p:cNvSpPr>
            <p:nvPr/>
          </p:nvSpPr>
          <p:spPr bwMode="auto">
            <a:xfrm>
              <a:off x="7132364" y="4169342"/>
              <a:ext cx="624969" cy="768215"/>
            </a:xfrm>
            <a:custGeom>
              <a:avLst/>
              <a:gdLst>
                <a:gd name="T0" fmla="*/ 312485 w 21600"/>
                <a:gd name="T1" fmla="*/ 384108 h 21600"/>
                <a:gd name="T2" fmla="*/ 312485 w 21600"/>
                <a:gd name="T3" fmla="*/ 384108 h 21600"/>
                <a:gd name="T4" fmla="*/ 312485 w 21600"/>
                <a:gd name="T5" fmla="*/ 384108 h 21600"/>
                <a:gd name="T6" fmla="*/ 312485 w 21600"/>
                <a:gd name="T7" fmla="*/ 3841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uk-UA"/>
            </a:p>
          </p:txBody>
        </p:sp>
      </p:grp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4DAED260-B505-4316-ACC8-72160F84A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8710151" cy="6858000"/>
          </a:xfrm>
          <a:custGeom>
            <a:avLst/>
            <a:gdLst>
              <a:gd name="connsiteX0" fmla="*/ 0 w 8958263"/>
              <a:gd name="connsiteY0" fmla="*/ 0 h 7064376"/>
              <a:gd name="connsiteX1" fmla="*/ 8958263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6122298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4929602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7620 h 7071996"/>
              <a:gd name="connsiteX1" fmla="*/ 4883882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0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1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54495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263" h="7071996">
                <a:moveTo>
                  <a:pt x="0" y="7620"/>
                </a:moveTo>
                <a:lnTo>
                  <a:pt x="4854495" y="0"/>
                </a:lnTo>
                <a:lnTo>
                  <a:pt x="8958263" y="7071996"/>
                </a:lnTo>
                <a:lnTo>
                  <a:pt x="0" y="7071996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6411465-EEBF-4EC4-B0B5-B3DD71A43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3699" y="2288706"/>
            <a:ext cx="3149595" cy="296334"/>
          </a:xfrm>
        </p:spPr>
        <p:txBody>
          <a:bodyPr lIns="0" rIns="0"/>
          <a:lstStyle>
            <a:lvl1pPr marL="0" indent="0">
              <a:buNone/>
              <a:defRPr sz="1300" b="0" baseline="0">
                <a:solidFill>
                  <a:srgbClr val="00AAB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FBBDDE5-B4A1-4954-90A0-3B64D1BFA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3952" y="2529049"/>
            <a:ext cx="3087347" cy="228894"/>
          </a:xfrm>
        </p:spPr>
        <p:txBody>
          <a:bodyPr lIns="0" rIns="0"/>
          <a:lstStyle>
            <a:lvl1pPr marL="0" indent="0" algn="l">
              <a:buNone/>
              <a:defRPr sz="10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FCE2AC1-EC0B-4CE6-9AB8-94001E7153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117" y="1213863"/>
            <a:ext cx="5360524" cy="296334"/>
          </a:xfrm>
        </p:spPr>
        <p:txBody>
          <a:bodyPr lIns="0" rIns="0" anchor="ctr"/>
          <a:lstStyle>
            <a:lvl1pPr marL="0" indent="0" algn="l">
              <a:buNone/>
              <a:defRPr sz="800" b="1" spc="50" baseline="0">
                <a:solidFill>
                  <a:schemeClr val="bg1">
                    <a:lumMod val="50000"/>
                  </a:schemeClr>
                </a:solidFill>
                <a:latin typeface="Scope One" panose="02060403030504020204" pitchFamily="18" charset="0"/>
                <a:cs typeface="Scope One" panose="02060403030504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FA4F2E5-DC70-4553-BABF-CDC5B499EB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21533" y="3048152"/>
            <a:ext cx="3082465" cy="342291"/>
          </a:xfrm>
        </p:spPr>
        <p:txBody>
          <a:bodyPr lIns="0" rIns="0"/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E118ADB-425D-45A8-B4AC-1500FF195B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51786" y="3328692"/>
            <a:ext cx="3087347" cy="228894"/>
          </a:xfrm>
        </p:spPr>
        <p:txBody>
          <a:bodyPr lIns="0" rIns="0"/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6F393E3-8B70-4BB4-A59C-1941418EBB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39133" y="3814040"/>
            <a:ext cx="3082465" cy="342291"/>
          </a:xfrm>
        </p:spPr>
        <p:txBody>
          <a:bodyPr lIns="0" rIns="0"/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38FE511-22EA-4445-8C0F-7F6B499B8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9387" y="4094580"/>
            <a:ext cx="2755814" cy="228894"/>
          </a:xfrm>
        </p:spPr>
        <p:txBody>
          <a:bodyPr lIns="0" rIns="0"/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73353F5-CE17-46BE-BF71-53A4852D2A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6967" y="4576438"/>
            <a:ext cx="3243533" cy="342291"/>
          </a:xfrm>
        </p:spPr>
        <p:txBody>
          <a:bodyPr lIns="0" rIns="0"/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D308473-77B2-4233-B14A-A07100121B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07220" y="4867620"/>
            <a:ext cx="2217980" cy="428280"/>
          </a:xfrm>
        </p:spPr>
        <p:txBody>
          <a:bodyPr lIns="0" rIns="0"/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37BA1-845D-4D45-9384-D6E3B243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117" y="513626"/>
            <a:ext cx="5384383" cy="565938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spc="300" dirty="0">
                <a:solidFill>
                  <a:srgbClr val="00AAB4"/>
                </a:solidFill>
                <a:latin typeface="+mj-lt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24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779293"/>
            <a:ext cx="6843712" cy="3643608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04278615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30"/>
          <p:cNvSpPr>
            <a:spLocks/>
          </p:cNvSpPr>
          <p:nvPr userDrawn="1"/>
        </p:nvSpPr>
        <p:spPr bwMode="auto">
          <a:xfrm>
            <a:off x="3765550" y="-30163"/>
            <a:ext cx="8437563" cy="6918326"/>
          </a:xfrm>
          <a:custGeom>
            <a:avLst/>
            <a:gdLst>
              <a:gd name="T0" fmla="*/ 4219150 w 21600"/>
              <a:gd name="T1" fmla="*/ 3458561 h 21600"/>
              <a:gd name="T2" fmla="*/ 4219150 w 21600"/>
              <a:gd name="T3" fmla="*/ 3458561 h 21600"/>
              <a:gd name="T4" fmla="*/ 4219150 w 21600"/>
              <a:gd name="T5" fmla="*/ 3458561 h 21600"/>
              <a:gd name="T6" fmla="*/ 4219150 w 21600"/>
              <a:gd name="T7" fmla="*/ 345856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677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24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uk-UA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AC43733-15D3-4BD7-B7A4-1629FD8C9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113" y="-30163"/>
            <a:ext cx="8447087" cy="6932841"/>
          </a:xfrm>
          <a:custGeom>
            <a:avLst/>
            <a:gdLst>
              <a:gd name="connsiteX0" fmla="*/ 0 w 8447087"/>
              <a:gd name="connsiteY0" fmla="*/ 0 h 6918326"/>
              <a:gd name="connsiteX1" fmla="*/ 8447087 w 8447087"/>
              <a:gd name="connsiteY1" fmla="*/ 0 h 6918326"/>
              <a:gd name="connsiteX2" fmla="*/ 8447087 w 8447087"/>
              <a:gd name="connsiteY2" fmla="*/ 6918326 h 6918326"/>
              <a:gd name="connsiteX3" fmla="*/ 0 w 8447087"/>
              <a:gd name="connsiteY3" fmla="*/ 6918326 h 6918326"/>
              <a:gd name="connsiteX4" fmla="*/ 0 w 8447087"/>
              <a:gd name="connsiteY4" fmla="*/ 0 h 6918326"/>
              <a:gd name="connsiteX0" fmla="*/ 0 w 8447087"/>
              <a:gd name="connsiteY0" fmla="*/ 0 h 6932841"/>
              <a:gd name="connsiteX1" fmla="*/ 8447087 w 8447087"/>
              <a:gd name="connsiteY1" fmla="*/ 0 h 6932841"/>
              <a:gd name="connsiteX2" fmla="*/ 8447087 w 8447087"/>
              <a:gd name="connsiteY2" fmla="*/ 6918326 h 6932841"/>
              <a:gd name="connsiteX3" fmla="*/ 2656114 w 8447087"/>
              <a:gd name="connsiteY3" fmla="*/ 6932841 h 6932841"/>
              <a:gd name="connsiteX4" fmla="*/ 0 w 8447087"/>
              <a:gd name="connsiteY4" fmla="*/ 0 h 693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7087" h="6932841">
                <a:moveTo>
                  <a:pt x="0" y="0"/>
                </a:moveTo>
                <a:lnTo>
                  <a:pt x="8447087" y="0"/>
                </a:lnTo>
                <a:lnTo>
                  <a:pt x="8447087" y="6918326"/>
                </a:lnTo>
                <a:lnTo>
                  <a:pt x="2656114" y="69328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pPr lvl="0"/>
            <a:endParaRPr lang="id-ID" noProof="0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9139D5B-95AF-4FD6-92F0-5E033E51A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001" y="3290451"/>
            <a:ext cx="3402739" cy="51698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lang="en-GB" sz="1600" kern="1200" spc="300" dirty="0">
                <a:solidFill>
                  <a:srgbClr val="00AAB4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5BC41B2-7C78-4BB2-806B-5D6311A59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001" y="4028041"/>
            <a:ext cx="3402739" cy="1487388"/>
          </a:xfr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57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90024" y="25249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1" y="1079350"/>
            <a:ext cx="5486411" cy="96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" y="0"/>
            <a:ext cx="12193996" cy="685687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42424" y="26773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79996" y="6190767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91" y="1079350"/>
            <a:ext cx="5486411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3524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90024" y="25249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1" y="1079350"/>
            <a:ext cx="5486411" cy="96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" y="0"/>
            <a:ext cx="12193996" cy="68568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54771" y="6141711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89" y="433135"/>
            <a:ext cx="5486411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6029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90024" y="25249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42424" y="26773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79996" y="6190767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744810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079996" y="6190767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8313" y="1196975"/>
            <a:ext cx="2559533" cy="5184775"/>
          </a:xfrm>
          <a:prstGeom prst="rect">
            <a:avLst/>
          </a:prstGeom>
          <a:solidFill>
            <a:srgbClr val="7F7F7F">
              <a:alpha val="5000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1200" b="1" dirty="0">
              <a:solidFill>
                <a:srgbClr val="7F7F7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ru-RU" sz="1200" b="1" dirty="0">
              <a:solidFill>
                <a:srgbClr val="4D4D4D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200" b="1" dirty="0">
              <a:solidFill>
                <a:srgbClr val="132727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200" b="1" cap="small" dirty="0">
              <a:solidFill>
                <a:srgbClr val="4D4D4D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7F7F7F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uk-UA" sz="1200" dirty="0">
              <a:solidFill>
                <a:srgbClr val="7F7F7F"/>
              </a:solidFill>
              <a:latin typeface="+mn-lt"/>
              <a:cs typeface="Arial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9476642" y="558998"/>
            <a:ext cx="2190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AB4"/>
              </a:buClr>
              <a:buFont typeface="Arial" panose="020B0604020202020204" pitchFamily="34" charset="0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AAB4"/>
              </a:buClr>
              <a:buSzPct val="100000"/>
              <a:buFont typeface="Calibri" panose="020F0502020204030204" pitchFamily="34" charset="0"/>
              <a:buChar char="●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b="1" i="0" dirty="0">
                <a:solidFill>
                  <a:srgbClr val="C00000"/>
                </a:solidFill>
                <a:latin typeface="+mn-lt"/>
              </a:rPr>
              <a:t>Конфіденційно</a:t>
            </a:r>
            <a:endParaRPr lang="ru-RU" altLang="ru-RU" sz="1400" b="1" i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0465"/>
            <a:ext cx="2541344" cy="44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365" y="1196974"/>
            <a:ext cx="7970104" cy="5184776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4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6041855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4AC09-B378-4CCE-9D6D-C8AA20F5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pic>
        <p:nvPicPr>
          <p:cNvPr id="6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2D96CBA-DCBF-44B7-9B4F-846E240F4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900" y="1628775"/>
            <a:ext cx="9065604" cy="3678578"/>
          </a:xfrm>
          <a:prstGeom prst="rect">
            <a:avLst/>
          </a:prstGeom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5C65CDF7-D25E-4611-B9DA-185FC8EE5ED9}"/>
              </a:ext>
            </a:extLst>
          </p:cNvPr>
          <p:cNvSpPr/>
          <p:nvPr userDrawn="1"/>
        </p:nvSpPr>
        <p:spPr>
          <a:xfrm>
            <a:off x="0" y="1628775"/>
            <a:ext cx="12202504" cy="3678578"/>
          </a:xfrm>
          <a:prstGeom prst="rect">
            <a:avLst/>
          </a:prstGeom>
          <a:gradFill flip="none" rotWithShape="1">
            <a:gsLst>
              <a:gs pos="26000">
                <a:srgbClr val="00AAB4"/>
              </a:gs>
              <a:gs pos="0">
                <a:schemeClr val="accent4"/>
              </a:gs>
              <a:gs pos="40000">
                <a:schemeClr val="accent4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AutoShape 18" descr="Judge free icon">
            <a:extLst>
              <a:ext uri="{FF2B5EF4-FFF2-40B4-BE49-F238E27FC236}">
                <a16:creationId xmlns:a16="http://schemas.microsoft.com/office/drawing/2014/main" id="{51AD51BA-C76C-44B8-AD3B-883CC799C0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5188" y="25486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" name="Rectangle 48">
            <a:extLst>
              <a:ext uri="{FF2B5EF4-FFF2-40B4-BE49-F238E27FC236}">
                <a16:creationId xmlns:a16="http://schemas.microsoft.com/office/drawing/2014/main" id="{2905FBF7-4EDA-498D-8843-F93096577A9D}"/>
              </a:ext>
            </a:extLst>
          </p:cNvPr>
          <p:cNvSpPr/>
          <p:nvPr userDrawn="1"/>
        </p:nvSpPr>
        <p:spPr>
          <a:xfrm>
            <a:off x="2679966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2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id="{4B552DD0-34AA-44D3-B4A2-76744E24A78F}"/>
              </a:ext>
            </a:extLst>
          </p:cNvPr>
          <p:cNvSpPr/>
          <p:nvPr userDrawn="1"/>
        </p:nvSpPr>
        <p:spPr>
          <a:xfrm>
            <a:off x="5110798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3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E0305722-86FA-4986-BA4F-85C54EAAFB37}"/>
              </a:ext>
            </a:extLst>
          </p:cNvPr>
          <p:cNvSpPr/>
          <p:nvPr userDrawn="1"/>
        </p:nvSpPr>
        <p:spPr>
          <a:xfrm>
            <a:off x="7454884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4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4554292F-9A86-4E6A-BE8B-250CB0E20355}"/>
              </a:ext>
            </a:extLst>
          </p:cNvPr>
          <p:cNvSpPr/>
          <p:nvPr userDrawn="1"/>
        </p:nvSpPr>
        <p:spPr>
          <a:xfrm>
            <a:off x="9359989" y="2548692"/>
            <a:ext cx="84300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</a:t>
            </a:r>
            <a:r>
              <a:rPr lang="ru-RU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5</a:t>
            </a:r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11E262CB-A836-4FC5-9195-DEFA10F4B973}"/>
              </a:ext>
            </a:extLst>
          </p:cNvPr>
          <p:cNvSpPr/>
          <p:nvPr userDrawn="1"/>
        </p:nvSpPr>
        <p:spPr>
          <a:xfrm>
            <a:off x="9067800" y="1580357"/>
            <a:ext cx="3136900" cy="96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53D11282-3C96-4EE8-8397-28C730C1C315}"/>
              </a:ext>
            </a:extLst>
          </p:cNvPr>
          <p:cNvSpPr/>
          <p:nvPr userDrawn="1"/>
        </p:nvSpPr>
        <p:spPr>
          <a:xfrm>
            <a:off x="0" y="5307353"/>
            <a:ext cx="3136900" cy="96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5C3518C7-2D12-4903-9970-F3AE1E34BE3D}"/>
              </a:ext>
            </a:extLst>
          </p:cNvPr>
          <p:cNvSpPr/>
          <p:nvPr userDrawn="1"/>
        </p:nvSpPr>
        <p:spPr>
          <a:xfrm>
            <a:off x="525157" y="2548692"/>
            <a:ext cx="8430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400" dirty="0">
                <a:solidFill>
                  <a:schemeClr val="bg1">
                    <a:alpha val="30000"/>
                  </a:schemeClr>
                </a:solidFill>
                <a:latin typeface="+mn-lt"/>
              </a:rPr>
              <a:t>01.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FFC96CCA-3B77-4849-A949-A869E26D3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3389313"/>
            <a:ext cx="2030106" cy="107721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B8E2FDDD-1D72-451C-A9B7-6F4A6BB37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7770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397EA48C-7EEB-4888-8924-67F2F8B5D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0798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51A0A4DC-35DD-4174-AB8A-8272A5FD6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4884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C7496092-3FD5-4C4D-A996-EDB453EEA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7793" y="3389313"/>
            <a:ext cx="2030106" cy="1077218"/>
          </a:xfrm>
        </p:spPr>
        <p:txBody>
          <a:bodyPr/>
          <a:lstStyle>
            <a:lvl1pPr>
              <a:defRPr lang="ru-RU" sz="1400" kern="120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7662018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AED4-9B2C-4F5F-BB92-CD9E4C768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28803"/>
            <a:ext cx="10515600" cy="2492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95BBC1DD-27EF-4337-B1F9-15E330F78C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8513" y="0"/>
            <a:ext cx="6313487" cy="6858000"/>
          </a:xfrm>
        </p:spPr>
        <p:txBody>
          <a:bodyPr/>
          <a:lstStyle/>
          <a:p>
            <a:endParaRPr lang="x-none"/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5EA48C8-AEBD-4BB1-B60D-A5453FD987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78299" y="0"/>
            <a:ext cx="6313701" cy="6858000"/>
          </a:xfrm>
        </p:spPr>
        <p:txBody>
          <a:bodyPr/>
          <a:lstStyle/>
          <a:p>
            <a:endParaRPr lang="x-none"/>
          </a:p>
        </p:txBody>
      </p:sp>
      <p:pic>
        <p:nvPicPr>
          <p:cNvPr id="6" name="Picture 3" descr="A painting hanging on a wall&#10;&#10;Description generated with very high confidence">
            <a:extLst>
              <a:ext uri="{FF2B5EF4-FFF2-40B4-BE49-F238E27FC236}">
                <a16:creationId xmlns:a16="http://schemas.microsoft.com/office/drawing/2014/main" id="{A1B8A7B5-B957-4689-A76C-56DAB8F90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743" y="0"/>
            <a:ext cx="6333265" cy="6858000"/>
          </a:xfrm>
          <a:prstGeom prst="rect">
            <a:avLst/>
          </a:prstGeom>
        </p:spPr>
      </p:pic>
      <p:sp>
        <p:nvSpPr>
          <p:cNvPr id="7" name="Rectangle 19">
            <a:extLst>
              <a:ext uri="{FF2B5EF4-FFF2-40B4-BE49-F238E27FC236}">
                <a16:creationId xmlns:a16="http://schemas.microsoft.com/office/drawing/2014/main" id="{03FBC714-82D2-4F7E-9200-3D268AC3EAE6}"/>
              </a:ext>
            </a:extLst>
          </p:cNvPr>
          <p:cNvSpPr/>
          <p:nvPr userDrawn="1"/>
        </p:nvSpPr>
        <p:spPr>
          <a:xfrm>
            <a:off x="431563" y="12913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2023C4D9-576D-40FD-926E-B5725A6754E1}"/>
              </a:ext>
            </a:extLst>
          </p:cNvPr>
          <p:cNvSpPr/>
          <p:nvPr userDrawn="1"/>
        </p:nvSpPr>
        <p:spPr>
          <a:xfrm>
            <a:off x="431563" y="2867948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86897515-5733-4848-9121-D39276044B6E}"/>
              </a:ext>
            </a:extLst>
          </p:cNvPr>
          <p:cNvSpPr/>
          <p:nvPr userDrawn="1"/>
        </p:nvSpPr>
        <p:spPr>
          <a:xfrm>
            <a:off x="431563" y="44248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03.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CB0B65E-515B-4EB0-AF0D-E50346BCFA7E}"/>
              </a:ext>
            </a:extLst>
          </p:cNvPr>
          <p:cNvSpPr/>
          <p:nvPr userDrawn="1"/>
        </p:nvSpPr>
        <p:spPr>
          <a:xfrm>
            <a:off x="2922903" y="1291312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F9C6F1C4-8FC6-4F20-A19A-8D543846D635}"/>
              </a:ext>
            </a:extLst>
          </p:cNvPr>
          <p:cNvSpPr/>
          <p:nvPr userDrawn="1"/>
        </p:nvSpPr>
        <p:spPr>
          <a:xfrm>
            <a:off x="2922903" y="2867948"/>
            <a:ext cx="1483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04CB9259-17D8-462A-BAD6-72755D6CDFCF}"/>
              </a:ext>
            </a:extLst>
          </p:cNvPr>
          <p:cNvSpPr/>
          <p:nvPr userDrawn="1"/>
        </p:nvSpPr>
        <p:spPr>
          <a:xfrm>
            <a:off x="5879743" y="0"/>
            <a:ext cx="6333265" cy="6858000"/>
          </a:xfrm>
          <a:prstGeom prst="rect">
            <a:avLst/>
          </a:prstGeom>
          <a:solidFill>
            <a:srgbClr val="1C42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F1E6E8AE-D63B-41E7-A069-87F03A437113}"/>
              </a:ext>
            </a:extLst>
          </p:cNvPr>
          <p:cNvSpPr/>
          <p:nvPr userDrawn="1"/>
        </p:nvSpPr>
        <p:spPr>
          <a:xfrm rot="16200000">
            <a:off x="10597584" y="1460460"/>
            <a:ext cx="3136900" cy="968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D53AA10-DCC1-4F86-A4F4-CAE3ACEAFCE9}"/>
              </a:ext>
            </a:extLst>
          </p:cNvPr>
          <p:cNvSpPr/>
          <p:nvPr userDrawn="1"/>
        </p:nvSpPr>
        <p:spPr>
          <a:xfrm rot="16200000">
            <a:off x="4359711" y="5241133"/>
            <a:ext cx="3136900" cy="9683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F686DA39-C312-4489-9DEF-3DDE5AA10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1307" y="5475557"/>
            <a:ext cx="5024081" cy="1102866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0295D6F8-F79C-4B3E-B6C8-EFE444C94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1400" y="165893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3791A962-80F0-4793-8CB2-12FECDB09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1400" y="322176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F4A05D57-965A-4A6B-8036-20308F928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4599" y="165893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3" name="Текст 29">
            <a:extLst>
              <a:ext uri="{FF2B5EF4-FFF2-40B4-BE49-F238E27FC236}">
                <a16:creationId xmlns:a16="http://schemas.microsoft.com/office/drawing/2014/main" id="{D5F0647F-7135-438C-BF38-CA7E79576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4599" y="3221768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  <p:sp>
        <p:nvSpPr>
          <p:cNvPr id="34" name="Текст 29">
            <a:extLst>
              <a:ext uri="{FF2B5EF4-FFF2-40B4-BE49-F238E27FC236}">
                <a16:creationId xmlns:a16="http://schemas.microsoft.com/office/drawing/2014/main" id="{3720F3AA-F36F-41CE-9F16-6ECE2F6B7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1400" y="4775620"/>
            <a:ext cx="1782763" cy="646331"/>
          </a:xfrm>
        </p:spPr>
        <p:txBody>
          <a:bodyPr/>
          <a:lstStyle>
            <a:lvl1pPr>
              <a:defRPr kumimoji="0" lang="ru-RU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spcAft>
                <a:spcPts val="600"/>
              </a:spcAft>
              <a:defRPr kumimoji="0" lang="ru-RU" sz="1200" b="1" i="0" u="none" strike="noStrike" kern="1200" cap="none" spc="15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4510641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9AC7F-8919-4E5E-923D-80E5195D9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A483F582-B4A0-450F-88AC-0957E2515A96}"/>
              </a:ext>
            </a:extLst>
          </p:cNvPr>
          <p:cNvSpPr/>
          <p:nvPr userDrawn="1"/>
        </p:nvSpPr>
        <p:spPr>
          <a:xfrm>
            <a:off x="6138182" y="0"/>
            <a:ext cx="6053818" cy="6877473"/>
          </a:xfrm>
          <a:prstGeom prst="rect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55BE3B8D-BF37-44E7-8414-65F2F6F8BA7B}"/>
              </a:ext>
            </a:extLst>
          </p:cNvPr>
          <p:cNvSpPr/>
          <p:nvPr userDrawn="1"/>
        </p:nvSpPr>
        <p:spPr>
          <a:xfrm rot="16200000">
            <a:off x="8675479" y="3115571"/>
            <a:ext cx="687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95000"/>
                    <a:alpha val="36000"/>
                  </a:srgbClr>
                </a:solidFill>
                <a:effectLst/>
                <a:uLnTx/>
                <a:uFillTx/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Competitive STRENGTHS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95000"/>
                  <a:alpha val="36000"/>
                </a:srgbClr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6432BC7F-BE94-49EF-B7C6-3425EC9C8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105" y="1488655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64" name="Текст 62">
            <a:extLst>
              <a:ext uri="{FF2B5EF4-FFF2-40B4-BE49-F238E27FC236}">
                <a16:creationId xmlns:a16="http://schemas.microsoft.com/office/drawing/2014/main" id="{571CC7C4-6B73-4402-83DF-C3662448FC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105" y="2917494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65" name="Текст 62">
            <a:extLst>
              <a:ext uri="{FF2B5EF4-FFF2-40B4-BE49-F238E27FC236}">
                <a16:creationId xmlns:a16="http://schemas.microsoft.com/office/drawing/2014/main" id="{C3064235-1896-4E5B-95C7-786E58297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1105" y="4987532"/>
            <a:ext cx="3333750" cy="1195199"/>
          </a:xfrm>
        </p:spPr>
        <p:txBody>
          <a:bodyPr/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285750" indent="-285750">
              <a:spcAft>
                <a:spcPts val="1200"/>
              </a:spcAft>
              <a:defRPr kumimoji="0" lang="ru-RU" sz="1600" b="0" i="0" u="none" strike="noStrike" kern="1200" cap="none" spc="15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171450" marR="0" lvl="0" indent="-1714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77052706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9B231-A48D-454F-A06D-00399F71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D5699B-7998-4B05-B853-05C31E32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4766-9CB3-4506-AA44-8E4A0EC3096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1D0CE4-7443-4C4A-9E73-06E1758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D4C07A-7B14-4513-81DA-10484AE3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46C7-B599-4B5A-B79D-28B7976B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3877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3F11CFE-0B77-4B24-9976-E9B59E54DF96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EF709-82E5-487D-B600-CA7D639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0ADBA1-C16B-4717-B036-5EA82D827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62100"/>
            <a:ext cx="6667500" cy="45148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127056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3F11CFE-0B77-4B24-9976-E9B59E54DF96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EF709-82E5-487D-B600-CA7D639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48356105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D0F058ED-32C7-4A2F-90D7-DF79C91C7DC4}"/>
              </a:ext>
            </a:extLst>
          </p:cNvPr>
          <p:cNvCxnSpPr/>
          <p:nvPr userDrawn="1"/>
        </p:nvCxnSpPr>
        <p:spPr>
          <a:xfrm>
            <a:off x="6096000" y="1930400"/>
            <a:ext cx="0" cy="3543300"/>
          </a:xfrm>
          <a:prstGeom prst="line">
            <a:avLst/>
          </a:prstGeom>
          <a:ln>
            <a:solidFill>
              <a:srgbClr val="1C4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79D4DBA4-836C-4019-871B-8710CCC6F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804635"/>
            <a:ext cx="4530725" cy="116442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2400" b="1" kern="1200" spc="0" dirty="0" smtClean="0">
                <a:solidFill>
                  <a:srgbClr val="00AAB4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6717" y="2804635"/>
            <a:ext cx="3528784" cy="1128514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56303812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D0F058ED-32C7-4A2F-90D7-DF79C91C7DC4}"/>
              </a:ext>
            </a:extLst>
          </p:cNvPr>
          <p:cNvCxnSpPr/>
          <p:nvPr userDrawn="1"/>
        </p:nvCxnSpPr>
        <p:spPr>
          <a:xfrm>
            <a:off x="6087208" y="1809149"/>
            <a:ext cx="0" cy="4500000"/>
          </a:xfrm>
          <a:prstGeom prst="line">
            <a:avLst/>
          </a:prstGeom>
          <a:ln>
            <a:solidFill>
              <a:srgbClr val="1C4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79D4DBA4-836C-4019-871B-8710CCC6F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9293"/>
            <a:ext cx="4618054" cy="452985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1800" b="0" kern="1200" spc="0" dirty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  <a:lvl2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2pPr>
          </a:lstStyle>
          <a:p>
            <a:pPr lvl="1"/>
            <a:r>
              <a:rPr lang="en-US" dirty="0"/>
              <a:t>Text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8163" y="1779293"/>
            <a:ext cx="4635637" cy="452985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ru-RU" sz="12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0131914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9064D8F-F905-43CD-A846-1519D7251FBD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8E88FBEB-CA7D-40DB-95A0-4D30FD640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1779293"/>
            <a:ext cx="6843712" cy="3643608"/>
          </a:xfrm>
        </p:spPr>
        <p:txBody>
          <a:bodyPr/>
          <a:lstStyle>
            <a:lvl1pPr>
              <a:lnSpc>
                <a:spcPts val="2600"/>
              </a:lnSpc>
              <a:spcAft>
                <a:spcPts val="0"/>
              </a:spcAft>
              <a:defRPr lang="ru-RU" sz="1800" b="0" kern="1200" spc="0" dirty="0" smtClean="0">
                <a:solidFill>
                  <a:srgbClr val="000000"/>
                </a:solidFill>
                <a:latin typeface="+mn-lt"/>
                <a:ea typeface="+mj-ea"/>
                <a:cs typeface="Scope One" panose="02060403030504020204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109E1-36D5-4795-BC4A-A9634C8E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01429522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3F11CFE-0B77-4B24-9976-E9B59E54DF96}"/>
              </a:ext>
            </a:extLst>
          </p:cNvPr>
          <p:cNvSpPr/>
          <p:nvPr userDrawn="1"/>
        </p:nvSpPr>
        <p:spPr>
          <a:xfrm>
            <a:off x="0" y="248"/>
            <a:ext cx="12192000" cy="125141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EF709-82E5-487D-B600-CA7D639C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878"/>
            <a:ext cx="10515600" cy="332399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400" kern="1200" cap="all" spc="300" dirty="0">
                <a:solidFill>
                  <a:schemeClr val="tx2"/>
                </a:solidFill>
                <a:latin typeface="GothamProRegular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7068066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500" y="419100"/>
            <a:ext cx="8850923" cy="505969"/>
          </a:xfrm>
        </p:spPr>
        <p:txBody>
          <a:bodyPr lIns="0" rIns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 cap="all" spc="300" dirty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US" dirty="0"/>
              <a:t>Write 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6634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83052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7362065" y="1893919"/>
            <a:ext cx="3121854" cy="21542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21380" y="1896794"/>
            <a:ext cx="3124820" cy="21542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85711" y="1394960"/>
            <a:ext cx="9601200" cy="352074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110099" y="3401581"/>
            <a:ext cx="2279650" cy="390959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58" name="Shape 1864"/>
          <p:cNvSpPr/>
          <p:nvPr/>
        </p:nvSpPr>
        <p:spPr>
          <a:xfrm>
            <a:off x="5508381" y="2506439"/>
            <a:ext cx="1191502" cy="1191503"/>
          </a:xfrm>
          <a:prstGeom prst="ellipse">
            <a:avLst/>
          </a:pr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latin typeface="+mj-lt"/>
            </a:endParaRPr>
          </a:p>
        </p:txBody>
      </p:sp>
      <p:sp>
        <p:nvSpPr>
          <p:cNvPr id="64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7728453" y="3401580"/>
            <a:ext cx="2279650" cy="390959"/>
          </a:xfrm>
        </p:spPr>
        <p:txBody>
          <a:bodyPr lIns="0" rIns="0" anchor="ctr">
            <a:norm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6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47805" y="2837872"/>
            <a:ext cx="912654" cy="516988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2400" b="0" baseline="0">
                <a:solidFill>
                  <a:srgbClr val="1C4243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d-ID" dirty="0"/>
              <a:t>VS</a:t>
            </a:r>
            <a:endParaRPr lang="en-GB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18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8" name="Shape 1730"/>
          <p:cNvSpPr/>
          <p:nvPr userDrawn="1"/>
        </p:nvSpPr>
        <p:spPr>
          <a:xfrm>
            <a:off x="5236331" y="4916328"/>
            <a:ext cx="1758781" cy="390894"/>
          </a:xfrm>
          <a:prstGeom prst="roundRect">
            <a:avLst>
              <a:gd name="adj" fmla="val 8122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Shape 1732"/>
          <p:cNvSpPr/>
          <p:nvPr userDrawn="1"/>
        </p:nvSpPr>
        <p:spPr>
          <a:xfrm>
            <a:off x="5236331" y="5452904"/>
            <a:ext cx="1758781" cy="390894"/>
          </a:xfrm>
          <a:prstGeom prst="roundRect">
            <a:avLst>
              <a:gd name="adj" fmla="val 8122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0" name="Shape 1734"/>
          <p:cNvSpPr/>
          <p:nvPr userDrawn="1"/>
        </p:nvSpPr>
        <p:spPr>
          <a:xfrm>
            <a:off x="5236331" y="5985165"/>
            <a:ext cx="1758781" cy="390895"/>
          </a:xfrm>
          <a:prstGeom prst="roundRect">
            <a:avLst>
              <a:gd name="adj" fmla="val 8122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8" name="Text Placeholder 12"/>
          <p:cNvSpPr txBox="1">
            <a:spLocks/>
          </p:cNvSpPr>
          <p:nvPr userDrawn="1"/>
        </p:nvSpPr>
        <p:spPr>
          <a:xfrm>
            <a:off x="8577683" y="4379022"/>
            <a:ext cx="623177" cy="390959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r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bg1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60 %</a:t>
            </a:r>
          </a:p>
        </p:txBody>
      </p:sp>
    </p:spTree>
    <p:extLst>
      <p:ext uri="{BB962C8B-B14F-4D97-AF65-F5344CB8AC3E}">
        <p14:creationId xmlns:p14="http://schemas.microsoft.com/office/powerpoint/2010/main" val="2288616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spcBef>
                <a:spcPts val="600"/>
              </a:spcBef>
              <a:defRPr>
                <a:latin typeface="+mn-lt"/>
              </a:defRPr>
            </a:lvl1pPr>
            <a:lvl2pPr>
              <a:defRPr spc="0" baseline="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3147224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49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70624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1E0FBACA-CE78-4522-A145-AC7D65E029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749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BC1CAA66-D764-49D6-8704-808A099FAB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7494" y="2925437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2A84037C-2643-42D3-BDE5-10E0E7DE4D6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37494" y="4223678"/>
            <a:ext cx="1033463" cy="101441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ED783DBF-583F-4979-918B-3102E31BC2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39024" y="1627192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6" name="Рисунок 21">
            <a:extLst>
              <a:ext uri="{FF2B5EF4-FFF2-40B4-BE49-F238E27FC236}">
                <a16:creationId xmlns:a16="http://schemas.microsoft.com/office/drawing/2014/main" id="{9F415CB3-0455-443B-BFFF-35EC1FFC103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39024" y="315198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7" name="Рисунок 21">
            <a:extLst>
              <a:ext uri="{FF2B5EF4-FFF2-40B4-BE49-F238E27FC236}">
                <a16:creationId xmlns:a16="http://schemas.microsoft.com/office/drawing/2014/main" id="{233F5A5A-556C-40A1-93A2-E98449E7411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39024" y="4787016"/>
            <a:ext cx="1033463" cy="1014412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4169935-BB17-405B-8120-89F6768CE2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02723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 useBgFill="1">
        <p:nvSpPr>
          <p:cNvPr id="30" name="Текст 28">
            <a:extLst>
              <a:ext uri="{FF2B5EF4-FFF2-40B4-BE49-F238E27FC236}">
                <a16:creationId xmlns:a16="http://schemas.microsoft.com/office/drawing/2014/main" id="{9842CCBD-8CF8-412B-A982-23CF0D5E12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27238" y="292543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83DC8FB7-5539-492E-8691-6C56EAE0EE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27238" y="422367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D27C41C3-812D-4E19-98B7-7B8B537B93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28768" y="1627188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BDAE3A42-DB51-427F-AF74-E49EBCD396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8768" y="3155162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60D3C6B7-B938-482D-9EE4-FA57350D04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28768" y="4787016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B758A78A-23B5-4B69-93B7-BED5BF5D766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76449"/>
            <a:ext cx="0" cy="3746500"/>
          </a:xfrm>
          <a:prstGeom prst="line">
            <a:avLst/>
          </a:prstGeom>
          <a:ln>
            <a:solidFill>
              <a:srgbClr val="00AAB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Рисунок 21">
            <a:extLst>
              <a:ext uri="{FF2B5EF4-FFF2-40B4-BE49-F238E27FC236}">
                <a16:creationId xmlns:a16="http://schemas.microsoft.com/office/drawing/2014/main" id="{7BE8C904-2937-4969-A502-A814421C57C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7494" y="5521927"/>
            <a:ext cx="1033463" cy="101441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1A8EE9C7-F41E-4EBC-908E-D20C430C45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027238" y="5521927"/>
            <a:ext cx="3205162" cy="1250950"/>
          </a:xfrm>
        </p:spPr>
        <p:txBody>
          <a:bodyPr lIns="0" tIns="0" rIns="0" bIns="0"/>
          <a:lstStyle>
            <a:lvl1pPr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400" b="1" kern="1200" spc="0" baseline="0" dirty="0">
                <a:solidFill>
                  <a:srgbClr val="00AAB4"/>
                </a:solidFill>
                <a:latin typeface="Tinos" panose="02020603050405020304" pitchFamily="18" charset="0"/>
                <a:ea typeface="Tinos" panose="02020603050405020304" pitchFamily="18" charset="0"/>
                <a:cs typeface="Tinos" panose="02020603050405020304" pitchFamily="18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0765533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>
            <a:extLst>
              <a:ext uri="{FF2B5EF4-FFF2-40B4-BE49-F238E27FC236}">
                <a16:creationId xmlns:a16="http://schemas.microsoft.com/office/drawing/2014/main" id="{4A2DC6AB-9225-4F0B-B23C-18376A629FA6}"/>
              </a:ext>
            </a:extLst>
          </p:cNvPr>
          <p:cNvSpPr/>
          <p:nvPr userDrawn="1"/>
        </p:nvSpPr>
        <p:spPr>
          <a:xfrm>
            <a:off x="0" y="0"/>
            <a:ext cx="7188199" cy="2124075"/>
          </a:xfrm>
          <a:prstGeom prst="rect">
            <a:avLst/>
          </a:prstGeom>
          <a:solidFill>
            <a:srgbClr val="1C4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C3522FD-8832-42D5-8D95-9097775CB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8200" y="0"/>
            <a:ext cx="5003800" cy="6858000"/>
          </a:xfrm>
        </p:spPr>
        <p:txBody>
          <a:bodyPr/>
          <a:lstStyle/>
          <a:p>
            <a:endParaRPr lang="x-none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C7BDCC7-30B9-4067-8A97-B4836A13DF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550863"/>
            <a:ext cx="6234112" cy="361950"/>
          </a:xfrm>
        </p:spPr>
        <p:txBody>
          <a:bodyPr lIns="0" tIns="0" rIns="0" bIns="0" anchor="t" anchorCtr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000" kern="1200" cap="all" spc="300" dirty="0" smtClean="0">
                <a:solidFill>
                  <a:schemeClr val="bg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297867FB-B834-496C-B038-B2BF39E72A78}"/>
              </a:ext>
            </a:extLst>
          </p:cNvPr>
          <p:cNvCxnSpPr>
            <a:cxnSpLocks/>
          </p:cNvCxnSpPr>
          <p:nvPr userDrawn="1"/>
        </p:nvCxnSpPr>
        <p:spPr>
          <a:xfrm>
            <a:off x="3874782" y="2606912"/>
            <a:ext cx="0" cy="3519883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>
            <a:extLst>
              <a:ext uri="{FF2B5EF4-FFF2-40B4-BE49-F238E27FC236}">
                <a16:creationId xmlns:a16="http://schemas.microsoft.com/office/drawing/2014/main" id="{DD24BDAF-14C3-4917-BFCB-3015772A7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788" y="931474"/>
            <a:ext cx="5256212" cy="276225"/>
          </a:xfrm>
        </p:spPr>
        <p:txBody>
          <a:bodyPr lIns="0" tIns="0" rIns="0" bIns="0" anchor="ctr" anchorCtr="0">
            <a:noAutofit/>
          </a:bodyPr>
          <a:lstStyle>
            <a:lvl1pPr>
              <a:defRPr sz="1400">
                <a:solidFill>
                  <a:schemeClr val="bg1"/>
                </a:solidFill>
                <a:cs typeface="Sanskrit Text" panose="020B0502040204020203" pitchFamily="18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x-none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ECCC43F-946E-4C2E-B4C8-D631B882D3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1395650"/>
            <a:ext cx="5256212" cy="184666"/>
          </a:xfrm>
        </p:spPr>
        <p:txBody>
          <a:bodyPr lIns="0" tIns="0" rIns="0" bIns="0">
            <a:spAutoFit/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  <a:lvl7pPr>
              <a:defRPr lang="ru-RU" sz="1400" kern="1200" dirty="0" smtClean="0">
                <a:solidFill>
                  <a:schemeClr val="bg1"/>
                </a:solidFill>
                <a:latin typeface="Scope One" panose="02060403030504020204" pitchFamily="18" charset="0"/>
                <a:ea typeface="+mn-ea"/>
                <a:cs typeface="Scope One" panose="02060403030504020204" pitchFamily="18" charset="0"/>
              </a:defRPr>
            </a:lvl7pPr>
          </a:lstStyle>
          <a:p>
            <a:pPr marL="0" lvl="0" indent="-3111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7464346-686A-4A7E-8217-3D9219C32F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9789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A39C6285-265F-4F2E-A474-E0FA7C4E8B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2776" y="2312989"/>
            <a:ext cx="2667000" cy="1258934"/>
          </a:xfrm>
        </p:spPr>
        <p:txBody>
          <a:bodyPr wrap="square" lIns="0" tIns="0" r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 sz="1200" b="0" spc="40" baseline="0">
                <a:latin typeface="+mn-lt"/>
              </a:defRPr>
            </a:lvl2pPr>
            <a:lvl3pPr>
              <a:lnSpc>
                <a:spcPts val="1600"/>
              </a:lnSpc>
              <a:defRPr sz="1200" i="1">
                <a:latin typeface="+mn-lt"/>
              </a:defRPr>
            </a:lvl3pPr>
            <a:lvl4pPr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defRPr sz="1000" i="1">
                <a:solidFill>
                  <a:srgbClr val="000000"/>
                </a:solidFill>
                <a:latin typeface="+mn-lt"/>
              </a:defRPr>
            </a:lvl4pPr>
            <a:lvl5pPr marL="172800" indent="-172800">
              <a:lnSpc>
                <a:spcPts val="1600"/>
              </a:lnSpc>
              <a:spcBef>
                <a:spcPts val="0"/>
              </a:spcBef>
              <a:defRPr sz="1200" i="1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65634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145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398D-6F47-4FE1-9E5E-81E808CC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11852"/>
            <a:ext cx="4932362" cy="249299"/>
          </a:xfrm>
        </p:spPr>
        <p:txBody>
          <a:bodyPr/>
          <a:lstStyle>
            <a:lvl1pPr algn="ctr">
              <a:defRPr spc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DD064A-306C-49F0-8405-DE640DCB9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8200" y="0"/>
            <a:ext cx="5003800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184C59-CAD5-417C-AD65-ADDCE7C77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316143"/>
            <a:ext cx="5671799" cy="923330"/>
          </a:xfrm>
        </p:spPr>
        <p:txBody>
          <a:bodyPr/>
          <a:lstStyle>
            <a:lvl4pPr>
              <a:spcAft>
                <a:spcPts val="0"/>
              </a:spcAft>
              <a:defRPr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3EA693A-76D4-4956-8619-E5694D727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001" y="1023839"/>
            <a:ext cx="5194300" cy="100027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565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AGENDA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2190528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e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76E4-939E-47A4-A5BE-4102127B7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065" y="553699"/>
            <a:ext cx="10515600" cy="358996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000" kern="1200" spc="300" dirty="0">
                <a:solidFill>
                  <a:schemeClr val="tx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GB" altLang="ru-RU" dirty="0">
                <a:solidFill>
                  <a:schemeClr val="tx1"/>
                </a:solidFill>
              </a:rPr>
              <a:t>PROPOSED TEAM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D7EF7D59-2B75-4CB5-B13F-790B12287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463"/>
            <a:ext cx="12191999" cy="184665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ADFE29B2-033D-4063-89E2-81B92321841E}"/>
              </a:ext>
            </a:extLst>
          </p:cNvPr>
          <p:cNvSpPr/>
          <p:nvPr userDrawn="1"/>
        </p:nvSpPr>
        <p:spPr>
          <a:xfrm>
            <a:off x="0" y="1160463"/>
            <a:ext cx="12192000" cy="1846659"/>
          </a:xfrm>
          <a:prstGeom prst="rect">
            <a:avLst/>
          </a:prstGeom>
          <a:solidFill>
            <a:srgbClr val="1C4243">
              <a:alpha val="9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81906E5E-7CDF-4567-9CE3-1B7E75B681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6575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0D4887CC-F6BD-450D-8655-34BF4D0D4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9267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id="{27E8A1B7-F20D-4F7A-BF63-B7ED671CB7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04904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03F9296-173A-4864-82D2-3FD2089C8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34722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 spc="6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4" name="Текст 22">
            <a:extLst>
              <a:ext uri="{FF2B5EF4-FFF2-40B4-BE49-F238E27FC236}">
                <a16:creationId xmlns:a16="http://schemas.microsoft.com/office/drawing/2014/main" id="{73114028-03FA-44B0-AA32-8E527E499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0359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F861D44A-956E-4A94-AA54-3FE8096D9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58726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E4B37569-4FF0-4630-AC45-98F51DE310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6574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43506E7A-FC2B-400F-A4D1-8806193E0E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9267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644B9917-6088-4915-8138-AD61BC5EF77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01960" y="3298119"/>
            <a:ext cx="3184524" cy="641201"/>
          </a:xfrm>
        </p:spPr>
        <p:txBody>
          <a:bodyPr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85532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osed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176E4-939E-47A4-A5BE-4102127B7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065" y="553699"/>
            <a:ext cx="10515600" cy="358996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2000" kern="1200" spc="300" dirty="0">
                <a:solidFill>
                  <a:schemeClr val="tx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GB" altLang="ru-RU" dirty="0">
                <a:solidFill>
                  <a:schemeClr val="tx1"/>
                </a:solidFill>
              </a:rPr>
              <a:t>PROPOSED TEAM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D7EF7D59-2B75-4CB5-B13F-790B12287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463"/>
            <a:ext cx="12191999" cy="184665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ADFE29B2-033D-4063-89E2-81B92321841E}"/>
              </a:ext>
            </a:extLst>
          </p:cNvPr>
          <p:cNvSpPr/>
          <p:nvPr userDrawn="1"/>
        </p:nvSpPr>
        <p:spPr>
          <a:xfrm>
            <a:off x="0" y="1160463"/>
            <a:ext cx="12192000" cy="1846659"/>
          </a:xfrm>
          <a:prstGeom prst="rect">
            <a:avLst/>
          </a:prstGeom>
          <a:solidFill>
            <a:srgbClr val="1C4243">
              <a:alpha val="9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81906E5E-7CDF-4567-9CE3-1B7E75B681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6575" y="1436688"/>
            <a:ext cx="1352550" cy="1249362"/>
          </a:xfrm>
        </p:spPr>
        <p:txBody>
          <a:bodyPr/>
          <a:lstStyle/>
          <a:p>
            <a:endParaRPr lang="x-none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id="{27E8A1B7-F20D-4F7A-BF63-B7ED671CB7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36449" y="1438859"/>
            <a:ext cx="1352550" cy="1249362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03F9296-173A-4864-82D2-3FD2089C8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34722" y="1436688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 spc="6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22">
            <a:extLst>
              <a:ext uri="{FF2B5EF4-FFF2-40B4-BE49-F238E27FC236}">
                <a16:creationId xmlns:a16="http://schemas.microsoft.com/office/drawing/2014/main" id="{F861D44A-956E-4A94-AA54-3FE8096D94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90271" y="1438859"/>
            <a:ext cx="2032000" cy="1249362"/>
          </a:xfr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lang="ru-RU" sz="1000" b="0" kern="1200" spc="60" baseline="0" dirty="0">
                <a:solidFill>
                  <a:schemeClr val="bg1"/>
                </a:solidFill>
                <a:latin typeface="+mn-lt"/>
                <a:ea typeface="Tinos" panose="02020603050405020304" pitchFamily="18" charset="0"/>
                <a:cs typeface="Tinos" panose="02020603050405020304" pitchFamily="18" charset="0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id="{E4B37569-4FF0-4630-AC45-98F51DE310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6573" y="3298119"/>
            <a:ext cx="4186429" cy="641201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id="{644B9917-6088-4915-8138-AD61BC5EF77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448" y="3303542"/>
            <a:ext cx="4351125" cy="641201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lnSpc>
                <a:spcPts val="1600"/>
              </a:lnSpc>
              <a:defRPr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691756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51EA11-7FE4-41C2-BF74-BF138EDE55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21904" y="2036672"/>
            <a:ext cx="4916884" cy="3411628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A6A8A65-75DA-4B93-AC79-A6195A09C0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8055" y="147680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lang="en-GB" dirty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0" indent="0">
              <a:buNone/>
              <a:defRPr>
                <a:solidFill>
                  <a:srgbClr val="00AAB4"/>
                </a:solidFill>
              </a:defRPr>
            </a:lvl5pPr>
          </a:lstStyle>
          <a:p>
            <a:pPr lvl="4"/>
            <a:r>
              <a:rPr lang="en-US" dirty="0"/>
              <a:t>Write Your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9B859B8-F858-4EBA-95A4-23779FA050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27788" y="2036672"/>
            <a:ext cx="2752385" cy="4197730"/>
          </a:xfrm>
        </p:spPr>
        <p:txBody>
          <a:bodyPr>
            <a:normAutofit/>
          </a:bodyPr>
          <a:lstStyle>
            <a:lvl1pPr>
              <a:defRPr lang="en-US" sz="1200" dirty="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2AF1DD8-832D-40B1-A545-85AD6837D45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15790" y="2036672"/>
            <a:ext cx="2752385" cy="4197730"/>
          </a:xfrm>
        </p:spPr>
        <p:txBody>
          <a:bodyPr>
            <a:normAutofit/>
          </a:bodyPr>
          <a:lstStyle>
            <a:lvl1pPr>
              <a:defRPr lang="en-US" sz="1200" dirty="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151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726454" y="2167541"/>
            <a:ext cx="3089096" cy="3257749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66800" y="2021793"/>
            <a:ext cx="3090299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60859" y="2631696"/>
            <a:ext cx="2004682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3366128" y="2631696"/>
            <a:ext cx="1936967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9046952" y="2631696"/>
            <a:ext cx="2135631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4273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447891" y="2083205"/>
            <a:ext cx="4097338" cy="3606155"/>
          </a:xfrm>
          <a:prstGeom prst="roundRect">
            <a:avLst>
              <a:gd name="adj" fmla="val 1032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806724" y="2404989"/>
            <a:ext cx="2455718" cy="444081"/>
          </a:xfrm>
        </p:spPr>
        <p:txBody>
          <a:bodyPr lIns="0" rIns="0" anchor="ctr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SUBHEADLINE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911970" y="2969048"/>
            <a:ext cx="2213229" cy="2900336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rgbClr val="132727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36251" y="2961015"/>
            <a:ext cx="2258597" cy="968294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rgbClr val="132727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grpSp>
        <p:nvGrpSpPr>
          <p:cNvPr id="26" name="Group 10396"/>
          <p:cNvGrpSpPr/>
          <p:nvPr userDrawn="1"/>
        </p:nvGrpSpPr>
        <p:grpSpPr>
          <a:xfrm>
            <a:off x="1113655" y="4205463"/>
            <a:ext cx="491360" cy="491358"/>
            <a:chOff x="0" y="0"/>
            <a:chExt cx="849327" cy="849327"/>
          </a:xfrm>
        </p:grpSpPr>
        <p:sp>
          <p:nvSpPr>
            <p:cNvPr id="27" name="Shape 10394"/>
            <p:cNvSpPr/>
            <p:nvPr/>
          </p:nvSpPr>
          <p:spPr>
            <a:xfrm>
              <a:off x="0" y="0"/>
              <a:ext cx="849328" cy="849328"/>
            </a:xfrm>
            <a:prstGeom prst="ellipse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28" name="Shape 10395"/>
            <p:cNvSpPr/>
            <p:nvPr/>
          </p:nvSpPr>
          <p:spPr>
            <a:xfrm>
              <a:off x="218802" y="206176"/>
              <a:ext cx="462682" cy="43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16922" extrusionOk="0">
                  <a:moveTo>
                    <a:pt x="20819" y="3166"/>
                  </a:moveTo>
                  <a:cubicBezTo>
                    <a:pt x="7236" y="7712"/>
                    <a:pt x="12737" y="-4524"/>
                    <a:pt x="2202" y="1917"/>
                  </a:cubicBezTo>
                  <a:lnTo>
                    <a:pt x="0" y="2579"/>
                  </a:lnTo>
                  <a:lnTo>
                    <a:pt x="4363" y="16923"/>
                  </a:lnTo>
                  <a:lnTo>
                    <a:pt x="6767" y="16923"/>
                  </a:lnTo>
                  <a:lnTo>
                    <a:pt x="4629" y="9897"/>
                  </a:lnTo>
                  <a:cubicBezTo>
                    <a:pt x="14029" y="3309"/>
                    <a:pt x="10224" y="17076"/>
                    <a:pt x="21342" y="3569"/>
                  </a:cubicBezTo>
                  <a:cubicBezTo>
                    <a:pt x="21600" y="3255"/>
                    <a:pt x="21254" y="3020"/>
                    <a:pt x="20819" y="3166"/>
                  </a:cubicBezTo>
                  <a:close/>
                </a:path>
              </a:pathLst>
            </a:custGeom>
            <a:solidFill>
              <a:srgbClr val="00AAB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30" name="Group 10400"/>
          <p:cNvGrpSpPr/>
          <p:nvPr userDrawn="1"/>
        </p:nvGrpSpPr>
        <p:grpSpPr>
          <a:xfrm>
            <a:off x="1113655" y="5110542"/>
            <a:ext cx="491360" cy="491358"/>
            <a:chOff x="0" y="0"/>
            <a:chExt cx="849327" cy="849327"/>
          </a:xfrm>
        </p:grpSpPr>
        <p:sp>
          <p:nvSpPr>
            <p:cNvPr id="31" name="Shape 10398"/>
            <p:cNvSpPr/>
            <p:nvPr/>
          </p:nvSpPr>
          <p:spPr>
            <a:xfrm>
              <a:off x="0" y="0"/>
              <a:ext cx="849328" cy="849328"/>
            </a:xfrm>
            <a:prstGeom prst="ellipse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2" name="Shape 10399"/>
            <p:cNvSpPr/>
            <p:nvPr/>
          </p:nvSpPr>
          <p:spPr>
            <a:xfrm>
              <a:off x="176919" y="191789"/>
              <a:ext cx="495490" cy="46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78" y="21600"/>
                  </a:moveTo>
                  <a:lnTo>
                    <a:pt x="7938" y="21600"/>
                  </a:lnTo>
                  <a:lnTo>
                    <a:pt x="12785" y="12409"/>
                  </a:lnTo>
                  <a:lnTo>
                    <a:pt x="18360" y="12409"/>
                  </a:lnTo>
                  <a:cubicBezTo>
                    <a:pt x="18360" y="12409"/>
                    <a:pt x="21600" y="12409"/>
                    <a:pt x="21600" y="10800"/>
                  </a:cubicBezTo>
                  <a:cubicBezTo>
                    <a:pt x="21600" y="9191"/>
                    <a:pt x="18360" y="9191"/>
                    <a:pt x="18360" y="9191"/>
                  </a:cubicBezTo>
                  <a:lnTo>
                    <a:pt x="12785" y="9191"/>
                  </a:lnTo>
                  <a:lnTo>
                    <a:pt x="7938" y="0"/>
                  </a:lnTo>
                  <a:lnTo>
                    <a:pt x="5778" y="0"/>
                  </a:lnTo>
                  <a:lnTo>
                    <a:pt x="8465" y="9191"/>
                  </a:lnTo>
                  <a:lnTo>
                    <a:pt x="4591" y="9191"/>
                  </a:lnTo>
                  <a:lnTo>
                    <a:pt x="2160" y="6893"/>
                  </a:lnTo>
                  <a:lnTo>
                    <a:pt x="0" y="6893"/>
                  </a:lnTo>
                  <a:lnTo>
                    <a:pt x="1728" y="10800"/>
                  </a:lnTo>
                  <a:lnTo>
                    <a:pt x="0" y="14707"/>
                  </a:lnTo>
                  <a:lnTo>
                    <a:pt x="2160" y="14707"/>
                  </a:lnTo>
                  <a:lnTo>
                    <a:pt x="4591" y="12409"/>
                  </a:lnTo>
                  <a:lnTo>
                    <a:pt x="8465" y="12409"/>
                  </a:lnTo>
                  <a:cubicBezTo>
                    <a:pt x="8465" y="12409"/>
                    <a:pt x="5778" y="21600"/>
                    <a:pt x="5778" y="21600"/>
                  </a:cubicBezTo>
                  <a:close/>
                </a:path>
              </a:pathLst>
            </a:custGeom>
            <a:solidFill>
              <a:srgbClr val="00AAB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3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1836251" y="4158302"/>
            <a:ext cx="2258597" cy="780519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rgbClr val="132727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1836251" y="5088865"/>
            <a:ext cx="2258597" cy="780519"/>
          </a:xfrm>
        </p:spPr>
        <p:txBody>
          <a:bodyPr lIns="0" rIns="0" numCol="1">
            <a:norm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baseline="0">
                <a:solidFill>
                  <a:srgbClr val="132727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4570512B-47A5-4972-86DE-021C9FB48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250950"/>
          </a:xfrm>
          <a:solidFill>
            <a:srgbClr val="1C4243"/>
          </a:solidFill>
        </p:spPr>
        <p:txBody>
          <a:bodyPr lIns="828000" tIns="540000">
            <a:normAutofit/>
          </a:bodyPr>
          <a:lstStyle>
            <a:lvl1pPr>
              <a:defRPr lang="x-none" sz="2400" kern="1200" spc="3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827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672">
          <p15:clr>
            <a:srgbClr val="FBAE40"/>
          </p15:clr>
        </p15:guide>
        <p15:guide id="3" pos="7008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orient="horz" pos="1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4DAED260-B505-4316-ACC8-72160F84A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8710151" cy="6858000"/>
          </a:xfrm>
          <a:custGeom>
            <a:avLst/>
            <a:gdLst>
              <a:gd name="connsiteX0" fmla="*/ 0 w 8958263"/>
              <a:gd name="connsiteY0" fmla="*/ 0 h 7064376"/>
              <a:gd name="connsiteX1" fmla="*/ 8958263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6122298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0 h 7064376"/>
              <a:gd name="connsiteX1" fmla="*/ 4929602 w 8958263"/>
              <a:gd name="connsiteY1" fmla="*/ 0 h 7064376"/>
              <a:gd name="connsiteX2" fmla="*/ 8958263 w 8958263"/>
              <a:gd name="connsiteY2" fmla="*/ 7064376 h 7064376"/>
              <a:gd name="connsiteX3" fmla="*/ 0 w 8958263"/>
              <a:gd name="connsiteY3" fmla="*/ 7064376 h 7064376"/>
              <a:gd name="connsiteX4" fmla="*/ 0 w 8958263"/>
              <a:gd name="connsiteY4" fmla="*/ 0 h 7064376"/>
              <a:gd name="connsiteX0" fmla="*/ 0 w 8958263"/>
              <a:gd name="connsiteY0" fmla="*/ 7620 h 7071996"/>
              <a:gd name="connsiteX1" fmla="*/ 4883882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0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64291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  <a:gd name="connsiteX0" fmla="*/ 0 w 8958263"/>
              <a:gd name="connsiteY0" fmla="*/ 7620 h 7071996"/>
              <a:gd name="connsiteX1" fmla="*/ 4854495 w 8958263"/>
              <a:gd name="connsiteY1" fmla="*/ 0 h 7071996"/>
              <a:gd name="connsiteX2" fmla="*/ 8958263 w 8958263"/>
              <a:gd name="connsiteY2" fmla="*/ 7071996 h 7071996"/>
              <a:gd name="connsiteX3" fmla="*/ 0 w 8958263"/>
              <a:gd name="connsiteY3" fmla="*/ 7071996 h 7071996"/>
              <a:gd name="connsiteX4" fmla="*/ 0 w 8958263"/>
              <a:gd name="connsiteY4" fmla="*/ 7620 h 70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8263" h="7071996">
                <a:moveTo>
                  <a:pt x="0" y="7620"/>
                </a:moveTo>
                <a:lnTo>
                  <a:pt x="4854495" y="0"/>
                </a:lnTo>
                <a:lnTo>
                  <a:pt x="8958263" y="7071996"/>
                </a:lnTo>
                <a:lnTo>
                  <a:pt x="0" y="7071996"/>
                </a:lnTo>
                <a:lnTo>
                  <a:pt x="0" y="76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id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F318BC-B413-49C4-8C1A-495FF0AABF7D}"/>
              </a:ext>
            </a:extLst>
          </p:cNvPr>
          <p:cNvGrpSpPr/>
          <p:nvPr userDrawn="1"/>
        </p:nvGrpSpPr>
        <p:grpSpPr>
          <a:xfrm>
            <a:off x="6244102" y="2632989"/>
            <a:ext cx="1511327" cy="2304568"/>
            <a:chOff x="6246006" y="2632989"/>
            <a:chExt cx="1511327" cy="2304568"/>
          </a:xfrm>
        </p:grpSpPr>
        <p:sp>
          <p:nvSpPr>
            <p:cNvPr id="10" name="Shape 1207">
              <a:extLst>
                <a:ext uri="{FF2B5EF4-FFF2-40B4-BE49-F238E27FC236}">
                  <a16:creationId xmlns:a16="http://schemas.microsoft.com/office/drawing/2014/main" id="{4D5648E3-EC62-4AD1-AE18-4C68226FA27A}"/>
                </a:ext>
              </a:extLst>
            </p:cNvPr>
            <p:cNvSpPr/>
            <p:nvPr/>
          </p:nvSpPr>
          <p:spPr>
            <a:xfrm>
              <a:off x="6246006" y="2632989"/>
              <a:ext cx="624977" cy="76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" name="Shape 1208">
              <a:extLst>
                <a:ext uri="{FF2B5EF4-FFF2-40B4-BE49-F238E27FC236}">
                  <a16:creationId xmlns:a16="http://schemas.microsoft.com/office/drawing/2014/main" id="{F5EA661C-F7A6-48D7-8F23-AA14315AB11A}"/>
                </a:ext>
              </a:extLst>
            </p:cNvPr>
            <p:cNvSpPr/>
            <p:nvPr/>
          </p:nvSpPr>
          <p:spPr>
            <a:xfrm>
              <a:off x="6690081" y="3401165"/>
              <a:ext cx="624985" cy="7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" name="Shape 1209">
              <a:extLst>
                <a:ext uri="{FF2B5EF4-FFF2-40B4-BE49-F238E27FC236}">
                  <a16:creationId xmlns:a16="http://schemas.microsoft.com/office/drawing/2014/main" id="{377CFDF3-DB97-4DF3-900E-F5DC2D0BB333}"/>
                </a:ext>
              </a:extLst>
            </p:cNvPr>
            <p:cNvSpPr/>
            <p:nvPr/>
          </p:nvSpPr>
          <p:spPr>
            <a:xfrm>
              <a:off x="7132364" y="4169342"/>
              <a:ext cx="624969" cy="76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58" y="12764"/>
                  </a:lnTo>
                  <a:lnTo>
                    <a:pt x="9058" y="12764"/>
                  </a:lnTo>
                  <a:lnTo>
                    <a:pt x="15329" y="21600"/>
                  </a:lnTo>
                  <a:lnTo>
                    <a:pt x="21600" y="12764"/>
                  </a:lnTo>
                  <a:lnTo>
                    <a:pt x="15329" y="3927"/>
                  </a:lnTo>
                  <a:lnTo>
                    <a:pt x="12542" y="0"/>
                  </a:lnTo>
                  <a:cubicBezTo>
                    <a:pt x="1254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6411465-EEBF-4EC4-B0B5-B3DD71A43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3699" y="2288706"/>
            <a:ext cx="3149595" cy="296334"/>
          </a:xfrm>
        </p:spPr>
        <p:txBody>
          <a:bodyPr lIns="0" rIns="0">
            <a:normAutofit/>
          </a:bodyPr>
          <a:lstStyle>
            <a:lvl1pPr marL="0" indent="0">
              <a:buNone/>
              <a:defRPr sz="1300" b="0" baseline="0">
                <a:solidFill>
                  <a:srgbClr val="00AAB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FBBDDE5-B4A1-4954-90A0-3B64D1BFA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3952" y="2529049"/>
            <a:ext cx="3087347" cy="22889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FCE2AC1-EC0B-4CE6-9AB8-94001E7153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5117" y="1213863"/>
            <a:ext cx="5360524" cy="296334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800" b="1" spc="50" baseline="0">
                <a:solidFill>
                  <a:schemeClr val="bg1">
                    <a:lumMod val="50000"/>
                  </a:schemeClr>
                </a:solidFill>
                <a:latin typeface="Scope One" panose="02060403030504020204" pitchFamily="18" charset="0"/>
                <a:cs typeface="Scope One" panose="02060403030504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FA4F2E5-DC70-4553-BABF-CDC5B499EB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33" y="3048152"/>
            <a:ext cx="3082465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E118ADB-425D-45A8-B4AC-1500FF195B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1786" y="3328692"/>
            <a:ext cx="3087347" cy="228894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6F393E3-8B70-4BB4-A59C-1941418EBB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9133" y="3814040"/>
            <a:ext cx="3082465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38FE511-22EA-4445-8C0F-7F6B499B89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9387" y="4094580"/>
            <a:ext cx="2755814" cy="228894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73353F5-CE17-46BE-BF71-53A4852D2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6967" y="4576438"/>
            <a:ext cx="3243533" cy="342291"/>
          </a:xfrm>
        </p:spPr>
        <p:txBody>
          <a:bodyPr lIns="0" rIns="0">
            <a:normAutofit/>
          </a:bodyPr>
          <a:lstStyle>
            <a:lvl1pPr marL="0" indent="0">
              <a:buNone/>
              <a:defRPr lang="en-GB" sz="1300" b="0" kern="1200" baseline="0" dirty="0">
                <a:solidFill>
                  <a:srgbClr val="00AAB4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5D308473-77B2-4233-B14A-A07100121B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07220" y="4867620"/>
            <a:ext cx="2217980" cy="428280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GB" sz="1000" b="0" baseline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37BA1-845D-4D45-9384-D6E3B2435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5117" y="513626"/>
            <a:ext cx="5384383" cy="565938"/>
          </a:xfrm>
        </p:spPr>
        <p:txBody>
          <a:bodyPr lIns="0" tIns="0" rIns="0" bIns="0"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spc="300" dirty="0">
                <a:solidFill>
                  <a:srgbClr val="00AAB4"/>
                </a:solidFill>
                <a:latin typeface="+mj-lt"/>
                <a:ea typeface="+mj-ea"/>
                <a:cs typeface="Gotham Pro" panose="02000503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67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0">
            <a:extLst>
              <a:ext uri="{FF2B5EF4-FFF2-40B4-BE49-F238E27FC236}">
                <a16:creationId xmlns:a16="http://schemas.microsoft.com/office/drawing/2014/main" id="{94C6EDFF-0E48-4BF5-8A03-FAEB195B3B9B}"/>
              </a:ext>
            </a:extLst>
          </p:cNvPr>
          <p:cNvSpPr/>
          <p:nvPr userDrawn="1"/>
        </p:nvSpPr>
        <p:spPr>
          <a:xfrm>
            <a:off x="3764823" y="-29561"/>
            <a:ext cx="8438299" cy="6917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677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24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AC43733-15D3-4BD7-B7A4-1629FD8C9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113" y="-30163"/>
            <a:ext cx="8447087" cy="6932841"/>
          </a:xfrm>
          <a:custGeom>
            <a:avLst/>
            <a:gdLst>
              <a:gd name="connsiteX0" fmla="*/ 0 w 8447087"/>
              <a:gd name="connsiteY0" fmla="*/ 0 h 6918326"/>
              <a:gd name="connsiteX1" fmla="*/ 8447087 w 8447087"/>
              <a:gd name="connsiteY1" fmla="*/ 0 h 6918326"/>
              <a:gd name="connsiteX2" fmla="*/ 8447087 w 8447087"/>
              <a:gd name="connsiteY2" fmla="*/ 6918326 h 6918326"/>
              <a:gd name="connsiteX3" fmla="*/ 0 w 8447087"/>
              <a:gd name="connsiteY3" fmla="*/ 6918326 h 6918326"/>
              <a:gd name="connsiteX4" fmla="*/ 0 w 8447087"/>
              <a:gd name="connsiteY4" fmla="*/ 0 h 6918326"/>
              <a:gd name="connsiteX0" fmla="*/ 0 w 8447087"/>
              <a:gd name="connsiteY0" fmla="*/ 0 h 6932841"/>
              <a:gd name="connsiteX1" fmla="*/ 8447087 w 8447087"/>
              <a:gd name="connsiteY1" fmla="*/ 0 h 6932841"/>
              <a:gd name="connsiteX2" fmla="*/ 8447087 w 8447087"/>
              <a:gd name="connsiteY2" fmla="*/ 6918326 h 6932841"/>
              <a:gd name="connsiteX3" fmla="*/ 2656114 w 8447087"/>
              <a:gd name="connsiteY3" fmla="*/ 6932841 h 6932841"/>
              <a:gd name="connsiteX4" fmla="*/ 0 w 8447087"/>
              <a:gd name="connsiteY4" fmla="*/ 0 h 693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7087" h="6932841">
                <a:moveTo>
                  <a:pt x="0" y="0"/>
                </a:moveTo>
                <a:lnTo>
                  <a:pt x="8447087" y="0"/>
                </a:lnTo>
                <a:lnTo>
                  <a:pt x="8447087" y="6918326"/>
                </a:lnTo>
                <a:lnTo>
                  <a:pt x="2656114" y="69328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9139D5B-95AF-4FD6-92F0-5E033E51AB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001" y="3290451"/>
            <a:ext cx="3402739" cy="51698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lang="en-GB" sz="1600" kern="1200" spc="300" dirty="0">
                <a:solidFill>
                  <a:srgbClr val="00AAB4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5BC41B2-7C78-4BB2-806B-5D6311A59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001" y="4028041"/>
            <a:ext cx="3402739" cy="1487388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Write Your Article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04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90024" y="25249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1" y="1079350"/>
            <a:ext cx="5486411" cy="96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" y="0"/>
            <a:ext cx="12193996" cy="685687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42424" y="26773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79996" y="6190767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91" y="1079350"/>
            <a:ext cx="5486411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8055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590024" y="2524985"/>
            <a:ext cx="501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REACHING THE STARS FOR OUR CLIENTS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7598" y="6141712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1" y="1079350"/>
            <a:ext cx="5486411" cy="96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" y="0"/>
            <a:ext cx="12193996" cy="685687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79995" y="6303294"/>
            <a:ext cx="233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www.asterslaw.com</a:t>
            </a:r>
            <a:endParaRPr kumimoji="0" lang="ru-RU" sz="1500" b="0" i="0" u="none" strike="noStrike" kern="1200" cap="none" spc="10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89" y="433135"/>
            <a:ext cx="5486411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74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om dots">
            <a:extLst>
              <a:ext uri="{FF2B5EF4-FFF2-40B4-BE49-F238E27FC236}">
                <a16:creationId xmlns:a16="http://schemas.microsoft.com/office/drawing/2014/main" id="{CE33DEA4-D6F1-477A-959B-FFFA2E20F22A}"/>
              </a:ext>
            </a:extLst>
          </p:cNvPr>
          <p:cNvSpPr/>
          <p:nvPr userDrawn="1"/>
        </p:nvSpPr>
        <p:spPr>
          <a:xfrm>
            <a:off x="-5410198" y="-3987570"/>
            <a:ext cx="23012398" cy="14833142"/>
          </a:xfrm>
          <a:custGeom>
            <a:avLst/>
            <a:gdLst>
              <a:gd name="connsiteX0" fmla="*/ 21111496 w 21162296"/>
              <a:gd name="connsiteY0" fmla="*/ 13539019 h 13640619"/>
              <a:gd name="connsiteX1" fmla="*/ 21162296 w 21162296"/>
              <a:gd name="connsiteY1" fmla="*/ 13589819 h 13640619"/>
              <a:gd name="connsiteX2" fmla="*/ 21111496 w 21162296"/>
              <a:gd name="connsiteY2" fmla="*/ 13640619 h 13640619"/>
              <a:gd name="connsiteX3" fmla="*/ 21060696 w 21162296"/>
              <a:gd name="connsiteY3" fmla="*/ 13589819 h 13640619"/>
              <a:gd name="connsiteX4" fmla="*/ 21111496 w 21162296"/>
              <a:gd name="connsiteY4" fmla="*/ 13539019 h 13640619"/>
              <a:gd name="connsiteX5" fmla="*/ 50800 w 21162296"/>
              <a:gd name="connsiteY5" fmla="*/ 13539019 h 13640619"/>
              <a:gd name="connsiteX6" fmla="*/ 101600 w 21162296"/>
              <a:gd name="connsiteY6" fmla="*/ 13589819 h 13640619"/>
              <a:gd name="connsiteX7" fmla="*/ 50800 w 21162296"/>
              <a:gd name="connsiteY7" fmla="*/ 13640619 h 13640619"/>
              <a:gd name="connsiteX8" fmla="*/ 0 w 21162296"/>
              <a:gd name="connsiteY8" fmla="*/ 13589819 h 13640619"/>
              <a:gd name="connsiteX9" fmla="*/ 50800 w 21162296"/>
              <a:gd name="connsiteY9" fmla="*/ 13539019 h 13640619"/>
              <a:gd name="connsiteX10" fmla="*/ 21111496 w 21162296"/>
              <a:gd name="connsiteY10" fmla="*/ 0 h 13640619"/>
              <a:gd name="connsiteX11" fmla="*/ 21162296 w 21162296"/>
              <a:gd name="connsiteY11" fmla="*/ 50800 h 13640619"/>
              <a:gd name="connsiteX12" fmla="*/ 21111496 w 21162296"/>
              <a:gd name="connsiteY12" fmla="*/ 101600 h 13640619"/>
              <a:gd name="connsiteX13" fmla="*/ 21060696 w 21162296"/>
              <a:gd name="connsiteY13" fmla="*/ 50800 h 13640619"/>
              <a:gd name="connsiteX14" fmla="*/ 21111496 w 21162296"/>
              <a:gd name="connsiteY14" fmla="*/ 0 h 13640619"/>
              <a:gd name="connsiteX15" fmla="*/ 50800 w 21162296"/>
              <a:gd name="connsiteY15" fmla="*/ 0 h 13640619"/>
              <a:gd name="connsiteX16" fmla="*/ 101600 w 21162296"/>
              <a:gd name="connsiteY16" fmla="*/ 50800 h 13640619"/>
              <a:gd name="connsiteX17" fmla="*/ 50800 w 21162296"/>
              <a:gd name="connsiteY17" fmla="*/ 101600 h 13640619"/>
              <a:gd name="connsiteX18" fmla="*/ 1 w 21162296"/>
              <a:gd name="connsiteY18" fmla="*/ 50800 h 13640619"/>
              <a:gd name="connsiteX19" fmla="*/ 50800 w 21162296"/>
              <a:gd name="connsiteY19" fmla="*/ 0 h 1364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62296" h="13640619">
                <a:moveTo>
                  <a:pt x="21111496" y="13539019"/>
                </a:moveTo>
                <a:cubicBezTo>
                  <a:pt x="21139552" y="13539019"/>
                  <a:pt x="21162296" y="13561763"/>
                  <a:pt x="21162296" y="13589819"/>
                </a:cubicBezTo>
                <a:cubicBezTo>
                  <a:pt x="21162296" y="13617875"/>
                  <a:pt x="21139552" y="13640619"/>
                  <a:pt x="21111496" y="13640619"/>
                </a:cubicBezTo>
                <a:cubicBezTo>
                  <a:pt x="21083440" y="13640619"/>
                  <a:pt x="21060696" y="13617875"/>
                  <a:pt x="21060696" y="13589819"/>
                </a:cubicBezTo>
                <a:cubicBezTo>
                  <a:pt x="21060696" y="13561763"/>
                  <a:pt x="21083440" y="13539019"/>
                  <a:pt x="21111496" y="13539019"/>
                </a:cubicBezTo>
                <a:close/>
                <a:moveTo>
                  <a:pt x="50800" y="13539019"/>
                </a:moveTo>
                <a:cubicBezTo>
                  <a:pt x="78856" y="13539019"/>
                  <a:pt x="101600" y="13561763"/>
                  <a:pt x="101600" y="13589819"/>
                </a:cubicBezTo>
                <a:cubicBezTo>
                  <a:pt x="101600" y="13617875"/>
                  <a:pt x="78856" y="13640619"/>
                  <a:pt x="50800" y="13640619"/>
                </a:cubicBezTo>
                <a:cubicBezTo>
                  <a:pt x="22744" y="13640619"/>
                  <a:pt x="0" y="13617875"/>
                  <a:pt x="0" y="13589819"/>
                </a:cubicBezTo>
                <a:cubicBezTo>
                  <a:pt x="0" y="13561763"/>
                  <a:pt x="22744" y="13539019"/>
                  <a:pt x="50800" y="13539019"/>
                </a:cubicBezTo>
                <a:close/>
                <a:moveTo>
                  <a:pt x="21111496" y="0"/>
                </a:moveTo>
                <a:cubicBezTo>
                  <a:pt x="21139552" y="0"/>
                  <a:pt x="21162296" y="22744"/>
                  <a:pt x="21162296" y="50800"/>
                </a:cubicBezTo>
                <a:cubicBezTo>
                  <a:pt x="21162296" y="78855"/>
                  <a:pt x="21139552" y="101600"/>
                  <a:pt x="21111496" y="101600"/>
                </a:cubicBezTo>
                <a:cubicBezTo>
                  <a:pt x="21083440" y="101600"/>
                  <a:pt x="21060696" y="78855"/>
                  <a:pt x="21060696" y="50800"/>
                </a:cubicBezTo>
                <a:cubicBezTo>
                  <a:pt x="21060696" y="22744"/>
                  <a:pt x="21083440" y="0"/>
                  <a:pt x="21111496" y="0"/>
                </a:cubicBezTo>
                <a:close/>
                <a:moveTo>
                  <a:pt x="50800" y="0"/>
                </a:moveTo>
                <a:cubicBezTo>
                  <a:pt x="78856" y="0"/>
                  <a:pt x="101600" y="22744"/>
                  <a:pt x="101600" y="50800"/>
                </a:cubicBezTo>
                <a:cubicBezTo>
                  <a:pt x="101600" y="78855"/>
                  <a:pt x="78856" y="101600"/>
                  <a:pt x="50800" y="101600"/>
                </a:cubicBezTo>
                <a:cubicBezTo>
                  <a:pt x="22744" y="101600"/>
                  <a:pt x="1" y="78855"/>
                  <a:pt x="1" y="50800"/>
                </a:cubicBezTo>
                <a:cubicBezTo>
                  <a:pt x="1" y="22744"/>
                  <a:pt x="22744" y="0"/>
                  <a:pt x="5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B55F-4566-402F-BC9B-13ACA97A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A8409-0BE3-4FD8-9D9C-4A57C9534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103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071A-0F36-412C-A33E-0ECAB76B3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4766-9CB3-4506-AA44-8E4A0EC3096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D429E-8751-4A15-B62D-C421D51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F797-2178-4E6F-8BD8-045F0C85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46C7-B599-4B5A-B79D-28B7976B2CE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5E861E-F396-41DC-83C1-3E7FA37449B4}"/>
              </a:ext>
            </a:extLst>
          </p:cNvPr>
          <p:cNvGrpSpPr/>
          <p:nvPr userDrawn="1"/>
        </p:nvGrpSpPr>
        <p:grpSpPr>
          <a:xfrm>
            <a:off x="0" y="-589391"/>
            <a:ext cx="2256651" cy="364895"/>
            <a:chOff x="-32197" y="738321"/>
            <a:chExt cx="8474273" cy="56435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758627-1DAA-47B9-97D6-A6554C1BB60C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745B90-8A4A-47E5-81EF-2B4F617DF4A7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CA5740-E330-47D4-B3B6-94353AF9CBF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B40B81-3E4A-43BF-98BB-1E3C55F7EC30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401143-990E-4E95-89DD-04E1E6C8AF4B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4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8" r:id="rId2"/>
    <p:sldLayoutId id="2147483692" r:id="rId3"/>
    <p:sldLayoutId id="2147483694" r:id="rId4"/>
    <p:sldLayoutId id="2147483689" r:id="rId5"/>
    <p:sldLayoutId id="2147483690" r:id="rId6"/>
    <p:sldLayoutId id="2147483700" r:id="rId7"/>
    <p:sldLayoutId id="2147483691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spc="3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200" b="1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000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rgbClr val="7F7F7F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 spc="40" baseline="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0000" indent="-18000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i="1" kern="1200">
          <a:solidFill>
            <a:schemeClr val="accent2"/>
          </a:solidFill>
          <a:latin typeface="+mn-lt"/>
          <a:ea typeface="+mn-ea"/>
          <a:cs typeface="Scope One" panose="02060403030504020204" pitchFamily="18" charset="0"/>
        </a:defRPr>
      </a:lvl6pPr>
      <a:lvl7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 spc="15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7pPr>
      <a:lvl8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4" pos="7151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Position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34FC0-CFDF-4883-B1FC-4DA9A8CC9F7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9632DE-86CF-4DBB-9061-F9927ED1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7" name="Group 6"/>
          <p:cNvGrpSpPr>
            <a:grpSpLocks/>
          </p:cNvGrpSpPr>
          <p:nvPr userDrawn="1"/>
        </p:nvGrpSpPr>
        <p:grpSpPr bwMode="auto">
          <a:xfrm>
            <a:off x="0" y="-763588"/>
            <a:ext cx="2257425" cy="365125"/>
            <a:chOff x="-32197" y="738321"/>
            <a:chExt cx="8474273" cy="5643563"/>
          </a:xfrm>
        </p:grpSpPr>
        <p:sp>
          <p:nvSpPr>
            <p:cNvPr id="5128" name="Freeform: Shape 7"/>
            <p:cNvSpPr>
              <a:spLocks/>
            </p:cNvSpPr>
            <p:nvPr/>
          </p:nvSpPr>
          <p:spPr bwMode="auto">
            <a:xfrm>
              <a:off x="-32197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ED2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29" name="Freeform: Shape 8"/>
            <p:cNvSpPr>
              <a:spLocks/>
            </p:cNvSpPr>
            <p:nvPr/>
          </p:nvSpPr>
          <p:spPr bwMode="auto">
            <a:xfrm>
              <a:off x="16823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00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30" name="Freeform: Shape 9"/>
            <p:cNvSpPr>
              <a:spLocks/>
            </p:cNvSpPr>
            <p:nvPr/>
          </p:nvSpPr>
          <p:spPr bwMode="auto">
            <a:xfrm>
              <a:off x="33968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31" name="Freeform: Shape 10"/>
            <p:cNvSpPr>
              <a:spLocks/>
            </p:cNvSpPr>
            <p:nvPr/>
          </p:nvSpPr>
          <p:spPr bwMode="auto">
            <a:xfrm>
              <a:off x="51113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32" name="Freeform: Shape 11"/>
            <p:cNvSpPr>
              <a:spLocks/>
            </p:cNvSpPr>
            <p:nvPr/>
          </p:nvSpPr>
          <p:spPr bwMode="auto">
            <a:xfrm>
              <a:off x="68258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003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4151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</p:sldLayoutIdLst>
  <p:transition spd="slow">
    <p:push dir="u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 kern="1200" spc="300">
          <a:solidFill>
            <a:schemeClr val="bg1"/>
          </a:solidFill>
          <a:latin typeface="Gotham Pro" panose="02000503040000020004" pitchFamily="50" charset="0"/>
          <a:ea typeface="+mj-ea"/>
          <a:cs typeface="Gotham Pro" panose="02000503040000020004" pitchFamily="50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Gotham Pro" panose="02000503040000020004" pitchFamily="50" charset="0"/>
          <a:cs typeface="Gotham Pro" panose="02000503040000020004" pitchFamily="50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 b="1" kern="1200" spc="100">
          <a:solidFill>
            <a:srgbClr val="00AAB4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algn="l" rtl="0" fontAlgn="base">
        <a:lnSpc>
          <a:spcPts val="14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400" kern="1200" spc="10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algn="l" rtl="0" fontAlgn="base">
        <a:lnSpc>
          <a:spcPts val="1400"/>
        </a:lnSpc>
        <a:spcBef>
          <a:spcPts val="6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7F7F7F"/>
          </a:solidFill>
          <a:latin typeface="+mn-lt"/>
          <a:ea typeface="+mn-ea"/>
          <a:cs typeface="Tinos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inos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om dots">
            <a:extLst>
              <a:ext uri="{FF2B5EF4-FFF2-40B4-BE49-F238E27FC236}">
                <a16:creationId xmlns:a16="http://schemas.microsoft.com/office/drawing/2014/main" id="{CE33DEA4-D6F1-477A-959B-FFFA2E20F22A}"/>
              </a:ext>
            </a:extLst>
          </p:cNvPr>
          <p:cNvSpPr/>
          <p:nvPr userDrawn="1"/>
        </p:nvSpPr>
        <p:spPr>
          <a:xfrm>
            <a:off x="-5410198" y="-3987570"/>
            <a:ext cx="23012398" cy="14833142"/>
          </a:xfrm>
          <a:custGeom>
            <a:avLst/>
            <a:gdLst>
              <a:gd name="connsiteX0" fmla="*/ 21111496 w 21162296"/>
              <a:gd name="connsiteY0" fmla="*/ 13539019 h 13640619"/>
              <a:gd name="connsiteX1" fmla="*/ 21162296 w 21162296"/>
              <a:gd name="connsiteY1" fmla="*/ 13589819 h 13640619"/>
              <a:gd name="connsiteX2" fmla="*/ 21111496 w 21162296"/>
              <a:gd name="connsiteY2" fmla="*/ 13640619 h 13640619"/>
              <a:gd name="connsiteX3" fmla="*/ 21060696 w 21162296"/>
              <a:gd name="connsiteY3" fmla="*/ 13589819 h 13640619"/>
              <a:gd name="connsiteX4" fmla="*/ 21111496 w 21162296"/>
              <a:gd name="connsiteY4" fmla="*/ 13539019 h 13640619"/>
              <a:gd name="connsiteX5" fmla="*/ 50800 w 21162296"/>
              <a:gd name="connsiteY5" fmla="*/ 13539019 h 13640619"/>
              <a:gd name="connsiteX6" fmla="*/ 101600 w 21162296"/>
              <a:gd name="connsiteY6" fmla="*/ 13589819 h 13640619"/>
              <a:gd name="connsiteX7" fmla="*/ 50800 w 21162296"/>
              <a:gd name="connsiteY7" fmla="*/ 13640619 h 13640619"/>
              <a:gd name="connsiteX8" fmla="*/ 0 w 21162296"/>
              <a:gd name="connsiteY8" fmla="*/ 13589819 h 13640619"/>
              <a:gd name="connsiteX9" fmla="*/ 50800 w 21162296"/>
              <a:gd name="connsiteY9" fmla="*/ 13539019 h 13640619"/>
              <a:gd name="connsiteX10" fmla="*/ 21111496 w 21162296"/>
              <a:gd name="connsiteY10" fmla="*/ 0 h 13640619"/>
              <a:gd name="connsiteX11" fmla="*/ 21162296 w 21162296"/>
              <a:gd name="connsiteY11" fmla="*/ 50800 h 13640619"/>
              <a:gd name="connsiteX12" fmla="*/ 21111496 w 21162296"/>
              <a:gd name="connsiteY12" fmla="*/ 101600 h 13640619"/>
              <a:gd name="connsiteX13" fmla="*/ 21060696 w 21162296"/>
              <a:gd name="connsiteY13" fmla="*/ 50800 h 13640619"/>
              <a:gd name="connsiteX14" fmla="*/ 21111496 w 21162296"/>
              <a:gd name="connsiteY14" fmla="*/ 0 h 13640619"/>
              <a:gd name="connsiteX15" fmla="*/ 50800 w 21162296"/>
              <a:gd name="connsiteY15" fmla="*/ 0 h 13640619"/>
              <a:gd name="connsiteX16" fmla="*/ 101600 w 21162296"/>
              <a:gd name="connsiteY16" fmla="*/ 50800 h 13640619"/>
              <a:gd name="connsiteX17" fmla="*/ 50800 w 21162296"/>
              <a:gd name="connsiteY17" fmla="*/ 101600 h 13640619"/>
              <a:gd name="connsiteX18" fmla="*/ 1 w 21162296"/>
              <a:gd name="connsiteY18" fmla="*/ 50800 h 13640619"/>
              <a:gd name="connsiteX19" fmla="*/ 50800 w 21162296"/>
              <a:gd name="connsiteY19" fmla="*/ 0 h 1364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62296" h="13640619">
                <a:moveTo>
                  <a:pt x="21111496" y="13539019"/>
                </a:moveTo>
                <a:cubicBezTo>
                  <a:pt x="21139552" y="13539019"/>
                  <a:pt x="21162296" y="13561763"/>
                  <a:pt x="21162296" y="13589819"/>
                </a:cubicBezTo>
                <a:cubicBezTo>
                  <a:pt x="21162296" y="13617875"/>
                  <a:pt x="21139552" y="13640619"/>
                  <a:pt x="21111496" y="13640619"/>
                </a:cubicBezTo>
                <a:cubicBezTo>
                  <a:pt x="21083440" y="13640619"/>
                  <a:pt x="21060696" y="13617875"/>
                  <a:pt x="21060696" y="13589819"/>
                </a:cubicBezTo>
                <a:cubicBezTo>
                  <a:pt x="21060696" y="13561763"/>
                  <a:pt x="21083440" y="13539019"/>
                  <a:pt x="21111496" y="13539019"/>
                </a:cubicBezTo>
                <a:close/>
                <a:moveTo>
                  <a:pt x="50800" y="13539019"/>
                </a:moveTo>
                <a:cubicBezTo>
                  <a:pt x="78856" y="13539019"/>
                  <a:pt x="101600" y="13561763"/>
                  <a:pt x="101600" y="13589819"/>
                </a:cubicBezTo>
                <a:cubicBezTo>
                  <a:pt x="101600" y="13617875"/>
                  <a:pt x="78856" y="13640619"/>
                  <a:pt x="50800" y="13640619"/>
                </a:cubicBezTo>
                <a:cubicBezTo>
                  <a:pt x="22744" y="13640619"/>
                  <a:pt x="0" y="13617875"/>
                  <a:pt x="0" y="13589819"/>
                </a:cubicBezTo>
                <a:cubicBezTo>
                  <a:pt x="0" y="13561763"/>
                  <a:pt x="22744" y="13539019"/>
                  <a:pt x="50800" y="13539019"/>
                </a:cubicBezTo>
                <a:close/>
                <a:moveTo>
                  <a:pt x="21111496" y="0"/>
                </a:moveTo>
                <a:cubicBezTo>
                  <a:pt x="21139552" y="0"/>
                  <a:pt x="21162296" y="22744"/>
                  <a:pt x="21162296" y="50800"/>
                </a:cubicBezTo>
                <a:cubicBezTo>
                  <a:pt x="21162296" y="78855"/>
                  <a:pt x="21139552" y="101600"/>
                  <a:pt x="21111496" y="101600"/>
                </a:cubicBezTo>
                <a:cubicBezTo>
                  <a:pt x="21083440" y="101600"/>
                  <a:pt x="21060696" y="78855"/>
                  <a:pt x="21060696" y="50800"/>
                </a:cubicBezTo>
                <a:cubicBezTo>
                  <a:pt x="21060696" y="22744"/>
                  <a:pt x="21083440" y="0"/>
                  <a:pt x="21111496" y="0"/>
                </a:cubicBezTo>
                <a:close/>
                <a:moveTo>
                  <a:pt x="50800" y="0"/>
                </a:moveTo>
                <a:cubicBezTo>
                  <a:pt x="78856" y="0"/>
                  <a:pt x="101600" y="22744"/>
                  <a:pt x="101600" y="50800"/>
                </a:cubicBezTo>
                <a:cubicBezTo>
                  <a:pt x="101600" y="78855"/>
                  <a:pt x="78856" y="101600"/>
                  <a:pt x="50800" y="101600"/>
                </a:cubicBezTo>
                <a:cubicBezTo>
                  <a:pt x="22744" y="101600"/>
                  <a:pt x="1" y="78855"/>
                  <a:pt x="1" y="50800"/>
                </a:cubicBezTo>
                <a:cubicBezTo>
                  <a:pt x="1" y="22744"/>
                  <a:pt x="22744" y="0"/>
                  <a:pt x="5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B55F-4566-402F-BC9B-13ACA97A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A8409-0BE3-4FD8-9D9C-4A57C9534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103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071A-0F36-412C-A33E-0ECAB76B3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4766-9CB3-4506-AA44-8E4A0EC3096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D429E-8751-4A15-B62D-C421D51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F797-2178-4E6F-8BD8-045F0C85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46C7-B599-4B5A-B79D-28B7976B2CE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5E861E-F396-41DC-83C1-3E7FA37449B4}"/>
              </a:ext>
            </a:extLst>
          </p:cNvPr>
          <p:cNvGrpSpPr/>
          <p:nvPr userDrawn="1"/>
        </p:nvGrpSpPr>
        <p:grpSpPr>
          <a:xfrm>
            <a:off x="0" y="-589391"/>
            <a:ext cx="2256651" cy="364895"/>
            <a:chOff x="-32197" y="738321"/>
            <a:chExt cx="8474273" cy="56435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758627-1DAA-47B9-97D6-A6554C1BB60C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745B90-8A4A-47E5-81EF-2B4F617DF4A7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CA5740-E330-47D4-B3B6-94353AF9CBF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B40B81-3E4A-43BF-98BB-1E3C55F7EC30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401143-990E-4E95-89DD-04E1E6C8AF4B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460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6" r:id="rId14"/>
    <p:sldLayoutId id="2147483817" r:id="rId15"/>
    <p:sldLayoutId id="2147483818" r:id="rId1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spc="3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200" b="1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000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rgbClr val="7F7F7F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 spc="40" baseline="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0000" indent="-18000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i="1" kern="1200">
          <a:solidFill>
            <a:schemeClr val="accent2"/>
          </a:solidFill>
          <a:latin typeface="+mn-lt"/>
          <a:ea typeface="+mn-ea"/>
          <a:cs typeface="Scope One" panose="02060403030504020204" pitchFamily="18" charset="0"/>
        </a:defRPr>
      </a:lvl6pPr>
      <a:lvl7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 spc="15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7pPr>
      <a:lvl8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4" pos="7151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Position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3313-5532-4C48-9D20-7D9F92CEA8E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6025-E5B7-4CC3-BA41-557356A57E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267D3D-7F3B-4C25-9F88-2B261CC57159}"/>
              </a:ext>
            </a:extLst>
          </p:cNvPr>
          <p:cNvGrpSpPr/>
          <p:nvPr userDrawn="1"/>
        </p:nvGrpSpPr>
        <p:grpSpPr>
          <a:xfrm>
            <a:off x="0" y="-763563"/>
            <a:ext cx="2256651" cy="364895"/>
            <a:chOff x="-32197" y="738321"/>
            <a:chExt cx="8474273" cy="564356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0FAD24-05BE-4915-A895-AEC364EA8A82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C3008D-AB62-4F12-94F0-8D868572D6E5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7083E5-4963-4F3F-8A91-7D76F272F28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EA919-7DFF-4D02-BAA6-4E92F3246476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34B2D-B6F8-4033-AC13-B241EB9499DD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1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300">
          <a:solidFill>
            <a:schemeClr val="bg1"/>
          </a:solidFill>
          <a:latin typeface="Gotham Pro" panose="02000503040000020004" pitchFamily="50" charset="0"/>
          <a:ea typeface="+mj-ea"/>
          <a:cs typeface="Gotham Pro" panose="0200050304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 spc="100" baseline="0">
          <a:solidFill>
            <a:srgbClr val="00AAB4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400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ts val="1400"/>
        </a:lnSpc>
        <a:spcBef>
          <a:spcPts val="600"/>
        </a:spcBef>
        <a:buFont typeface="Arial" panose="020B0604020202020204" pitchFamily="34" charset="0"/>
        <a:buNone/>
        <a:defRPr sz="11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om dots">
            <a:extLst>
              <a:ext uri="{FF2B5EF4-FFF2-40B4-BE49-F238E27FC236}">
                <a16:creationId xmlns:a16="http://schemas.microsoft.com/office/drawing/2014/main" id="{CE33DEA4-D6F1-477A-959B-FFFA2E20F22A}"/>
              </a:ext>
            </a:extLst>
          </p:cNvPr>
          <p:cNvSpPr/>
          <p:nvPr userDrawn="1"/>
        </p:nvSpPr>
        <p:spPr>
          <a:xfrm>
            <a:off x="-5410198" y="-3987570"/>
            <a:ext cx="23012398" cy="14833142"/>
          </a:xfrm>
          <a:custGeom>
            <a:avLst/>
            <a:gdLst>
              <a:gd name="connsiteX0" fmla="*/ 21111496 w 21162296"/>
              <a:gd name="connsiteY0" fmla="*/ 13539019 h 13640619"/>
              <a:gd name="connsiteX1" fmla="*/ 21162296 w 21162296"/>
              <a:gd name="connsiteY1" fmla="*/ 13589819 h 13640619"/>
              <a:gd name="connsiteX2" fmla="*/ 21111496 w 21162296"/>
              <a:gd name="connsiteY2" fmla="*/ 13640619 h 13640619"/>
              <a:gd name="connsiteX3" fmla="*/ 21060696 w 21162296"/>
              <a:gd name="connsiteY3" fmla="*/ 13589819 h 13640619"/>
              <a:gd name="connsiteX4" fmla="*/ 21111496 w 21162296"/>
              <a:gd name="connsiteY4" fmla="*/ 13539019 h 13640619"/>
              <a:gd name="connsiteX5" fmla="*/ 50800 w 21162296"/>
              <a:gd name="connsiteY5" fmla="*/ 13539019 h 13640619"/>
              <a:gd name="connsiteX6" fmla="*/ 101600 w 21162296"/>
              <a:gd name="connsiteY6" fmla="*/ 13589819 h 13640619"/>
              <a:gd name="connsiteX7" fmla="*/ 50800 w 21162296"/>
              <a:gd name="connsiteY7" fmla="*/ 13640619 h 13640619"/>
              <a:gd name="connsiteX8" fmla="*/ 0 w 21162296"/>
              <a:gd name="connsiteY8" fmla="*/ 13589819 h 13640619"/>
              <a:gd name="connsiteX9" fmla="*/ 50800 w 21162296"/>
              <a:gd name="connsiteY9" fmla="*/ 13539019 h 13640619"/>
              <a:gd name="connsiteX10" fmla="*/ 21111496 w 21162296"/>
              <a:gd name="connsiteY10" fmla="*/ 0 h 13640619"/>
              <a:gd name="connsiteX11" fmla="*/ 21162296 w 21162296"/>
              <a:gd name="connsiteY11" fmla="*/ 50800 h 13640619"/>
              <a:gd name="connsiteX12" fmla="*/ 21111496 w 21162296"/>
              <a:gd name="connsiteY12" fmla="*/ 101600 h 13640619"/>
              <a:gd name="connsiteX13" fmla="*/ 21060696 w 21162296"/>
              <a:gd name="connsiteY13" fmla="*/ 50800 h 13640619"/>
              <a:gd name="connsiteX14" fmla="*/ 21111496 w 21162296"/>
              <a:gd name="connsiteY14" fmla="*/ 0 h 13640619"/>
              <a:gd name="connsiteX15" fmla="*/ 50800 w 21162296"/>
              <a:gd name="connsiteY15" fmla="*/ 0 h 13640619"/>
              <a:gd name="connsiteX16" fmla="*/ 101600 w 21162296"/>
              <a:gd name="connsiteY16" fmla="*/ 50800 h 13640619"/>
              <a:gd name="connsiteX17" fmla="*/ 50800 w 21162296"/>
              <a:gd name="connsiteY17" fmla="*/ 101600 h 13640619"/>
              <a:gd name="connsiteX18" fmla="*/ 1 w 21162296"/>
              <a:gd name="connsiteY18" fmla="*/ 50800 h 13640619"/>
              <a:gd name="connsiteX19" fmla="*/ 50800 w 21162296"/>
              <a:gd name="connsiteY19" fmla="*/ 0 h 1364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62296" h="13640619">
                <a:moveTo>
                  <a:pt x="21111496" y="13539019"/>
                </a:moveTo>
                <a:cubicBezTo>
                  <a:pt x="21139552" y="13539019"/>
                  <a:pt x="21162296" y="13561763"/>
                  <a:pt x="21162296" y="13589819"/>
                </a:cubicBezTo>
                <a:cubicBezTo>
                  <a:pt x="21162296" y="13617875"/>
                  <a:pt x="21139552" y="13640619"/>
                  <a:pt x="21111496" y="13640619"/>
                </a:cubicBezTo>
                <a:cubicBezTo>
                  <a:pt x="21083440" y="13640619"/>
                  <a:pt x="21060696" y="13617875"/>
                  <a:pt x="21060696" y="13589819"/>
                </a:cubicBezTo>
                <a:cubicBezTo>
                  <a:pt x="21060696" y="13561763"/>
                  <a:pt x="21083440" y="13539019"/>
                  <a:pt x="21111496" y="13539019"/>
                </a:cubicBezTo>
                <a:close/>
                <a:moveTo>
                  <a:pt x="50800" y="13539019"/>
                </a:moveTo>
                <a:cubicBezTo>
                  <a:pt x="78856" y="13539019"/>
                  <a:pt x="101600" y="13561763"/>
                  <a:pt x="101600" y="13589819"/>
                </a:cubicBezTo>
                <a:cubicBezTo>
                  <a:pt x="101600" y="13617875"/>
                  <a:pt x="78856" y="13640619"/>
                  <a:pt x="50800" y="13640619"/>
                </a:cubicBezTo>
                <a:cubicBezTo>
                  <a:pt x="22744" y="13640619"/>
                  <a:pt x="0" y="13617875"/>
                  <a:pt x="0" y="13589819"/>
                </a:cubicBezTo>
                <a:cubicBezTo>
                  <a:pt x="0" y="13561763"/>
                  <a:pt x="22744" y="13539019"/>
                  <a:pt x="50800" y="13539019"/>
                </a:cubicBezTo>
                <a:close/>
                <a:moveTo>
                  <a:pt x="21111496" y="0"/>
                </a:moveTo>
                <a:cubicBezTo>
                  <a:pt x="21139552" y="0"/>
                  <a:pt x="21162296" y="22744"/>
                  <a:pt x="21162296" y="50800"/>
                </a:cubicBezTo>
                <a:cubicBezTo>
                  <a:pt x="21162296" y="78855"/>
                  <a:pt x="21139552" y="101600"/>
                  <a:pt x="21111496" y="101600"/>
                </a:cubicBezTo>
                <a:cubicBezTo>
                  <a:pt x="21083440" y="101600"/>
                  <a:pt x="21060696" y="78855"/>
                  <a:pt x="21060696" y="50800"/>
                </a:cubicBezTo>
                <a:cubicBezTo>
                  <a:pt x="21060696" y="22744"/>
                  <a:pt x="21083440" y="0"/>
                  <a:pt x="21111496" y="0"/>
                </a:cubicBezTo>
                <a:close/>
                <a:moveTo>
                  <a:pt x="50800" y="0"/>
                </a:moveTo>
                <a:cubicBezTo>
                  <a:pt x="78856" y="0"/>
                  <a:pt x="101600" y="22744"/>
                  <a:pt x="101600" y="50800"/>
                </a:cubicBezTo>
                <a:cubicBezTo>
                  <a:pt x="101600" y="78855"/>
                  <a:pt x="78856" y="101600"/>
                  <a:pt x="50800" y="101600"/>
                </a:cubicBezTo>
                <a:cubicBezTo>
                  <a:pt x="22744" y="101600"/>
                  <a:pt x="1" y="78855"/>
                  <a:pt x="1" y="50800"/>
                </a:cubicBezTo>
                <a:cubicBezTo>
                  <a:pt x="1" y="22744"/>
                  <a:pt x="22744" y="0"/>
                  <a:pt x="508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B55F-4566-402F-BC9B-13ACA97A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28"/>
            <a:ext cx="10515600" cy="2492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A8409-0BE3-4FD8-9D9C-4A57C9534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103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8071A-0F36-412C-A33E-0ECAB76B3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4766-9CB3-4506-AA44-8E4A0EC3096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D429E-8751-4A15-B62D-C421D51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9F797-2178-4E6F-8BD8-045F0C85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46C7-B599-4B5A-B79D-28B7976B2CE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5E861E-F396-41DC-83C1-3E7FA37449B4}"/>
              </a:ext>
            </a:extLst>
          </p:cNvPr>
          <p:cNvGrpSpPr/>
          <p:nvPr userDrawn="1"/>
        </p:nvGrpSpPr>
        <p:grpSpPr>
          <a:xfrm>
            <a:off x="0" y="-589391"/>
            <a:ext cx="2256651" cy="364895"/>
            <a:chOff x="-32197" y="738321"/>
            <a:chExt cx="8474273" cy="56435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758627-1DAA-47B9-97D6-A6554C1BB60C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745B90-8A4A-47E5-81EF-2B4F617DF4A7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CA5740-E330-47D4-B3B6-94353AF9CBF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B40B81-3E4A-43BF-98BB-1E3C55F7EC30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401143-990E-4E95-89DD-04E1E6C8AF4B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69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spc="3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accent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200" b="1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000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rgbClr val="7F7F7F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 spc="40" baseline="0">
          <a:solidFill>
            <a:schemeClr val="accent4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0000" indent="-180000" algn="l" defTabSz="914400" rtl="0" eaLnBrk="1" latinLnBrk="0" hangingPunct="1">
        <a:lnSpc>
          <a:spcPts val="1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i="1" kern="1200">
          <a:solidFill>
            <a:schemeClr val="accent2"/>
          </a:solidFill>
          <a:latin typeface="+mn-lt"/>
          <a:ea typeface="+mn-ea"/>
          <a:cs typeface="Scope One" panose="02060403030504020204" pitchFamily="18" charset="0"/>
        </a:defRPr>
      </a:lvl6pPr>
      <a:lvl7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1" kern="1200" spc="15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7pPr>
      <a:lvl8pPr marL="0" indent="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 spc="100" baseline="0">
          <a:solidFill>
            <a:schemeClr val="accent2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4" pos="7151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82611-EF62-4572-9D93-02312FE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7E262-95FB-41CF-A024-8C57545E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36351-9E17-406E-BF8C-7D6730F3D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88B1-A2BD-490D-B5F6-0F813068F50D}" type="datetimeFigureOut">
              <a:rPr lang="x-none" smtClean="0"/>
              <a:t>16.02.2022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5CE41-A9AD-4FE3-AD7B-2D28453D0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440E9-286D-4B1D-AA68-1217DDBE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E122-0889-4FCD-AF5A-B428E5D65B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63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82611-EF62-4572-9D93-02312FE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7E262-95FB-41CF-A024-8C57545E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36351-9E17-406E-BF8C-7D6730F3D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88B1-A2BD-490D-B5F6-0F813068F50D}" type="datetimeFigureOut">
              <a:rPr lang="x-none" smtClean="0"/>
              <a:t>16.02.2022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5CE41-A9AD-4FE3-AD7B-2D28453D0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440E9-286D-4B1D-AA68-1217DDBE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E122-0889-4FCD-AF5A-B428E5D65B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92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82611-EF62-4572-9D93-02312FE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7E262-95FB-41CF-A024-8C57545E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36351-9E17-406E-BF8C-7D6730F3D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88B1-A2BD-490D-B5F6-0F813068F50D}" type="datetimeFigureOut">
              <a:rPr lang="x-none" smtClean="0"/>
              <a:t>16.02.2022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5CE41-A9AD-4FE3-AD7B-2D28453D0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440E9-286D-4B1D-AA68-1217DDBE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E122-0889-4FCD-AF5A-B428E5D65B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27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2" r:id="rId2"/>
    <p:sldLayoutId id="214748368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4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3313-5532-4C48-9D20-7D9F92CEA8E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6025-E5B7-4CC3-BA41-557356A57E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267D3D-7F3B-4C25-9F88-2B261CC57159}"/>
              </a:ext>
            </a:extLst>
          </p:cNvPr>
          <p:cNvGrpSpPr/>
          <p:nvPr userDrawn="1"/>
        </p:nvGrpSpPr>
        <p:grpSpPr>
          <a:xfrm>
            <a:off x="0" y="-763563"/>
            <a:ext cx="2256651" cy="364895"/>
            <a:chOff x="-32197" y="738321"/>
            <a:chExt cx="8474273" cy="564356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0FAD24-05BE-4915-A895-AEC364EA8A82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C3008D-AB62-4F12-94F0-8D868572D6E5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7083E5-4963-4F3F-8A91-7D76F272F28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EA919-7DFF-4D02-BAA6-4E92F3246476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34B2D-B6F8-4033-AC13-B241EB9499DD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8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4" r:id="rId3"/>
    <p:sldLayoutId id="2147483675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Gotham Pro" panose="0200050304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200" b="1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000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Position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3313-5532-4C48-9D20-7D9F92CEA8E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6025-E5B7-4CC3-BA41-557356A57E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267D3D-7F3B-4C25-9F88-2B261CC57159}"/>
              </a:ext>
            </a:extLst>
          </p:cNvPr>
          <p:cNvGrpSpPr/>
          <p:nvPr userDrawn="1"/>
        </p:nvGrpSpPr>
        <p:grpSpPr>
          <a:xfrm>
            <a:off x="0" y="-763563"/>
            <a:ext cx="2256651" cy="364895"/>
            <a:chOff x="-32197" y="738321"/>
            <a:chExt cx="8474273" cy="564356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0FAD24-05BE-4915-A895-AEC364EA8A82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C3008D-AB62-4F12-94F0-8D868572D6E5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7083E5-4963-4F3F-8A91-7D76F272F28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EA919-7DFF-4D02-BAA6-4E92F3246476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34B2D-B6F8-4033-AC13-B241EB9499DD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37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701" r:id="rId5"/>
    <p:sldLayoutId id="2147483697" r:id="rId6"/>
    <p:sldLayoutId id="2147483698" r:id="rId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300">
          <a:solidFill>
            <a:schemeClr val="bg1"/>
          </a:solidFill>
          <a:latin typeface="Gotham Pro" panose="02000503040000020004" pitchFamily="50" charset="0"/>
          <a:ea typeface="+mj-ea"/>
          <a:cs typeface="Gotham Pro" panose="0200050304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 spc="100" baseline="0">
          <a:solidFill>
            <a:srgbClr val="00AAB4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400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ts val="1400"/>
        </a:lnSpc>
        <a:spcBef>
          <a:spcPts val="600"/>
        </a:spcBef>
        <a:buFont typeface="Arial" panose="020B0604020202020204" pitchFamily="34" charset="0"/>
        <a:buNone/>
        <a:defRPr sz="11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Position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3313-5532-4C48-9D20-7D9F92CEA8E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6025-E5B7-4CC3-BA41-557356A57E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267D3D-7F3B-4C25-9F88-2B261CC57159}"/>
              </a:ext>
            </a:extLst>
          </p:cNvPr>
          <p:cNvGrpSpPr/>
          <p:nvPr userDrawn="1"/>
        </p:nvGrpSpPr>
        <p:grpSpPr>
          <a:xfrm>
            <a:off x="0" y="-763563"/>
            <a:ext cx="2256651" cy="364895"/>
            <a:chOff x="-32197" y="738321"/>
            <a:chExt cx="8474273" cy="564356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0FAD24-05BE-4915-A895-AEC364EA8A82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C3008D-AB62-4F12-94F0-8D868572D6E5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7083E5-4963-4F3F-8A91-7D76F272F28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EA919-7DFF-4D02-BAA6-4E92F3246476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34B2D-B6F8-4033-AC13-B241EB9499DD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3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300">
          <a:solidFill>
            <a:schemeClr val="bg1"/>
          </a:solidFill>
          <a:latin typeface="Gotham Pro" panose="02000503040000020004" pitchFamily="50" charset="0"/>
          <a:ea typeface="+mj-ea"/>
          <a:cs typeface="Gotham Pro" panose="0200050304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 spc="100" baseline="0">
          <a:solidFill>
            <a:srgbClr val="00AAB4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400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ts val="1400"/>
        </a:lnSpc>
        <a:spcBef>
          <a:spcPts val="600"/>
        </a:spcBef>
        <a:buFont typeface="Arial" panose="020B0604020202020204" pitchFamily="34" charset="0"/>
        <a:buNone/>
        <a:defRPr sz="11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82611-EF62-4572-9D93-02312FE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7E262-95FB-41CF-A024-8C57545E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36351-9E17-406E-BF8C-7D6730F3D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88B1-A2BD-490D-B5F6-0F813068F50D}" type="datetimeFigureOut">
              <a:rPr lang="x-none" smtClean="0"/>
              <a:t>16.02.2022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5CE41-A9AD-4FE3-AD7B-2D28453D0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440E9-286D-4B1D-AA68-1217DDBE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E122-0889-4FCD-AF5A-B428E5D65B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079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4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E2607C-CF41-4A3C-B167-90120D4990C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946F4-4B6C-4E79-B5BB-87495946C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9" name="Group 6"/>
          <p:cNvGrpSpPr>
            <a:grpSpLocks/>
          </p:cNvGrpSpPr>
          <p:nvPr userDrawn="1"/>
        </p:nvGrpSpPr>
        <p:grpSpPr bwMode="auto">
          <a:xfrm>
            <a:off x="0" y="-763588"/>
            <a:ext cx="2257425" cy="365125"/>
            <a:chOff x="-32197" y="738321"/>
            <a:chExt cx="8474273" cy="5643563"/>
          </a:xfrm>
        </p:grpSpPr>
        <p:sp>
          <p:nvSpPr>
            <p:cNvPr id="3080" name="Freeform: Shape 7"/>
            <p:cNvSpPr>
              <a:spLocks/>
            </p:cNvSpPr>
            <p:nvPr/>
          </p:nvSpPr>
          <p:spPr bwMode="auto">
            <a:xfrm>
              <a:off x="-32197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ED2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1" name="Freeform: Shape 8"/>
            <p:cNvSpPr>
              <a:spLocks/>
            </p:cNvSpPr>
            <p:nvPr/>
          </p:nvSpPr>
          <p:spPr bwMode="auto">
            <a:xfrm>
              <a:off x="16823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001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2" name="Freeform: Shape 9"/>
            <p:cNvSpPr>
              <a:spLocks/>
            </p:cNvSpPr>
            <p:nvPr/>
          </p:nvSpPr>
          <p:spPr bwMode="auto">
            <a:xfrm>
              <a:off x="33968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3" name="Freeform: Shape 10"/>
            <p:cNvSpPr>
              <a:spLocks/>
            </p:cNvSpPr>
            <p:nvPr/>
          </p:nvSpPr>
          <p:spPr bwMode="auto">
            <a:xfrm>
              <a:off x="51113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84" name="Freeform: Shape 11"/>
            <p:cNvSpPr>
              <a:spLocks/>
            </p:cNvSpPr>
            <p:nvPr/>
          </p:nvSpPr>
          <p:spPr bwMode="auto">
            <a:xfrm>
              <a:off x="6825803" y="738321"/>
              <a:ext cx="1616273" cy="5643563"/>
            </a:xfrm>
            <a:custGeom>
              <a:avLst/>
              <a:gdLst>
                <a:gd name="T0" fmla="*/ 6279 w 1616273"/>
                <a:gd name="T1" fmla="*/ 6279 h 5643562"/>
                <a:gd name="T2" fmla="*/ 1613622 w 1616273"/>
                <a:gd name="T3" fmla="*/ 6279 h 5643562"/>
                <a:gd name="T4" fmla="*/ 1613622 w 1616273"/>
                <a:gd name="T5" fmla="*/ 5640912 h 5643562"/>
                <a:gd name="T6" fmla="*/ 6279 w 1616273"/>
                <a:gd name="T7" fmla="*/ 5640912 h 5643562"/>
                <a:gd name="T8" fmla="*/ 6279 w 1616273"/>
                <a:gd name="T9" fmla="*/ 6279 h 5643562"/>
                <a:gd name="T10" fmla="*/ 0 w 1616273"/>
                <a:gd name="T11" fmla="*/ 0 h 5643562"/>
                <a:gd name="T12" fmla="*/ 1616273 w 1616273"/>
                <a:gd name="T13" fmla="*/ 5643562 h 564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lnTo>
                    <a:pt x="6279" y="6279"/>
                  </a:lnTo>
                  <a:close/>
                </a:path>
              </a:pathLst>
            </a:custGeom>
            <a:solidFill>
              <a:srgbClr val="003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93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8013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ransition spd="slow">
    <p:push dir="u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 spc="300">
          <a:solidFill>
            <a:srgbClr val="262626"/>
          </a:solidFill>
          <a:latin typeface="+mj-lt"/>
          <a:ea typeface="+mj-ea"/>
          <a:cs typeface="Gotham Pro" panose="02000503040000020004" pitchFamily="50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62626"/>
          </a:solidFill>
          <a:latin typeface="Gotham Pro" panose="02000503040000020004" pitchFamily="50" charset="0"/>
          <a:cs typeface="Gotham Pro" panose="02000503040000020004" pitchFamily="50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algn="l" rtl="0" fontAlgn="base">
        <a:lnSpc>
          <a:spcPts val="14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200" b="1" kern="1200" spc="10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algn="l" rtl="0" fontAlgn="base">
        <a:lnSpc>
          <a:spcPts val="14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000" kern="1200" spc="10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200" b="1" kern="1200">
          <a:solidFill>
            <a:schemeClr val="bg1"/>
          </a:solidFill>
          <a:latin typeface="+mn-lt"/>
          <a:ea typeface="+mn-ea"/>
          <a:cs typeface="Tinos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inos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5BE3B-3EC7-4481-8E2E-3B744D15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4C51-1023-443C-B9A7-CAE3AD8D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4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F85A-8E85-4041-8932-5FEAE669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3313-5532-4C48-9D20-7D9F92CEA8E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B48A-40A2-481D-83E7-13B7E719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463C-95BE-4928-B4FC-20C075CF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6025-E5B7-4CC3-BA41-557356A57E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267D3D-7F3B-4C25-9F88-2B261CC57159}"/>
              </a:ext>
            </a:extLst>
          </p:cNvPr>
          <p:cNvGrpSpPr/>
          <p:nvPr userDrawn="1"/>
        </p:nvGrpSpPr>
        <p:grpSpPr>
          <a:xfrm>
            <a:off x="0" y="-763563"/>
            <a:ext cx="2256651" cy="364895"/>
            <a:chOff x="-32197" y="738321"/>
            <a:chExt cx="8474273" cy="564356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0FAD24-05BE-4915-A895-AEC364EA8A82}"/>
                </a:ext>
              </a:extLst>
            </p:cNvPr>
            <p:cNvSpPr/>
            <p:nvPr/>
          </p:nvSpPr>
          <p:spPr>
            <a:xfrm>
              <a:off x="-32197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ED254E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C3008D-AB62-4F12-94F0-8D868572D6E5}"/>
                </a:ext>
              </a:extLst>
            </p:cNvPr>
            <p:cNvSpPr/>
            <p:nvPr/>
          </p:nvSpPr>
          <p:spPr>
            <a:xfrm>
              <a:off x="1682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171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7083E5-4963-4F3F-8A91-7D76F272F287}"/>
                </a:ext>
              </a:extLst>
            </p:cNvPr>
            <p:cNvSpPr/>
            <p:nvPr/>
          </p:nvSpPr>
          <p:spPr>
            <a:xfrm>
              <a:off x="3396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FFFFFF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EA919-7DFF-4D02-BAA6-4E92F3246476}"/>
                </a:ext>
              </a:extLst>
            </p:cNvPr>
            <p:cNvSpPr/>
            <p:nvPr/>
          </p:nvSpPr>
          <p:spPr>
            <a:xfrm>
              <a:off x="51113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AAB4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134B2D-B6F8-4033-AC13-B241EB9499DD}"/>
                </a:ext>
              </a:extLst>
            </p:cNvPr>
            <p:cNvSpPr/>
            <p:nvPr/>
          </p:nvSpPr>
          <p:spPr>
            <a:xfrm>
              <a:off x="6825803" y="738321"/>
              <a:ext cx="1616273" cy="5643563"/>
            </a:xfrm>
            <a:custGeom>
              <a:avLst/>
              <a:gdLst/>
              <a:ahLst/>
              <a:cxnLst/>
              <a:rect l="0" t="0" r="0" b="0"/>
              <a:pathLst>
                <a:path w="1616273" h="5643562">
                  <a:moveTo>
                    <a:pt x="6279" y="6279"/>
                  </a:moveTo>
                  <a:lnTo>
                    <a:pt x="1613622" y="6279"/>
                  </a:lnTo>
                  <a:lnTo>
                    <a:pt x="1613622" y="5640912"/>
                  </a:lnTo>
                  <a:lnTo>
                    <a:pt x="6279" y="5640912"/>
                  </a:lnTo>
                  <a:close/>
                </a:path>
              </a:pathLst>
            </a:custGeom>
            <a:solidFill>
              <a:srgbClr val="003459"/>
            </a:solidFill>
            <a:ln w="8930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1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3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Gotham Pro" panose="0200050304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200" b="1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2pPr>
      <a:lvl3pPr marL="0" indent="0" algn="l" defTabSz="9144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None/>
        <a:defRPr sz="1000" kern="1200" spc="100" baseline="0">
          <a:solidFill>
            <a:schemeClr val="tx1"/>
          </a:solidFill>
          <a:latin typeface="Tinos" panose="02020603050405020304" pitchFamily="18" charset="0"/>
          <a:ea typeface="Tinos" panose="02020603050405020304" pitchFamily="18" charset="0"/>
          <a:cs typeface="Tinos" panose="02020603050405020304" pitchFamily="18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82611-EF62-4572-9D93-02312FE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7E262-95FB-41CF-A024-8C57545E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36351-9E17-406E-BF8C-7D6730F3D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88B1-A2BD-490D-B5F6-0F813068F50D}" type="datetimeFigureOut">
              <a:rPr lang="x-none" smtClean="0"/>
              <a:t>16.02.2022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5CE41-A9AD-4FE3-AD7B-2D28453D0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440E9-286D-4B1D-AA68-1217DDBE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E122-0889-4FCD-AF5A-B428E5D65B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826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1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812886"/>
            <a:ext cx="12191999" cy="2708434"/>
          </a:xfrm>
          <a:prstGeom prst="rect">
            <a:avLst/>
          </a:prstGeom>
          <a:solidFill>
            <a:srgbClr val="006666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400" spc="100" dirty="0">
                <a:solidFill>
                  <a:srgbClr val="FFFFFF"/>
                </a:solidFill>
                <a:latin typeface="+mj-lt"/>
              </a:rPr>
              <a:t>БАНКІВСЬКЕ РЕГУЛЮВАННЯ НЕБАНКІВСЬКОГО СЕКТОРУ </a:t>
            </a:r>
          </a:p>
          <a:p>
            <a:pPr lvl="0" algn="ctr">
              <a:defRPr/>
            </a:pPr>
            <a:endParaRPr lang="uk-UA" sz="4400" spc="100" dirty="0">
              <a:solidFill>
                <a:srgbClr val="FFFFFF"/>
              </a:solidFill>
              <a:latin typeface="+mj-lt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FFFFFF"/>
                </a:solidFill>
              </a:rPr>
              <a:t>VIII Legal Banking Forum</a:t>
            </a:r>
            <a:endParaRPr lang="ru-RU" sz="2000" dirty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uk-UA" dirty="0">
                <a:solidFill>
                  <a:srgbClr val="FFFFFF"/>
                </a:solidFill>
                <a:latin typeface="Calibri Light"/>
              </a:rPr>
              <a:t>Київ, 16 лютого 2022 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893" y="5755342"/>
            <a:ext cx="2949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/>
              <a:t>Армен</a:t>
            </a:r>
            <a:r>
              <a:rPr lang="uk-UA" sz="2400" b="1" dirty="0"/>
              <a:t> </a:t>
            </a:r>
            <a:r>
              <a:rPr lang="uk-UA" sz="2400" b="1" dirty="0" err="1"/>
              <a:t>Хачатурян</a:t>
            </a:r>
            <a:endParaRPr lang="uk-UA" sz="2400" b="1" dirty="0"/>
          </a:p>
          <a:p>
            <a:r>
              <a:rPr lang="uk-UA" sz="2000" dirty="0"/>
              <a:t>Старший партнер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99195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4C0C2F1-8EA9-4A23-974E-591D9E82B2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1878" y="2383183"/>
            <a:ext cx="6761922" cy="2984728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14 грудня 2021 року: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рийнято Верховною Радою України  </a:t>
            </a:r>
            <a:endParaRPr lang="uk-UA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uk-UA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7 лютого 2022 року: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ідписано Президентом України </a:t>
            </a: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лютого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2022 року: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набрання чинності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uk-U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1 січня 2024 року: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ведення в дію</a:t>
            </a:r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58E85C-B664-4370-828E-84AB141E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79"/>
            <a:ext cx="10515600" cy="664797"/>
          </a:xfrm>
        </p:spPr>
        <p:txBody>
          <a:bodyPr/>
          <a:lstStyle/>
          <a:p>
            <a:r>
              <a:rPr lang="uk-UA" dirty="0">
                <a:latin typeface="+mj-lt"/>
              </a:rPr>
              <a:t>ЗАКОН УКРАЇНИ</a:t>
            </a:r>
            <a:br>
              <a:rPr lang="uk-UA" dirty="0">
                <a:latin typeface="+mj-lt"/>
              </a:rPr>
            </a:br>
            <a:r>
              <a:rPr lang="uk-UA" dirty="0">
                <a:latin typeface="+mj-lt"/>
              </a:rPr>
              <a:t>Про фінансові послуги та фінансові компанії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8288A9E2-B120-4893-87BB-5B78F554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074" y="2472635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9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4A668783-7E82-4863-9A5C-2B17CD37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79"/>
            <a:ext cx="10515600" cy="664797"/>
          </a:xfrm>
        </p:spPr>
        <p:txBody>
          <a:bodyPr/>
          <a:lstStyle/>
          <a:p>
            <a:r>
              <a:rPr lang="uk-UA">
                <a:latin typeface="+mj-lt"/>
              </a:rPr>
              <a:t>ЗАКОН УКРАЇНИ</a:t>
            </a:r>
            <a:br>
              <a:rPr lang="uk-UA">
                <a:latin typeface="+mj-lt"/>
              </a:rPr>
            </a:br>
            <a:r>
              <a:rPr lang="uk-UA">
                <a:latin typeface="+mj-lt"/>
              </a:rPr>
              <a:t>Про фінансові послуги та фінансові компанії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736600" y="2874103"/>
            <a:ext cx="4908176" cy="334271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Ø"/>
            </a:pPr>
            <a:r>
              <a:rPr lang="uk-UA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заміна застарілого законодавства </a:t>
            </a: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 ринки фінансових послуг 2001 року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</a:pP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Ø"/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стати підґрунтям для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приведення вимог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щодо діяльності фінансових установ, регулювання та нагляду за ними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до міжнародних практик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, що дозволить забезпечити функціонування ефективного ринку фінансових послуг, як невід’ємної частини економіки України</a:t>
            </a:r>
          </a:p>
          <a:p>
            <a:pPr marL="171450" indent="-171450">
              <a:buClr>
                <a:srgbClr val="004E4C"/>
              </a:buClr>
              <a:buFont typeface="Wingdings" panose="05000000000000000000" pitchFamily="2" charset="2"/>
              <a:buChar char="Ø"/>
            </a:pPr>
            <a:endParaRPr lang="uk-UA" sz="1200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1"/>
          </p:nvPr>
        </p:nvSpPr>
        <p:spPr>
          <a:xfrm>
            <a:off x="6445624" y="2874103"/>
            <a:ext cx="4908176" cy="335412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створення </a:t>
            </a:r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можливості для розвитку фінансових установ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у різних сегментах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uk-UA" dirty="0">
                <a:cs typeface="Times New Roman" panose="02020603050405020304" pitchFamily="18" charset="0"/>
              </a:rPr>
              <a:t>надати </a:t>
            </a:r>
            <a:r>
              <a:rPr lang="uk-UA" b="1" dirty="0">
                <a:cs typeface="Times New Roman" panose="02020603050405020304" pitchFamily="18" charset="0"/>
              </a:rPr>
              <a:t>можливість для зростання особам, які надають фінансові послуги, </a:t>
            </a:r>
            <a:r>
              <a:rPr lang="uk-UA" dirty="0">
                <a:cs typeface="Times New Roman" panose="02020603050405020304" pitchFamily="18" charset="0"/>
              </a:rPr>
              <a:t>та забезпечити при цьому достатній рівень захищеності їх клієнтів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</a:pP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FB646-7D40-4726-A0C7-610B8D0347BA}"/>
              </a:ext>
            </a:extLst>
          </p:cNvPr>
          <p:cNvSpPr txBox="1"/>
          <p:nvPr/>
        </p:nvSpPr>
        <p:spPr>
          <a:xfrm>
            <a:off x="0" y="1878483"/>
            <a:ext cx="2126974" cy="461665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uk-UA" sz="2400" b="1" spc="100" dirty="0">
                <a:solidFill>
                  <a:srgbClr val="00AAB4"/>
                </a:solidFill>
              </a:rPr>
              <a:t>      МЕТА</a:t>
            </a:r>
          </a:p>
        </p:txBody>
      </p:sp>
    </p:spTree>
    <p:extLst>
      <p:ext uri="{BB962C8B-B14F-4D97-AF65-F5344CB8AC3E}">
        <p14:creationId xmlns:p14="http://schemas.microsoft.com/office/powerpoint/2010/main" val="25203997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75894291-6039-4D4B-A82B-76E15CF3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9301" y="2609129"/>
            <a:ext cx="10434500" cy="3682341"/>
          </a:xfrm>
        </p:spPr>
        <p:txBody>
          <a:bodyPr numCol="3" spcCol="360000"/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4E4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Спрощення набуття статусу фінансової установи: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Скасовується чинна процедура набуття статусу фінансової установи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Набуття статусу фінансової установи відбувається одночасно з отриманням ліцензії з переліком фінансових послуг, які така фінансова установа може надавати, та включенням її до відповідного реєстру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"/>
            </a:pP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"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4E4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Спрощення набуття істотної участі: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Відсутня вимога попереднього погодження набуття істотної участі регулятором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Інформація про набуття або збільшення істотної участі подаватиметься одночасно з повідомленням НБУ/ документами  про зміну структури власності у фінансовій компанії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"/>
            </a:pP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"/>
            </a:pP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"/>
            </a:pP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4E4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Пропорційність вимог до розміру мінімального капіталу: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млн грн </a:t>
            </a: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фінансових компаній, що планують надавати лише </a:t>
            </a:r>
            <a:r>
              <a:rPr lang="uk-UA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один вид фінансових послуг</a:t>
            </a: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(крім гарантій)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млн грн </a:t>
            </a: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фінансових компаній, що планують надавати </a:t>
            </a:r>
            <a:r>
              <a:rPr lang="uk-UA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два або більше види фінансових послуг </a:t>
            </a: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(крім гарантій)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млн грн </a:t>
            </a:r>
            <a:r>
              <a:rPr lang="uk-U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фінансових компаній, що планують надавати </a:t>
            </a:r>
            <a:r>
              <a:rPr lang="uk-UA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послуги гарантій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4A668783-7E82-4863-9A5C-2B17CD37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79"/>
            <a:ext cx="10515600" cy="664797"/>
          </a:xfrm>
        </p:spPr>
        <p:txBody>
          <a:bodyPr/>
          <a:lstStyle/>
          <a:p>
            <a:r>
              <a:rPr lang="ru-RU" dirty="0">
                <a:latin typeface="+mj-lt"/>
              </a:rPr>
              <a:t>ЗАКОН УКРАЇНИ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Про </a:t>
            </a:r>
            <a:r>
              <a:rPr lang="ru-RU" dirty="0" err="1">
                <a:latin typeface="+mj-lt"/>
              </a:rPr>
              <a:t>фінансові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послуги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фінансові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компанії</a:t>
            </a:r>
            <a:endParaRPr lang="x-none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EC584-11E1-42EE-A333-FC07A3943A13}"/>
              </a:ext>
            </a:extLst>
          </p:cNvPr>
          <p:cNvSpPr txBox="1"/>
          <p:nvPr/>
        </p:nvSpPr>
        <p:spPr>
          <a:xfrm>
            <a:off x="0" y="1749274"/>
            <a:ext cx="2126974" cy="461665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uk-UA" sz="2400" b="1" spc="100" dirty="0">
                <a:solidFill>
                  <a:srgbClr val="00AAB4"/>
                </a:solidFill>
              </a:rPr>
              <a:t>    </a:t>
            </a:r>
            <a:r>
              <a:rPr lang="uk-UA" sz="2400" b="1" spc="100" noProof="1">
                <a:solidFill>
                  <a:srgbClr val="00AAB4"/>
                </a:solidFill>
                <a:ea typeface="+mn-ea"/>
                <a:cs typeface="+mn-cs"/>
              </a:rPr>
              <a:t>НОВЕЛИ</a:t>
            </a:r>
            <a:endParaRPr lang="uk-UA" sz="2400" b="1" spc="100" dirty="0">
              <a:solidFill>
                <a:srgbClr val="00AA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434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1679"/>
            <a:ext cx="10515600" cy="664797"/>
          </a:xfrm>
        </p:spPr>
        <p:txBody>
          <a:bodyPr/>
          <a:lstStyle/>
          <a:p>
            <a:r>
              <a:rPr lang="ru-RU" dirty="0">
                <a:latin typeface="+mj-lt"/>
              </a:rPr>
              <a:t>ЗАКОН УКРАЇНИ</a:t>
            </a:r>
            <a:br>
              <a:rPr lang="ru-RU" dirty="0">
                <a:latin typeface="+mj-lt"/>
              </a:rPr>
            </a:br>
            <a:r>
              <a:rPr lang="uk-UA" dirty="0">
                <a:latin typeface="+mj-lt"/>
              </a:rPr>
              <a:t>Про фінансові послуги та фінансові компанії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38200" y="1842971"/>
            <a:ext cx="10515600" cy="3481081"/>
          </a:xfrm>
        </p:spPr>
        <p:txBody>
          <a:bodyPr numCol="2" spcCol="360000"/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uk-UA" sz="1600" b="1" dirty="0">
              <a:solidFill>
                <a:srgbClr val="004E4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uk-UA" sz="1600" b="1" dirty="0">
              <a:solidFill>
                <a:srgbClr val="004E4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solidFill>
                  <a:srgbClr val="004E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Аутсорсинг: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залучення інших осіб (у тому числі іншого надавача фінансових послуг) для виконання окремих функцій фінансової компанії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зокрема, ведення бухгалтерського обліку, внутрішнього аудиту, управління ризиками та/або контролю за дотриманням норм (</a:t>
            </a:r>
            <a:r>
              <a:rPr lang="uk-UA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комплаєнс</a:t>
            </a:r>
            <a:r>
              <a:rPr lang="uk-U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"/>
            </a:pPr>
            <a:endParaRPr lang="uk-UA" sz="16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lvl="0" indent="179388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800" b="1" dirty="0">
                <a:solidFill>
                  <a:srgbClr val="004E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Платформа для тестування інноваційних послуг</a:t>
            </a:r>
            <a:r>
              <a:rPr lang="en-GB" sz="1800" b="1">
                <a:solidFill>
                  <a:srgbClr val="004E4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b="1" dirty="0">
              <a:solidFill>
                <a:srgbClr val="004E4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 indent="-268288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4E4C"/>
              </a:buClr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НБУ має право створювати регуляторну платформу для тестування інноваційних послуг, технологій та/або інструментів на ринках фінансових послуг, заснованих на інноваційних технологіях</a:t>
            </a:r>
            <a:endParaRPr lang="uk-UA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1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9DC37-151C-4F0C-8F58-56B3F3C1F4C5}"/>
              </a:ext>
            </a:extLst>
          </p:cNvPr>
          <p:cNvSpPr txBox="1"/>
          <p:nvPr/>
        </p:nvSpPr>
        <p:spPr>
          <a:xfrm>
            <a:off x="838200" y="5499100"/>
            <a:ext cx="10515600" cy="646331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ВАЖЛИВО! </a:t>
            </a:r>
            <a:r>
              <a:rPr lang="uk-UA" dirty="0">
                <a:solidFill>
                  <a:schemeClr val="bg1"/>
                </a:solidFill>
              </a:rPr>
              <a:t>Значна частина положень підлягають подальшому врегулюванню з боку НБУ, зокрема положення щодо аутсорсингу, платформи для тестування інноваційних послуг, тощо.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36D69-0D47-4694-95C0-F8DADF63833C}"/>
              </a:ext>
            </a:extLst>
          </p:cNvPr>
          <p:cNvSpPr txBox="1"/>
          <p:nvPr/>
        </p:nvSpPr>
        <p:spPr>
          <a:xfrm>
            <a:off x="0" y="1749274"/>
            <a:ext cx="2126974" cy="461665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uk-UA" sz="2400" b="1" spc="100" dirty="0">
                <a:solidFill>
                  <a:srgbClr val="00AAB4"/>
                </a:solidFill>
              </a:rPr>
              <a:t>    </a:t>
            </a:r>
            <a:r>
              <a:rPr lang="uk-UA" sz="2400" b="1" spc="100" noProof="1">
                <a:solidFill>
                  <a:srgbClr val="00AAB4"/>
                </a:solidFill>
                <a:ea typeface="+mn-ea"/>
                <a:cs typeface="+mn-cs"/>
              </a:rPr>
              <a:t>НОВЕЛИ</a:t>
            </a:r>
            <a:endParaRPr lang="uk-UA" sz="2400" b="1" spc="100" dirty="0">
              <a:solidFill>
                <a:srgbClr val="00AA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432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646E6-D03A-4544-8742-F730B771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РЕГУЛЯТОРИ РИНКУ. РОЗПОДІЛ ФУНКЦІЙ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999D05-503F-40E9-B8C4-76502C42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52244"/>
              </p:ext>
            </p:extLst>
          </p:nvPr>
        </p:nvGraphicFramePr>
        <p:xfrm>
          <a:off x="298174" y="1630359"/>
          <a:ext cx="11579087" cy="470024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536096">
                  <a:extLst>
                    <a:ext uri="{9D8B030D-6E8A-4147-A177-3AD203B41FA5}">
                      <a16:colId xmlns:a16="http://schemas.microsoft.com/office/drawing/2014/main" val="1873344650"/>
                    </a:ext>
                  </a:extLst>
                </a:gridCol>
                <a:gridCol w="6042991">
                  <a:extLst>
                    <a:ext uri="{9D8B030D-6E8A-4147-A177-3AD203B41FA5}">
                      <a16:colId xmlns:a16="http://schemas.microsoft.com/office/drawing/2014/main" val="1515532963"/>
                    </a:ext>
                  </a:extLst>
                </a:gridCol>
              </a:tblGrid>
              <a:tr h="1278531">
                <a:tc>
                  <a:txBody>
                    <a:bodyPr/>
                    <a:lstStyle/>
                    <a:p>
                      <a:pPr marL="457200" lvl="1" indent="-188913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spc="100" baseline="0" dirty="0">
                          <a:solidFill>
                            <a:srgbClr val="00AAB4"/>
                          </a:solidFill>
                          <a:effectLst/>
                        </a:rPr>
                        <a:t>НАЦІОНАЛЬНИЙ БАНК УКРАЇНИ</a:t>
                      </a:r>
                    </a:p>
                    <a:p>
                      <a:pPr marL="447675" lvl="2" indent="0" algn="l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r>
                        <a:rPr lang="uk-UA" sz="1400" b="0" i="0" dirty="0">
                          <a:solidFill>
                            <a:srgbClr val="004E4C"/>
                          </a:solidFill>
                          <a:effectLst/>
                        </a:rPr>
                        <a:t>державне регулювання фінансових та супровідних до них послуг у наступних сферах:</a:t>
                      </a:r>
                      <a:endParaRPr lang="uk-UA" sz="1400" b="0" i="0" dirty="0">
                        <a:solidFill>
                          <a:srgbClr val="004E4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7" marR="25117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68288" lvl="1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b="1" kern="1200" spc="100" baseline="0" dirty="0">
                          <a:solidFill>
                            <a:srgbClr val="00AAB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НАЦІОНАЛЬНА КОМІСІЯ З ЦІННИХ ПАПЕРІВ ТА ФОНДОВОГО РИНКУ</a:t>
                      </a:r>
                    </a:p>
                    <a:p>
                      <a:pPr lvl="1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0" i="0" dirty="0">
                          <a:solidFill>
                            <a:srgbClr val="004E4C"/>
                          </a:solidFill>
                          <a:effectLst/>
                        </a:rPr>
                        <a:t>державне регулювання у разі надання фінансових послуг, що надаються в межах професійної діяльності на ринках капіталу:</a:t>
                      </a:r>
                      <a:endParaRPr lang="uk-UA" sz="1400" b="0" i="0" dirty="0">
                        <a:solidFill>
                          <a:srgbClr val="004E4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7" marR="2511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60625"/>
                  </a:ext>
                </a:extLst>
              </a:tr>
              <a:tr h="3421714">
                <a:tc>
                  <a:txBody>
                    <a:bodyPr/>
                    <a:lstStyle/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страхування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надання коштів та банківських металів у кредит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залучення коштів та банківських металів, що підлягають поверненню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фінансовий лізинг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факторинг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надання гарантій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торгівля валютними цінностями та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uk-UA" sz="1600" b="0" dirty="0">
                          <a:effectLst/>
                        </a:rPr>
                        <a:t>фінансові платіжні послуги</a:t>
                      </a:r>
                    </a:p>
                    <a:p>
                      <a:pPr indent="-3492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77825" algn="l"/>
                        </a:tabLs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7" marR="25117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243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 з торгівлі фінансовими інструментами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 з організації торгівлі фінансовими інструментами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клірингова діяльність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депозитарна діяльність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 з управління активами інституційних інвесторів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 з управління майном для фінансування об’єктів будівництва та/або здійснення операцій з нерухомістю та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548640" algn="l"/>
                        </a:tabLst>
                      </a:pP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діяльність з адміністрування недержавних пенсійних фондів</a:t>
                      </a:r>
                    </a:p>
                  </a:txBody>
                  <a:tcPr marL="25117" marR="25117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42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0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9392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5C65CDF7-D25E-4611-B9DA-185FC8EE5ED9}"/>
              </a:ext>
            </a:extLst>
          </p:cNvPr>
          <p:cNvSpPr/>
          <p:nvPr/>
        </p:nvSpPr>
        <p:spPr>
          <a:xfrm>
            <a:off x="5543551" y="1616319"/>
            <a:ext cx="6238874" cy="3341077"/>
          </a:xfrm>
          <a:prstGeom prst="rect">
            <a:avLst/>
          </a:prstGeom>
          <a:solidFill>
            <a:srgbClr val="00AAB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4138B3A2-0931-4FB8-9067-EB0E80DC7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2475" y="2192276"/>
            <a:ext cx="3228975" cy="24852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800" dirty="0" err="1">
                <a:latin typeface="+mj-lt"/>
              </a:rPr>
              <a:t>Армен</a:t>
            </a:r>
            <a:r>
              <a:rPr lang="uk-UA" sz="1800" dirty="0">
                <a:latin typeface="+mj-lt"/>
              </a:rPr>
              <a:t> </a:t>
            </a:r>
            <a:r>
              <a:rPr lang="uk-UA" sz="1800" dirty="0" err="1">
                <a:latin typeface="+mj-lt"/>
              </a:rPr>
              <a:t>Хачатурян</a:t>
            </a:r>
            <a:endParaRPr lang="en-US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1400" b="0" dirty="0">
                <a:latin typeface="+mj-lt"/>
              </a:rPr>
              <a:t>Старший партнер</a:t>
            </a:r>
            <a:endParaRPr lang="en-US" sz="1400" b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uk-UA" sz="1400" b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1400" b="0" dirty="0"/>
              <a:t>Бізнес-центр </a:t>
            </a:r>
            <a:r>
              <a:rPr lang="en-US" sz="1400" b="0" dirty="0"/>
              <a:t>"</a:t>
            </a:r>
            <a:r>
              <a:rPr lang="uk-UA" sz="1400" b="0" dirty="0"/>
              <a:t>Леонардо</a:t>
            </a:r>
            <a:r>
              <a:rPr lang="en-US" sz="1400" b="0" dirty="0"/>
              <a:t>"</a:t>
            </a:r>
          </a:p>
          <a:p>
            <a:pPr>
              <a:lnSpc>
                <a:spcPct val="100000"/>
              </a:lnSpc>
            </a:pPr>
            <a:r>
              <a:rPr lang="uk-UA" sz="1400" b="0" dirty="0"/>
              <a:t>вул. Б. Хмельницького, 19-21</a:t>
            </a:r>
            <a:endParaRPr lang="en-US" sz="1400" b="0" dirty="0"/>
          </a:p>
          <a:p>
            <a:pPr>
              <a:lnSpc>
                <a:spcPct val="100000"/>
              </a:lnSpc>
            </a:pPr>
            <a:r>
              <a:rPr lang="uk-UA" sz="1400" b="0" dirty="0"/>
              <a:t>Київ</a:t>
            </a:r>
            <a:r>
              <a:rPr lang="en-US" sz="1400" b="0" dirty="0"/>
              <a:t>, 01054, </a:t>
            </a:r>
            <a:r>
              <a:rPr lang="uk-UA" sz="1400" b="0" dirty="0"/>
              <a:t>Україна</a:t>
            </a:r>
            <a:endParaRPr lang="en-US" sz="1400" b="0" dirty="0"/>
          </a:p>
          <a:p>
            <a:endParaRPr lang="en-US" sz="1400" b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uk-UA" sz="1400" b="0" dirty="0" err="1">
                <a:latin typeface="+mj-lt"/>
              </a:rPr>
              <a:t>Тел</a:t>
            </a:r>
            <a:r>
              <a:rPr lang="uk-UA" sz="1400" b="0" dirty="0">
                <a:latin typeface="+mj-lt"/>
              </a:rPr>
              <a:t>.</a:t>
            </a:r>
            <a:r>
              <a:rPr lang="en-US" sz="1400" b="0" dirty="0">
                <a:latin typeface="+mj-lt"/>
              </a:rPr>
              <a:t> + 380 44 230 6000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+mj-lt"/>
              </a:rPr>
              <a:t>Email:</a:t>
            </a:r>
            <a:r>
              <a:rPr lang="uk-UA" sz="1400" b="0" dirty="0">
                <a:latin typeface="+mj-lt"/>
              </a:rPr>
              <a:t> </a:t>
            </a:r>
            <a:r>
              <a:rPr lang="en-GB" sz="1400" b="0" dirty="0" err="1">
                <a:latin typeface="+mj-lt"/>
              </a:rPr>
              <a:t>armen.khachaturyan</a:t>
            </a:r>
            <a:r>
              <a:rPr lang="en-US" sz="1400" b="0" dirty="0">
                <a:latin typeface="+mj-lt"/>
              </a:rPr>
              <a:t>@asterslaw.com</a:t>
            </a:r>
          </a:p>
        </p:txBody>
      </p:sp>
      <p:pic>
        <p:nvPicPr>
          <p:cNvPr id="6" name="Рисунок 5" descr="Изображение выглядит как человек, мужчина, костюм, одет&#10;&#10;Автоматически созданное описание">
            <a:extLst>
              <a:ext uri="{FF2B5EF4-FFF2-40B4-BE49-F238E27FC236}">
                <a16:creationId xmlns:a16="http://schemas.microsoft.com/office/drawing/2014/main" id="{8809C6AA-5C4C-4BFE-A581-DF3384CCC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65" y="2165193"/>
            <a:ext cx="1682496" cy="22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3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Aster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D254E"/>
      </a:accent1>
      <a:accent2>
        <a:srgbClr val="00171F"/>
      </a:accent2>
      <a:accent3>
        <a:srgbClr val="FFFFFF"/>
      </a:accent3>
      <a:accent4>
        <a:srgbClr val="00AAB4"/>
      </a:accent4>
      <a:accent5>
        <a:srgbClr val="003459"/>
      </a:accent5>
      <a:accent6>
        <a:srgbClr val="1C4243"/>
      </a:accent6>
      <a:hlink>
        <a:srgbClr val="FFFFFF"/>
      </a:hlink>
      <a:folHlink>
        <a:srgbClr val="FFFFFF"/>
      </a:folHlink>
    </a:clrScheme>
    <a:fontScheme name="Custom 10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1">
      <a:srgbClr val="FFFFFF"/>
    </a:custClr>
    <a:custClr name="2">
      <a:srgbClr val="FFFFFF"/>
    </a:custClr>
    <a:custClr name="3">
      <a:srgbClr val="FFFFFF"/>
    </a:custClr>
    <a:custClr name="4">
      <a:srgbClr val="FFFFFF"/>
    </a:custClr>
    <a:custClr name="5">
      <a:srgbClr val="FFFFFF"/>
    </a:custClr>
    <a:custClr name="6">
      <a:srgbClr val="FFFFFF"/>
    </a:custClr>
    <a:custClr name="7">
      <a:srgbClr val="FFFFFF"/>
    </a:custClr>
    <a:custClr name="8">
      <a:srgbClr val="FFFFFF"/>
    </a:custClr>
    <a:custClr name="9">
      <a:srgbClr val="FFFFFF"/>
    </a:custClr>
    <a:custClr name="10">
      <a:srgbClr val="FFFFFF"/>
    </a:custClr>
    <a:custClr name="11">
      <a:srgbClr val="FFFFFF"/>
    </a:custClr>
    <a:custClr name="12">
      <a:srgbClr val="FFFFFF"/>
    </a:custClr>
    <a:custClr name="13">
      <a:srgbClr val="FFFFFF"/>
    </a:custClr>
    <a:custClr name="14">
      <a:srgbClr val="FFFFFF"/>
    </a:custClr>
    <a:custClr name="15">
      <a:srgbClr val="FFFFFF"/>
    </a:custClr>
    <a:custClr name="16">
      <a:srgbClr val="FFFFFF"/>
    </a:custClr>
    <a:custClr name="17">
      <a:srgbClr val="FFFFFF"/>
    </a:custClr>
    <a:custClr name="18">
      <a:srgbClr val="FFFFFF"/>
    </a:custClr>
    <a:custClr name="19">
      <a:srgbClr val="FFFFFF"/>
    </a:custClr>
    <a:custClr name="20">
      <a:srgbClr val="FFFFFF"/>
    </a:custClr>
    <a:custClr name="21">
      <a:srgbClr val="FFFFFF"/>
    </a:custClr>
    <a:custClr name="22">
      <a:srgbClr val="FFFFFF"/>
    </a:custClr>
    <a:custClr name="23">
      <a:srgbClr val="FFFFFF"/>
    </a:custClr>
    <a:custClr name="24">
      <a:srgbClr val="FFFFFF"/>
    </a:custClr>
    <a:custClr name="25">
      <a:srgbClr val="FFFFFF"/>
    </a:custClr>
    <a:custClr name="26">
      <a:srgbClr val="FFFFFF"/>
    </a:custClr>
    <a:custClr name="27">
      <a:srgbClr val="FFFFFF"/>
    </a:custClr>
    <a:custClr name="28">
      <a:srgbClr val="FFFFFF"/>
    </a:custClr>
    <a:custClr name="29">
      <a:srgbClr val="FFFFFF"/>
    </a:custClr>
    <a:custClr name="30">
      <a:srgbClr val="FFFFFF"/>
    </a:custClr>
    <a:custClr name="31">
      <a:srgbClr val="FFFFFF"/>
    </a:custClr>
    <a:custClr name="32">
      <a:srgbClr val="FFFFFF"/>
    </a:custClr>
    <a:custClr name="33">
      <a:srgbClr val="FFFFFF"/>
    </a:custClr>
    <a:custClr name="34">
      <a:srgbClr val="FFFFFF"/>
    </a:custClr>
    <a:custClr name="35">
      <a:srgbClr val="FFFFFF"/>
    </a:custClr>
    <a:custClr name="36">
      <a:srgbClr val="FFFFFF"/>
    </a:custClr>
    <a:custClr name="37">
      <a:srgbClr val="FFFFFF"/>
    </a:custClr>
    <a:custClr name="38">
      <a:srgbClr val="FFFFFF"/>
    </a:custClr>
    <a:custClr name="39">
      <a:srgbClr val="FFFFFF"/>
    </a:custClr>
    <a:custClr name="40">
      <a:srgbClr val="FFFFFF"/>
    </a:custClr>
    <a:custClr name="41">
      <a:srgbClr val="FFFFFF"/>
    </a:custClr>
    <a:custClr name="42">
      <a:srgbClr val="FFFFFF"/>
    </a:custClr>
    <a:custClr name="43">
      <a:srgbClr val="FFFFFF"/>
    </a:custClr>
    <a:custClr name="44">
      <a:srgbClr val="FFFFFF"/>
    </a:custClr>
    <a:custClr name="45">
      <a:srgbClr val="FFFFFF"/>
    </a:custClr>
    <a:custClr name="46">
      <a:srgbClr val="FFFFFF"/>
    </a:custClr>
    <a:custClr name="47">
      <a:srgbClr val="FFFFFF"/>
    </a:custClr>
    <a:custClr name="48">
      <a:srgbClr val="FFFFFF"/>
    </a:custClr>
    <a:custClr name="49">
      <a:srgbClr val="FFFFFF"/>
    </a:custClr>
    <a:custClr name="50">
      <a:srgbClr val="FFFFFF"/>
    </a:custClr>
  </a:custClrLst>
  <a:extLst>
    <a:ext uri="{05A4C25C-085E-4340-85A3-A5531E510DB2}">
      <thm15:themeFamily xmlns:thm15="http://schemas.microsoft.com/office/thememl/2012/main" name="Presentation Templates_2021_UKR.pptx" id="{43690F8C-A9FC-4B68-87F6-57E1FA3E0AC5}" vid="{BA804806-E918-439E-B0A7-371EC4823A7B}"/>
    </a:ext>
  </a:extLst>
</a:theme>
</file>

<file path=ppt/theme/theme10.xml><?xml version="1.0" encoding="utf-8"?>
<a:theme xmlns:a="http://schemas.openxmlformats.org/drawingml/2006/main" name="2_Partn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19CB6E5A-123E-4D40-8C5F-3FC380DAAD2F}"/>
    </a:ext>
  </a:extLst>
</a:theme>
</file>

<file path=ppt/theme/theme11.xml><?xml version="1.0" encoding="utf-8"?>
<a:theme xmlns:a="http://schemas.openxmlformats.org/drawingml/2006/main" name="4_Office Theme">
  <a:themeElements>
    <a:clrScheme name="Aster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D254E"/>
      </a:accent1>
      <a:accent2>
        <a:srgbClr val="00171F"/>
      </a:accent2>
      <a:accent3>
        <a:srgbClr val="FFFFFF"/>
      </a:accent3>
      <a:accent4>
        <a:srgbClr val="00AAB4"/>
      </a:accent4>
      <a:accent5>
        <a:srgbClr val="003459"/>
      </a:accent5>
      <a:accent6>
        <a:srgbClr val="1C4243"/>
      </a:accent6>
      <a:hlink>
        <a:srgbClr val="FFFFFF"/>
      </a:hlink>
      <a:folHlink>
        <a:srgbClr val="FFFFFF"/>
      </a:folHlink>
    </a:clrScheme>
    <a:fontScheme name="Custom 10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1">
      <a:srgbClr val="FFFFFF"/>
    </a:custClr>
    <a:custClr name="2">
      <a:srgbClr val="FFFFFF"/>
    </a:custClr>
    <a:custClr name="3">
      <a:srgbClr val="FFFFFF"/>
    </a:custClr>
    <a:custClr name="4">
      <a:srgbClr val="FFFFFF"/>
    </a:custClr>
    <a:custClr name="5">
      <a:srgbClr val="FFFFFF"/>
    </a:custClr>
    <a:custClr name="6">
      <a:srgbClr val="FFFFFF"/>
    </a:custClr>
    <a:custClr name="7">
      <a:srgbClr val="FFFFFF"/>
    </a:custClr>
    <a:custClr name="8">
      <a:srgbClr val="FFFFFF"/>
    </a:custClr>
    <a:custClr name="9">
      <a:srgbClr val="FFFFFF"/>
    </a:custClr>
    <a:custClr name="10">
      <a:srgbClr val="FFFFFF"/>
    </a:custClr>
    <a:custClr name="11">
      <a:srgbClr val="FFFFFF"/>
    </a:custClr>
    <a:custClr name="12">
      <a:srgbClr val="FFFFFF"/>
    </a:custClr>
    <a:custClr name="13">
      <a:srgbClr val="FFFFFF"/>
    </a:custClr>
    <a:custClr name="14">
      <a:srgbClr val="FFFFFF"/>
    </a:custClr>
    <a:custClr name="15">
      <a:srgbClr val="FFFFFF"/>
    </a:custClr>
    <a:custClr name="16">
      <a:srgbClr val="FFFFFF"/>
    </a:custClr>
    <a:custClr name="17">
      <a:srgbClr val="FFFFFF"/>
    </a:custClr>
    <a:custClr name="18">
      <a:srgbClr val="FFFFFF"/>
    </a:custClr>
    <a:custClr name="19">
      <a:srgbClr val="FFFFFF"/>
    </a:custClr>
    <a:custClr name="20">
      <a:srgbClr val="FFFFFF"/>
    </a:custClr>
    <a:custClr name="21">
      <a:srgbClr val="FFFFFF"/>
    </a:custClr>
    <a:custClr name="22">
      <a:srgbClr val="FFFFFF"/>
    </a:custClr>
    <a:custClr name="23">
      <a:srgbClr val="FFFFFF"/>
    </a:custClr>
    <a:custClr name="24">
      <a:srgbClr val="FFFFFF"/>
    </a:custClr>
    <a:custClr name="25">
      <a:srgbClr val="FFFFFF"/>
    </a:custClr>
    <a:custClr name="26">
      <a:srgbClr val="FFFFFF"/>
    </a:custClr>
    <a:custClr name="27">
      <a:srgbClr val="FFFFFF"/>
    </a:custClr>
    <a:custClr name="28">
      <a:srgbClr val="FFFFFF"/>
    </a:custClr>
    <a:custClr name="29">
      <a:srgbClr val="FFFFFF"/>
    </a:custClr>
    <a:custClr name="30">
      <a:srgbClr val="FFFFFF"/>
    </a:custClr>
    <a:custClr name="31">
      <a:srgbClr val="FFFFFF"/>
    </a:custClr>
    <a:custClr name="32">
      <a:srgbClr val="FFFFFF"/>
    </a:custClr>
    <a:custClr name="33">
      <a:srgbClr val="FFFFFF"/>
    </a:custClr>
    <a:custClr name="34">
      <a:srgbClr val="FFFFFF"/>
    </a:custClr>
    <a:custClr name="35">
      <a:srgbClr val="FFFFFF"/>
    </a:custClr>
    <a:custClr name="36">
      <a:srgbClr val="FFFFFF"/>
    </a:custClr>
    <a:custClr name="37">
      <a:srgbClr val="FFFFFF"/>
    </a:custClr>
    <a:custClr name="38">
      <a:srgbClr val="FFFFFF"/>
    </a:custClr>
    <a:custClr name="39">
      <a:srgbClr val="FFFFFF"/>
    </a:custClr>
    <a:custClr name="40">
      <a:srgbClr val="FFFFFF"/>
    </a:custClr>
    <a:custClr name="41">
      <a:srgbClr val="FFFFFF"/>
    </a:custClr>
    <a:custClr name="42">
      <a:srgbClr val="FFFFFF"/>
    </a:custClr>
    <a:custClr name="43">
      <a:srgbClr val="FFFFFF"/>
    </a:custClr>
    <a:custClr name="44">
      <a:srgbClr val="FFFFFF"/>
    </a:custClr>
    <a:custClr name="45">
      <a:srgbClr val="FFFFFF"/>
    </a:custClr>
    <a:custClr name="46">
      <a:srgbClr val="FFFFFF"/>
    </a:custClr>
    <a:custClr name="47">
      <a:srgbClr val="FFFFFF"/>
    </a:custClr>
    <a:custClr name="48">
      <a:srgbClr val="FFFFFF"/>
    </a:custClr>
    <a:custClr name="49">
      <a:srgbClr val="FFFFFF"/>
    </a:custClr>
    <a:custClr name="50">
      <a:srgbClr val="FFFFFF"/>
    </a:custClr>
  </a:custClrLst>
  <a:extLst>
    <a:ext uri="{05A4C25C-085E-4340-85A3-A5531E510DB2}">
      <thm15:themeFamily xmlns:thm15="http://schemas.microsoft.com/office/thememl/2012/main" name="Presentation Templates_2021_UKR.pptx" id="{43690F8C-A9FC-4B68-87F6-57E1FA3E0AC5}" vid="{51B8D711-07D1-47B3-84BC-F592EB063103}"/>
    </a:ext>
  </a:extLst>
</a:theme>
</file>

<file path=ppt/theme/theme12.xml><?xml version="1.0" encoding="utf-8"?>
<a:theme xmlns:a="http://schemas.openxmlformats.org/drawingml/2006/main" name="3_Partn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B25C896F-B2F0-4F99-B30D-CC1FE78E89BF}"/>
    </a:ext>
  </a:extLst>
</a:theme>
</file>

<file path=ppt/theme/theme13.xml><?xml version="1.0" encoding="utf-8"?>
<a:theme xmlns:a="http://schemas.openxmlformats.org/drawingml/2006/main" name="6_Office Theme">
  <a:themeElements>
    <a:clrScheme name="Aster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D254E"/>
      </a:accent1>
      <a:accent2>
        <a:srgbClr val="00171F"/>
      </a:accent2>
      <a:accent3>
        <a:srgbClr val="FFFFFF"/>
      </a:accent3>
      <a:accent4>
        <a:srgbClr val="00AAB4"/>
      </a:accent4>
      <a:accent5>
        <a:srgbClr val="003459"/>
      </a:accent5>
      <a:accent6>
        <a:srgbClr val="1C4243"/>
      </a:accent6>
      <a:hlink>
        <a:srgbClr val="FFFFFF"/>
      </a:hlink>
      <a:folHlink>
        <a:srgbClr val="FFFFFF"/>
      </a:folHlink>
    </a:clrScheme>
    <a:fontScheme name="Custom 10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1">
      <a:srgbClr val="FFFFFF"/>
    </a:custClr>
    <a:custClr name="2">
      <a:srgbClr val="FFFFFF"/>
    </a:custClr>
    <a:custClr name="3">
      <a:srgbClr val="FFFFFF"/>
    </a:custClr>
    <a:custClr name="4">
      <a:srgbClr val="FFFFFF"/>
    </a:custClr>
    <a:custClr name="5">
      <a:srgbClr val="FFFFFF"/>
    </a:custClr>
    <a:custClr name="6">
      <a:srgbClr val="FFFFFF"/>
    </a:custClr>
    <a:custClr name="7">
      <a:srgbClr val="FFFFFF"/>
    </a:custClr>
    <a:custClr name="8">
      <a:srgbClr val="FFFFFF"/>
    </a:custClr>
    <a:custClr name="9">
      <a:srgbClr val="FFFFFF"/>
    </a:custClr>
    <a:custClr name="10">
      <a:srgbClr val="FFFFFF"/>
    </a:custClr>
    <a:custClr name="11">
      <a:srgbClr val="FFFFFF"/>
    </a:custClr>
    <a:custClr name="12">
      <a:srgbClr val="FFFFFF"/>
    </a:custClr>
    <a:custClr name="13">
      <a:srgbClr val="FFFFFF"/>
    </a:custClr>
    <a:custClr name="14">
      <a:srgbClr val="FFFFFF"/>
    </a:custClr>
    <a:custClr name="15">
      <a:srgbClr val="FFFFFF"/>
    </a:custClr>
    <a:custClr name="16">
      <a:srgbClr val="FFFFFF"/>
    </a:custClr>
    <a:custClr name="17">
      <a:srgbClr val="FFFFFF"/>
    </a:custClr>
    <a:custClr name="18">
      <a:srgbClr val="FFFFFF"/>
    </a:custClr>
    <a:custClr name="19">
      <a:srgbClr val="FFFFFF"/>
    </a:custClr>
    <a:custClr name="20">
      <a:srgbClr val="FFFFFF"/>
    </a:custClr>
    <a:custClr name="21">
      <a:srgbClr val="FFFFFF"/>
    </a:custClr>
    <a:custClr name="22">
      <a:srgbClr val="FFFFFF"/>
    </a:custClr>
    <a:custClr name="23">
      <a:srgbClr val="FFFFFF"/>
    </a:custClr>
    <a:custClr name="24">
      <a:srgbClr val="FFFFFF"/>
    </a:custClr>
    <a:custClr name="25">
      <a:srgbClr val="FFFFFF"/>
    </a:custClr>
    <a:custClr name="26">
      <a:srgbClr val="FFFFFF"/>
    </a:custClr>
    <a:custClr name="27">
      <a:srgbClr val="FFFFFF"/>
    </a:custClr>
    <a:custClr name="28">
      <a:srgbClr val="FFFFFF"/>
    </a:custClr>
    <a:custClr name="29">
      <a:srgbClr val="FFFFFF"/>
    </a:custClr>
    <a:custClr name="30">
      <a:srgbClr val="FFFFFF"/>
    </a:custClr>
    <a:custClr name="31">
      <a:srgbClr val="FFFFFF"/>
    </a:custClr>
    <a:custClr name="32">
      <a:srgbClr val="FFFFFF"/>
    </a:custClr>
    <a:custClr name="33">
      <a:srgbClr val="FFFFFF"/>
    </a:custClr>
    <a:custClr name="34">
      <a:srgbClr val="FFFFFF"/>
    </a:custClr>
    <a:custClr name="35">
      <a:srgbClr val="FFFFFF"/>
    </a:custClr>
    <a:custClr name="36">
      <a:srgbClr val="FFFFFF"/>
    </a:custClr>
    <a:custClr name="37">
      <a:srgbClr val="FFFFFF"/>
    </a:custClr>
    <a:custClr name="38">
      <a:srgbClr val="FFFFFF"/>
    </a:custClr>
    <a:custClr name="39">
      <a:srgbClr val="FFFFFF"/>
    </a:custClr>
    <a:custClr name="40">
      <a:srgbClr val="FFFFFF"/>
    </a:custClr>
    <a:custClr name="41">
      <a:srgbClr val="FFFFFF"/>
    </a:custClr>
    <a:custClr name="42">
      <a:srgbClr val="FFFFFF"/>
    </a:custClr>
    <a:custClr name="43">
      <a:srgbClr val="FFFFFF"/>
    </a:custClr>
    <a:custClr name="44">
      <a:srgbClr val="FFFFFF"/>
    </a:custClr>
    <a:custClr name="45">
      <a:srgbClr val="FFFFFF"/>
    </a:custClr>
    <a:custClr name="46">
      <a:srgbClr val="FFFFFF"/>
    </a:custClr>
    <a:custClr name="47">
      <a:srgbClr val="FFFFFF"/>
    </a:custClr>
    <a:custClr name="48">
      <a:srgbClr val="FFFFFF"/>
    </a:custClr>
    <a:custClr name="49">
      <a:srgbClr val="FFFFFF"/>
    </a:custClr>
    <a:custClr name="50">
      <a:srgbClr val="FFFFFF"/>
    </a:custClr>
  </a:custClrLst>
  <a:extLst>
    <a:ext uri="{05A4C25C-085E-4340-85A3-A5531E510DB2}">
      <thm15:themeFamily xmlns:thm15="http://schemas.microsoft.com/office/thememl/2012/main" name="Presentation Templates_2021_UKR.pptx" id="{43690F8C-A9FC-4B68-87F6-57E1FA3E0AC5}" vid="{D748E86B-4DE7-484A-8DAB-C8C8362B8B24}"/>
    </a:ext>
  </a:extLst>
</a:theme>
</file>

<file path=ppt/theme/theme14.xml><?xml version="1.0" encoding="utf-8"?>
<a:theme xmlns:a="http://schemas.openxmlformats.org/drawingml/2006/main" name="3_Tit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6DB4CE2A-610F-47D1-81FE-4C2D19C1B98F}"/>
    </a:ext>
  </a:extLst>
</a:theme>
</file>

<file path=ppt/theme/theme15.xml><?xml version="1.0" encoding="utf-8"?>
<a:theme xmlns:a="http://schemas.openxmlformats.org/drawingml/2006/main" name="4_Tit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0EB6ACEE-39C1-4AAC-A384-8CB15EB4356B}"/>
    </a:ext>
  </a:extLst>
</a:theme>
</file>

<file path=ppt/theme/theme3.xml><?xml version="1.0" encoding="utf-8"?>
<a:theme xmlns:a="http://schemas.openxmlformats.org/drawingml/2006/main" name="Practi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5F2A1AD7-C095-4A2D-ADAE-586E531E666E}"/>
    </a:ext>
  </a:extLst>
</a:theme>
</file>

<file path=ppt/theme/theme4.xml><?xml version="1.0" encoding="utf-8"?>
<a:theme xmlns:a="http://schemas.openxmlformats.org/drawingml/2006/main" name="Partn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524CD04C-D22B-40D0-95CD-67E088DCCBA6}"/>
    </a:ext>
  </a:extLst>
</a:theme>
</file>

<file path=ppt/theme/theme5.xml><?xml version="1.0" encoding="utf-8"?>
<a:theme xmlns:a="http://schemas.openxmlformats.org/drawingml/2006/main" name="1_Partn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687B26E0-DCA2-463B-82BE-42A84D33B9FD}"/>
    </a:ext>
  </a:extLst>
</a:theme>
</file>

<file path=ppt/theme/theme6.xml><?xml version="1.0" encoding="utf-8"?>
<a:theme xmlns:a="http://schemas.openxmlformats.org/drawingml/2006/main" name="1_Tit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8C8885CF-A3F2-4D1B-BCE8-D80E559781D7}"/>
    </a:ext>
  </a:extLst>
</a:theme>
</file>

<file path=ppt/theme/theme7.xml><?xml version="1.0" encoding="utf-8"?>
<a:theme xmlns:a="http://schemas.openxmlformats.org/drawingml/2006/main" name="1_Practi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9030655A-2653-46AE-943B-960F9CD510AB}"/>
    </a:ext>
  </a:extLst>
</a:theme>
</file>

<file path=ppt/theme/theme8.xml><?xml version="1.0" encoding="utf-8"?>
<a:theme xmlns:a="http://schemas.openxmlformats.org/drawingml/2006/main" name="2_Practi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ters">
      <a:majorFont>
        <a:latin typeface="Gotham Pro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F3471449-4B0C-48CC-833B-D1F01C928E23}"/>
    </a:ext>
  </a:extLst>
</a:theme>
</file>

<file path=ppt/theme/theme9.xml><?xml version="1.0" encoding="utf-8"?>
<a:theme xmlns:a="http://schemas.openxmlformats.org/drawingml/2006/main" name="2_Tit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s_2021_UKR.pptx" id="{43690F8C-A9FC-4B68-87F6-57E1FA3E0AC5}" vid="{508398A6-A193-4B9F-A014-8EB7C9E0FD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2021_UKR_Presentation</Template>
  <TotalTime>330</TotalTime>
  <Words>551</Words>
  <Application>Microsoft Office PowerPoint</Application>
  <PresentationFormat>Широкоэкранный</PresentationFormat>
  <Paragraphs>84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7</vt:i4>
      </vt:variant>
    </vt:vector>
  </HeadingPairs>
  <TitlesOfParts>
    <vt:vector size="34" baseType="lpstr">
      <vt:lpstr>Aller Light</vt:lpstr>
      <vt:lpstr>GothamProRegular</vt:lpstr>
      <vt:lpstr>Gotham Pro</vt:lpstr>
      <vt:lpstr>Calibri Light</vt:lpstr>
      <vt:lpstr>Calibri</vt:lpstr>
      <vt:lpstr>Wingdings</vt:lpstr>
      <vt:lpstr>Helvetica Light</vt:lpstr>
      <vt:lpstr>Tinos</vt:lpstr>
      <vt:lpstr>Scope One</vt:lpstr>
      <vt:lpstr>Kontrapunkt Bob</vt:lpstr>
      <vt:lpstr>Symbol</vt:lpstr>
      <vt:lpstr>Arial</vt:lpstr>
      <vt:lpstr>Тема Office</vt:lpstr>
      <vt:lpstr>Title</vt:lpstr>
      <vt:lpstr>Practices</vt:lpstr>
      <vt:lpstr>Partners</vt:lpstr>
      <vt:lpstr>1_Partners</vt:lpstr>
      <vt:lpstr>1_Title</vt:lpstr>
      <vt:lpstr>1_Practices</vt:lpstr>
      <vt:lpstr>2_Practices</vt:lpstr>
      <vt:lpstr>2_Title</vt:lpstr>
      <vt:lpstr>2_Partners</vt:lpstr>
      <vt:lpstr>4_Office Theme</vt:lpstr>
      <vt:lpstr>3_Partners</vt:lpstr>
      <vt:lpstr>6_Office Theme</vt:lpstr>
      <vt:lpstr>3_Title</vt:lpstr>
      <vt:lpstr>4_Title</vt:lpstr>
      <vt:lpstr>Презентация PowerPoint</vt:lpstr>
      <vt:lpstr>ЗАКОН УКРАЇНИ Про фінансові послуги та фінансові компанії</vt:lpstr>
      <vt:lpstr>ЗАКОН УКРАЇНИ Про фінансові послуги та фінансові компанії</vt:lpstr>
      <vt:lpstr>ЗАКОН УКРАЇНИ Про фінансові послуги та фінансові компанії</vt:lpstr>
      <vt:lpstr>ЗАКОН УКРАЇНИ Про фінансові послуги та фінансові компанії</vt:lpstr>
      <vt:lpstr>РЕГУЛЯТОРИ РИНКУ. РОЗПОДІЛ ФУНКЦІЙ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Mahdych, Olha</dc:creator>
  <cp:lastModifiedBy>Khachaturyan A.</cp:lastModifiedBy>
  <cp:revision>82</cp:revision>
  <dcterms:created xsi:type="dcterms:W3CDTF">2022-02-14T14:26:21Z</dcterms:created>
  <dcterms:modified xsi:type="dcterms:W3CDTF">2022-02-16T00:36:06Z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