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6" r:id="rId4"/>
    <p:sldId id="259" r:id="rId5"/>
    <p:sldId id="260" r:id="rId6"/>
    <p:sldId id="263" r:id="rId7"/>
    <p:sldId id="261" r:id="rId8"/>
    <p:sldId id="264" r:id="rId9"/>
    <p:sldId id="265" r:id="rId10"/>
    <p:sldId id="267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F90415-6C84-405E-80A1-26CAB7FF9C8F}" v="10" dt="2021-12-16T16:18:52.551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792" autoAdjust="0"/>
  </p:normalViewPr>
  <p:slideViewPr>
    <p:cSldViewPr snapToGrid="0" snapToObjects="1">
      <p:cViewPr varScale="1">
        <p:scale>
          <a:sx n="31" d="100"/>
          <a:sy n="31" d="100"/>
        </p:scale>
        <p:origin x="83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yna Shastun" userId="b6d73cd2-05d4-4de9-8843-a3d1701fd866" providerId="ADAL" clId="{7EF90415-6C84-405E-80A1-26CAB7FF9C8F}"/>
    <pc:docChg chg="undo custSel delSld modSld">
      <pc:chgData name="Maryna Shastun" userId="b6d73cd2-05d4-4de9-8843-a3d1701fd866" providerId="ADAL" clId="{7EF90415-6C84-405E-80A1-26CAB7FF9C8F}" dt="2021-12-16T17:03:05.281" v="879" actId="20577"/>
      <pc:docMkLst>
        <pc:docMk/>
      </pc:docMkLst>
      <pc:sldChg chg="modSp mod">
        <pc:chgData name="Maryna Shastun" userId="b6d73cd2-05d4-4de9-8843-a3d1701fd866" providerId="ADAL" clId="{7EF90415-6C84-405E-80A1-26CAB7FF9C8F}" dt="2021-12-16T15:20:28.606" v="390" actId="1076"/>
        <pc:sldMkLst>
          <pc:docMk/>
          <pc:sldMk cId="0" sldId="256"/>
        </pc:sldMkLst>
        <pc:spChg chg="mod">
          <ac:chgData name="Maryna Shastun" userId="b6d73cd2-05d4-4de9-8843-a3d1701fd866" providerId="ADAL" clId="{7EF90415-6C84-405E-80A1-26CAB7FF9C8F}" dt="2021-12-16T15:20:28.606" v="390" actId="1076"/>
          <ac:spMkLst>
            <pc:docMk/>
            <pc:sldMk cId="0" sldId="256"/>
            <ac:spMk id="120" creationId="{00000000-0000-0000-0000-000000000000}"/>
          </ac:spMkLst>
        </pc:spChg>
        <pc:spChg chg="mod">
          <ac:chgData name="Maryna Shastun" userId="b6d73cd2-05d4-4de9-8843-a3d1701fd866" providerId="ADAL" clId="{7EF90415-6C84-405E-80A1-26CAB7FF9C8F}" dt="2021-12-16T15:20:23.407" v="389" actId="1076"/>
          <ac:spMkLst>
            <pc:docMk/>
            <pc:sldMk cId="0" sldId="256"/>
            <ac:spMk id="121" creationId="{00000000-0000-0000-0000-000000000000}"/>
          </ac:spMkLst>
        </pc:spChg>
        <pc:spChg chg="mod">
          <ac:chgData name="Maryna Shastun" userId="b6d73cd2-05d4-4de9-8843-a3d1701fd866" providerId="ADAL" clId="{7EF90415-6C84-405E-80A1-26CAB7FF9C8F}" dt="2021-12-16T14:31:32.321" v="116" actId="1076"/>
          <ac:spMkLst>
            <pc:docMk/>
            <pc:sldMk cId="0" sldId="256"/>
            <ac:spMk id="123" creationId="{00000000-0000-0000-0000-000000000000}"/>
          </ac:spMkLst>
        </pc:spChg>
      </pc:sldChg>
      <pc:sldChg chg="delSp modSp mod">
        <pc:chgData name="Maryna Shastun" userId="b6d73cd2-05d4-4de9-8843-a3d1701fd866" providerId="ADAL" clId="{7EF90415-6C84-405E-80A1-26CAB7FF9C8F}" dt="2021-12-16T15:20:38.559" v="391" actId="1076"/>
        <pc:sldMkLst>
          <pc:docMk/>
          <pc:sldMk cId="0" sldId="257"/>
        </pc:sldMkLst>
        <pc:spChg chg="mod">
          <ac:chgData name="Maryna Shastun" userId="b6d73cd2-05d4-4de9-8843-a3d1701fd866" providerId="ADAL" clId="{7EF90415-6C84-405E-80A1-26CAB7FF9C8F}" dt="2021-12-16T15:20:38.559" v="391" actId="1076"/>
          <ac:spMkLst>
            <pc:docMk/>
            <pc:sldMk cId="0" sldId="257"/>
            <ac:spMk id="125" creationId="{00000000-0000-0000-0000-000000000000}"/>
          </ac:spMkLst>
        </pc:spChg>
        <pc:spChg chg="del">
          <ac:chgData name="Maryna Shastun" userId="b6d73cd2-05d4-4de9-8843-a3d1701fd866" providerId="ADAL" clId="{7EF90415-6C84-405E-80A1-26CAB7FF9C8F}" dt="2021-12-16T15:19:04.399" v="383" actId="478"/>
          <ac:spMkLst>
            <pc:docMk/>
            <pc:sldMk cId="0" sldId="257"/>
            <ac:spMk id="129" creationId="{00000000-0000-0000-0000-000000000000}"/>
          </ac:spMkLst>
        </pc:spChg>
      </pc:sldChg>
      <pc:sldChg chg="delSp mod">
        <pc:chgData name="Maryna Shastun" userId="b6d73cd2-05d4-4de9-8843-a3d1701fd866" providerId="ADAL" clId="{7EF90415-6C84-405E-80A1-26CAB7FF9C8F}" dt="2021-12-16T15:18:42.959" v="381" actId="478"/>
        <pc:sldMkLst>
          <pc:docMk/>
          <pc:sldMk cId="0" sldId="259"/>
        </pc:sldMkLst>
        <pc:spChg chg="del">
          <ac:chgData name="Maryna Shastun" userId="b6d73cd2-05d4-4de9-8843-a3d1701fd866" providerId="ADAL" clId="{7EF90415-6C84-405E-80A1-26CAB7FF9C8F}" dt="2021-12-16T15:18:42.959" v="381" actId="478"/>
          <ac:spMkLst>
            <pc:docMk/>
            <pc:sldMk cId="0" sldId="259"/>
            <ac:spMk id="146" creationId="{00000000-0000-0000-0000-000000000000}"/>
          </ac:spMkLst>
        </pc:spChg>
      </pc:sldChg>
      <pc:sldChg chg="delSp modSp mod">
        <pc:chgData name="Maryna Shastun" userId="b6d73cd2-05d4-4de9-8843-a3d1701fd866" providerId="ADAL" clId="{7EF90415-6C84-405E-80A1-26CAB7FF9C8F}" dt="2021-12-16T15:20:47.565" v="392" actId="1076"/>
        <pc:sldMkLst>
          <pc:docMk/>
          <pc:sldMk cId="0" sldId="260"/>
        </pc:sldMkLst>
        <pc:spChg chg="mod">
          <ac:chgData name="Maryna Shastun" userId="b6d73cd2-05d4-4de9-8843-a3d1701fd866" providerId="ADAL" clId="{7EF90415-6C84-405E-80A1-26CAB7FF9C8F}" dt="2021-12-16T15:20:47.565" v="392" actId="1076"/>
          <ac:spMkLst>
            <pc:docMk/>
            <pc:sldMk cId="0" sldId="260"/>
            <ac:spMk id="148" creationId="{00000000-0000-0000-0000-000000000000}"/>
          </ac:spMkLst>
        </pc:spChg>
        <pc:spChg chg="del">
          <ac:chgData name="Maryna Shastun" userId="b6d73cd2-05d4-4de9-8843-a3d1701fd866" providerId="ADAL" clId="{7EF90415-6C84-405E-80A1-26CAB7FF9C8F}" dt="2021-12-16T15:18:49.637" v="382" actId="478"/>
          <ac:spMkLst>
            <pc:docMk/>
            <pc:sldMk cId="0" sldId="260"/>
            <ac:spMk id="153" creationId="{00000000-0000-0000-0000-000000000000}"/>
          </ac:spMkLst>
        </pc:spChg>
      </pc:sldChg>
      <pc:sldChg chg="delSp modSp mod">
        <pc:chgData name="Maryna Shastun" userId="b6d73cd2-05d4-4de9-8843-a3d1701fd866" providerId="ADAL" clId="{7EF90415-6C84-405E-80A1-26CAB7FF9C8F}" dt="2021-12-16T17:02:02.183" v="853" actId="20577"/>
        <pc:sldMkLst>
          <pc:docMk/>
          <pc:sldMk cId="0" sldId="261"/>
        </pc:sldMkLst>
        <pc:spChg chg="mod">
          <ac:chgData name="Maryna Shastun" userId="b6d73cd2-05d4-4de9-8843-a3d1701fd866" providerId="ADAL" clId="{7EF90415-6C84-405E-80A1-26CAB7FF9C8F}" dt="2021-12-16T17:02:02.183" v="853" actId="20577"/>
          <ac:spMkLst>
            <pc:docMk/>
            <pc:sldMk cId="0" sldId="261"/>
            <ac:spMk id="156" creationId="{00000000-0000-0000-0000-000000000000}"/>
          </ac:spMkLst>
        </pc:spChg>
        <pc:spChg chg="del">
          <ac:chgData name="Maryna Shastun" userId="b6d73cd2-05d4-4de9-8843-a3d1701fd866" providerId="ADAL" clId="{7EF90415-6C84-405E-80A1-26CAB7FF9C8F}" dt="2021-12-16T15:19:19.019" v="385" actId="478"/>
          <ac:spMkLst>
            <pc:docMk/>
            <pc:sldMk cId="0" sldId="261"/>
            <ac:spMk id="160" creationId="{00000000-0000-0000-0000-000000000000}"/>
          </ac:spMkLst>
        </pc:spChg>
      </pc:sldChg>
      <pc:sldChg chg="del">
        <pc:chgData name="Maryna Shastun" userId="b6d73cd2-05d4-4de9-8843-a3d1701fd866" providerId="ADAL" clId="{7EF90415-6C84-405E-80A1-26CAB7FF9C8F}" dt="2021-12-16T15:18:16.677" v="379" actId="47"/>
        <pc:sldMkLst>
          <pc:docMk/>
          <pc:sldMk cId="0" sldId="262"/>
        </pc:sldMkLst>
      </pc:sldChg>
      <pc:sldChg chg="delSp mod">
        <pc:chgData name="Maryna Shastun" userId="b6d73cd2-05d4-4de9-8843-a3d1701fd866" providerId="ADAL" clId="{7EF90415-6C84-405E-80A1-26CAB7FF9C8F}" dt="2021-12-16T15:19:12.027" v="384" actId="478"/>
        <pc:sldMkLst>
          <pc:docMk/>
          <pc:sldMk cId="0" sldId="263"/>
        </pc:sldMkLst>
        <pc:spChg chg="del">
          <ac:chgData name="Maryna Shastun" userId="b6d73cd2-05d4-4de9-8843-a3d1701fd866" providerId="ADAL" clId="{7EF90415-6C84-405E-80A1-26CAB7FF9C8F}" dt="2021-12-16T15:19:12.027" v="384" actId="478"/>
          <ac:spMkLst>
            <pc:docMk/>
            <pc:sldMk cId="0" sldId="263"/>
            <ac:spMk id="181" creationId="{00000000-0000-0000-0000-000000000000}"/>
          </ac:spMkLst>
        </pc:spChg>
      </pc:sldChg>
      <pc:sldChg chg="delSp modSp mod">
        <pc:chgData name="Maryna Shastun" userId="b6d73cd2-05d4-4de9-8843-a3d1701fd866" providerId="ADAL" clId="{7EF90415-6C84-405E-80A1-26CAB7FF9C8F}" dt="2021-12-16T17:00:27.226" v="823" actId="20577"/>
        <pc:sldMkLst>
          <pc:docMk/>
          <pc:sldMk cId="0" sldId="264"/>
        </pc:sldMkLst>
        <pc:spChg chg="mod">
          <ac:chgData name="Maryna Shastun" userId="b6d73cd2-05d4-4de9-8843-a3d1701fd866" providerId="ADAL" clId="{7EF90415-6C84-405E-80A1-26CAB7FF9C8F}" dt="2021-12-16T16:59:22.179" v="775" actId="14100"/>
          <ac:spMkLst>
            <pc:docMk/>
            <pc:sldMk cId="0" sldId="264"/>
            <ac:spMk id="188" creationId="{00000000-0000-0000-0000-000000000000}"/>
          </ac:spMkLst>
        </pc:spChg>
        <pc:spChg chg="mod">
          <ac:chgData name="Maryna Shastun" userId="b6d73cd2-05d4-4de9-8843-a3d1701fd866" providerId="ADAL" clId="{7EF90415-6C84-405E-80A1-26CAB7FF9C8F}" dt="2021-12-16T16:59:00.887" v="759" actId="20577"/>
          <ac:spMkLst>
            <pc:docMk/>
            <pc:sldMk cId="0" sldId="264"/>
            <ac:spMk id="189" creationId="{00000000-0000-0000-0000-000000000000}"/>
          </ac:spMkLst>
        </pc:spChg>
        <pc:spChg chg="mod">
          <ac:chgData name="Maryna Shastun" userId="b6d73cd2-05d4-4de9-8843-a3d1701fd866" providerId="ADAL" clId="{7EF90415-6C84-405E-80A1-26CAB7FF9C8F}" dt="2021-12-16T17:00:27.226" v="823" actId="20577"/>
          <ac:spMkLst>
            <pc:docMk/>
            <pc:sldMk cId="0" sldId="264"/>
            <ac:spMk id="191" creationId="{00000000-0000-0000-0000-000000000000}"/>
          </ac:spMkLst>
        </pc:spChg>
        <pc:spChg chg="mod">
          <ac:chgData name="Maryna Shastun" userId="b6d73cd2-05d4-4de9-8843-a3d1701fd866" providerId="ADAL" clId="{7EF90415-6C84-405E-80A1-26CAB7FF9C8F}" dt="2021-12-16T17:00:10.801" v="805" actId="20577"/>
          <ac:spMkLst>
            <pc:docMk/>
            <pc:sldMk cId="0" sldId="264"/>
            <ac:spMk id="192" creationId="{00000000-0000-0000-0000-000000000000}"/>
          </ac:spMkLst>
        </pc:spChg>
        <pc:spChg chg="del">
          <ac:chgData name="Maryna Shastun" userId="b6d73cd2-05d4-4de9-8843-a3d1701fd866" providerId="ADAL" clId="{7EF90415-6C84-405E-80A1-26CAB7FF9C8F}" dt="2021-12-16T15:19:25.948" v="386" actId="478"/>
          <ac:spMkLst>
            <pc:docMk/>
            <pc:sldMk cId="0" sldId="264"/>
            <ac:spMk id="194" creationId="{00000000-0000-0000-0000-000000000000}"/>
          </ac:spMkLst>
        </pc:spChg>
        <pc:picChg chg="mod">
          <ac:chgData name="Maryna Shastun" userId="b6d73cd2-05d4-4de9-8843-a3d1701fd866" providerId="ADAL" clId="{7EF90415-6C84-405E-80A1-26CAB7FF9C8F}" dt="2021-12-16T16:59:28.118" v="776" actId="1076"/>
          <ac:picMkLst>
            <pc:docMk/>
            <pc:sldMk cId="0" sldId="264"/>
            <ac:picMk id="185" creationId="{00000000-0000-0000-0000-000000000000}"/>
          </ac:picMkLst>
        </pc:picChg>
      </pc:sldChg>
      <pc:sldChg chg="addSp delSp modSp mod modShow">
        <pc:chgData name="Maryna Shastun" userId="b6d73cd2-05d4-4de9-8843-a3d1701fd866" providerId="ADAL" clId="{7EF90415-6C84-405E-80A1-26CAB7FF9C8F}" dt="2021-12-16T17:03:05.281" v="879" actId="20577"/>
        <pc:sldMkLst>
          <pc:docMk/>
          <pc:sldMk cId="0" sldId="265"/>
        </pc:sldMkLst>
        <pc:spChg chg="del">
          <ac:chgData name="Maryna Shastun" userId="b6d73cd2-05d4-4de9-8843-a3d1701fd866" providerId="ADAL" clId="{7EF90415-6C84-405E-80A1-26CAB7FF9C8F}" dt="2021-12-16T15:05:53.775" v="260" actId="478"/>
          <ac:spMkLst>
            <pc:docMk/>
            <pc:sldMk cId="0" sldId="265"/>
            <ac:spMk id="200" creationId="{00000000-0000-0000-0000-000000000000}"/>
          </ac:spMkLst>
        </pc:spChg>
        <pc:spChg chg="mod">
          <ac:chgData name="Maryna Shastun" userId="b6d73cd2-05d4-4de9-8843-a3d1701fd866" providerId="ADAL" clId="{7EF90415-6C84-405E-80A1-26CAB7FF9C8F}" dt="2021-12-16T17:03:05.281" v="879" actId="20577"/>
          <ac:spMkLst>
            <pc:docMk/>
            <pc:sldMk cId="0" sldId="265"/>
            <ac:spMk id="201" creationId="{00000000-0000-0000-0000-000000000000}"/>
          </ac:spMkLst>
        </pc:spChg>
        <pc:picChg chg="add del mod">
          <ac:chgData name="Maryna Shastun" userId="b6d73cd2-05d4-4de9-8843-a3d1701fd866" providerId="ADAL" clId="{7EF90415-6C84-405E-80A1-26CAB7FF9C8F}" dt="2021-12-16T15:17:17.731" v="373" actId="478"/>
          <ac:picMkLst>
            <pc:docMk/>
            <pc:sldMk cId="0" sldId="265"/>
            <ac:picMk id="2" creationId="{685B3DF5-AB15-4C04-BD23-C135E3F99382}"/>
          </ac:picMkLst>
        </pc:picChg>
        <pc:picChg chg="mod">
          <ac:chgData name="Maryna Shastun" userId="b6d73cd2-05d4-4de9-8843-a3d1701fd866" providerId="ADAL" clId="{7EF90415-6C84-405E-80A1-26CAB7FF9C8F}" dt="2021-12-16T16:53:02.587" v="623" actId="1076"/>
          <ac:picMkLst>
            <pc:docMk/>
            <pc:sldMk cId="0" sldId="265"/>
            <ac:picMk id="196" creationId="{00000000-0000-0000-0000-000000000000}"/>
          </ac:picMkLst>
        </pc:picChg>
        <pc:picChg chg="mod">
          <ac:chgData name="Maryna Shastun" userId="b6d73cd2-05d4-4de9-8843-a3d1701fd866" providerId="ADAL" clId="{7EF90415-6C84-405E-80A1-26CAB7FF9C8F}" dt="2021-12-16T16:52:57.651" v="622" actId="1076"/>
          <ac:picMkLst>
            <pc:docMk/>
            <pc:sldMk cId="0" sldId="265"/>
            <ac:picMk id="199" creationId="{00000000-0000-0000-0000-000000000000}"/>
          </ac:picMkLst>
        </pc:picChg>
      </pc:sldChg>
      <pc:sldChg chg="addSp delSp modSp del mod">
        <pc:chgData name="Maryna Shastun" userId="b6d73cd2-05d4-4de9-8843-a3d1701fd866" providerId="ADAL" clId="{7EF90415-6C84-405E-80A1-26CAB7FF9C8F}" dt="2021-12-16T16:18:49.177" v="402" actId="21"/>
        <pc:sldMkLst>
          <pc:docMk/>
          <pc:sldMk cId="0" sldId="266"/>
        </pc:sldMkLst>
        <pc:spChg chg="add mod">
          <ac:chgData name="Maryna Shastun" userId="b6d73cd2-05d4-4de9-8843-a3d1701fd866" providerId="ADAL" clId="{7EF90415-6C84-405E-80A1-26CAB7FF9C8F}" dt="2021-12-16T15:15:00.218" v="358" actId="20577"/>
          <ac:spMkLst>
            <pc:docMk/>
            <pc:sldMk cId="0" sldId="266"/>
            <ac:spMk id="2" creationId="{6C47BED3-2353-4F78-A430-3F9BE548500A}"/>
          </ac:spMkLst>
        </pc:spChg>
        <pc:spChg chg="add del">
          <ac:chgData name="Maryna Shastun" userId="b6d73cd2-05d4-4de9-8843-a3d1701fd866" providerId="ADAL" clId="{7EF90415-6C84-405E-80A1-26CAB7FF9C8F}" dt="2021-12-16T16:18:49.177" v="402" actId="21"/>
          <ac:spMkLst>
            <pc:docMk/>
            <pc:sldMk cId="0" sldId="266"/>
            <ac:spMk id="155" creationId="{F7A605C6-DDDD-4B79-A401-08D8AEC9A3B6}"/>
          </ac:spMkLst>
        </pc:spChg>
        <pc:spChg chg="del">
          <ac:chgData name="Maryna Shastun" userId="b6d73cd2-05d4-4de9-8843-a3d1701fd866" providerId="ADAL" clId="{7EF90415-6C84-405E-80A1-26CAB7FF9C8F}" dt="2021-12-16T15:07:12.545" v="264" actId="478"/>
          <ac:spMkLst>
            <pc:docMk/>
            <pc:sldMk cId="0" sldId="266"/>
            <ac:spMk id="205" creationId="{00000000-0000-0000-0000-000000000000}"/>
          </ac:spMkLst>
        </pc:spChg>
        <pc:spChg chg="mod">
          <ac:chgData name="Maryna Shastun" userId="b6d73cd2-05d4-4de9-8843-a3d1701fd866" providerId="ADAL" clId="{7EF90415-6C84-405E-80A1-26CAB7FF9C8F}" dt="2021-12-16T15:13:20.484" v="299" actId="1076"/>
          <ac:spMkLst>
            <pc:docMk/>
            <pc:sldMk cId="0" sldId="266"/>
            <ac:spMk id="206" creationId="{00000000-0000-0000-0000-000000000000}"/>
          </ac:spMkLst>
        </pc:spChg>
        <pc:picChg chg="mod">
          <ac:chgData name="Maryna Shastun" userId="b6d73cd2-05d4-4de9-8843-a3d1701fd866" providerId="ADAL" clId="{7EF90415-6C84-405E-80A1-26CAB7FF9C8F}" dt="2021-12-16T15:07:18.100" v="265" actId="14100"/>
          <ac:picMkLst>
            <pc:docMk/>
            <pc:sldMk cId="0" sldId="266"/>
            <ac:picMk id="207" creationId="{00000000-0000-0000-0000-000000000000}"/>
          </ac:picMkLst>
        </pc:picChg>
      </pc:sldChg>
      <pc:sldChg chg="delSp modSp mod">
        <pc:chgData name="Maryna Shastun" userId="b6d73cd2-05d4-4de9-8843-a3d1701fd866" providerId="ADAL" clId="{7EF90415-6C84-405E-80A1-26CAB7FF9C8F}" dt="2021-12-16T15:19:32.823" v="387" actId="478"/>
        <pc:sldMkLst>
          <pc:docMk/>
          <pc:sldMk cId="0" sldId="267"/>
        </pc:sldMkLst>
        <pc:spChg chg="mod">
          <ac:chgData name="Maryna Shastun" userId="b6d73cd2-05d4-4de9-8843-a3d1701fd866" providerId="ADAL" clId="{7EF90415-6C84-405E-80A1-26CAB7FF9C8F}" dt="2021-12-16T15:12:16.861" v="267"/>
          <ac:spMkLst>
            <pc:docMk/>
            <pc:sldMk cId="0" sldId="267"/>
            <ac:spMk id="212" creationId="{00000000-0000-0000-0000-000000000000}"/>
          </ac:spMkLst>
        </pc:spChg>
        <pc:spChg chg="del">
          <ac:chgData name="Maryna Shastun" userId="b6d73cd2-05d4-4de9-8843-a3d1701fd866" providerId="ADAL" clId="{7EF90415-6C84-405E-80A1-26CAB7FF9C8F}" dt="2021-12-16T15:19:32.823" v="387" actId="478"/>
          <ac:spMkLst>
            <pc:docMk/>
            <pc:sldMk cId="0" sldId="267"/>
            <ac:spMk id="214" creationId="{00000000-0000-0000-0000-000000000000}"/>
          </ac:spMkLst>
        </pc:spChg>
      </pc:sldChg>
      <pc:sldChg chg="addSp delSp modSp del mod">
        <pc:chgData name="Maryna Shastun" userId="b6d73cd2-05d4-4de9-8843-a3d1701fd866" providerId="ADAL" clId="{7EF90415-6C84-405E-80A1-26CAB7FF9C8F}" dt="2021-12-16T16:18:52.551" v="406"/>
        <pc:sldMkLst>
          <pc:docMk/>
          <pc:sldMk cId="3435741400" sldId="268"/>
        </pc:sldMkLst>
        <pc:spChg chg="add del mod">
          <ac:chgData name="Maryna Shastun" userId="b6d73cd2-05d4-4de9-8843-a3d1701fd866" providerId="ADAL" clId="{7EF90415-6C84-405E-80A1-26CAB7FF9C8F}" dt="2021-12-16T16:18:48.595" v="401"/>
          <ac:spMkLst>
            <pc:docMk/>
            <pc:sldMk cId="3435741400" sldId="268"/>
            <ac:spMk id="7" creationId="{87319957-9C1B-4850-9177-01BC2A737D84}"/>
          </ac:spMkLst>
        </pc:spChg>
        <pc:spChg chg="add del">
          <ac:chgData name="Maryna Shastun" userId="b6d73cd2-05d4-4de9-8843-a3d1701fd866" providerId="ADAL" clId="{7EF90415-6C84-405E-80A1-26CAB7FF9C8F}" dt="2021-12-16T16:18:50.128" v="403" actId="478"/>
          <ac:spMkLst>
            <pc:docMk/>
            <pc:sldMk cId="3435741400" sldId="268"/>
            <ac:spMk id="8" creationId="{A1B92F28-2522-4A41-BB9C-33BCAD42673F}"/>
          </ac:spMkLst>
        </pc:spChg>
        <pc:spChg chg="add del mod">
          <ac:chgData name="Maryna Shastun" userId="b6d73cd2-05d4-4de9-8843-a3d1701fd866" providerId="ADAL" clId="{7EF90415-6C84-405E-80A1-26CAB7FF9C8F}" dt="2021-12-16T16:18:47.855" v="400"/>
          <ac:spMkLst>
            <pc:docMk/>
            <pc:sldMk cId="3435741400" sldId="268"/>
            <ac:spMk id="9" creationId="{96A12353-D1E0-4451-8931-6F54DBC432EB}"/>
          </ac:spMkLst>
        </pc:spChg>
        <pc:spChg chg="add del">
          <ac:chgData name="Maryna Shastun" userId="b6d73cd2-05d4-4de9-8843-a3d1701fd866" providerId="ADAL" clId="{7EF90415-6C84-405E-80A1-26CAB7FF9C8F}" dt="2021-12-16T16:18:51.264" v="404" actId="478"/>
          <ac:spMkLst>
            <pc:docMk/>
            <pc:sldMk cId="3435741400" sldId="268"/>
            <ac:spMk id="125" creationId="{00000000-0000-0000-0000-000000000000}"/>
          </ac:spMkLst>
        </pc:spChg>
        <pc:picChg chg="add del">
          <ac:chgData name="Maryna Shastun" userId="b6d73cd2-05d4-4de9-8843-a3d1701fd866" providerId="ADAL" clId="{7EF90415-6C84-405E-80A1-26CAB7FF9C8F}" dt="2021-12-16T16:18:51.813" v="405" actId="478"/>
          <ac:picMkLst>
            <pc:docMk/>
            <pc:sldMk cId="3435741400" sldId="268"/>
            <ac:picMk id="126" creationId="{00000000-0000-0000-0000-000000000000}"/>
          </ac:picMkLst>
        </pc:picChg>
      </pc:sldChg>
      <pc:sldChg chg="del">
        <pc:chgData name="Maryna Shastun" userId="b6d73cd2-05d4-4de9-8843-a3d1701fd866" providerId="ADAL" clId="{7EF90415-6C84-405E-80A1-26CAB7FF9C8F}" dt="2021-12-16T15:18:23.865" v="380" actId="47"/>
        <pc:sldMkLst>
          <pc:docMk/>
          <pc:sldMk cId="1119206254" sldId="26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95F23B-D4E8-4F9E-A525-C1E8FA422472}" type="doc">
      <dgm:prSet loTypeId="urn:microsoft.com/office/officeart/2005/8/layout/arrow3" loCatId="relationship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UA"/>
        </a:p>
      </dgm:t>
    </dgm:pt>
    <dgm:pt modelId="{66C554B4-4C51-49EA-9C3B-F3CB8D70562A}">
      <dgm:prSet phldrT="[Текст]"/>
      <dgm:spPr/>
      <dgm:t>
        <a:bodyPr/>
        <a:lstStyle/>
        <a:p>
          <a:endParaRPr lang="ru-UA" dirty="0"/>
        </a:p>
      </dgm:t>
    </dgm:pt>
    <dgm:pt modelId="{F318A2E8-ED53-4F6C-9386-B281911BF62B}" type="sibTrans" cxnId="{51DE554F-060D-498B-BB12-1AD4E6E71FE1}">
      <dgm:prSet/>
      <dgm:spPr/>
      <dgm:t>
        <a:bodyPr/>
        <a:lstStyle/>
        <a:p>
          <a:endParaRPr lang="ru-UA"/>
        </a:p>
      </dgm:t>
    </dgm:pt>
    <dgm:pt modelId="{1CDA54D0-2B64-4486-82BA-D3627D02FC0B}" type="parTrans" cxnId="{51DE554F-060D-498B-BB12-1AD4E6E71FE1}">
      <dgm:prSet/>
      <dgm:spPr/>
      <dgm:t>
        <a:bodyPr/>
        <a:lstStyle/>
        <a:p>
          <a:endParaRPr lang="ru-UA"/>
        </a:p>
      </dgm:t>
    </dgm:pt>
    <dgm:pt modelId="{A7BC088E-68FD-477F-B92B-DD9CB18642AF}">
      <dgm:prSet phldrT="[Текст]" custT="1"/>
      <dgm:spPr/>
      <dgm:t>
        <a:bodyPr/>
        <a:lstStyle/>
        <a:p>
          <a:r>
            <a:rPr lang="en-US" sz="3200" b="1" dirty="0">
              <a:latin typeface="Arial Black" panose="020B0A04020102020204" pitchFamily="34" charset="0"/>
            </a:rPr>
            <a:t>VS</a:t>
          </a:r>
          <a:endParaRPr lang="ru-UA" sz="3200" b="1" dirty="0">
            <a:latin typeface="Arial Black" panose="020B0A04020102020204" pitchFamily="34" charset="0"/>
          </a:endParaRPr>
        </a:p>
      </dgm:t>
    </dgm:pt>
    <dgm:pt modelId="{8F92E523-13AD-4D16-A5CF-86287827A45D}" type="sibTrans" cxnId="{3E6406D9-A6E1-44E8-8538-01FB59E0EA67}">
      <dgm:prSet/>
      <dgm:spPr/>
      <dgm:t>
        <a:bodyPr/>
        <a:lstStyle/>
        <a:p>
          <a:endParaRPr lang="ru-UA"/>
        </a:p>
      </dgm:t>
    </dgm:pt>
    <dgm:pt modelId="{67088EBE-DBCA-4899-AD56-13C83EE5BCDD}" type="parTrans" cxnId="{3E6406D9-A6E1-44E8-8538-01FB59E0EA67}">
      <dgm:prSet/>
      <dgm:spPr/>
      <dgm:t>
        <a:bodyPr/>
        <a:lstStyle/>
        <a:p>
          <a:endParaRPr lang="ru-UA"/>
        </a:p>
      </dgm:t>
    </dgm:pt>
    <dgm:pt modelId="{F89818CB-C51C-455E-9828-696128AF499E}" type="pres">
      <dgm:prSet presAssocID="{8295F23B-D4E8-4F9E-A525-C1E8FA422472}" presName="compositeShape" presStyleCnt="0">
        <dgm:presLayoutVars>
          <dgm:chMax val="2"/>
          <dgm:dir/>
          <dgm:resizeHandles val="exact"/>
        </dgm:presLayoutVars>
      </dgm:prSet>
      <dgm:spPr/>
    </dgm:pt>
    <dgm:pt modelId="{5FC456D9-1B60-4A69-9DE1-15C5115BF002}" type="pres">
      <dgm:prSet presAssocID="{8295F23B-D4E8-4F9E-A525-C1E8FA422472}" presName="divider" presStyleLbl="fgShp" presStyleIdx="0" presStyleCnt="1"/>
      <dgm:spPr/>
    </dgm:pt>
    <dgm:pt modelId="{6C1FAE6A-0237-4F26-A5FF-295231D07E9B}" type="pres">
      <dgm:prSet presAssocID="{A7BC088E-68FD-477F-B92B-DD9CB18642AF}" presName="downArrow" presStyleLbl="node1" presStyleIdx="0" presStyleCnt="2" custScaleX="162992" custLinFactNeighborX="1321" custLinFactNeighborY="-708"/>
      <dgm:spPr>
        <a:gradFill rotWithShape="0">
          <a:gsLst>
            <a:gs pos="78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  <a:effectLst>
          <a:innerShdw blurRad="63500" dist="50800" dir="16200000">
            <a:prstClr val="black">
              <a:alpha val="50000"/>
            </a:prstClr>
          </a:innerShdw>
        </a:effectLst>
      </dgm:spPr>
    </dgm:pt>
    <dgm:pt modelId="{A55705C9-188B-4BA8-8438-8B44434C7011}" type="pres">
      <dgm:prSet presAssocID="{A7BC088E-68FD-477F-B92B-DD9CB18642AF}" presName="downArrowText" presStyleLbl="revTx" presStyleIdx="0" presStyleCnt="2" custScaleX="30307" custScaleY="40468" custLinFactNeighborX="-59600" custLinFactNeighborY="69205">
        <dgm:presLayoutVars>
          <dgm:bulletEnabled val="1"/>
        </dgm:presLayoutVars>
      </dgm:prSet>
      <dgm:spPr/>
    </dgm:pt>
    <dgm:pt modelId="{7F70BF41-6ACF-447B-A414-A9319BCFCA4A}" type="pres">
      <dgm:prSet presAssocID="{66C554B4-4C51-49EA-9C3B-F3CB8D70562A}" presName="upArrow" presStyleLbl="node1" presStyleIdx="1" presStyleCnt="2" custScaleX="165701" custLinFactNeighborX="547" custLinFactNeighborY="-5165"/>
      <dgm:spPr>
        <a:gradFill rotWithShape="0">
          <a:gsLst>
            <a:gs pos="100000">
              <a:schemeClr val="accent2">
                <a:hueOff val="-5341550"/>
                <a:satOff val="-27452"/>
                <a:lumOff val="23334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2">
                <a:hueOff val="-5341550"/>
                <a:satOff val="-27452"/>
                <a:lumOff val="23334"/>
                <a:alphaOff val="0"/>
                <a:tint val="50000"/>
                <a:shade val="100000"/>
                <a:satMod val="350000"/>
              </a:schemeClr>
            </a:gs>
          </a:gsLst>
        </a:gradFill>
        <a:effectLst>
          <a:innerShdw blurRad="63500" dist="50800" dir="16200000">
            <a:prstClr val="black">
              <a:alpha val="50000"/>
            </a:prstClr>
          </a:innerShdw>
        </a:effectLst>
      </dgm:spPr>
    </dgm:pt>
    <dgm:pt modelId="{F514DE27-ECE4-4FC2-A923-BB4D10440598}" type="pres">
      <dgm:prSet presAssocID="{66C554B4-4C51-49EA-9C3B-F3CB8D70562A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36113F36-106A-4775-986B-C685178CFD4A}" type="presOf" srcId="{66C554B4-4C51-49EA-9C3B-F3CB8D70562A}" destId="{F514DE27-ECE4-4FC2-A923-BB4D10440598}" srcOrd="0" destOrd="0" presId="urn:microsoft.com/office/officeart/2005/8/layout/arrow3"/>
    <dgm:cxn modelId="{2454F036-6538-4C36-90FA-C776E0785296}" type="presOf" srcId="{A7BC088E-68FD-477F-B92B-DD9CB18642AF}" destId="{A55705C9-188B-4BA8-8438-8B44434C7011}" srcOrd="0" destOrd="0" presId="urn:microsoft.com/office/officeart/2005/8/layout/arrow3"/>
    <dgm:cxn modelId="{51DE554F-060D-498B-BB12-1AD4E6E71FE1}" srcId="{8295F23B-D4E8-4F9E-A525-C1E8FA422472}" destId="{66C554B4-4C51-49EA-9C3B-F3CB8D70562A}" srcOrd="1" destOrd="0" parTransId="{1CDA54D0-2B64-4486-82BA-D3627D02FC0B}" sibTransId="{F318A2E8-ED53-4F6C-9386-B281911BF62B}"/>
    <dgm:cxn modelId="{D382BCAD-EAB2-4F5F-92E4-39FF04413AB7}" type="presOf" srcId="{8295F23B-D4E8-4F9E-A525-C1E8FA422472}" destId="{F89818CB-C51C-455E-9828-696128AF499E}" srcOrd="0" destOrd="0" presId="urn:microsoft.com/office/officeart/2005/8/layout/arrow3"/>
    <dgm:cxn modelId="{3E6406D9-A6E1-44E8-8538-01FB59E0EA67}" srcId="{8295F23B-D4E8-4F9E-A525-C1E8FA422472}" destId="{A7BC088E-68FD-477F-B92B-DD9CB18642AF}" srcOrd="0" destOrd="0" parTransId="{67088EBE-DBCA-4899-AD56-13C83EE5BCDD}" sibTransId="{8F92E523-13AD-4D16-A5CF-86287827A45D}"/>
    <dgm:cxn modelId="{2920B36A-E87B-4443-976A-94EB1268F755}" type="presParOf" srcId="{F89818CB-C51C-455E-9828-696128AF499E}" destId="{5FC456D9-1B60-4A69-9DE1-15C5115BF002}" srcOrd="0" destOrd="0" presId="urn:microsoft.com/office/officeart/2005/8/layout/arrow3"/>
    <dgm:cxn modelId="{033C1DB2-D67B-427A-B12E-0642C6F8FE8A}" type="presParOf" srcId="{F89818CB-C51C-455E-9828-696128AF499E}" destId="{6C1FAE6A-0237-4F26-A5FF-295231D07E9B}" srcOrd="1" destOrd="0" presId="urn:microsoft.com/office/officeart/2005/8/layout/arrow3"/>
    <dgm:cxn modelId="{DB8C1F2B-D0C7-49E0-AB6F-DAEAD506F6A1}" type="presParOf" srcId="{F89818CB-C51C-455E-9828-696128AF499E}" destId="{A55705C9-188B-4BA8-8438-8B44434C7011}" srcOrd="2" destOrd="0" presId="urn:microsoft.com/office/officeart/2005/8/layout/arrow3"/>
    <dgm:cxn modelId="{FF262F96-6720-4589-8FB0-8CFF1AF72B20}" type="presParOf" srcId="{F89818CB-C51C-455E-9828-696128AF499E}" destId="{7F70BF41-6ACF-447B-A414-A9319BCFCA4A}" srcOrd="3" destOrd="0" presId="urn:microsoft.com/office/officeart/2005/8/layout/arrow3"/>
    <dgm:cxn modelId="{9C6CE4A9-9E0B-44BE-B495-2F46A87E5952}" type="presParOf" srcId="{F89818CB-C51C-455E-9828-696128AF499E}" destId="{F514DE27-ECE4-4FC2-A923-BB4D10440598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C456D9-1B60-4A69-9DE1-15C5115BF002}">
      <dsp:nvSpPr>
        <dsp:cNvPr id="0" name=""/>
        <dsp:cNvSpPr/>
      </dsp:nvSpPr>
      <dsp:spPr>
        <a:xfrm rot="21300000">
          <a:off x="52995" y="4095493"/>
          <a:ext cx="17163698" cy="1965502"/>
        </a:xfrm>
        <a:prstGeom prst="mathMinus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6C1FAE6A-0237-4F26-A5FF-295231D07E9B}">
      <dsp:nvSpPr>
        <dsp:cNvPr id="0" name=""/>
        <dsp:cNvSpPr/>
      </dsp:nvSpPr>
      <dsp:spPr>
        <a:xfrm>
          <a:off x="509024" y="479061"/>
          <a:ext cx="8444463" cy="4062596"/>
        </a:xfrm>
        <a:prstGeom prst="downArrow">
          <a:avLst/>
        </a:prstGeom>
        <a:gradFill rotWithShape="0">
          <a:gsLst>
            <a:gs pos="78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innerShdw blurRad="63500" dist="50800" dir="16200000">
            <a:prstClr val="black">
              <a:alpha val="50000"/>
            </a:prst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55705C9-188B-4BA8-8438-8B44434C7011}">
      <dsp:nvSpPr>
        <dsp:cNvPr id="0" name=""/>
        <dsp:cNvSpPr/>
      </dsp:nvSpPr>
      <dsp:spPr>
        <a:xfrm>
          <a:off x="7784982" y="4221831"/>
          <a:ext cx="1674855" cy="1726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Arial Black" panose="020B0A04020102020204" pitchFamily="34" charset="0"/>
            </a:rPr>
            <a:t>VS</a:t>
          </a:r>
          <a:endParaRPr lang="ru-UA" sz="3200" b="1" kern="1200" dirty="0">
            <a:latin typeface="Arial Black" panose="020B0A04020102020204" pitchFamily="34" charset="0"/>
          </a:endParaRPr>
        </a:p>
      </dsp:txBody>
      <dsp:txXfrm>
        <a:off x="7784982" y="4221831"/>
        <a:ext cx="1674855" cy="1726253"/>
      </dsp:txXfrm>
    </dsp:sp>
    <dsp:sp modelId="{7F70BF41-6ACF-447B-A414-A9319BCFCA4A}">
      <dsp:nvSpPr>
        <dsp:cNvPr id="0" name=""/>
        <dsp:cNvSpPr/>
      </dsp:nvSpPr>
      <dsp:spPr>
        <a:xfrm>
          <a:off x="8342805" y="5376236"/>
          <a:ext cx="8584814" cy="4062596"/>
        </a:xfrm>
        <a:prstGeom prst="upArrow">
          <a:avLst/>
        </a:prstGeom>
        <a:gradFill rotWithShape="0">
          <a:gsLst>
            <a:gs pos="100000">
              <a:schemeClr val="accent2">
                <a:hueOff val="-5341550"/>
                <a:satOff val="-27452"/>
                <a:lumOff val="23334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2">
                <a:hueOff val="-5341550"/>
                <a:satOff val="-27452"/>
                <a:lumOff val="2333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innerShdw blurRad="63500" dist="50800" dir="16200000">
            <a:prstClr val="black">
              <a:alpha val="50000"/>
            </a:prst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514DE27-ECE4-4FC2-A923-BB4D10440598}">
      <dsp:nvSpPr>
        <dsp:cNvPr id="0" name=""/>
        <dsp:cNvSpPr/>
      </dsp:nvSpPr>
      <dsp:spPr>
        <a:xfrm>
          <a:off x="2590453" y="5890764"/>
          <a:ext cx="5526300" cy="4265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6500" kern="1200" dirty="0"/>
        </a:p>
      </dsp:txBody>
      <dsp:txXfrm>
        <a:off x="2590453" y="5890764"/>
        <a:ext cx="5526300" cy="42657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511789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274660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emf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2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/>
        </p:nvSpPr>
        <p:spPr>
          <a:xfrm>
            <a:off x="1201703" y="2043045"/>
            <a:ext cx="14242682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500">
                <a:solidFill>
                  <a:srgbClr val="D6C283"/>
                </a:solidFill>
                <a:latin typeface="Gilroy Medium"/>
                <a:ea typeface="Gilroy Medium"/>
                <a:cs typeface="Gilroy Medium"/>
                <a:sym typeface="Gilroy Medium"/>
              </a:defRPr>
            </a:pPr>
            <a:r>
              <a:rPr lang="ru-RU" sz="8800" b="1" dirty="0"/>
              <a:t>БЕЗ ПЛАКАТОВ И ЛОЗУНГОВ</a:t>
            </a:r>
            <a:r>
              <a:rPr sz="8800" b="1" dirty="0"/>
              <a:t>:</a:t>
            </a:r>
          </a:p>
        </p:txBody>
      </p:sp>
      <p:sp>
        <p:nvSpPr>
          <p:cNvPr id="121" name="Shape 121"/>
          <p:cNvSpPr/>
          <p:nvPr/>
        </p:nvSpPr>
        <p:spPr>
          <a:xfrm>
            <a:off x="1210310" y="4171298"/>
            <a:ext cx="16520129" cy="4288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8000">
                <a:solidFill>
                  <a:srgbClr val="231F20"/>
                </a:solidFill>
                <a:latin typeface="Gilroy ExtraBold Italic"/>
                <a:ea typeface="Gilroy ExtraBold Italic"/>
                <a:cs typeface="Gilroy ExtraBold Italic"/>
                <a:sym typeface="Gilroy ExtraBold"/>
              </a:defRPr>
            </a:pPr>
            <a:r>
              <a:rPr lang="ru-RU" sz="8800" b="1" dirty="0">
                <a:latin typeface="Gilroy ExtraBold" pitchFamily="2" charset="77"/>
              </a:rPr>
              <a:t>ЧТО ДЕЙСТВИТЕЛЬНО</a:t>
            </a:r>
          </a:p>
          <a:p>
            <a:pPr algn="l">
              <a:defRPr sz="8000">
                <a:solidFill>
                  <a:srgbClr val="231F20"/>
                </a:solidFill>
                <a:latin typeface="Gilroy ExtraBold Italic"/>
                <a:ea typeface="Gilroy ExtraBold Italic"/>
                <a:cs typeface="Gilroy ExtraBold Italic"/>
                <a:sym typeface="Gilroy ExtraBold"/>
              </a:defRPr>
            </a:pPr>
            <a:r>
              <a:rPr lang="ru-RU" sz="8800" b="1" dirty="0">
                <a:latin typeface="Gilroy ExtraBold" pitchFamily="2" charset="77"/>
              </a:rPr>
              <a:t>ВАЖНО ДЛЯ </a:t>
            </a:r>
          </a:p>
          <a:p>
            <a:pPr algn="l">
              <a:defRPr sz="8000">
                <a:solidFill>
                  <a:srgbClr val="231F20"/>
                </a:solidFill>
                <a:latin typeface="Gilroy ExtraBold Italic"/>
                <a:ea typeface="Gilroy ExtraBold Italic"/>
                <a:cs typeface="Gilroy ExtraBold Italic"/>
                <a:sym typeface="Gilroy ExtraBold"/>
              </a:defRPr>
            </a:pPr>
            <a:r>
              <a:rPr lang="ru-RU" sz="8800" b="1" dirty="0">
                <a:latin typeface="Gilroy ExtraBold" pitchFamily="2" charset="77"/>
              </a:rPr>
              <a:t>НАШИХ ЛЮДЕЙ</a:t>
            </a:r>
            <a:r>
              <a:rPr sz="9600" b="1" cap="all" dirty="0">
                <a:latin typeface="Gilroy ExtraBold" pitchFamily="2" charset="77"/>
              </a:rPr>
              <a:t>?</a:t>
            </a:r>
          </a:p>
        </p:txBody>
      </p:sp>
      <p:pic>
        <p:nvPicPr>
          <p:cNvPr id="122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084" y="9331990"/>
            <a:ext cx="5051032" cy="116945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1215330" y="637478"/>
            <a:ext cx="258438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606060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</a:lstStyle>
          <a:p>
            <a:r>
              <a:t>www.qpartners.com.ua</a:t>
            </a:r>
          </a:p>
        </p:txBody>
      </p:sp>
      <p:pic>
        <p:nvPicPr>
          <p:cNvPr id="7" name="pasted-image.pdf">
            <a:extLst>
              <a:ext uri="{FF2B5EF4-FFF2-40B4-BE49-F238E27FC236}">
                <a16:creationId xmlns:a16="http://schemas.microsoft.com/office/drawing/2014/main" id="{F7C6E9EC-88B9-4D9B-A272-0C58A488A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672" y="3512127"/>
            <a:ext cx="14106018" cy="8179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10290024" y="8284676"/>
            <a:ext cx="4969309" cy="342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500">
                <a:solidFill>
                  <a:srgbClr val="D6C283"/>
                </a:solidFill>
                <a:latin typeface="Oswald Regular Regular"/>
                <a:ea typeface="Oswald Regular Regular"/>
                <a:cs typeface="Oswald Regular Regular"/>
                <a:sym typeface="Oswald Regular Regular"/>
              </a:defRPr>
            </a:pPr>
            <a:r>
              <a:rPr sz="5400" dirty="0">
                <a:latin typeface="Oswald Medium"/>
              </a:rPr>
              <a:t>Марина</a:t>
            </a:r>
            <a:r>
              <a:rPr lang="ru-RU" sz="5400" dirty="0">
                <a:latin typeface="Oswald Medium"/>
              </a:rPr>
              <a:t> </a:t>
            </a:r>
            <a:r>
              <a:rPr lang="ru-RU" sz="5400" dirty="0" err="1">
                <a:latin typeface="Oswald Medium"/>
              </a:rPr>
              <a:t>Шастун</a:t>
            </a:r>
            <a:endParaRPr sz="5400" dirty="0">
              <a:latin typeface="Oswald Medium"/>
            </a:endParaRPr>
          </a:p>
          <a:p>
            <a:pPr algn="l">
              <a:defRPr sz="7500">
                <a:solidFill>
                  <a:srgbClr val="D6C283"/>
                </a:solidFill>
                <a:latin typeface="Oswald Regular Regular"/>
                <a:ea typeface="Oswald Regular Regular"/>
                <a:cs typeface="Oswald Regular Regular"/>
                <a:sym typeface="Oswald Regular Regular"/>
              </a:defRPr>
            </a:pPr>
            <a:r>
              <a:rPr sz="5400" dirty="0">
                <a:latin typeface="Oswald Medium"/>
              </a:rPr>
              <a:t>НR</a:t>
            </a:r>
            <a:r>
              <a:rPr lang="en-US" sz="5400" dirty="0">
                <a:latin typeface="Oswald Medium"/>
              </a:rPr>
              <a:t>D</a:t>
            </a:r>
          </a:p>
          <a:p>
            <a:pPr algn="l">
              <a:defRPr sz="7500">
                <a:solidFill>
                  <a:srgbClr val="D6C283"/>
                </a:solidFill>
                <a:latin typeface="Oswald Regular Regular"/>
                <a:ea typeface="Oswald Regular Regular"/>
                <a:cs typeface="Oswald Regular Regular"/>
                <a:sym typeface="Oswald Regular Regular"/>
              </a:defRPr>
            </a:pPr>
            <a:r>
              <a:rPr sz="5400" dirty="0">
                <a:latin typeface="Oswald Medium"/>
              </a:rPr>
              <a:t>Q Partners</a:t>
            </a:r>
            <a:endParaRPr lang="en-US" sz="5400" dirty="0">
              <a:latin typeface="Oswald Medium"/>
            </a:endParaRPr>
          </a:p>
          <a:p>
            <a:pPr algn="l">
              <a:defRPr sz="7500">
                <a:solidFill>
                  <a:srgbClr val="D6C283"/>
                </a:solidFill>
                <a:latin typeface="Oswald Regular Regular"/>
                <a:ea typeface="Oswald Regular Regular"/>
                <a:cs typeface="Oswald Regular Regular"/>
                <a:sym typeface="Oswald Regular Regular"/>
              </a:defRPr>
            </a:pPr>
            <a:r>
              <a:rPr lang="en-US" sz="5400" dirty="0">
                <a:latin typeface="Oswald Medium"/>
              </a:rPr>
              <a:t>+38(095)9067507</a:t>
            </a:r>
            <a:endParaRPr sz="5400" dirty="0">
              <a:latin typeface="Oswald Medium"/>
            </a:endParaRPr>
          </a:p>
        </p:txBody>
      </p:sp>
      <p:pic>
        <p:nvPicPr>
          <p:cNvPr id="210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4383" y="11815611"/>
            <a:ext cx="4323269" cy="1000952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hape 211"/>
          <p:cNvSpPr/>
          <p:nvPr/>
        </p:nvSpPr>
        <p:spPr>
          <a:xfrm>
            <a:off x="1215330" y="838200"/>
            <a:ext cx="258438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D6C283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</a:lstStyle>
          <a:p>
            <a:r>
              <a:t>www.qpartners.com.ua</a:t>
            </a:r>
          </a:p>
        </p:txBody>
      </p:sp>
      <p:sp>
        <p:nvSpPr>
          <p:cNvPr id="212" name="Shape 212"/>
          <p:cNvSpPr/>
          <p:nvPr/>
        </p:nvSpPr>
        <p:spPr>
          <a:xfrm>
            <a:off x="10269588" y="3407240"/>
            <a:ext cx="12162761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500" cap="all">
                <a:solidFill>
                  <a:srgbClr val="FFFFFF"/>
                </a:solidFill>
                <a:latin typeface="Gilroy ExtraBold Italic"/>
                <a:ea typeface="Gilroy ExtraBold Italic"/>
                <a:cs typeface="Gilroy ExtraBold Italic"/>
                <a:sym typeface="Gilroy ExtraBold"/>
              </a:defRPr>
            </a:pPr>
            <a:r>
              <a:rPr lang="ru-RU" b="1" dirty="0">
                <a:latin typeface="Gilroy ExtraBold" pitchFamily="2" charset="77"/>
              </a:rPr>
              <a:t>Без плакатов и лозунгов</a:t>
            </a:r>
          </a:p>
          <a:p>
            <a:pPr algn="l">
              <a:defRPr sz="7500" cap="all">
                <a:solidFill>
                  <a:srgbClr val="FFFFFF"/>
                </a:solidFill>
                <a:latin typeface="Gilroy ExtraBold Italic"/>
                <a:ea typeface="Gilroy ExtraBold Italic"/>
                <a:cs typeface="Gilroy ExtraBold Italic"/>
                <a:sym typeface="Gilroy ExtraBold"/>
              </a:defRPr>
            </a:pPr>
            <a:r>
              <a:rPr lang="ru-RU" b="1" dirty="0">
                <a:latin typeface="Gilroy ExtraBold" pitchFamily="2" charset="77"/>
              </a:rPr>
              <a:t>– </a:t>
            </a:r>
            <a:r>
              <a:rPr lang="ru-RU" b="1" dirty="0" err="1">
                <a:latin typeface="Gilroy ExtraBold" pitchFamily="2" charset="77"/>
              </a:rPr>
              <a:t>just</a:t>
            </a:r>
            <a:r>
              <a:rPr lang="ru-RU" b="1" dirty="0">
                <a:latin typeface="Gilroy ExtraBold" pitchFamily="2" charset="77"/>
              </a:rPr>
              <a:t> </a:t>
            </a:r>
            <a:r>
              <a:rPr lang="ru-RU" b="1" dirty="0" err="1">
                <a:latin typeface="Gilroy ExtraBold" pitchFamily="2" charset="77"/>
              </a:rPr>
              <a:t>do</a:t>
            </a:r>
            <a:r>
              <a:rPr lang="ru-RU" b="1" dirty="0">
                <a:latin typeface="Gilroy ExtraBold" pitchFamily="2" charset="77"/>
              </a:rPr>
              <a:t> </a:t>
            </a:r>
            <a:r>
              <a:rPr lang="ru-RU" b="1" dirty="0" err="1">
                <a:latin typeface="Gilroy ExtraBold" pitchFamily="2" charset="77"/>
              </a:rPr>
              <a:t>it</a:t>
            </a:r>
            <a:r>
              <a:rPr lang="ru-RU" b="1" dirty="0">
                <a:latin typeface="Gilroy ExtraBold" pitchFamily="2" charset="77"/>
              </a:rPr>
              <a:t>!</a:t>
            </a:r>
          </a:p>
        </p:txBody>
      </p:sp>
      <p:pic>
        <p:nvPicPr>
          <p:cNvPr id="213" name="pasted-image.tiff"/>
          <p:cNvPicPr>
            <a:picLocks noChangeAspect="1"/>
          </p:cNvPicPr>
          <p:nvPr/>
        </p:nvPicPr>
        <p:blipFill rotWithShape="1">
          <a:blip r:embed="rId3"/>
          <a:srcRect l="11476" t="4302" r="8160" b="14228"/>
          <a:stretch/>
        </p:blipFill>
        <p:spPr>
          <a:xfrm>
            <a:off x="3154292" y="2698595"/>
            <a:ext cx="5421013" cy="79508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330816" y="1990130"/>
            <a:ext cx="8804312" cy="5642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8000" cap="all">
                <a:latin typeface="Gilroy ExtraBold Italic"/>
                <a:ea typeface="Gilroy ExtraBold Italic"/>
                <a:cs typeface="Gilroy ExtraBold Italic"/>
                <a:sym typeface="Gilroy ExtraBold"/>
              </a:defRPr>
            </a:pPr>
            <a:r>
              <a:rPr lang="uk-UA" b="1" dirty="0" err="1">
                <a:latin typeface="Gilroy ExtraBold" pitchFamily="2" charset="77"/>
              </a:rPr>
              <a:t>Наши</a:t>
            </a:r>
            <a:r>
              <a:rPr lang="uk-UA" b="1" dirty="0">
                <a:latin typeface="Gilroy ExtraBold" pitchFamily="2" charset="77"/>
              </a:rPr>
              <a:t> </a:t>
            </a:r>
            <a:r>
              <a:rPr b="1" dirty="0" err="1">
                <a:latin typeface="Gilroy ExtraBold" pitchFamily="2" charset="77"/>
              </a:rPr>
              <a:t>инвестиции</a:t>
            </a:r>
            <a:endParaRPr lang="en-US" b="1" dirty="0">
              <a:latin typeface="Gilroy ExtraBold" pitchFamily="2" charset="77"/>
            </a:endParaRPr>
          </a:p>
          <a:p>
            <a:pPr algn="l">
              <a:lnSpc>
                <a:spcPct val="90000"/>
              </a:lnSpc>
              <a:defRPr sz="8000" cap="all">
                <a:latin typeface="Gilroy ExtraBold Italic"/>
                <a:ea typeface="Gilroy ExtraBold Italic"/>
                <a:cs typeface="Gilroy ExtraBold Italic"/>
                <a:sym typeface="Gilroy ExtraBold"/>
              </a:defRPr>
            </a:pPr>
            <a:r>
              <a:rPr lang="en-US" b="1" dirty="0">
                <a:latin typeface="Gilroy ExtraBold" pitchFamily="2" charset="77"/>
              </a:rPr>
              <a:t> </a:t>
            </a:r>
            <a:endParaRPr lang="uk-UA" b="1" dirty="0">
              <a:latin typeface="Gilroy ExtraBold" pitchFamily="2" charset="77"/>
            </a:endParaRPr>
          </a:p>
          <a:p>
            <a:pPr algn="l">
              <a:lnSpc>
                <a:spcPct val="90000"/>
              </a:lnSpc>
              <a:defRPr sz="8000" cap="all">
                <a:latin typeface="Gilroy ExtraBold Italic"/>
                <a:ea typeface="Gilroy ExtraBold Italic"/>
                <a:cs typeface="Gilroy ExtraBold Italic"/>
                <a:sym typeface="Gilroy ExtraBold"/>
              </a:defRPr>
            </a:pPr>
            <a:r>
              <a:rPr lang="en-US" b="1" dirty="0">
                <a:latin typeface="Gilroy ExtraBold" pitchFamily="2" charset="77"/>
              </a:rPr>
              <a:t>– </a:t>
            </a:r>
            <a:r>
              <a:rPr lang="en-US" b="1" dirty="0">
                <a:solidFill>
                  <a:srgbClr val="C00000"/>
                </a:solidFill>
                <a:latin typeface="Gilroy ExtraBold" pitchFamily="2" charset="77"/>
              </a:rPr>
              <a:t>$</a:t>
            </a:r>
            <a:r>
              <a:rPr lang="uk-UA" b="1" dirty="0">
                <a:solidFill>
                  <a:srgbClr val="C00000"/>
                </a:solidFill>
                <a:latin typeface="Gilroy ExtraBold" pitchFamily="2" charset="77"/>
              </a:rPr>
              <a:t>700</a:t>
            </a:r>
            <a:r>
              <a:rPr lang="en-US" b="1" dirty="0">
                <a:solidFill>
                  <a:srgbClr val="C00000"/>
                </a:solidFill>
                <a:latin typeface="Gilroy ExtraBold" pitchFamily="2" charset="77"/>
              </a:rPr>
              <a:t> </a:t>
            </a:r>
            <a:r>
              <a:rPr lang="uk-UA" b="1" dirty="0">
                <a:solidFill>
                  <a:srgbClr val="C00000"/>
                </a:solidFill>
                <a:latin typeface="Gilroy ExtraBold" pitchFamily="2" charset="77"/>
              </a:rPr>
              <a:t>млн</a:t>
            </a:r>
            <a:endParaRPr b="1" dirty="0">
              <a:solidFill>
                <a:srgbClr val="C00000"/>
              </a:solidFill>
              <a:latin typeface="Gilroy ExtraBold" pitchFamily="2" charset="77"/>
            </a:endParaRPr>
          </a:p>
          <a:p>
            <a:pPr algn="l">
              <a:lnSpc>
                <a:spcPct val="90000"/>
              </a:lnSpc>
              <a:defRPr sz="8000" cap="all">
                <a:latin typeface="Gilroy ExtraBold Italic"/>
                <a:ea typeface="Gilroy ExtraBold Italic"/>
                <a:cs typeface="Gilroy ExtraBold Italic"/>
                <a:sym typeface="Gilroy ExtraBold"/>
              </a:defRPr>
            </a:pPr>
            <a:endParaRPr lang="ru-RU" b="1" dirty="0">
              <a:latin typeface="Gilroy ExtraBold" pitchFamily="2" charset="77"/>
            </a:endParaRPr>
          </a:p>
        </p:txBody>
      </p:sp>
      <p:pic>
        <p:nvPicPr>
          <p:cNvPr id="126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609" y="774700"/>
            <a:ext cx="19495782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881" y="12329437"/>
            <a:ext cx="2103972" cy="487126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/>
          <p:nvPr/>
        </p:nvSpPr>
        <p:spPr>
          <a:xfrm>
            <a:off x="1215330" y="838200"/>
            <a:ext cx="258438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606060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</a:lstStyle>
          <a:p>
            <a:r>
              <a:t>www.qpartners.com.ua</a:t>
            </a:r>
          </a:p>
        </p:txBody>
      </p:sp>
      <p:sp>
        <p:nvSpPr>
          <p:cNvPr id="8" name="Shape 135">
            <a:extLst>
              <a:ext uri="{FF2B5EF4-FFF2-40B4-BE49-F238E27FC236}">
                <a16:creationId xmlns:a16="http://schemas.microsoft.com/office/drawing/2014/main" id="{A1B92F28-2522-4A41-BB9C-33BCAD42673F}"/>
              </a:ext>
            </a:extLst>
          </p:cNvPr>
          <p:cNvSpPr/>
          <p:nvPr/>
        </p:nvSpPr>
        <p:spPr>
          <a:xfrm>
            <a:off x="1474919" y="7514734"/>
            <a:ext cx="6291787" cy="4534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1143000" indent="-1143000" algn="l">
              <a:lnSpc>
                <a:spcPct val="80000"/>
              </a:lnSpc>
              <a:buFont typeface="Arial" panose="020B0604020202020204" pitchFamily="34" charset="0"/>
              <a:buChar char="•"/>
              <a:defRPr sz="7500">
                <a:latin typeface="Oswald Regular Regular"/>
                <a:ea typeface="Oswald Regular Regular"/>
                <a:cs typeface="Oswald Regular Regular"/>
                <a:sym typeface="Oswald Regular Regular"/>
              </a:defRPr>
            </a:pPr>
            <a:r>
              <a:rPr lang="ru-RU" sz="6000" dirty="0">
                <a:latin typeface="Oswald Medium"/>
              </a:rPr>
              <a:t>Девелопмент</a:t>
            </a:r>
          </a:p>
          <a:p>
            <a:pPr marL="1143000" indent="-1143000" algn="l">
              <a:lnSpc>
                <a:spcPct val="80000"/>
              </a:lnSpc>
              <a:buFont typeface="Arial" panose="020B0604020202020204" pitchFamily="34" charset="0"/>
              <a:buChar char="•"/>
              <a:defRPr sz="7500">
                <a:latin typeface="Oswald Regular Regular"/>
                <a:ea typeface="Oswald Regular Regular"/>
                <a:cs typeface="Oswald Regular Regular"/>
                <a:sym typeface="Oswald Regular Regular"/>
              </a:defRPr>
            </a:pPr>
            <a:r>
              <a:rPr lang="ru-RU" sz="6000" dirty="0">
                <a:latin typeface="Oswald Medium"/>
              </a:rPr>
              <a:t>Логистика</a:t>
            </a:r>
          </a:p>
          <a:p>
            <a:pPr marL="1143000" indent="-1143000" algn="l">
              <a:lnSpc>
                <a:spcPct val="80000"/>
              </a:lnSpc>
              <a:buFont typeface="Arial" panose="020B0604020202020204" pitchFamily="34" charset="0"/>
              <a:buChar char="•"/>
              <a:defRPr sz="7500">
                <a:latin typeface="Oswald Regular Regular"/>
                <a:ea typeface="Oswald Regular Regular"/>
                <a:cs typeface="Oswald Regular Regular"/>
                <a:sym typeface="Oswald Regular Regular"/>
              </a:defRPr>
            </a:pPr>
            <a:r>
              <a:rPr lang="ru-RU" sz="6000" dirty="0">
                <a:latin typeface="Oswald Medium"/>
              </a:rPr>
              <a:t>Инфраструктура</a:t>
            </a:r>
          </a:p>
          <a:p>
            <a:pPr marL="1143000" indent="-1143000" algn="l">
              <a:lnSpc>
                <a:spcPct val="80000"/>
              </a:lnSpc>
              <a:buFont typeface="Arial" panose="020B0604020202020204" pitchFamily="34" charset="0"/>
              <a:buChar char="•"/>
              <a:defRPr sz="7500">
                <a:latin typeface="Oswald Regular Regular"/>
                <a:ea typeface="Oswald Regular Regular"/>
                <a:cs typeface="Oswald Regular Regular"/>
                <a:sym typeface="Oswald Regular Regular"/>
              </a:defRPr>
            </a:pPr>
            <a:r>
              <a:rPr lang="ru-RU" sz="6000" dirty="0">
                <a:latin typeface="Oswald Medium"/>
              </a:rPr>
              <a:t>Фармацевтика</a:t>
            </a:r>
          </a:p>
          <a:p>
            <a:pPr marL="1143000" indent="-1143000" algn="l">
              <a:lnSpc>
                <a:spcPct val="80000"/>
              </a:lnSpc>
              <a:buFont typeface="Arial" panose="020B0604020202020204" pitchFamily="34" charset="0"/>
              <a:buChar char="•"/>
              <a:defRPr sz="7500">
                <a:latin typeface="Oswald Regular Regular"/>
                <a:ea typeface="Oswald Regular Regular"/>
                <a:cs typeface="Oswald Regular Regular"/>
                <a:sym typeface="Oswald Regular Regular"/>
              </a:defRPr>
            </a:pPr>
            <a:r>
              <a:rPr lang="ru-RU" sz="6000" dirty="0" err="1">
                <a:latin typeface="Oswald Medium"/>
              </a:rPr>
              <a:t>Энегретика</a:t>
            </a:r>
            <a:endParaRPr lang="ru-RU" sz="6000" dirty="0">
              <a:latin typeface="Oswald Medium"/>
            </a:endParaRPr>
          </a:p>
          <a:p>
            <a:pPr marL="1143000" indent="-1143000" algn="l">
              <a:lnSpc>
                <a:spcPct val="80000"/>
              </a:lnSpc>
              <a:buFont typeface="Arial" panose="020B0604020202020204" pitchFamily="34" charset="0"/>
              <a:buChar char="•"/>
              <a:defRPr sz="7500">
                <a:latin typeface="Oswald Regular Regular"/>
                <a:ea typeface="Oswald Regular Regular"/>
                <a:cs typeface="Oswald Regular Regular"/>
                <a:sym typeface="Oswald Regular Regular"/>
              </a:defRPr>
            </a:pPr>
            <a:r>
              <a:rPr lang="en-US" sz="6000" dirty="0">
                <a:latin typeface="Oswald Medium"/>
              </a:rPr>
              <a:t>IT</a:t>
            </a:r>
            <a:endParaRPr sz="6000" dirty="0">
              <a:latin typeface="Oswald Medium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590" y="12831526"/>
            <a:ext cx="2103972" cy="487126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hape 204"/>
          <p:cNvSpPr/>
          <p:nvPr/>
        </p:nvSpPr>
        <p:spPr>
          <a:xfrm>
            <a:off x="1215330" y="838200"/>
            <a:ext cx="258438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606060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</a:lstStyle>
          <a:p>
            <a:r>
              <a:t>www.qpartners.com.ua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58BEE25-9075-429C-9BAE-02288C4BC00B}"/>
              </a:ext>
            </a:extLst>
          </p:cNvPr>
          <p:cNvSpPr/>
          <p:nvPr/>
        </p:nvSpPr>
        <p:spPr>
          <a:xfrm>
            <a:off x="1206063" y="6387142"/>
            <a:ext cx="3959226" cy="2813050"/>
          </a:xfrm>
          <a:prstGeom prst="rect">
            <a:avLst/>
          </a:prstGeom>
          <a:solidFill>
            <a:schemeClr val="bg1"/>
          </a:solidFill>
          <a:ln w="28575">
            <a:solidFill>
              <a:srgbClr val="C8C9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10000"/>
          </a:p>
        </p:txBody>
      </p:sp>
      <p:sp>
        <p:nvSpPr>
          <p:cNvPr id="34" name="Прямоугольник 3">
            <a:extLst>
              <a:ext uri="{FF2B5EF4-FFF2-40B4-BE49-F238E27FC236}">
                <a16:creationId xmlns:a16="http://schemas.microsoft.com/office/drawing/2014/main" id="{33FE03BD-F276-47FF-8C6A-6CA4EDA4D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4600" y="7993761"/>
            <a:ext cx="39592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UA" altLang="uk-UA" sz="2000" b="1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Полтавский</a:t>
            </a:r>
          </a:p>
          <a:p>
            <a:pPr algn="ctr"/>
            <a:r>
              <a:rPr lang="ru-UA" altLang="uk-UA" sz="2000" b="1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алмазный завод</a:t>
            </a:r>
            <a:endParaRPr lang="en-US" altLang="uk-UA" sz="2000" b="1" dirty="0">
              <a:solidFill>
                <a:srgbClr val="6C7076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uk-UA" sz="2000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2002–2008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F5C8257A-40B9-4C24-9E52-00491132C706}"/>
              </a:ext>
            </a:extLst>
          </p:cNvPr>
          <p:cNvSpPr/>
          <p:nvPr/>
        </p:nvSpPr>
        <p:spPr>
          <a:xfrm>
            <a:off x="1228725" y="9533635"/>
            <a:ext cx="3959226" cy="2816226"/>
          </a:xfrm>
          <a:prstGeom prst="rect">
            <a:avLst/>
          </a:prstGeom>
          <a:solidFill>
            <a:schemeClr val="bg1"/>
          </a:solidFill>
          <a:ln w="28575">
            <a:solidFill>
              <a:srgbClr val="C8C9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1000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232A868B-5D88-4B38-835D-5CBA7914C4B9}"/>
              </a:ext>
            </a:extLst>
          </p:cNvPr>
          <p:cNvSpPr/>
          <p:nvPr/>
        </p:nvSpPr>
        <p:spPr>
          <a:xfrm>
            <a:off x="18322925" y="6380860"/>
            <a:ext cx="3959226" cy="2816224"/>
          </a:xfrm>
          <a:prstGeom prst="rect">
            <a:avLst/>
          </a:prstGeom>
          <a:solidFill>
            <a:schemeClr val="bg1"/>
          </a:solidFill>
          <a:ln w="28575">
            <a:solidFill>
              <a:srgbClr val="C8C9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1000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5518FDBE-43EF-4FD1-97A2-FA149470451A}"/>
              </a:ext>
            </a:extLst>
          </p:cNvPr>
          <p:cNvSpPr/>
          <p:nvPr/>
        </p:nvSpPr>
        <p:spPr>
          <a:xfrm>
            <a:off x="14049375" y="6380861"/>
            <a:ext cx="3959226" cy="2813050"/>
          </a:xfrm>
          <a:prstGeom prst="rect">
            <a:avLst/>
          </a:prstGeom>
          <a:solidFill>
            <a:schemeClr val="bg1"/>
          </a:solidFill>
          <a:ln w="28575">
            <a:solidFill>
              <a:srgbClr val="C8C9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10000">
              <a:latin typeface="Bahnschrift SemiCondensed" panose="020B0502040204020203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B3D7F590-E0E4-4384-A8AE-55D33FA4F334}"/>
              </a:ext>
            </a:extLst>
          </p:cNvPr>
          <p:cNvSpPr/>
          <p:nvPr/>
        </p:nvSpPr>
        <p:spPr>
          <a:xfrm>
            <a:off x="5486400" y="6380861"/>
            <a:ext cx="3959224" cy="2813050"/>
          </a:xfrm>
          <a:prstGeom prst="rect">
            <a:avLst/>
          </a:prstGeom>
          <a:solidFill>
            <a:schemeClr val="bg1"/>
          </a:solidFill>
          <a:ln w="28575">
            <a:solidFill>
              <a:srgbClr val="C8C9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1000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BAC9A15-F6D8-4ECF-9797-64F66FAD02C1}"/>
              </a:ext>
            </a:extLst>
          </p:cNvPr>
          <p:cNvSpPr/>
          <p:nvPr/>
        </p:nvSpPr>
        <p:spPr>
          <a:xfrm>
            <a:off x="14049375" y="9533635"/>
            <a:ext cx="3959226" cy="2816226"/>
          </a:xfrm>
          <a:prstGeom prst="rect">
            <a:avLst/>
          </a:prstGeom>
          <a:solidFill>
            <a:schemeClr val="bg1"/>
          </a:solidFill>
          <a:ln w="28575">
            <a:solidFill>
              <a:srgbClr val="C8C9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1000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D8C75BCC-7FA7-441F-815E-2211DF1F5BF5}"/>
              </a:ext>
            </a:extLst>
          </p:cNvPr>
          <p:cNvSpPr/>
          <p:nvPr/>
        </p:nvSpPr>
        <p:spPr>
          <a:xfrm>
            <a:off x="5486400" y="9533635"/>
            <a:ext cx="3959224" cy="2816226"/>
          </a:xfrm>
          <a:prstGeom prst="rect">
            <a:avLst/>
          </a:prstGeom>
          <a:solidFill>
            <a:schemeClr val="bg1"/>
          </a:solidFill>
          <a:ln w="28575">
            <a:solidFill>
              <a:srgbClr val="C8C9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1000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0260B0E-F72F-46B4-9BC4-2FA469030A4C}"/>
              </a:ext>
            </a:extLst>
          </p:cNvPr>
          <p:cNvSpPr/>
          <p:nvPr/>
        </p:nvSpPr>
        <p:spPr>
          <a:xfrm>
            <a:off x="9759952" y="9533637"/>
            <a:ext cx="3962400" cy="2816224"/>
          </a:xfrm>
          <a:prstGeom prst="rect">
            <a:avLst/>
          </a:prstGeom>
          <a:solidFill>
            <a:schemeClr val="bg1"/>
          </a:solidFill>
          <a:ln w="28575">
            <a:solidFill>
              <a:srgbClr val="C8C9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1000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79E21EED-B1EF-442E-82F5-4DD6F57195E9}"/>
              </a:ext>
            </a:extLst>
          </p:cNvPr>
          <p:cNvSpPr/>
          <p:nvPr/>
        </p:nvSpPr>
        <p:spPr>
          <a:xfrm>
            <a:off x="18319752" y="9533636"/>
            <a:ext cx="3959224" cy="2816224"/>
          </a:xfrm>
          <a:prstGeom prst="rect">
            <a:avLst/>
          </a:prstGeom>
          <a:solidFill>
            <a:schemeClr val="bg1"/>
          </a:solidFill>
          <a:ln w="28575">
            <a:solidFill>
              <a:srgbClr val="C8C9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10000"/>
          </a:p>
        </p:txBody>
      </p:sp>
      <p:sp>
        <p:nvSpPr>
          <p:cNvPr id="44" name="Прямоугольник 39">
            <a:extLst>
              <a:ext uri="{FF2B5EF4-FFF2-40B4-BE49-F238E27FC236}">
                <a16:creationId xmlns:a16="http://schemas.microsoft.com/office/drawing/2014/main" id="{1B2B9645-E6CA-4694-9171-FC310FB38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8150" y="7993761"/>
            <a:ext cx="39592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UA" altLang="uk-UA" sz="2000" b="1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Луганский </a:t>
            </a:r>
          </a:p>
          <a:p>
            <a:pPr algn="ctr"/>
            <a:r>
              <a:rPr lang="ru-UA" altLang="uk-UA" sz="2000" b="1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трубный завод</a:t>
            </a:r>
            <a:endParaRPr lang="en-US" altLang="uk-UA" sz="2000" b="1" dirty="0">
              <a:solidFill>
                <a:srgbClr val="6C7076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uk-UA" sz="2000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2002 – 2008</a:t>
            </a:r>
          </a:p>
        </p:txBody>
      </p:sp>
      <p:sp>
        <p:nvSpPr>
          <p:cNvPr id="45" name="Прямоугольник 41">
            <a:extLst>
              <a:ext uri="{FF2B5EF4-FFF2-40B4-BE49-F238E27FC236}">
                <a16:creationId xmlns:a16="http://schemas.microsoft.com/office/drawing/2014/main" id="{F56AEF3B-0ACB-41A8-87BB-FB4263BA4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9375" y="8263634"/>
            <a:ext cx="39592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uk-UA" sz="2000" b="1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К</a:t>
            </a:r>
            <a:r>
              <a:rPr lang="ru-UA" altLang="uk-UA" sz="2000" b="1" dirty="0" err="1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иевгаз</a:t>
            </a:r>
            <a:endParaRPr lang="ru-RU" altLang="uk-UA" sz="2000" b="1" dirty="0">
              <a:solidFill>
                <a:srgbClr val="6C7076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uk-UA" sz="2000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2002</a:t>
            </a:r>
          </a:p>
        </p:txBody>
      </p:sp>
      <p:sp>
        <p:nvSpPr>
          <p:cNvPr id="46" name="Прямоугольник 42">
            <a:extLst>
              <a:ext uri="{FF2B5EF4-FFF2-40B4-BE49-F238E27FC236}">
                <a16:creationId xmlns:a16="http://schemas.microsoft.com/office/drawing/2014/main" id="{C2441A7E-9115-4681-BD4B-1E36D9236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1429110"/>
            <a:ext cx="39592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uk-UA" sz="2000" b="1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З</a:t>
            </a:r>
            <a:r>
              <a:rPr lang="ru-UA" altLang="uk-UA" sz="2000" b="1" dirty="0" err="1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апорожсталь</a:t>
            </a:r>
            <a:endParaRPr lang="ru-RU" altLang="uk-UA" sz="2000" b="1" dirty="0">
              <a:solidFill>
                <a:srgbClr val="6C7076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uk-UA" sz="2000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1994 –2008</a:t>
            </a:r>
          </a:p>
        </p:txBody>
      </p:sp>
      <p:sp>
        <p:nvSpPr>
          <p:cNvPr id="47" name="Прямоугольник 43">
            <a:extLst>
              <a:ext uri="{FF2B5EF4-FFF2-40B4-BE49-F238E27FC236}">
                <a16:creationId xmlns:a16="http://schemas.microsoft.com/office/drawing/2014/main" id="{CC28D5BD-2524-4A72-BC20-EA4FEFCE5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2750" y="11429110"/>
            <a:ext cx="39592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UA" altLang="uk-UA" sz="2000" b="1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Росинка</a:t>
            </a:r>
            <a:endParaRPr lang="ru-RU" altLang="uk-UA" sz="2000" b="1" dirty="0">
              <a:solidFill>
                <a:srgbClr val="6C7076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uk-UA" sz="2000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2006–2007, 2010</a:t>
            </a:r>
          </a:p>
        </p:txBody>
      </p:sp>
      <p:sp>
        <p:nvSpPr>
          <p:cNvPr id="48" name="Прямоугольник 45">
            <a:extLst>
              <a:ext uri="{FF2B5EF4-FFF2-40B4-BE49-F238E27FC236}">
                <a16:creationId xmlns:a16="http://schemas.microsoft.com/office/drawing/2014/main" id="{56924EE8-C160-4FE7-89CE-9F36F301B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23975" y="11114785"/>
            <a:ext cx="395922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ru-RU" altLang="uk-UA" sz="2000" b="1" dirty="0">
              <a:solidFill>
                <a:srgbClr val="6C7076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uk-UA" sz="2000" b="1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К</a:t>
            </a:r>
            <a:r>
              <a:rPr lang="ru-UA" altLang="uk-UA" sz="2000" b="1" dirty="0" err="1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иевхлеб</a:t>
            </a:r>
            <a:endParaRPr lang="ru-RU" altLang="uk-UA" sz="2000" b="1" dirty="0">
              <a:solidFill>
                <a:srgbClr val="6C7076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uk-UA" sz="2000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2003–2009</a:t>
            </a:r>
          </a:p>
        </p:txBody>
      </p:sp>
      <p:sp>
        <p:nvSpPr>
          <p:cNvPr id="49" name="Прямоугольник 46">
            <a:extLst>
              <a:ext uri="{FF2B5EF4-FFF2-40B4-BE49-F238E27FC236}">
                <a16:creationId xmlns:a16="http://schemas.microsoft.com/office/drawing/2014/main" id="{8C378A46-CCFA-499B-B3A2-B213EBA68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16574" y="7962011"/>
            <a:ext cx="3962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ru-RU" altLang="uk-UA" sz="2000" b="1">
              <a:solidFill>
                <a:srgbClr val="6C7076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uk-UA" sz="2000" b="1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UMC</a:t>
            </a:r>
            <a:endParaRPr lang="ru-RU" altLang="uk-UA" sz="2000" b="1">
              <a:solidFill>
                <a:srgbClr val="6C7076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uk-UA" sz="200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2002</a:t>
            </a:r>
          </a:p>
        </p:txBody>
      </p:sp>
      <p:sp>
        <p:nvSpPr>
          <p:cNvPr id="50" name="Прямоугольник 47">
            <a:extLst>
              <a:ext uri="{FF2B5EF4-FFF2-40B4-BE49-F238E27FC236}">
                <a16:creationId xmlns:a16="http://schemas.microsoft.com/office/drawing/2014/main" id="{9083B4D3-C1A3-40C6-96BA-335C043CE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9276" y="11114787"/>
            <a:ext cx="3962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en-US" altLang="uk-UA" sz="2000" b="1" dirty="0">
              <a:solidFill>
                <a:srgbClr val="6C7076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UA" altLang="uk-UA" sz="2000" b="1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Киевэнерго</a:t>
            </a:r>
            <a:endParaRPr lang="en-US" altLang="uk-UA" sz="2000" b="1" dirty="0">
              <a:solidFill>
                <a:srgbClr val="6C7076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uk-UA" sz="2000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200</a:t>
            </a:r>
            <a:r>
              <a:rPr lang="en-US" altLang="uk-UA" sz="2000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0</a:t>
            </a:r>
            <a:r>
              <a:rPr lang="ru-RU" altLang="uk-UA" sz="2000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–200</a:t>
            </a:r>
            <a:r>
              <a:rPr lang="en-US" altLang="uk-UA" sz="2000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9</a:t>
            </a:r>
            <a:endParaRPr lang="ru-RU" altLang="uk-UA" sz="2000" dirty="0">
              <a:solidFill>
                <a:srgbClr val="6C7076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48">
            <a:extLst>
              <a:ext uri="{FF2B5EF4-FFF2-40B4-BE49-F238E27FC236}">
                <a16:creationId xmlns:a16="http://schemas.microsoft.com/office/drawing/2014/main" id="{0835ECA8-0C4D-4779-9BEA-33F94B832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5028" y="11114788"/>
            <a:ext cx="3962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en-US" altLang="uk-UA" sz="2000" b="1" dirty="0">
              <a:solidFill>
                <a:srgbClr val="6C7076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UA" altLang="uk-UA" sz="2000" b="1" dirty="0" err="1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Запорожкокс</a:t>
            </a:r>
            <a:endParaRPr lang="en-US" altLang="uk-UA" sz="2000" b="1" dirty="0">
              <a:solidFill>
                <a:srgbClr val="6C7076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uk-UA" sz="2000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2002–2008</a:t>
            </a:r>
          </a:p>
        </p:txBody>
      </p:sp>
      <p:pic>
        <p:nvPicPr>
          <p:cNvPr id="53" name="Рисунок 50">
            <a:extLst>
              <a:ext uri="{FF2B5EF4-FFF2-40B4-BE49-F238E27FC236}">
                <a16:creationId xmlns:a16="http://schemas.microsoft.com/office/drawing/2014/main" id="{A1A713CB-FF68-4572-A480-A92F95E7C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2150" y="6898385"/>
            <a:ext cx="2524124" cy="77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Рисунок 6">
            <a:extLst>
              <a:ext uri="{FF2B5EF4-FFF2-40B4-BE49-F238E27FC236}">
                <a16:creationId xmlns:a16="http://schemas.microsoft.com/office/drawing/2014/main" id="{F67179DF-4624-4E73-9A9A-EF77AAC59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3974" y="6676134"/>
            <a:ext cx="2222500" cy="122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Рисунок 76">
            <a:extLst>
              <a:ext uri="{FF2B5EF4-FFF2-40B4-BE49-F238E27FC236}">
                <a16:creationId xmlns:a16="http://schemas.microsoft.com/office/drawing/2014/main" id="{53C8AE25-0D5C-4A46-805E-30AC18A176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65325" y="6914260"/>
            <a:ext cx="2727326" cy="1152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Рисунок 10">
            <a:extLst>
              <a:ext uri="{FF2B5EF4-FFF2-40B4-BE49-F238E27FC236}">
                <a16:creationId xmlns:a16="http://schemas.microsoft.com/office/drawing/2014/main" id="{C19E1508-AED5-405C-B08E-987DBCF62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4850" y="9813034"/>
            <a:ext cx="2511424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Рисунок 12">
            <a:extLst>
              <a:ext uri="{FF2B5EF4-FFF2-40B4-BE49-F238E27FC236}">
                <a16:creationId xmlns:a16="http://schemas.microsoft.com/office/drawing/2014/main" id="{AE487874-0F2F-4AE4-94E8-B2D42BA68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8874" y="9841610"/>
            <a:ext cx="2593976" cy="1152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Рисунок 15">
            <a:extLst>
              <a:ext uri="{FF2B5EF4-FFF2-40B4-BE49-F238E27FC236}">
                <a16:creationId xmlns:a16="http://schemas.microsoft.com/office/drawing/2014/main" id="{CF06F510-F7B4-4328-A723-58C236A3E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86001" y="9724134"/>
            <a:ext cx="2406650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Рисунок 17">
            <a:extLst>
              <a:ext uri="{FF2B5EF4-FFF2-40B4-BE49-F238E27FC236}">
                <a16:creationId xmlns:a16="http://schemas.microsoft.com/office/drawing/2014/main" id="{21F40F1D-CDB7-49D1-9E1A-FE3144CC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21501" y="6714235"/>
            <a:ext cx="14160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Рисунок 19">
            <a:extLst>
              <a:ext uri="{FF2B5EF4-FFF2-40B4-BE49-F238E27FC236}">
                <a16:creationId xmlns:a16="http://schemas.microsoft.com/office/drawing/2014/main" id="{3D9BB9AF-5B62-456E-9217-09DAD1CFF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89652" y="10194037"/>
            <a:ext cx="30226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Рисунок 21">
            <a:extLst>
              <a:ext uri="{FF2B5EF4-FFF2-40B4-BE49-F238E27FC236}">
                <a16:creationId xmlns:a16="http://schemas.microsoft.com/office/drawing/2014/main" id="{6724A8BC-D342-4AC0-AF6A-DA888A68B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4052" y="9936861"/>
            <a:ext cx="1854200" cy="123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8651BA6F-26E7-4390-97DD-80BE5724EB70}"/>
              </a:ext>
            </a:extLst>
          </p:cNvPr>
          <p:cNvSpPr/>
          <p:nvPr/>
        </p:nvSpPr>
        <p:spPr>
          <a:xfrm>
            <a:off x="18329276" y="3277024"/>
            <a:ext cx="3959226" cy="2813050"/>
          </a:xfrm>
          <a:prstGeom prst="rect">
            <a:avLst/>
          </a:prstGeom>
          <a:solidFill>
            <a:schemeClr val="bg1"/>
          </a:solidFill>
          <a:ln w="28575">
            <a:solidFill>
              <a:srgbClr val="C8C9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1000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F4E9C550-0444-4123-9D59-01B5BB67A257}"/>
              </a:ext>
            </a:extLst>
          </p:cNvPr>
          <p:cNvSpPr/>
          <p:nvPr/>
        </p:nvSpPr>
        <p:spPr>
          <a:xfrm>
            <a:off x="9759221" y="3291585"/>
            <a:ext cx="3962400" cy="2813050"/>
          </a:xfrm>
          <a:prstGeom prst="rect">
            <a:avLst/>
          </a:prstGeom>
          <a:solidFill>
            <a:schemeClr val="bg1"/>
          </a:solidFill>
          <a:ln w="28575">
            <a:solidFill>
              <a:srgbClr val="C8C9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10000"/>
          </a:p>
        </p:txBody>
      </p:sp>
      <p:sp>
        <p:nvSpPr>
          <p:cNvPr id="75" name="Прямоугольник 40">
            <a:extLst>
              <a:ext uri="{FF2B5EF4-FFF2-40B4-BE49-F238E27FC236}">
                <a16:creationId xmlns:a16="http://schemas.microsoft.com/office/drawing/2014/main" id="{81BE59E1-E455-41D2-86C3-F426A87A5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6684" y="4810549"/>
            <a:ext cx="395922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uk-UA" sz="2000" b="1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ru-UA" altLang="uk-UA" sz="2000" b="1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Здоровье</a:t>
            </a:r>
          </a:p>
          <a:p>
            <a:pPr algn="ctr"/>
            <a:r>
              <a:rPr lang="ru-UA" altLang="uk-UA" sz="2000" b="1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фармацевтическая фабрика</a:t>
            </a:r>
            <a:endParaRPr lang="en-US" altLang="uk-UA" sz="2000" b="1" dirty="0">
              <a:solidFill>
                <a:srgbClr val="6C7076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uk-UA" sz="2000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76" name="Прямоугольник 41">
            <a:extLst>
              <a:ext uri="{FF2B5EF4-FFF2-40B4-BE49-F238E27FC236}">
                <a16:creationId xmlns:a16="http://schemas.microsoft.com/office/drawing/2014/main" id="{1A4194CE-D755-4C3D-90F5-E30F996FD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9276" y="5159797"/>
            <a:ext cx="39592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UA" altLang="uk-UA" sz="2000" b="1" dirty="0" err="1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Ингулецкий</a:t>
            </a:r>
            <a:r>
              <a:rPr lang="ru-UA" altLang="uk-UA" sz="2000" b="1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 ГОК</a:t>
            </a:r>
            <a:endParaRPr lang="en-US" altLang="uk-UA" sz="2000" b="1" dirty="0">
              <a:solidFill>
                <a:srgbClr val="6C7076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uk-UA" sz="2000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2002</a:t>
            </a:r>
          </a:p>
        </p:txBody>
      </p:sp>
      <p:sp>
        <p:nvSpPr>
          <p:cNvPr id="77" name="Прямоугольник 42">
            <a:extLst>
              <a:ext uri="{FF2B5EF4-FFF2-40B4-BE49-F238E27FC236}">
                <a16:creationId xmlns:a16="http://schemas.microsoft.com/office/drawing/2014/main" id="{56ABFCB9-B7E8-4260-8096-97AC88C27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3554" y="4911428"/>
            <a:ext cx="39592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UA" altLang="uk-UA" sz="2000" b="1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Запорожский</a:t>
            </a:r>
          </a:p>
          <a:p>
            <a:pPr algn="ctr"/>
            <a:r>
              <a:rPr lang="ru-UA" altLang="uk-UA" sz="2000" b="1" dirty="0" err="1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железнорудный</a:t>
            </a:r>
            <a:r>
              <a:rPr lang="ru-UA" altLang="uk-UA" sz="2000" b="1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 комбинат</a:t>
            </a:r>
            <a:endParaRPr lang="en-US" altLang="uk-UA" sz="2000" b="1" dirty="0">
              <a:solidFill>
                <a:srgbClr val="6C7076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uk-UA" sz="2000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1994 – 2008</a:t>
            </a:r>
          </a:p>
        </p:txBody>
      </p:sp>
      <p:pic>
        <p:nvPicPr>
          <p:cNvPr id="83" name="Рисунок 2">
            <a:extLst>
              <a:ext uri="{FF2B5EF4-FFF2-40B4-BE49-F238E27FC236}">
                <a16:creationId xmlns:a16="http://schemas.microsoft.com/office/drawing/2014/main" id="{15996894-D123-421E-8734-018277CE9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6124" y="3762495"/>
            <a:ext cx="2816224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Рисунок 11">
            <a:extLst>
              <a:ext uri="{FF2B5EF4-FFF2-40B4-BE49-F238E27FC236}">
                <a16:creationId xmlns:a16="http://schemas.microsoft.com/office/drawing/2014/main" id="{09EDDC12-73F7-4118-AD9B-EDFE3517F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2033" y="3454823"/>
            <a:ext cx="2197100" cy="122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Рисунок 16">
            <a:extLst>
              <a:ext uri="{FF2B5EF4-FFF2-40B4-BE49-F238E27FC236}">
                <a16:creationId xmlns:a16="http://schemas.microsoft.com/office/drawing/2014/main" id="{988A9ACB-A3ED-4462-A7BF-A9E2B0C73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32601" y="3727874"/>
            <a:ext cx="16129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Рисунок 26">
            <a:extLst>
              <a:ext uri="{FF2B5EF4-FFF2-40B4-BE49-F238E27FC236}">
                <a16:creationId xmlns:a16="http://schemas.microsoft.com/office/drawing/2014/main" id="{E1885E91-B92C-4EB5-9D73-3B20A580C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454" y="3587451"/>
            <a:ext cx="1038224" cy="124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C0E9BDCE-0C27-4AFF-BC41-C279E7AC6125}"/>
              </a:ext>
            </a:extLst>
          </p:cNvPr>
          <p:cNvSpPr/>
          <p:nvPr/>
        </p:nvSpPr>
        <p:spPr>
          <a:xfrm>
            <a:off x="9726616" y="6363462"/>
            <a:ext cx="3959224" cy="2813050"/>
          </a:xfrm>
          <a:prstGeom prst="rect">
            <a:avLst/>
          </a:prstGeom>
          <a:solidFill>
            <a:schemeClr val="bg1"/>
          </a:solidFill>
          <a:ln w="28575">
            <a:solidFill>
              <a:srgbClr val="C8C9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10000"/>
          </a:p>
        </p:txBody>
      </p:sp>
      <p:sp>
        <p:nvSpPr>
          <p:cNvPr id="94" name="Прямоугольник 39">
            <a:extLst>
              <a:ext uri="{FF2B5EF4-FFF2-40B4-BE49-F238E27FC236}">
                <a16:creationId xmlns:a16="http://schemas.microsoft.com/office/drawing/2014/main" id="{E9A7A044-FFAE-43BD-ABFF-9C841C0B1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3687" y="7946136"/>
            <a:ext cx="39592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ru-UA" altLang="uk-UA" sz="2000" b="1" dirty="0">
              <a:solidFill>
                <a:srgbClr val="6C7076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UA" altLang="uk-UA" sz="2000" b="1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ТРЦ </a:t>
            </a:r>
            <a:r>
              <a:rPr lang="en-US" altLang="uk-UA" sz="2000" b="1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Ocean Plaza</a:t>
            </a:r>
          </a:p>
          <a:p>
            <a:pPr algn="ctr"/>
            <a:r>
              <a:rPr lang="ru-RU" altLang="uk-UA" sz="2000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2010</a:t>
            </a:r>
            <a:endParaRPr lang="ru-RU" altLang="uk-UA" sz="2000" b="1" dirty="0">
              <a:solidFill>
                <a:srgbClr val="6C7076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95" name="Рисунок 7">
            <a:extLst>
              <a:ext uri="{FF2B5EF4-FFF2-40B4-BE49-F238E27FC236}">
                <a16:creationId xmlns:a16="http://schemas.microsoft.com/office/drawing/2014/main" id="{DF18A471-0D24-4612-9ACB-CB100F5B6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6461" y="6885686"/>
            <a:ext cx="2581276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464A338B-57AA-4A25-A642-AFDA104947D9}"/>
              </a:ext>
            </a:extLst>
          </p:cNvPr>
          <p:cNvSpPr/>
          <p:nvPr/>
        </p:nvSpPr>
        <p:spPr>
          <a:xfrm>
            <a:off x="13998392" y="3269696"/>
            <a:ext cx="3959226" cy="2816226"/>
          </a:xfrm>
          <a:prstGeom prst="rect">
            <a:avLst/>
          </a:prstGeom>
          <a:solidFill>
            <a:schemeClr val="bg1"/>
          </a:solidFill>
          <a:ln w="28575">
            <a:solidFill>
              <a:srgbClr val="C8C9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10000"/>
          </a:p>
        </p:txBody>
      </p:sp>
      <p:sp>
        <p:nvSpPr>
          <p:cNvPr id="102" name="Прямоугольник 45">
            <a:extLst>
              <a:ext uri="{FF2B5EF4-FFF2-40B4-BE49-F238E27FC236}">
                <a16:creationId xmlns:a16="http://schemas.microsoft.com/office/drawing/2014/main" id="{0E40F542-3BB2-4108-AC3E-2C94C270A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44262" y="4957470"/>
            <a:ext cx="395922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ru-RU" altLang="uk-UA" sz="2000" b="1" dirty="0">
              <a:solidFill>
                <a:srgbClr val="6C7076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uk-UA" sz="2000" b="1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З</a:t>
            </a:r>
            <a:r>
              <a:rPr lang="ru-UA" altLang="uk-UA" sz="2000" b="1" dirty="0" err="1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ападэнерго</a:t>
            </a:r>
            <a:endParaRPr lang="ru-RU" altLang="uk-UA" sz="2000" b="1" dirty="0">
              <a:solidFill>
                <a:srgbClr val="6C7076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uk-UA" sz="2000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2003 – 2009</a:t>
            </a:r>
          </a:p>
        </p:txBody>
      </p:sp>
      <p:pic>
        <p:nvPicPr>
          <p:cNvPr id="104" name="Рисунок 52">
            <a:extLst>
              <a:ext uri="{FF2B5EF4-FFF2-40B4-BE49-F238E27FC236}">
                <a16:creationId xmlns:a16="http://schemas.microsoft.com/office/drawing/2014/main" id="{A34C7893-12A5-4907-B936-2BF51F16B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97" b="20641"/>
          <a:stretch>
            <a:fillRect/>
          </a:stretch>
        </p:blipFill>
        <p:spPr bwMode="auto">
          <a:xfrm>
            <a:off x="14433550" y="3791579"/>
            <a:ext cx="3190876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Прямоугольник 42">
            <a:extLst>
              <a:ext uri="{FF2B5EF4-FFF2-40B4-BE49-F238E27FC236}">
                <a16:creationId xmlns:a16="http://schemas.microsoft.com/office/drawing/2014/main" id="{6FD88BDD-287E-4287-AF3B-FA8615185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3226" y="5054390"/>
            <a:ext cx="39592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UA" altLang="uk-UA" sz="2000" b="1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Запорожский</a:t>
            </a:r>
          </a:p>
          <a:p>
            <a:pPr algn="ctr"/>
            <a:r>
              <a:rPr lang="ru-UA" altLang="uk-UA" sz="2000" b="1" dirty="0" err="1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железнорудный</a:t>
            </a:r>
            <a:r>
              <a:rPr lang="ru-UA" altLang="uk-UA" sz="2000" b="1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 комбинат</a:t>
            </a:r>
            <a:endParaRPr lang="en-US" altLang="uk-UA" sz="2000" b="1" dirty="0">
              <a:solidFill>
                <a:srgbClr val="6C7076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uk-UA" sz="2000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1994 – 2008</a:t>
            </a:r>
          </a:p>
        </p:txBody>
      </p:sp>
      <p:pic>
        <p:nvPicPr>
          <p:cNvPr id="108" name="Рисунок 26">
            <a:extLst>
              <a:ext uri="{FF2B5EF4-FFF2-40B4-BE49-F238E27FC236}">
                <a16:creationId xmlns:a16="http://schemas.microsoft.com/office/drawing/2014/main" id="{F001FEBC-3D74-46A3-A9C1-141A7BB99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9126" y="3730413"/>
            <a:ext cx="1038224" cy="124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id="{60CB5092-ADBF-4DE8-AED8-41A3BA8E892B}"/>
              </a:ext>
            </a:extLst>
          </p:cNvPr>
          <p:cNvSpPr/>
          <p:nvPr/>
        </p:nvSpPr>
        <p:spPr>
          <a:xfrm>
            <a:off x="5491198" y="3253827"/>
            <a:ext cx="3959226" cy="2816226"/>
          </a:xfrm>
          <a:prstGeom prst="rect">
            <a:avLst/>
          </a:prstGeom>
          <a:solidFill>
            <a:schemeClr val="bg1"/>
          </a:solidFill>
          <a:ln w="28575">
            <a:solidFill>
              <a:srgbClr val="C8C9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10000"/>
          </a:p>
        </p:txBody>
      </p:sp>
      <p:sp>
        <p:nvSpPr>
          <p:cNvPr id="111" name="Прямоугольник 42">
            <a:extLst>
              <a:ext uri="{FF2B5EF4-FFF2-40B4-BE49-F238E27FC236}">
                <a16:creationId xmlns:a16="http://schemas.microsoft.com/office/drawing/2014/main" id="{D09DD08A-3129-4504-88EB-0308E56E1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4135" y="4870329"/>
            <a:ext cx="39592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UA" altLang="uk-UA" sz="2000" b="1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Запорожский</a:t>
            </a:r>
          </a:p>
          <a:p>
            <a:pPr algn="ctr"/>
            <a:r>
              <a:rPr lang="ru-UA" altLang="uk-UA" sz="2000" b="1" dirty="0" err="1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железнорудный</a:t>
            </a:r>
            <a:r>
              <a:rPr lang="ru-UA" altLang="uk-UA" sz="2000" b="1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 комбинат</a:t>
            </a:r>
            <a:endParaRPr lang="en-US" altLang="uk-UA" sz="2000" b="1" dirty="0">
              <a:solidFill>
                <a:srgbClr val="6C7076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uk-UA" sz="2000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1994 – 2008</a:t>
            </a:r>
          </a:p>
        </p:txBody>
      </p:sp>
      <p:pic>
        <p:nvPicPr>
          <p:cNvPr id="112" name="Рисунок 26">
            <a:extLst>
              <a:ext uri="{FF2B5EF4-FFF2-40B4-BE49-F238E27FC236}">
                <a16:creationId xmlns:a16="http://schemas.microsoft.com/office/drawing/2014/main" id="{AD8C5F80-BC4A-4B00-8560-0A1B336F5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8909" y="3554828"/>
            <a:ext cx="1038224" cy="124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Рисунок 52">
            <a:extLst>
              <a:ext uri="{FF2B5EF4-FFF2-40B4-BE49-F238E27FC236}">
                <a16:creationId xmlns:a16="http://schemas.microsoft.com/office/drawing/2014/main" id="{F984EE6D-FA63-416D-B5EB-8C1CDDF7C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97" b="20641"/>
          <a:stretch>
            <a:fillRect/>
          </a:stretch>
        </p:blipFill>
        <p:spPr bwMode="auto">
          <a:xfrm>
            <a:off x="14421896" y="3835801"/>
            <a:ext cx="3190876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Рисунок 6">
            <a:extLst>
              <a:ext uri="{FF2B5EF4-FFF2-40B4-BE49-F238E27FC236}">
                <a16:creationId xmlns:a16="http://schemas.microsoft.com/office/drawing/2014/main" id="{3D8EFD17-65FF-4C3B-80CD-2090A45AD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4522" y="6756190"/>
            <a:ext cx="2222500" cy="122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" name="Прямоугольник 115">
            <a:extLst>
              <a:ext uri="{FF2B5EF4-FFF2-40B4-BE49-F238E27FC236}">
                <a16:creationId xmlns:a16="http://schemas.microsoft.com/office/drawing/2014/main" id="{B6A4CAFA-BBF2-4FDC-9B68-3C3A56D1C5C9}"/>
              </a:ext>
            </a:extLst>
          </p:cNvPr>
          <p:cNvSpPr/>
          <p:nvPr/>
        </p:nvSpPr>
        <p:spPr>
          <a:xfrm>
            <a:off x="1240153" y="3250242"/>
            <a:ext cx="3959226" cy="2813050"/>
          </a:xfrm>
          <a:prstGeom prst="rect">
            <a:avLst/>
          </a:prstGeom>
          <a:solidFill>
            <a:schemeClr val="bg1"/>
          </a:solidFill>
          <a:ln w="28575">
            <a:solidFill>
              <a:srgbClr val="C8C9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10000"/>
          </a:p>
        </p:txBody>
      </p:sp>
      <p:sp>
        <p:nvSpPr>
          <p:cNvPr id="117" name="Прямоугольник 3">
            <a:extLst>
              <a:ext uri="{FF2B5EF4-FFF2-40B4-BE49-F238E27FC236}">
                <a16:creationId xmlns:a16="http://schemas.microsoft.com/office/drawing/2014/main" id="{9FAB0EFE-CE40-4827-9A05-37A1D61DC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6028" y="4863142"/>
            <a:ext cx="39592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UA" altLang="uk-UA" sz="2000" b="1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Пролетарий</a:t>
            </a:r>
            <a:endParaRPr lang="en-US" altLang="uk-UA" sz="2000" b="1" dirty="0">
              <a:solidFill>
                <a:srgbClr val="6C7076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UA" altLang="uk-UA" sz="2000" b="1" dirty="0" err="1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Лисичанский</a:t>
            </a:r>
            <a:r>
              <a:rPr lang="ru-UA" altLang="uk-UA" sz="2000" b="1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 стеклозавод</a:t>
            </a:r>
            <a:endParaRPr lang="en-US" altLang="uk-UA" sz="2000" b="1" dirty="0">
              <a:solidFill>
                <a:srgbClr val="6C7076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uk-UA" sz="2000" dirty="0">
                <a:solidFill>
                  <a:srgbClr val="6C7076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2004 – 2009</a:t>
            </a:r>
          </a:p>
        </p:txBody>
      </p:sp>
      <p:pic>
        <p:nvPicPr>
          <p:cNvPr id="118" name="Рисунок 2">
            <a:extLst>
              <a:ext uri="{FF2B5EF4-FFF2-40B4-BE49-F238E27FC236}">
                <a16:creationId xmlns:a16="http://schemas.microsoft.com/office/drawing/2014/main" id="{45359065-240D-41C6-81E8-A20BB6890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7528" y="3605842"/>
            <a:ext cx="2816224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Рисунок 52">
            <a:extLst>
              <a:ext uri="{FF2B5EF4-FFF2-40B4-BE49-F238E27FC236}">
                <a16:creationId xmlns:a16="http://schemas.microsoft.com/office/drawing/2014/main" id="{A1C1BD47-EA27-46C2-BA04-6015BECC8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97" b="20641"/>
          <a:stretch>
            <a:fillRect/>
          </a:stretch>
        </p:blipFill>
        <p:spPr bwMode="auto">
          <a:xfrm>
            <a:off x="14382567" y="3717501"/>
            <a:ext cx="3190876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Рисунок 11">
            <a:extLst>
              <a:ext uri="{FF2B5EF4-FFF2-40B4-BE49-F238E27FC236}">
                <a16:creationId xmlns:a16="http://schemas.microsoft.com/office/drawing/2014/main" id="{13B23335-A05C-4189-8387-9BADE8153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0860" y="3515169"/>
            <a:ext cx="2197100" cy="122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" name="Shape 201">
            <a:extLst>
              <a:ext uri="{FF2B5EF4-FFF2-40B4-BE49-F238E27FC236}">
                <a16:creationId xmlns:a16="http://schemas.microsoft.com/office/drawing/2014/main" id="{F7A605C6-DDDD-4B79-A401-08D8AEC9A3B6}"/>
              </a:ext>
            </a:extLst>
          </p:cNvPr>
          <p:cNvSpPr/>
          <p:nvPr/>
        </p:nvSpPr>
        <p:spPr>
          <a:xfrm>
            <a:off x="1228725" y="1563311"/>
            <a:ext cx="14961119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8000" cap="all">
                <a:solidFill>
                  <a:srgbClr val="231F20"/>
                </a:solidFill>
                <a:latin typeface="Gilroy ExtraBold Italic"/>
                <a:ea typeface="Gilroy ExtraBold Italic"/>
                <a:cs typeface="Gilroy ExtraBold Italic"/>
                <a:sym typeface="Gilroy ExtraBold"/>
              </a:defRPr>
            </a:pPr>
            <a:r>
              <a:rPr lang="ru-RU" b="1" dirty="0">
                <a:latin typeface="Gilroy ExtraBold" pitchFamily="2" charset="77"/>
              </a:rPr>
              <a:t>Наши сделки</a:t>
            </a:r>
            <a:endParaRPr b="1" dirty="0">
              <a:latin typeface="Gilroy ExtraBold" pitchFamily="2" charset="77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635" y="2896049"/>
            <a:ext cx="14714182" cy="8431898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/>
        </p:nvSpPr>
        <p:spPr>
          <a:xfrm>
            <a:off x="1002492" y="1803400"/>
            <a:ext cx="12162760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500" cap="all">
                <a:solidFill>
                  <a:srgbClr val="FFFFFF"/>
                </a:solidFill>
                <a:latin typeface="Gilroy ExtraBold Italic"/>
                <a:ea typeface="Gilroy ExtraBold Italic"/>
                <a:cs typeface="Gilroy ExtraBold Italic"/>
                <a:sym typeface="Gilroy ExtraBold"/>
              </a:defRPr>
            </a:lvl1pPr>
          </a:lstStyle>
          <a:p>
            <a:r>
              <a:rPr lang="uk-UA" b="1" dirty="0" err="1">
                <a:latin typeface="Gilroy ExtraBold" pitchFamily="2" charset="77"/>
              </a:rPr>
              <a:t>дилемма</a:t>
            </a:r>
            <a:r>
              <a:rPr b="1" dirty="0">
                <a:latin typeface="Gilroy ExtraBold" pitchFamily="2" charset="77"/>
              </a:rPr>
              <a:t> HR</a:t>
            </a:r>
          </a:p>
        </p:txBody>
      </p:sp>
      <p:pic>
        <p:nvPicPr>
          <p:cNvPr id="144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881" y="12329437"/>
            <a:ext cx="2103972" cy="487126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1215330" y="838200"/>
            <a:ext cx="258438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D6C283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</a:lstStyle>
          <a:p>
            <a:r>
              <a:t>www.qpartners.com.ua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0E8068BC-B8B3-41D8-93C2-4D4B39307C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1051229"/>
              </p:ext>
            </p:extLst>
          </p:nvPr>
        </p:nvGraphicFramePr>
        <p:xfrm>
          <a:off x="4696692" y="2660073"/>
          <a:ext cx="17269690" cy="1015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1" name="Shape 141"/>
          <p:cNvSpPr/>
          <p:nvPr/>
        </p:nvSpPr>
        <p:spPr>
          <a:xfrm>
            <a:off x="6741705" y="4892205"/>
            <a:ext cx="5354032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000">
                <a:latin typeface="Oswald Regular Regular"/>
                <a:ea typeface="Oswald Regular Regular"/>
                <a:cs typeface="Oswald Regular Regular"/>
                <a:sym typeface="Oswald Regular Regular"/>
              </a:defRPr>
            </a:lvl1pPr>
          </a:lstStyle>
          <a:p>
            <a:r>
              <a:rPr dirty="0" err="1">
                <a:latin typeface="Oswald Medium"/>
              </a:rPr>
              <a:t>стабильность</a:t>
            </a:r>
            <a:r>
              <a:rPr dirty="0">
                <a:latin typeface="Oswald Medium"/>
              </a:rPr>
              <a:t> и </a:t>
            </a:r>
            <a:r>
              <a:rPr lang="uk-UA" dirty="0" err="1">
                <a:latin typeface="Oswald Medium"/>
              </a:rPr>
              <a:t>оп</a:t>
            </a:r>
            <a:r>
              <a:rPr lang="ru-RU" dirty="0" err="1">
                <a:latin typeface="Oswald Medium"/>
              </a:rPr>
              <a:t>ыт</a:t>
            </a:r>
            <a:endParaRPr dirty="0">
              <a:latin typeface="Oswald Medium"/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15255291" y="8870699"/>
            <a:ext cx="4615046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Oswald Regular Regular"/>
                <a:ea typeface="Oswald Regular Regular"/>
                <a:cs typeface="Oswald Regular Regular"/>
                <a:sym typeface="Oswald Regular Regular"/>
              </a:defRPr>
            </a:lvl1pPr>
          </a:lstStyle>
          <a:p>
            <a:r>
              <a:rPr lang="ru-RU" dirty="0">
                <a:latin typeface="Oswald Medium"/>
              </a:rPr>
              <a:t>креативность </a:t>
            </a:r>
            <a:r>
              <a:rPr dirty="0">
                <a:latin typeface="Oswald Medium"/>
              </a:rPr>
              <a:t> </a:t>
            </a:r>
            <a:endParaRPr lang="ru-RU" dirty="0">
              <a:latin typeface="Oswald Medium"/>
            </a:endParaRPr>
          </a:p>
          <a:p>
            <a:r>
              <a:rPr dirty="0">
                <a:latin typeface="Oswald Medium"/>
              </a:rPr>
              <a:t>и </a:t>
            </a:r>
            <a:r>
              <a:rPr lang="ru-RU" dirty="0">
                <a:latin typeface="Oswald Medium"/>
              </a:rPr>
              <a:t>смелость</a:t>
            </a:r>
            <a:endParaRPr dirty="0">
              <a:latin typeface="Oswald Medium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1209991" y="7645975"/>
            <a:ext cx="7273636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7500">
                <a:latin typeface="Oswald Regular Regular"/>
                <a:ea typeface="Oswald Regular Regular"/>
                <a:cs typeface="Oswald Regular Regular"/>
                <a:sym typeface="Oswald Regular Regular"/>
              </a:defRPr>
            </a:pPr>
            <a:r>
              <a:rPr lang="ru-RU" dirty="0">
                <a:latin typeface="Oswald Medium"/>
              </a:rPr>
              <a:t>Простые, но очень важные вещи!</a:t>
            </a:r>
            <a:endParaRPr dirty="0">
              <a:latin typeface="Oswald Medium"/>
            </a:endParaRPr>
          </a:p>
        </p:txBody>
      </p:sp>
      <p:pic>
        <p:nvPicPr>
          <p:cNvPr id="151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881" y="12329437"/>
            <a:ext cx="2103972" cy="487126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1215330" y="838200"/>
            <a:ext cx="258438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606060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</a:lstStyle>
          <a:p>
            <a:r>
              <a:t>www.qpartners.com.ua</a:t>
            </a:r>
          </a:p>
        </p:txBody>
      </p:sp>
      <p:sp>
        <p:nvSpPr>
          <p:cNvPr id="9" name="Shape 148">
            <a:extLst>
              <a:ext uri="{FF2B5EF4-FFF2-40B4-BE49-F238E27FC236}">
                <a16:creationId xmlns:a16="http://schemas.microsoft.com/office/drawing/2014/main" id="{0815DB67-18BD-4C12-B547-381E97F2EFD0}"/>
              </a:ext>
            </a:extLst>
          </p:cNvPr>
          <p:cNvSpPr/>
          <p:nvPr/>
        </p:nvSpPr>
        <p:spPr>
          <a:xfrm>
            <a:off x="1209991" y="2910315"/>
            <a:ext cx="12910586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7500">
                <a:latin typeface="Oswald Regular Regular"/>
                <a:ea typeface="Oswald Regular Regular"/>
                <a:cs typeface="Oswald Regular Regular"/>
                <a:sym typeface="Oswald Regular Regular"/>
              </a:defRPr>
            </a:pPr>
            <a:r>
              <a:rPr lang="ru-RU" dirty="0">
                <a:latin typeface="Oswald Medium"/>
              </a:rPr>
              <a:t>Что же ценно для наших людей?</a:t>
            </a:r>
            <a:endParaRPr dirty="0">
              <a:latin typeface="Oswald Medium"/>
            </a:endParaRPr>
          </a:p>
        </p:txBody>
      </p:sp>
      <p:pic>
        <p:nvPicPr>
          <p:cNvPr id="2050" name="id-1A4A4A6A-EF9E-4ABE-8630-3108FDCF96BA" descr="Image.jpeg">
            <a:extLst>
              <a:ext uri="{FF2B5EF4-FFF2-40B4-BE49-F238E27FC236}">
                <a16:creationId xmlns:a16="http://schemas.microsoft.com/office/drawing/2014/main" id="{6B2B7662-81AE-47B6-AF77-19B456FCC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910" y="4948808"/>
            <a:ext cx="13319434" cy="67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asted-image.pdf"/>
          <p:cNvPicPr>
            <a:picLocks noChangeAspect="1"/>
          </p:cNvPicPr>
          <p:nvPr/>
        </p:nvPicPr>
        <p:blipFill>
          <a:blip r:embed="rId2">
            <a:alphaModFix amt="14867"/>
          </a:blip>
          <a:stretch>
            <a:fillRect/>
          </a:stretch>
        </p:blipFill>
        <p:spPr>
          <a:xfrm>
            <a:off x="10817824" y="4026433"/>
            <a:ext cx="12142814" cy="6958534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/>
          <p:nvPr/>
        </p:nvSpPr>
        <p:spPr>
          <a:xfrm>
            <a:off x="1210310" y="2485608"/>
            <a:ext cx="12162760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8000" cap="all">
                <a:solidFill>
                  <a:srgbClr val="FFFFFF"/>
                </a:solidFill>
                <a:latin typeface="Gilroy ExtraBold Italic"/>
                <a:ea typeface="Gilroy ExtraBold Italic"/>
                <a:cs typeface="Gilroy ExtraBold Italic"/>
                <a:sym typeface="Gilroy ExtraBold"/>
              </a:defRPr>
            </a:pPr>
            <a:r>
              <a:rPr lang="ru-RU" b="1" dirty="0">
                <a:latin typeface="Gilroy ExtraBold" pitchFamily="2" charset="77"/>
              </a:rPr>
              <a:t>1. </a:t>
            </a:r>
            <a:r>
              <a:rPr b="1" dirty="0" err="1">
                <a:latin typeface="Gilroy ExtraBold" pitchFamily="2" charset="77"/>
              </a:rPr>
              <a:t>причастность</a:t>
            </a:r>
            <a:endParaRPr b="1" dirty="0">
              <a:latin typeface="Gilroy ExtraBold" pitchFamily="2" charset="77"/>
            </a:endParaRPr>
          </a:p>
          <a:p>
            <a:pPr algn="l">
              <a:lnSpc>
                <a:spcPct val="90000"/>
              </a:lnSpc>
              <a:defRPr sz="8000" cap="all">
                <a:solidFill>
                  <a:srgbClr val="FFFFFF"/>
                </a:solidFill>
                <a:latin typeface="Gilroy ExtraBold Italic"/>
                <a:ea typeface="Gilroy ExtraBold Italic"/>
                <a:cs typeface="Gilroy ExtraBold Italic"/>
                <a:sym typeface="Gilroy ExtraBold"/>
              </a:defRPr>
            </a:pPr>
            <a:r>
              <a:rPr b="1" dirty="0" err="1">
                <a:latin typeface="Gilroy ExtraBold" pitchFamily="2" charset="77"/>
              </a:rPr>
              <a:t>к</a:t>
            </a:r>
            <a:r>
              <a:rPr b="1" dirty="0">
                <a:latin typeface="Gilroy ExtraBold" pitchFamily="2" charset="77"/>
              </a:rPr>
              <a:t> </a:t>
            </a:r>
            <a:r>
              <a:rPr b="1" dirty="0" err="1">
                <a:latin typeface="Gilroy ExtraBold" pitchFamily="2" charset="77"/>
              </a:rPr>
              <a:t>великому</a:t>
            </a:r>
            <a:endParaRPr b="1" dirty="0">
              <a:latin typeface="Gilroy ExtraBold" pitchFamily="2" charset="77"/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2124392" y="5642321"/>
            <a:ext cx="9484371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7500">
                <a:solidFill>
                  <a:srgbClr val="FFFFFF"/>
                </a:solidFill>
                <a:latin typeface="Oswald Regular Regular"/>
                <a:ea typeface="Oswald Regular Regular"/>
                <a:cs typeface="Oswald Regular Regular"/>
                <a:sym typeface="Oswald Regular Regular"/>
              </a:defRPr>
            </a:pPr>
            <a:r>
              <a:rPr dirty="0" err="1">
                <a:latin typeface="Oswald Medium"/>
              </a:rPr>
              <a:t>Гордость</a:t>
            </a:r>
            <a:r>
              <a:rPr dirty="0">
                <a:latin typeface="Oswald Medium"/>
              </a:rPr>
              <a:t> </a:t>
            </a:r>
            <a:r>
              <a:rPr dirty="0" err="1">
                <a:latin typeface="Oswald Medium"/>
              </a:rPr>
              <a:t>за</a:t>
            </a:r>
            <a:r>
              <a:rPr dirty="0">
                <a:latin typeface="Oswald Medium"/>
              </a:rPr>
              <a:t> </a:t>
            </a:r>
            <a:r>
              <a:rPr dirty="0" err="1">
                <a:latin typeface="Oswald Medium"/>
              </a:rPr>
              <a:t>реализованные</a:t>
            </a:r>
            <a:endParaRPr dirty="0">
              <a:latin typeface="Oswald Medium"/>
            </a:endParaRPr>
          </a:p>
          <a:p>
            <a:pPr algn="l">
              <a:lnSpc>
                <a:spcPct val="80000"/>
              </a:lnSpc>
              <a:defRPr sz="7500">
                <a:solidFill>
                  <a:srgbClr val="FFFFFF"/>
                </a:solidFill>
                <a:latin typeface="Oswald Regular Regular"/>
                <a:ea typeface="Oswald Regular Regular"/>
                <a:cs typeface="Oswald Regular Regular"/>
                <a:sym typeface="Oswald Regular Regular"/>
              </a:defRPr>
            </a:pPr>
            <a:r>
              <a:rPr dirty="0" err="1">
                <a:latin typeface="Oswald Medium"/>
              </a:rPr>
              <a:t>масштабные</a:t>
            </a:r>
            <a:r>
              <a:rPr dirty="0">
                <a:latin typeface="Oswald Medium"/>
              </a:rPr>
              <a:t> </a:t>
            </a:r>
            <a:r>
              <a:rPr dirty="0" err="1">
                <a:latin typeface="Oswald Medium"/>
              </a:rPr>
              <a:t>проекты</a:t>
            </a:r>
            <a:r>
              <a:rPr dirty="0">
                <a:latin typeface="Oswald Medium"/>
              </a:rPr>
              <a:t> </a:t>
            </a:r>
          </a:p>
        </p:txBody>
      </p:sp>
      <p:sp>
        <p:nvSpPr>
          <p:cNvPr id="175" name="Shape 175"/>
          <p:cNvSpPr/>
          <p:nvPr/>
        </p:nvSpPr>
        <p:spPr>
          <a:xfrm>
            <a:off x="2119013" y="8775973"/>
            <a:ext cx="102657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500">
                <a:solidFill>
                  <a:srgbClr val="FFFFFF"/>
                </a:solidFill>
                <a:latin typeface="Oswald Regular Regular"/>
                <a:ea typeface="Oswald Regular Regular"/>
                <a:cs typeface="Oswald Regular Regular"/>
                <a:sym typeface="Oswald Regular Regular"/>
              </a:defRPr>
            </a:lvl1pPr>
          </a:lstStyle>
          <a:p>
            <a:endParaRPr dirty="0">
              <a:latin typeface="Oswald Medium"/>
            </a:endParaRPr>
          </a:p>
        </p:txBody>
      </p:sp>
      <p:pic>
        <p:nvPicPr>
          <p:cNvPr id="176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695" y="6535970"/>
            <a:ext cx="393010" cy="440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881" y="12329437"/>
            <a:ext cx="2103972" cy="487126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/>
          <p:nvPr/>
        </p:nvSpPr>
        <p:spPr>
          <a:xfrm>
            <a:off x="1215330" y="838200"/>
            <a:ext cx="258438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D6C283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</a:lstStyle>
          <a:p>
            <a:r>
              <a:t>www.qpartners.com.ua</a:t>
            </a:r>
          </a:p>
        </p:txBody>
      </p:sp>
      <p:pic>
        <p:nvPicPr>
          <p:cNvPr id="180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1662" y="4958835"/>
            <a:ext cx="9706077" cy="60335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1210310" y="2485608"/>
            <a:ext cx="12162760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8000" cap="all">
                <a:solidFill>
                  <a:srgbClr val="231F20"/>
                </a:solidFill>
                <a:latin typeface="Gilroy ExtraBold Italic"/>
                <a:ea typeface="Gilroy ExtraBold Italic"/>
                <a:cs typeface="Gilroy ExtraBold Italic"/>
                <a:sym typeface="Gilroy ExtraBold"/>
              </a:defRPr>
            </a:pPr>
            <a:r>
              <a:rPr lang="ru-RU" b="1" dirty="0">
                <a:latin typeface="Gilroy ExtraBold" pitchFamily="2" charset="77"/>
              </a:rPr>
              <a:t>2. </a:t>
            </a:r>
            <a:r>
              <a:rPr b="1" dirty="0" err="1">
                <a:latin typeface="Gilroy ExtraBold" pitchFamily="2" charset="77"/>
              </a:rPr>
              <a:t>безопасность</a:t>
            </a:r>
            <a:endParaRPr b="1" dirty="0">
              <a:latin typeface="Gilroy ExtraBold" pitchFamily="2" charset="77"/>
            </a:endParaRPr>
          </a:p>
          <a:p>
            <a:pPr algn="l">
              <a:lnSpc>
                <a:spcPct val="90000"/>
              </a:lnSpc>
              <a:defRPr sz="8000" cap="all">
                <a:solidFill>
                  <a:srgbClr val="231F20"/>
                </a:solidFill>
                <a:latin typeface="Gilroy ExtraBold Italic"/>
                <a:ea typeface="Gilroy ExtraBold Italic"/>
                <a:cs typeface="Gilroy ExtraBold Italic"/>
                <a:sym typeface="Gilroy ExtraBold"/>
              </a:defRPr>
            </a:pPr>
            <a:r>
              <a:rPr b="1" dirty="0" err="1">
                <a:latin typeface="Gilroy ExtraBold" pitchFamily="2" charset="77"/>
              </a:rPr>
              <a:t>и</a:t>
            </a:r>
            <a:r>
              <a:rPr b="1" dirty="0">
                <a:latin typeface="Gilroy ExtraBold" pitchFamily="2" charset="77"/>
              </a:rPr>
              <a:t> </a:t>
            </a:r>
            <a:r>
              <a:rPr b="1" dirty="0" err="1">
                <a:latin typeface="Gilroy ExtraBold" pitchFamily="2" charset="77"/>
              </a:rPr>
              <a:t>доверие</a:t>
            </a:r>
            <a:endParaRPr b="1" dirty="0">
              <a:latin typeface="Gilroy ExtraBold" pitchFamily="2" charset="77"/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1209992" y="5967639"/>
            <a:ext cx="8580779" cy="254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7500">
                <a:latin typeface="Oswald Regular Regular"/>
                <a:ea typeface="Oswald Regular Regular"/>
                <a:cs typeface="Oswald Regular Regular"/>
                <a:sym typeface="Oswald Regular Regular"/>
              </a:defRPr>
            </a:pPr>
            <a:r>
              <a:rPr sz="6600" dirty="0" err="1">
                <a:latin typeface="Oswald Medium"/>
              </a:rPr>
              <a:t>Забота</a:t>
            </a:r>
            <a:endParaRPr sz="6600" dirty="0">
              <a:latin typeface="Oswald Medium"/>
            </a:endParaRPr>
          </a:p>
          <a:p>
            <a:pPr algn="l">
              <a:lnSpc>
                <a:spcPct val="80000"/>
              </a:lnSpc>
              <a:defRPr sz="7500">
                <a:latin typeface="Oswald Regular Regular"/>
                <a:ea typeface="Oswald Regular Regular"/>
                <a:cs typeface="Oswald Regular Regular"/>
                <a:sym typeface="Oswald Regular Regular"/>
              </a:defRPr>
            </a:pPr>
            <a:r>
              <a:rPr sz="6600" dirty="0">
                <a:latin typeface="Oswald Medium"/>
              </a:rPr>
              <a:t>о </a:t>
            </a:r>
            <a:r>
              <a:rPr lang="ru-RU" sz="6600" dirty="0">
                <a:latin typeface="Oswald Medium"/>
              </a:rPr>
              <a:t>команде</a:t>
            </a:r>
            <a:r>
              <a:rPr lang="en-US" sz="6600" dirty="0">
                <a:latin typeface="Oswald Medium"/>
              </a:rPr>
              <a:t> </a:t>
            </a:r>
            <a:r>
              <a:rPr lang="uk-UA" sz="6600" dirty="0">
                <a:latin typeface="Oswald Medium"/>
              </a:rPr>
              <a:t>в </a:t>
            </a:r>
            <a:r>
              <a:rPr lang="uk-UA" sz="6600" dirty="0" err="1">
                <a:latin typeface="Oswald Medium"/>
              </a:rPr>
              <a:t>кризисные</a:t>
            </a:r>
            <a:r>
              <a:rPr lang="uk-UA" sz="6600" dirty="0">
                <a:latin typeface="Oswald Medium"/>
              </a:rPr>
              <a:t> </a:t>
            </a:r>
            <a:r>
              <a:rPr lang="uk-UA" sz="6600" dirty="0" err="1">
                <a:latin typeface="Oswald Medium"/>
              </a:rPr>
              <a:t>времена</a:t>
            </a:r>
            <a:endParaRPr sz="6600" dirty="0">
              <a:latin typeface="Oswald Medium"/>
            </a:endParaRPr>
          </a:p>
        </p:txBody>
      </p:sp>
      <p:pic>
        <p:nvPicPr>
          <p:cNvPr id="157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174" y="3521093"/>
            <a:ext cx="13133452" cy="7613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881" y="12329437"/>
            <a:ext cx="2103972" cy="487126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hape 159"/>
          <p:cNvSpPr/>
          <p:nvPr/>
        </p:nvSpPr>
        <p:spPr>
          <a:xfrm>
            <a:off x="1215330" y="838200"/>
            <a:ext cx="258438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606060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</a:lstStyle>
          <a:p>
            <a:r>
              <a:t>www.qpartners.com.ua</a:t>
            </a:r>
          </a:p>
        </p:txBody>
      </p:sp>
      <p:pic>
        <p:nvPicPr>
          <p:cNvPr id="8" name="pasted-image.pdf">
            <a:extLst>
              <a:ext uri="{FF2B5EF4-FFF2-40B4-BE49-F238E27FC236}">
                <a16:creationId xmlns:a16="http://schemas.microsoft.com/office/drawing/2014/main" id="{566E45AE-4EA3-401F-9B17-95DF2BCAB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03" y="6150790"/>
            <a:ext cx="393010" cy="4408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4502" y="3542125"/>
            <a:ext cx="13345796" cy="7647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71" y="3066262"/>
            <a:ext cx="14105216" cy="8162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9209" y="2487655"/>
            <a:ext cx="13516734" cy="10635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881" y="12329437"/>
            <a:ext cx="2103972" cy="48712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/>
        </p:nvSpPr>
        <p:spPr>
          <a:xfrm>
            <a:off x="1215330" y="838200"/>
            <a:ext cx="258438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606060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</a:lstStyle>
          <a:p>
            <a:r>
              <a:t>www.qpartners.com.ua</a:t>
            </a:r>
          </a:p>
        </p:txBody>
      </p:sp>
      <p:sp>
        <p:nvSpPr>
          <p:cNvPr id="188" name="Shape 188"/>
          <p:cNvSpPr/>
          <p:nvPr/>
        </p:nvSpPr>
        <p:spPr>
          <a:xfrm>
            <a:off x="9550403" y="3484521"/>
            <a:ext cx="12727706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80000"/>
              </a:lnSpc>
              <a:defRPr>
                <a:solidFill>
                  <a:srgbClr val="FFFFFF"/>
                </a:solidFill>
                <a:latin typeface="Oswald Regular Regular"/>
                <a:ea typeface="Oswald Regular Regular"/>
                <a:cs typeface="Oswald Regular Regular"/>
                <a:sym typeface="Oswald Regular Regular"/>
              </a:defRPr>
            </a:lvl1pPr>
          </a:lstStyle>
          <a:p>
            <a:r>
              <a:rPr lang="ru-RU" dirty="0">
                <a:latin typeface="Oswald Medium"/>
              </a:rPr>
              <a:t>Открытая и честная обратная связь с руководством</a:t>
            </a:r>
            <a:endParaRPr dirty="0">
              <a:latin typeface="Oswald Medium"/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12766824" y="5378960"/>
            <a:ext cx="7029168" cy="945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>
                <a:solidFill>
                  <a:srgbClr val="FFFFFF"/>
                </a:solidFill>
                <a:latin typeface="Oswald Regular Regular"/>
                <a:ea typeface="Oswald Regular Regular"/>
                <a:cs typeface="Oswald Regular Regular"/>
                <a:sym typeface="Oswald Regular Regular"/>
              </a:defRPr>
            </a:lvl1pPr>
          </a:lstStyle>
          <a:p>
            <a:r>
              <a:rPr lang="ru-RU" dirty="0">
                <a:latin typeface="Oswald Medium"/>
              </a:rPr>
              <a:t>Принцип открытых дверей</a:t>
            </a:r>
            <a:endParaRPr dirty="0">
              <a:latin typeface="Oswald Medium"/>
            </a:endParaRPr>
          </a:p>
        </p:txBody>
      </p:sp>
      <p:sp>
        <p:nvSpPr>
          <p:cNvPr id="190" name="Shape 190"/>
          <p:cNvSpPr/>
          <p:nvPr/>
        </p:nvSpPr>
        <p:spPr>
          <a:xfrm>
            <a:off x="1210309" y="1676434"/>
            <a:ext cx="20675655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7500" cap="all">
                <a:latin typeface="Gilroy ExtraBold Italic"/>
                <a:ea typeface="Gilroy ExtraBold Italic"/>
                <a:cs typeface="Gilroy ExtraBold Italic"/>
                <a:sym typeface="Gilroy ExtraBold"/>
              </a:defRPr>
            </a:lvl1pPr>
          </a:lstStyle>
          <a:p>
            <a:r>
              <a:rPr lang="ru-RU" b="1" dirty="0">
                <a:latin typeface="Gilroy ExtraBold" pitchFamily="2" charset="77"/>
              </a:rPr>
              <a:t>3. Возможность развиваться и влиять </a:t>
            </a:r>
            <a:endParaRPr b="1" dirty="0">
              <a:latin typeface="Gilroy ExtraBold" pitchFamily="2" charset="77"/>
            </a:endParaRPr>
          </a:p>
        </p:txBody>
      </p:sp>
      <p:sp>
        <p:nvSpPr>
          <p:cNvPr id="191" name="Shape 191"/>
          <p:cNvSpPr/>
          <p:nvPr/>
        </p:nvSpPr>
        <p:spPr>
          <a:xfrm>
            <a:off x="11800215" y="6735763"/>
            <a:ext cx="8962389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Oswald Regular Regular"/>
                <a:ea typeface="Oswald Regular Regular"/>
                <a:cs typeface="Oswald Regular Regular"/>
                <a:sym typeface="Oswald Regular Regular"/>
              </a:defRPr>
            </a:lvl1pPr>
          </a:lstStyle>
          <a:p>
            <a:r>
              <a:rPr lang="ru-RU" dirty="0">
                <a:latin typeface="Oswald Medium"/>
              </a:rPr>
              <a:t>Участие в стратегических сессиях </a:t>
            </a:r>
          </a:p>
          <a:p>
            <a:r>
              <a:rPr lang="ru-RU" dirty="0">
                <a:latin typeface="Oswald Medium"/>
              </a:rPr>
              <a:t>всех сотрудников </a:t>
            </a:r>
            <a:endParaRPr dirty="0">
              <a:latin typeface="Oswald Medium"/>
            </a:endParaRPr>
          </a:p>
        </p:txBody>
      </p:sp>
      <p:sp>
        <p:nvSpPr>
          <p:cNvPr id="192" name="Shape 192"/>
          <p:cNvSpPr/>
          <p:nvPr/>
        </p:nvSpPr>
        <p:spPr>
          <a:xfrm>
            <a:off x="11690715" y="10065962"/>
            <a:ext cx="9765494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Oswald Regular Regular"/>
                <a:ea typeface="Oswald Regular Regular"/>
                <a:cs typeface="Oswald Regular Regular"/>
                <a:sym typeface="Oswald Regular Regular"/>
              </a:defRPr>
            </a:lvl1pPr>
          </a:lstStyle>
          <a:p>
            <a:r>
              <a:rPr lang="ru-RU" dirty="0">
                <a:latin typeface="Oswald Medium"/>
              </a:rPr>
              <a:t>Обучение и развитие </a:t>
            </a:r>
            <a:r>
              <a:rPr lang="ru-RU" dirty="0" err="1">
                <a:latin typeface="Oswald Medium"/>
              </a:rPr>
              <a:t>hard</a:t>
            </a:r>
            <a:r>
              <a:rPr lang="ru-RU" dirty="0">
                <a:latin typeface="Oswald Medium"/>
              </a:rPr>
              <a:t> и </a:t>
            </a:r>
            <a:r>
              <a:rPr lang="ru-RU" dirty="0" err="1">
                <a:latin typeface="Oswald Medium"/>
              </a:rPr>
              <a:t>soft</a:t>
            </a:r>
            <a:r>
              <a:rPr lang="ru-RU" dirty="0">
                <a:latin typeface="Oswald Medium"/>
              </a:rPr>
              <a:t> </a:t>
            </a:r>
            <a:r>
              <a:rPr lang="ru-RU" dirty="0" err="1">
                <a:latin typeface="Oswald Medium"/>
              </a:rPr>
              <a:t>skills</a:t>
            </a:r>
            <a:endParaRPr lang="ru-RU" dirty="0">
              <a:latin typeface="Oswald Medium"/>
            </a:endParaRPr>
          </a:p>
          <a:p>
            <a:r>
              <a:rPr lang="ru-RU" dirty="0">
                <a:latin typeface="Oswald Medium"/>
              </a:rPr>
              <a:t>на системном уровне</a:t>
            </a:r>
          </a:p>
        </p:txBody>
      </p:sp>
      <p:sp>
        <p:nvSpPr>
          <p:cNvPr id="193" name="Shape 193"/>
          <p:cNvSpPr/>
          <p:nvPr/>
        </p:nvSpPr>
        <p:spPr>
          <a:xfrm>
            <a:off x="11934063" y="8815933"/>
            <a:ext cx="8694689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Oswald Regular Regular"/>
                <a:ea typeface="Oswald Regular Regular"/>
                <a:cs typeface="Oswald Regular Regular"/>
                <a:sym typeface="Oswald Regular Regular"/>
              </a:defRPr>
            </a:lvl1pPr>
          </a:lstStyle>
          <a:p>
            <a:r>
              <a:rPr lang="ru-RU" dirty="0">
                <a:latin typeface="Oswald Medium"/>
              </a:rPr>
              <a:t>Возможность изменять процессы</a:t>
            </a:r>
            <a:endParaRPr dirty="0">
              <a:latin typeface="Oswald Medium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072" y="3867943"/>
            <a:ext cx="14386469" cy="8244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881" y="12329437"/>
            <a:ext cx="2103972" cy="487126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hape 198"/>
          <p:cNvSpPr/>
          <p:nvPr/>
        </p:nvSpPr>
        <p:spPr>
          <a:xfrm>
            <a:off x="1215330" y="838200"/>
            <a:ext cx="258438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606060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</a:lstStyle>
          <a:p>
            <a:r>
              <a:t>www.qpartners.com.ua</a:t>
            </a:r>
          </a:p>
        </p:txBody>
      </p:sp>
      <p:pic>
        <p:nvPicPr>
          <p:cNvPr id="199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4929" y="2911256"/>
            <a:ext cx="8278200" cy="3946744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/>
          <p:cNvSpPr/>
          <p:nvPr/>
        </p:nvSpPr>
        <p:spPr>
          <a:xfrm>
            <a:off x="1215330" y="1910192"/>
            <a:ext cx="14532443" cy="9880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8000" cap="all">
                <a:solidFill>
                  <a:srgbClr val="231F20"/>
                </a:solidFill>
                <a:latin typeface="Gilroy ExtraBold Italic"/>
                <a:ea typeface="Gilroy ExtraBold Italic"/>
                <a:cs typeface="Gilroy ExtraBold Italic"/>
                <a:sym typeface="Gilroy ExtraBold"/>
              </a:defRPr>
            </a:pPr>
            <a:r>
              <a:rPr lang="ru-RU" b="1" dirty="0">
                <a:latin typeface="Gilroy ExtraBold" pitchFamily="2" charset="77"/>
              </a:rPr>
              <a:t>Что думают наши люди:</a:t>
            </a:r>
            <a:endParaRPr lang="en-US" b="1" dirty="0">
              <a:latin typeface="Gilroy ExtraBold" pitchFamily="2" charset="77"/>
            </a:endParaRPr>
          </a:p>
          <a:p>
            <a:pPr algn="l">
              <a:lnSpc>
                <a:spcPct val="90000"/>
              </a:lnSpc>
              <a:defRPr sz="8000" cap="all">
                <a:solidFill>
                  <a:srgbClr val="231F20"/>
                </a:solidFill>
                <a:latin typeface="Gilroy ExtraBold Italic"/>
                <a:ea typeface="Gilroy ExtraBold Italic"/>
                <a:cs typeface="Gilroy ExtraBold Italic"/>
                <a:sym typeface="Gilroy ExtraBold"/>
              </a:defRPr>
            </a:pPr>
            <a:endParaRPr lang="ru-RU" b="1" dirty="0">
              <a:latin typeface="Gilroy ExtraBold" pitchFamily="2" charset="77"/>
            </a:endParaRPr>
          </a:p>
          <a:p>
            <a:pPr marL="1371600" indent="-1371600" algn="l">
              <a:lnSpc>
                <a:spcPct val="90000"/>
              </a:lnSpc>
              <a:buAutoNum type="arabicPeriod"/>
              <a:defRPr sz="8000" cap="all">
                <a:solidFill>
                  <a:srgbClr val="231F20"/>
                </a:solidFill>
                <a:latin typeface="Gilroy ExtraBold Italic"/>
                <a:ea typeface="Gilroy ExtraBold Italic"/>
                <a:cs typeface="Gilroy ExtraBold Italic"/>
                <a:sym typeface="Gilroy ExtraBold"/>
              </a:defRPr>
            </a:pPr>
            <a:r>
              <a:rPr lang="ru-RU" sz="6000" b="1" dirty="0">
                <a:latin typeface="Gilroy ExtraBold" pitchFamily="2" charset="77"/>
              </a:rPr>
              <a:t>Рост </a:t>
            </a:r>
            <a:r>
              <a:rPr lang="en-US" sz="6000" b="1" dirty="0" err="1">
                <a:latin typeface="Gilroy ExtraBold" pitchFamily="2" charset="77"/>
              </a:rPr>
              <a:t>eNPS</a:t>
            </a:r>
            <a:r>
              <a:rPr lang="ru-RU" sz="6000" b="1" dirty="0">
                <a:latin typeface="Gilroy ExtraBold" pitchFamily="2" charset="77"/>
              </a:rPr>
              <a:t> (</a:t>
            </a:r>
            <a:r>
              <a:rPr lang="ru-RU" sz="5400" b="1" dirty="0">
                <a:latin typeface="+mj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Индекс чистой приверженности</a:t>
            </a:r>
            <a:r>
              <a:rPr lang="ru-RU" sz="6000" b="1" dirty="0">
                <a:latin typeface="Gilroy ExtraBold" pitchFamily="2" charset="77"/>
              </a:rPr>
              <a:t>)</a:t>
            </a:r>
            <a:r>
              <a:rPr lang="en-US" sz="6000" b="1" dirty="0">
                <a:latin typeface="Gilroy ExtraBold" pitchFamily="2" charset="77"/>
              </a:rPr>
              <a:t> </a:t>
            </a:r>
            <a:r>
              <a:rPr lang="uk-UA" sz="6000" b="1" dirty="0">
                <a:latin typeface="Gilroy ExtraBold" pitchFamily="2" charset="77"/>
              </a:rPr>
              <a:t>в 3,5 </a:t>
            </a:r>
            <a:r>
              <a:rPr lang="uk-UA" sz="6000" b="1" dirty="0" err="1">
                <a:latin typeface="Gilroy ExtraBold" pitchFamily="2" charset="77"/>
              </a:rPr>
              <a:t>раза</a:t>
            </a:r>
            <a:endParaRPr lang="uk-UA" sz="6000" b="1" dirty="0">
              <a:latin typeface="Gilroy ExtraBold" pitchFamily="2" charset="77"/>
            </a:endParaRPr>
          </a:p>
          <a:p>
            <a:pPr algn="l">
              <a:lnSpc>
                <a:spcPct val="90000"/>
              </a:lnSpc>
              <a:defRPr sz="8000" cap="all">
                <a:solidFill>
                  <a:srgbClr val="231F20"/>
                </a:solidFill>
                <a:latin typeface="Gilroy ExtraBold Italic"/>
                <a:ea typeface="Gilroy ExtraBold Italic"/>
                <a:cs typeface="Gilroy ExtraBold Italic"/>
                <a:sym typeface="Gilroy ExtraBold"/>
              </a:defRPr>
            </a:pPr>
            <a:endParaRPr lang="uk-UA" sz="6600" b="1" dirty="0">
              <a:latin typeface="Gilroy ExtraBold" pitchFamily="2" charset="77"/>
            </a:endParaRPr>
          </a:p>
          <a:p>
            <a:pPr marL="1143000" indent="-1143000" algn="l">
              <a:lnSpc>
                <a:spcPct val="90000"/>
              </a:lnSpc>
              <a:buAutoNum type="arabicPeriod" startAt="2"/>
              <a:defRPr sz="8000" cap="all">
                <a:solidFill>
                  <a:srgbClr val="231F20"/>
                </a:solidFill>
                <a:latin typeface="Gilroy ExtraBold Italic"/>
                <a:ea typeface="Gilroy ExtraBold Italic"/>
                <a:cs typeface="Gilroy ExtraBold Italic"/>
                <a:sym typeface="Gilroy ExtraBold"/>
              </a:defRPr>
            </a:pPr>
            <a:r>
              <a:rPr lang="uk-UA" sz="6000" b="1" dirty="0" err="1">
                <a:latin typeface="Gilroy ExtraBold" pitchFamily="2" charset="77"/>
              </a:rPr>
              <a:t>Привлекли</a:t>
            </a:r>
            <a:r>
              <a:rPr lang="uk-UA" sz="6000" b="1" dirty="0">
                <a:latin typeface="Gilroy ExtraBold" pitchFamily="2" charset="77"/>
              </a:rPr>
              <a:t> 20 </a:t>
            </a:r>
            <a:r>
              <a:rPr lang="uk-UA" sz="6000" b="1" dirty="0" err="1">
                <a:latin typeface="Gilroy ExtraBold" pitchFamily="2" charset="77"/>
              </a:rPr>
              <a:t>новых</a:t>
            </a:r>
            <a:r>
              <a:rPr lang="uk-UA" sz="6000" b="1" dirty="0">
                <a:latin typeface="Gilroy ExtraBold" pitchFamily="2" charset="77"/>
              </a:rPr>
              <a:t> </a:t>
            </a:r>
            <a:r>
              <a:rPr lang="uk-UA" sz="6000" b="1" dirty="0" err="1">
                <a:latin typeface="Gilroy ExtraBold" pitchFamily="2" charset="77"/>
              </a:rPr>
              <a:t>сотрудников</a:t>
            </a:r>
            <a:r>
              <a:rPr lang="uk-UA" sz="6000" b="1" dirty="0">
                <a:latin typeface="Gilroy ExtraBold" pitchFamily="2" charset="77"/>
              </a:rPr>
              <a:t> за 2 </a:t>
            </a:r>
            <a:r>
              <a:rPr lang="uk-UA" sz="6000" b="1" dirty="0" err="1">
                <a:latin typeface="Gilroy ExtraBold" pitchFamily="2" charset="77"/>
              </a:rPr>
              <a:t>года</a:t>
            </a:r>
            <a:r>
              <a:rPr lang="uk-UA" sz="6000" b="1" dirty="0">
                <a:latin typeface="Gilroy ExtraBold" pitchFamily="2" charset="77"/>
              </a:rPr>
              <a:t> </a:t>
            </a:r>
          </a:p>
          <a:p>
            <a:pPr algn="l">
              <a:lnSpc>
                <a:spcPct val="90000"/>
              </a:lnSpc>
              <a:defRPr sz="8000" cap="all">
                <a:solidFill>
                  <a:srgbClr val="231F20"/>
                </a:solidFill>
                <a:latin typeface="Gilroy ExtraBold Italic"/>
                <a:ea typeface="Gilroy ExtraBold Italic"/>
                <a:cs typeface="Gilroy ExtraBold Italic"/>
                <a:sym typeface="Gilroy ExtraBold"/>
              </a:defRPr>
            </a:pPr>
            <a:endParaRPr lang="uk-UA" sz="6000" b="1" dirty="0">
              <a:latin typeface="Gilroy ExtraBold" pitchFamily="2" charset="77"/>
            </a:endParaRPr>
          </a:p>
          <a:p>
            <a:pPr marL="1143000" indent="-1143000" algn="l">
              <a:lnSpc>
                <a:spcPct val="90000"/>
              </a:lnSpc>
              <a:buFontTx/>
              <a:buAutoNum type="arabicPeriod" startAt="2"/>
              <a:defRPr sz="8000" cap="all">
                <a:solidFill>
                  <a:srgbClr val="231F20"/>
                </a:solidFill>
                <a:latin typeface="Gilroy ExtraBold Italic"/>
                <a:ea typeface="Gilroy ExtraBold Italic"/>
                <a:cs typeface="Gilroy ExtraBold Italic"/>
                <a:sym typeface="Gilroy ExtraBold"/>
              </a:defRPr>
            </a:pPr>
            <a:r>
              <a:rPr lang="ru-RU" sz="6000" b="1" dirty="0">
                <a:latin typeface="Gilroy ExtraBold" pitchFamily="2" charset="77"/>
              </a:rPr>
              <a:t>100% наших людей хотят работать </a:t>
            </a:r>
            <a:r>
              <a:rPr lang="en-US" sz="6000" b="1" dirty="0">
                <a:latin typeface="Gilroy ExtraBold" pitchFamily="2" charset="77"/>
              </a:rPr>
              <a:t>offline</a:t>
            </a:r>
            <a:endParaRPr lang="ru-RU" sz="6000" b="1" dirty="0">
              <a:latin typeface="Gilroy ExtraBold" pitchFamily="2" charset="77"/>
            </a:endParaRPr>
          </a:p>
          <a:p>
            <a:pPr marL="1143000" indent="-1143000" algn="l">
              <a:lnSpc>
                <a:spcPct val="90000"/>
              </a:lnSpc>
              <a:buAutoNum type="arabicPeriod" startAt="2"/>
              <a:defRPr sz="8000" cap="all">
                <a:solidFill>
                  <a:srgbClr val="231F20"/>
                </a:solidFill>
                <a:latin typeface="Gilroy ExtraBold Italic"/>
                <a:ea typeface="Gilroy ExtraBold Italic"/>
                <a:cs typeface="Gilroy ExtraBold Italic"/>
                <a:sym typeface="Gilroy ExtraBold"/>
              </a:defRPr>
            </a:pPr>
            <a:endParaRPr lang="en-US" sz="6000" b="1" dirty="0">
              <a:latin typeface="Gilroy ExtraBold" pitchFamily="2" charset="77"/>
            </a:endParaRP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298</Words>
  <Application>Microsoft Office PowerPoint</Application>
  <PresentationFormat>Произвольный</PresentationFormat>
  <Paragraphs>107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1" baseType="lpstr">
      <vt:lpstr>Arial</vt:lpstr>
      <vt:lpstr>Arial Black</vt:lpstr>
      <vt:lpstr>Bahnschrift SemiCondensed</vt:lpstr>
      <vt:lpstr>Gilroy ExtraBold</vt:lpstr>
      <vt:lpstr>Gilroy Medium</vt:lpstr>
      <vt:lpstr>Helvetica</vt:lpstr>
      <vt:lpstr>Helvetica Light</vt:lpstr>
      <vt:lpstr>Helvetica Neue</vt:lpstr>
      <vt:lpstr>Oswald Light</vt:lpstr>
      <vt:lpstr>Oswald Medium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Maryna Shastun</dc:creator>
  <cp:lastModifiedBy>Maryna Shastun</cp:lastModifiedBy>
  <cp:revision>7</cp:revision>
  <dcterms:modified xsi:type="dcterms:W3CDTF">2021-12-16T17:03:09Z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08c2c78-0cc6-476d-8cc0-677089d885f0_Enabled">
    <vt:lpwstr>true</vt:lpwstr>
  </property>
  <property fmtid="{D5CDD505-2E9C-101B-9397-08002B2CF9AE}" pid="3" name="MSIP_Label_f08c2c78-0cc6-476d-8cc0-677089d885f0_SetDate">
    <vt:lpwstr>2021-11-30T14:30:45Z</vt:lpwstr>
  </property>
  <property fmtid="{D5CDD505-2E9C-101B-9397-08002B2CF9AE}" pid="4" name="MSIP_Label_f08c2c78-0cc6-476d-8cc0-677089d885f0_Method">
    <vt:lpwstr>Privileged</vt:lpwstr>
  </property>
  <property fmtid="{D5CDD505-2E9C-101B-9397-08002B2CF9AE}" pid="5" name="MSIP_Label_f08c2c78-0cc6-476d-8cc0-677089d885f0_Name">
    <vt:lpwstr>NoRestrictions label</vt:lpwstr>
  </property>
  <property fmtid="{D5CDD505-2E9C-101B-9397-08002B2CF9AE}" pid="6" name="MSIP_Label_f08c2c78-0cc6-476d-8cc0-677089d885f0_SiteId">
    <vt:lpwstr>8f2e60b5-8cb9-4092-8430-c4c149e17f71</vt:lpwstr>
  </property>
  <property fmtid="{D5CDD505-2E9C-101B-9397-08002B2CF9AE}" pid="7" name="MSIP_Label_f08c2c78-0cc6-476d-8cc0-677089d885f0_ActionId">
    <vt:lpwstr>349742b9-f209-446f-900a-03adbe49a264</vt:lpwstr>
  </property>
  <property fmtid="{D5CDD505-2E9C-101B-9397-08002B2CF9AE}" pid="8" name="MSIP_Label_f08c2c78-0cc6-476d-8cc0-677089d885f0_ContentBits">
    <vt:lpwstr>0</vt:lpwstr>
  </property>
</Properties>
</file>