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3667" r:id="rId5"/>
    <p:sldMasterId id="2147483674" r:id="rId6"/>
  </p:sldMasterIdLst>
  <p:notesMasterIdLst>
    <p:notesMasterId r:id="rId19"/>
  </p:notesMasterIdLst>
  <p:handoutMasterIdLst>
    <p:handoutMasterId r:id="rId20"/>
  </p:handoutMasterIdLst>
  <p:sldIdLst>
    <p:sldId id="337" r:id="rId7"/>
    <p:sldId id="342" r:id="rId8"/>
    <p:sldId id="418" r:id="rId9"/>
    <p:sldId id="419" r:id="rId10"/>
    <p:sldId id="420" r:id="rId11"/>
    <p:sldId id="425" r:id="rId12"/>
    <p:sldId id="421" r:id="rId13"/>
    <p:sldId id="422" r:id="rId14"/>
    <p:sldId id="423" r:id="rId15"/>
    <p:sldId id="424" r:id="rId16"/>
    <p:sldId id="426" r:id="rId17"/>
    <p:sldId id="415" r:id="rId18"/>
  </p:sldIdLst>
  <p:sldSz cx="9144000" cy="5143500" type="screen16x9"/>
  <p:notesSz cx="6797675" cy="9926638"/>
  <p:defaultTextStyle>
    <a:defPPr>
      <a:defRPr lang="en-GB"/>
    </a:defPPr>
    <a:lvl1pPr marL="0" algn="l" defTabSz="765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89025" algn="l" defTabSz="765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78052" algn="l" defTabSz="765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67074" algn="l" defTabSz="765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56104" algn="l" defTabSz="765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945126" algn="l" defTabSz="765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334154" algn="l" defTabSz="765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723180" algn="l" defTabSz="765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112205" algn="l" defTabSz="765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orient="horz" pos="668" userDrawn="1">
          <p15:clr>
            <a:srgbClr val="A4A3A4"/>
          </p15:clr>
        </p15:guide>
        <p15:guide id="4" orient="horz" pos="2913" userDrawn="1">
          <p15:clr>
            <a:srgbClr val="A4A3A4"/>
          </p15:clr>
        </p15:guide>
        <p15:guide id="5" orient="horz" pos="2981" userDrawn="1">
          <p15:clr>
            <a:srgbClr val="A4A3A4"/>
          </p15:clr>
        </p15:guide>
        <p15:guide id="6" orient="horz" pos="3151" userDrawn="1">
          <p15:clr>
            <a:srgbClr val="A4A3A4"/>
          </p15:clr>
        </p15:guide>
        <p15:guide id="7" orient="horz" pos="260" userDrawn="1">
          <p15:clr>
            <a:srgbClr val="A4A3A4"/>
          </p15:clr>
        </p15:guide>
        <p15:guide id="8" orient="horz" pos="2063" userDrawn="1">
          <p15:clr>
            <a:srgbClr val="A4A3A4"/>
          </p15:clr>
        </p15:guide>
        <p15:guide id="9" pos="451" userDrawn="1">
          <p15:clr>
            <a:srgbClr val="A4A3A4"/>
          </p15:clr>
        </p15:guide>
        <p15:guide id="10" pos="5309" userDrawn="1">
          <p15:clr>
            <a:srgbClr val="A4A3A4"/>
          </p15:clr>
        </p15:guide>
        <p15:guide id="11" pos="3550" userDrawn="1">
          <p15:clr>
            <a:srgbClr val="A4A3A4"/>
          </p15:clr>
        </p15:guide>
        <p15:guide id="12" pos="36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BBDD"/>
    <a:srgbClr val="F17BA8"/>
    <a:srgbClr val="D2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D2B43-45FD-4FA7-ACFA-DE5EC0C9D27D}" v="6" dt="2021-12-02T17:46:44.535"/>
    <p1510:client id="{400E0FBA-0A22-4513-ABE4-4533F13150D1}" v="6" dt="2021-12-02T22:51:14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89388" autoAdjust="0"/>
  </p:normalViewPr>
  <p:slideViewPr>
    <p:cSldViewPr showGuides="1">
      <p:cViewPr varScale="1">
        <p:scale>
          <a:sx n="115" d="100"/>
          <a:sy n="115" d="100"/>
        </p:scale>
        <p:origin x="96" y="1648"/>
      </p:cViewPr>
      <p:guideLst>
        <p:guide orient="horz" pos="429"/>
        <p:guide orient="horz"/>
        <p:guide orient="horz" pos="668"/>
        <p:guide orient="horz" pos="2913"/>
        <p:guide orient="horz" pos="2981"/>
        <p:guide orient="horz" pos="3151"/>
        <p:guide orient="horz" pos="260"/>
        <p:guide orient="horz" pos="2063"/>
        <p:guide pos="451"/>
        <p:guide pos="5309"/>
        <p:guide pos="3550"/>
        <p:guide pos="3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4936" y="22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NYK Sergii" userId="bce6d04c-6c61-463b-8be9-0cf2b4799e38" providerId="ADAL" clId="{094D2B43-45FD-4FA7-ACFA-DE5EC0C9D27D}"/>
    <pc:docChg chg="custSel modSld modNotesMaster modHandout">
      <pc:chgData name="MELNYK Sergii" userId="bce6d04c-6c61-463b-8be9-0cf2b4799e38" providerId="ADAL" clId="{094D2B43-45FD-4FA7-ACFA-DE5EC0C9D27D}" dt="2021-12-02T17:46:44.534" v="805"/>
      <pc:docMkLst>
        <pc:docMk/>
      </pc:docMkLst>
      <pc:sldChg chg="modNotes">
        <pc:chgData name="MELNYK Sergii" userId="bce6d04c-6c61-463b-8be9-0cf2b4799e38" providerId="ADAL" clId="{094D2B43-45FD-4FA7-ACFA-DE5EC0C9D27D}" dt="2021-12-02T17:46:44.534" v="805"/>
        <pc:sldMkLst>
          <pc:docMk/>
          <pc:sldMk cId="397111180" sldId="337"/>
        </pc:sldMkLst>
      </pc:sldChg>
      <pc:sldChg chg="modNotes">
        <pc:chgData name="MELNYK Sergii" userId="bce6d04c-6c61-463b-8be9-0cf2b4799e38" providerId="ADAL" clId="{094D2B43-45FD-4FA7-ACFA-DE5EC0C9D27D}" dt="2021-12-02T17:46:44.534" v="805"/>
        <pc:sldMkLst>
          <pc:docMk/>
          <pc:sldMk cId="3555724400" sldId="415"/>
        </pc:sldMkLst>
      </pc:sldChg>
      <pc:sldChg chg="modSp mod">
        <pc:chgData name="MELNYK Sergii" userId="bce6d04c-6c61-463b-8be9-0cf2b4799e38" providerId="ADAL" clId="{094D2B43-45FD-4FA7-ACFA-DE5EC0C9D27D}" dt="2021-12-02T17:20:03.663" v="34" actId="790"/>
        <pc:sldMkLst>
          <pc:docMk/>
          <pc:sldMk cId="3016111276" sldId="420"/>
        </pc:sldMkLst>
        <pc:spChg chg="mod">
          <ac:chgData name="MELNYK Sergii" userId="bce6d04c-6c61-463b-8be9-0cf2b4799e38" providerId="ADAL" clId="{094D2B43-45FD-4FA7-ACFA-DE5EC0C9D27D}" dt="2021-12-02T17:20:03.663" v="34" actId="790"/>
          <ac:spMkLst>
            <pc:docMk/>
            <pc:sldMk cId="3016111276" sldId="420"/>
            <ac:spMk id="9" creationId="{71FD3ADC-17FD-47D0-B2B0-3BBF99D5412D}"/>
          </ac:spMkLst>
        </pc:spChg>
      </pc:sldChg>
      <pc:sldChg chg="addSp delSp modSp mod">
        <pc:chgData name="MELNYK Sergii" userId="bce6d04c-6c61-463b-8be9-0cf2b4799e38" providerId="ADAL" clId="{094D2B43-45FD-4FA7-ACFA-DE5EC0C9D27D}" dt="2021-12-02T17:24:54.887" v="263" actId="20577"/>
        <pc:sldMkLst>
          <pc:docMk/>
          <pc:sldMk cId="2457989065" sldId="421"/>
        </pc:sldMkLst>
        <pc:spChg chg="add del mod">
          <ac:chgData name="MELNYK Sergii" userId="bce6d04c-6c61-463b-8be9-0cf2b4799e38" providerId="ADAL" clId="{094D2B43-45FD-4FA7-ACFA-DE5EC0C9D27D}" dt="2021-12-02T17:20:44.983" v="38"/>
          <ac:spMkLst>
            <pc:docMk/>
            <pc:sldMk cId="2457989065" sldId="421"/>
            <ac:spMk id="6" creationId="{AD9199EF-E2EA-4AF4-BC4A-094ABC81FE14}"/>
          </ac:spMkLst>
        </pc:spChg>
        <pc:spChg chg="add mod">
          <ac:chgData name="MELNYK Sergii" userId="bce6d04c-6c61-463b-8be9-0cf2b4799e38" providerId="ADAL" clId="{094D2B43-45FD-4FA7-ACFA-DE5EC0C9D27D}" dt="2021-12-02T17:24:54.887" v="263" actId="20577"/>
          <ac:spMkLst>
            <pc:docMk/>
            <pc:sldMk cId="2457989065" sldId="421"/>
            <ac:spMk id="9" creationId="{21411DE0-F956-4E08-90A1-D66EF2620596}"/>
          </ac:spMkLst>
        </pc:spChg>
      </pc:sldChg>
      <pc:sldChg chg="addSp modSp mod">
        <pc:chgData name="MELNYK Sergii" userId="bce6d04c-6c61-463b-8be9-0cf2b4799e38" providerId="ADAL" clId="{094D2B43-45FD-4FA7-ACFA-DE5EC0C9D27D}" dt="2021-12-02T17:25:54.883" v="360" actId="20577"/>
        <pc:sldMkLst>
          <pc:docMk/>
          <pc:sldMk cId="3457896847" sldId="422"/>
        </pc:sldMkLst>
        <pc:spChg chg="add mod">
          <ac:chgData name="MELNYK Sergii" userId="bce6d04c-6c61-463b-8be9-0cf2b4799e38" providerId="ADAL" clId="{094D2B43-45FD-4FA7-ACFA-DE5EC0C9D27D}" dt="2021-12-02T17:25:54.883" v="360" actId="20577"/>
          <ac:spMkLst>
            <pc:docMk/>
            <pc:sldMk cId="3457896847" sldId="422"/>
            <ac:spMk id="6" creationId="{62EA134D-7CC4-4A53-87E6-8CEF3BF43FCE}"/>
          </ac:spMkLst>
        </pc:spChg>
      </pc:sldChg>
      <pc:sldChg chg="addSp modSp mod">
        <pc:chgData name="MELNYK Sergii" userId="bce6d04c-6c61-463b-8be9-0cf2b4799e38" providerId="ADAL" clId="{094D2B43-45FD-4FA7-ACFA-DE5EC0C9D27D}" dt="2021-12-02T17:30:12.524" v="594" actId="20577"/>
        <pc:sldMkLst>
          <pc:docMk/>
          <pc:sldMk cId="2768293903" sldId="423"/>
        </pc:sldMkLst>
        <pc:spChg chg="add mod">
          <ac:chgData name="MELNYK Sergii" userId="bce6d04c-6c61-463b-8be9-0cf2b4799e38" providerId="ADAL" clId="{094D2B43-45FD-4FA7-ACFA-DE5EC0C9D27D}" dt="2021-12-02T17:30:12.524" v="594" actId="20577"/>
          <ac:spMkLst>
            <pc:docMk/>
            <pc:sldMk cId="2768293903" sldId="423"/>
            <ac:spMk id="6" creationId="{AD606B0D-F51E-46A9-B6E0-E05CD043C8A7}"/>
          </ac:spMkLst>
        </pc:spChg>
      </pc:sldChg>
      <pc:sldChg chg="addSp modSp mod">
        <pc:chgData name="MELNYK Sergii" userId="bce6d04c-6c61-463b-8be9-0cf2b4799e38" providerId="ADAL" clId="{094D2B43-45FD-4FA7-ACFA-DE5EC0C9D27D}" dt="2021-12-02T17:37:06.868" v="804" actId="20577"/>
        <pc:sldMkLst>
          <pc:docMk/>
          <pc:sldMk cId="2174890242" sldId="424"/>
        </pc:sldMkLst>
        <pc:spChg chg="add mod">
          <ac:chgData name="MELNYK Sergii" userId="bce6d04c-6c61-463b-8be9-0cf2b4799e38" providerId="ADAL" clId="{094D2B43-45FD-4FA7-ACFA-DE5EC0C9D27D}" dt="2021-12-02T17:37:06.868" v="804" actId="20577"/>
          <ac:spMkLst>
            <pc:docMk/>
            <pc:sldMk cId="2174890242" sldId="424"/>
            <ac:spMk id="6" creationId="{20C1F1B4-2D11-4580-A896-3CA3356F497D}"/>
          </ac:spMkLst>
        </pc:spChg>
      </pc:sldChg>
      <pc:sldChg chg="modNotes">
        <pc:chgData name="MELNYK Sergii" userId="bce6d04c-6c61-463b-8be9-0cf2b4799e38" providerId="ADAL" clId="{094D2B43-45FD-4FA7-ACFA-DE5EC0C9D27D}" dt="2021-12-02T17:46:44.534" v="805"/>
        <pc:sldMkLst>
          <pc:docMk/>
          <pc:sldMk cId="1199935418" sldId="425"/>
        </pc:sldMkLst>
      </pc:sldChg>
    </pc:docChg>
  </pc:docChgLst>
  <pc:docChgLst>
    <pc:chgData name="MELNYK Sergii" userId="bce6d04c-6c61-463b-8be9-0cf2b4799e38" providerId="ADAL" clId="{5F036DBC-01B1-4785-A2DA-31FD6DF1757C}"/>
    <pc:docChg chg="modSld">
      <pc:chgData name="MELNYK Sergii" userId="bce6d04c-6c61-463b-8be9-0cf2b4799e38" providerId="ADAL" clId="{5F036DBC-01B1-4785-A2DA-31FD6DF1757C}" dt="2021-12-02T11:10:51.419" v="63" actId="20577"/>
      <pc:docMkLst>
        <pc:docMk/>
      </pc:docMkLst>
      <pc:sldChg chg="modSp mod">
        <pc:chgData name="MELNYK Sergii" userId="bce6d04c-6c61-463b-8be9-0cf2b4799e38" providerId="ADAL" clId="{5F036DBC-01B1-4785-A2DA-31FD6DF1757C}" dt="2021-12-02T08:10:31.444" v="15" actId="20577"/>
        <pc:sldMkLst>
          <pc:docMk/>
          <pc:sldMk cId="397111180" sldId="337"/>
        </pc:sldMkLst>
        <pc:spChg chg="mod">
          <ac:chgData name="MELNYK Sergii" userId="bce6d04c-6c61-463b-8be9-0cf2b4799e38" providerId="ADAL" clId="{5F036DBC-01B1-4785-A2DA-31FD6DF1757C}" dt="2021-12-02T08:10:31.444" v="15" actId="20577"/>
          <ac:spMkLst>
            <pc:docMk/>
            <pc:sldMk cId="397111180" sldId="337"/>
            <ac:spMk id="8" creationId="{BA1F3130-86A2-D44B-B160-09D18E1561F5}"/>
          </ac:spMkLst>
        </pc:spChg>
      </pc:sldChg>
      <pc:sldChg chg="modSp mod">
        <pc:chgData name="MELNYK Sergii" userId="bce6d04c-6c61-463b-8be9-0cf2b4799e38" providerId="ADAL" clId="{5F036DBC-01B1-4785-A2DA-31FD6DF1757C}" dt="2021-12-02T08:12:49.701" v="16" actId="20577"/>
        <pc:sldMkLst>
          <pc:docMk/>
          <pc:sldMk cId="2211268361" sldId="342"/>
        </pc:sldMkLst>
        <pc:spChg chg="mod">
          <ac:chgData name="MELNYK Sergii" userId="bce6d04c-6c61-463b-8be9-0cf2b4799e38" providerId="ADAL" clId="{5F036DBC-01B1-4785-A2DA-31FD6DF1757C}" dt="2021-12-02T08:12:49.701" v="16" actId="20577"/>
          <ac:spMkLst>
            <pc:docMk/>
            <pc:sldMk cId="2211268361" sldId="342"/>
            <ac:spMk id="2" creationId="{B9197E51-1F22-464F-864E-2C13B649A2FF}"/>
          </ac:spMkLst>
        </pc:spChg>
      </pc:sldChg>
      <pc:sldChg chg="modSp mod">
        <pc:chgData name="MELNYK Sergii" userId="bce6d04c-6c61-463b-8be9-0cf2b4799e38" providerId="ADAL" clId="{5F036DBC-01B1-4785-A2DA-31FD6DF1757C}" dt="2021-12-02T08:23:14.030" v="34" actId="20577"/>
        <pc:sldMkLst>
          <pc:docMk/>
          <pc:sldMk cId="1066103861" sldId="418"/>
        </pc:sldMkLst>
        <pc:spChg chg="mod">
          <ac:chgData name="MELNYK Sergii" userId="bce6d04c-6c61-463b-8be9-0cf2b4799e38" providerId="ADAL" clId="{5F036DBC-01B1-4785-A2DA-31FD6DF1757C}" dt="2021-12-02T08:23:14.030" v="34" actId="20577"/>
          <ac:spMkLst>
            <pc:docMk/>
            <pc:sldMk cId="1066103861" sldId="418"/>
            <ac:spMk id="9" creationId="{7A8801F9-5571-4DD1-A6DE-A2F75776817E}"/>
          </ac:spMkLst>
        </pc:spChg>
      </pc:sldChg>
      <pc:sldChg chg="modSp mod">
        <pc:chgData name="MELNYK Sergii" userId="bce6d04c-6c61-463b-8be9-0cf2b4799e38" providerId="ADAL" clId="{5F036DBC-01B1-4785-A2DA-31FD6DF1757C}" dt="2021-12-02T08:16:09.181" v="17" actId="790"/>
        <pc:sldMkLst>
          <pc:docMk/>
          <pc:sldMk cId="1231356588" sldId="419"/>
        </pc:sldMkLst>
        <pc:spChg chg="mod">
          <ac:chgData name="MELNYK Sergii" userId="bce6d04c-6c61-463b-8be9-0cf2b4799e38" providerId="ADAL" clId="{5F036DBC-01B1-4785-A2DA-31FD6DF1757C}" dt="2021-12-02T08:16:09.181" v="17" actId="790"/>
          <ac:spMkLst>
            <pc:docMk/>
            <pc:sldMk cId="1231356588" sldId="419"/>
            <ac:spMk id="8" creationId="{00000000-0000-0000-0000-000000000000}"/>
          </ac:spMkLst>
        </pc:spChg>
      </pc:sldChg>
      <pc:sldChg chg="modSp mod">
        <pc:chgData name="MELNYK Sergii" userId="bce6d04c-6c61-463b-8be9-0cf2b4799e38" providerId="ADAL" clId="{5F036DBC-01B1-4785-A2DA-31FD6DF1757C}" dt="2021-12-02T11:10:51.419" v="63" actId="20577"/>
        <pc:sldMkLst>
          <pc:docMk/>
          <pc:sldMk cId="3016111276" sldId="420"/>
        </pc:sldMkLst>
        <pc:spChg chg="mod">
          <ac:chgData name="MELNYK Sergii" userId="bce6d04c-6c61-463b-8be9-0cf2b4799e38" providerId="ADAL" clId="{5F036DBC-01B1-4785-A2DA-31FD6DF1757C}" dt="2021-12-02T11:10:51.419" v="63" actId="20577"/>
          <ac:spMkLst>
            <pc:docMk/>
            <pc:sldMk cId="3016111276" sldId="420"/>
            <ac:spMk id="9" creationId="{71FD3ADC-17FD-47D0-B2B0-3BBF99D5412D}"/>
          </ac:spMkLst>
        </pc:spChg>
      </pc:sldChg>
    </pc:docChg>
  </pc:docChgLst>
  <pc:docChgLst>
    <pc:chgData name="MELNYK Sergii" userId="bce6d04c-6c61-463b-8be9-0cf2b4799e38" providerId="ADAL" clId="{400E0FBA-0A22-4513-ABE4-4533F13150D1}"/>
    <pc:docChg chg="undo custSel delSld modSld sldOrd">
      <pc:chgData name="MELNYK Sergii" userId="bce6d04c-6c61-463b-8be9-0cf2b4799e38" providerId="ADAL" clId="{400E0FBA-0A22-4513-ABE4-4533F13150D1}" dt="2021-12-02T22:51:14.729" v="210" actId="20577"/>
      <pc:docMkLst>
        <pc:docMk/>
      </pc:docMkLst>
      <pc:sldChg chg="modSp mod">
        <pc:chgData name="MELNYK Sergii" userId="bce6d04c-6c61-463b-8be9-0cf2b4799e38" providerId="ADAL" clId="{400E0FBA-0A22-4513-ABE4-4533F13150D1}" dt="2021-12-02T22:36:30.587" v="3" actId="20577"/>
        <pc:sldMkLst>
          <pc:docMk/>
          <pc:sldMk cId="397111180" sldId="337"/>
        </pc:sldMkLst>
        <pc:spChg chg="mod">
          <ac:chgData name="MELNYK Sergii" userId="bce6d04c-6c61-463b-8be9-0cf2b4799e38" providerId="ADAL" clId="{400E0FBA-0A22-4513-ABE4-4533F13150D1}" dt="2021-12-02T22:36:30.587" v="3" actId="20577"/>
          <ac:spMkLst>
            <pc:docMk/>
            <pc:sldMk cId="397111180" sldId="337"/>
            <ac:spMk id="7" creationId="{84D84EE7-AF39-2F49-A240-C99746CF2E2F}"/>
          </ac:spMkLst>
        </pc:spChg>
      </pc:sldChg>
      <pc:sldChg chg="del">
        <pc:chgData name="MELNYK Sergii" userId="bce6d04c-6c61-463b-8be9-0cf2b4799e38" providerId="ADAL" clId="{400E0FBA-0A22-4513-ABE4-4533F13150D1}" dt="2021-12-02T22:48:07.721" v="177" actId="47"/>
        <pc:sldMkLst>
          <pc:docMk/>
          <pc:sldMk cId="1787648371" sldId="338"/>
        </pc:sldMkLst>
      </pc:sldChg>
      <pc:sldChg chg="modSp mod">
        <pc:chgData name="MELNYK Sergii" userId="bce6d04c-6c61-463b-8be9-0cf2b4799e38" providerId="ADAL" clId="{400E0FBA-0A22-4513-ABE4-4533F13150D1}" dt="2021-12-02T22:49:08.938" v="183" actId="113"/>
        <pc:sldMkLst>
          <pc:docMk/>
          <pc:sldMk cId="2211268361" sldId="342"/>
        </pc:sldMkLst>
        <pc:spChg chg="mod">
          <ac:chgData name="MELNYK Sergii" userId="bce6d04c-6c61-463b-8be9-0cf2b4799e38" providerId="ADAL" clId="{400E0FBA-0A22-4513-ABE4-4533F13150D1}" dt="2021-12-02T22:49:08.938" v="183" actId="113"/>
          <ac:spMkLst>
            <pc:docMk/>
            <pc:sldMk cId="2211268361" sldId="342"/>
            <ac:spMk id="2" creationId="{B9197E51-1F22-464F-864E-2C13B649A2FF}"/>
          </ac:spMkLst>
        </pc:spChg>
      </pc:sldChg>
      <pc:sldChg chg="del">
        <pc:chgData name="MELNYK Sergii" userId="bce6d04c-6c61-463b-8be9-0cf2b4799e38" providerId="ADAL" clId="{400E0FBA-0A22-4513-ABE4-4533F13150D1}" dt="2021-12-02T22:48:08.582" v="178" actId="47"/>
        <pc:sldMkLst>
          <pc:docMk/>
          <pc:sldMk cId="1380907779" sldId="416"/>
        </pc:sldMkLst>
      </pc:sldChg>
      <pc:sldChg chg="modSp mod">
        <pc:chgData name="MELNYK Sergii" userId="bce6d04c-6c61-463b-8be9-0cf2b4799e38" providerId="ADAL" clId="{400E0FBA-0A22-4513-ABE4-4533F13150D1}" dt="2021-12-02T22:50:12.865" v="190" actId="20577"/>
        <pc:sldMkLst>
          <pc:docMk/>
          <pc:sldMk cId="1066103861" sldId="418"/>
        </pc:sldMkLst>
        <pc:spChg chg="mod">
          <ac:chgData name="MELNYK Sergii" userId="bce6d04c-6c61-463b-8be9-0cf2b4799e38" providerId="ADAL" clId="{400E0FBA-0A22-4513-ABE4-4533F13150D1}" dt="2021-12-02T22:40:23.682" v="8" actId="1076"/>
          <ac:spMkLst>
            <pc:docMk/>
            <pc:sldMk cId="1066103861" sldId="418"/>
            <ac:spMk id="7" creationId="{00000000-0000-0000-0000-000000000000}"/>
          </ac:spMkLst>
        </pc:spChg>
        <pc:spChg chg="mod">
          <ac:chgData name="MELNYK Sergii" userId="bce6d04c-6c61-463b-8be9-0cf2b4799e38" providerId="ADAL" clId="{400E0FBA-0A22-4513-ABE4-4533F13150D1}" dt="2021-12-02T22:41:08.124" v="68" actId="313"/>
          <ac:spMkLst>
            <pc:docMk/>
            <pc:sldMk cId="1066103861" sldId="418"/>
            <ac:spMk id="8" creationId="{00000000-0000-0000-0000-000000000000}"/>
          </ac:spMkLst>
        </pc:spChg>
        <pc:spChg chg="mod">
          <ac:chgData name="MELNYK Sergii" userId="bce6d04c-6c61-463b-8be9-0cf2b4799e38" providerId="ADAL" clId="{400E0FBA-0A22-4513-ABE4-4533F13150D1}" dt="2021-12-02T22:50:12.865" v="190" actId="20577"/>
          <ac:spMkLst>
            <pc:docMk/>
            <pc:sldMk cId="1066103861" sldId="418"/>
            <ac:spMk id="9" creationId="{7A8801F9-5571-4DD1-A6DE-A2F75776817E}"/>
          </ac:spMkLst>
        </pc:spChg>
      </pc:sldChg>
      <pc:sldChg chg="modSp mod">
        <pc:chgData name="MELNYK Sergii" userId="bce6d04c-6c61-463b-8be9-0cf2b4799e38" providerId="ADAL" clId="{400E0FBA-0A22-4513-ABE4-4533F13150D1}" dt="2021-12-02T22:50:34.362" v="204" actId="20577"/>
        <pc:sldMkLst>
          <pc:docMk/>
          <pc:sldMk cId="1231356588" sldId="419"/>
        </pc:sldMkLst>
        <pc:spChg chg="mod">
          <ac:chgData name="MELNYK Sergii" userId="bce6d04c-6c61-463b-8be9-0cf2b4799e38" providerId="ADAL" clId="{400E0FBA-0A22-4513-ABE4-4533F13150D1}" dt="2021-12-02T22:50:27.826" v="197" actId="20577"/>
          <ac:spMkLst>
            <pc:docMk/>
            <pc:sldMk cId="1231356588" sldId="419"/>
            <ac:spMk id="8" creationId="{00000000-0000-0000-0000-000000000000}"/>
          </ac:spMkLst>
        </pc:spChg>
        <pc:spChg chg="mod">
          <ac:chgData name="MELNYK Sergii" userId="bce6d04c-6c61-463b-8be9-0cf2b4799e38" providerId="ADAL" clId="{400E0FBA-0A22-4513-ABE4-4533F13150D1}" dt="2021-12-02T22:50:34.362" v="204" actId="20577"/>
          <ac:spMkLst>
            <pc:docMk/>
            <pc:sldMk cId="1231356588" sldId="419"/>
            <ac:spMk id="9" creationId="{451D2A4E-8FB6-4BDB-A115-ADB47646F5F1}"/>
          </ac:spMkLst>
        </pc:spChg>
      </pc:sldChg>
      <pc:sldChg chg="modSp mod">
        <pc:chgData name="MELNYK Sergii" userId="bce6d04c-6c61-463b-8be9-0cf2b4799e38" providerId="ADAL" clId="{400E0FBA-0A22-4513-ABE4-4533F13150D1}" dt="2021-12-02T22:41:54.732" v="71" actId="404"/>
        <pc:sldMkLst>
          <pc:docMk/>
          <pc:sldMk cId="3016111276" sldId="420"/>
        </pc:sldMkLst>
        <pc:spChg chg="mod">
          <ac:chgData name="MELNYK Sergii" userId="bce6d04c-6c61-463b-8be9-0cf2b4799e38" providerId="ADAL" clId="{400E0FBA-0A22-4513-ABE4-4533F13150D1}" dt="2021-12-02T22:41:54.732" v="71" actId="404"/>
          <ac:spMkLst>
            <pc:docMk/>
            <pc:sldMk cId="3016111276" sldId="420"/>
            <ac:spMk id="9" creationId="{71FD3ADC-17FD-47D0-B2B0-3BBF99D5412D}"/>
          </ac:spMkLst>
        </pc:spChg>
      </pc:sldChg>
      <pc:sldChg chg="modSp mod">
        <pc:chgData name="MELNYK Sergii" userId="bce6d04c-6c61-463b-8be9-0cf2b4799e38" providerId="ADAL" clId="{400E0FBA-0A22-4513-ABE4-4533F13150D1}" dt="2021-12-02T22:43:01.825" v="93" actId="404"/>
        <pc:sldMkLst>
          <pc:docMk/>
          <pc:sldMk cId="2457989065" sldId="421"/>
        </pc:sldMkLst>
        <pc:spChg chg="mod">
          <ac:chgData name="MELNYK Sergii" userId="bce6d04c-6c61-463b-8be9-0cf2b4799e38" providerId="ADAL" clId="{400E0FBA-0A22-4513-ABE4-4533F13150D1}" dt="2021-12-02T22:42:24.525" v="82" actId="20577"/>
          <ac:spMkLst>
            <pc:docMk/>
            <pc:sldMk cId="2457989065" sldId="421"/>
            <ac:spMk id="8" creationId="{00000000-0000-0000-0000-000000000000}"/>
          </ac:spMkLst>
        </pc:spChg>
        <pc:spChg chg="mod">
          <ac:chgData name="MELNYK Sergii" userId="bce6d04c-6c61-463b-8be9-0cf2b4799e38" providerId="ADAL" clId="{400E0FBA-0A22-4513-ABE4-4533F13150D1}" dt="2021-12-02T22:43:01.825" v="93" actId="404"/>
          <ac:spMkLst>
            <pc:docMk/>
            <pc:sldMk cId="2457989065" sldId="421"/>
            <ac:spMk id="9" creationId="{21411DE0-F956-4E08-90A1-D66EF2620596}"/>
          </ac:spMkLst>
        </pc:spChg>
      </pc:sldChg>
      <pc:sldChg chg="modSp mod">
        <pc:chgData name="MELNYK Sergii" userId="bce6d04c-6c61-463b-8be9-0cf2b4799e38" providerId="ADAL" clId="{400E0FBA-0A22-4513-ABE4-4533F13150D1}" dt="2021-12-02T22:43:20.655" v="99" actId="20577"/>
        <pc:sldMkLst>
          <pc:docMk/>
          <pc:sldMk cId="3457896847" sldId="422"/>
        </pc:sldMkLst>
        <pc:spChg chg="mod">
          <ac:chgData name="MELNYK Sergii" userId="bce6d04c-6c61-463b-8be9-0cf2b4799e38" providerId="ADAL" clId="{400E0FBA-0A22-4513-ABE4-4533F13150D1}" dt="2021-12-02T22:43:20.655" v="99" actId="20577"/>
          <ac:spMkLst>
            <pc:docMk/>
            <pc:sldMk cId="3457896847" sldId="422"/>
            <ac:spMk id="6" creationId="{62EA134D-7CC4-4A53-87E6-8CEF3BF43FCE}"/>
          </ac:spMkLst>
        </pc:spChg>
      </pc:sldChg>
      <pc:sldChg chg="modSp mod">
        <pc:chgData name="MELNYK Sergii" userId="bce6d04c-6c61-463b-8be9-0cf2b4799e38" providerId="ADAL" clId="{400E0FBA-0A22-4513-ABE4-4533F13150D1}" dt="2021-12-02T22:43:26.952" v="100" actId="404"/>
        <pc:sldMkLst>
          <pc:docMk/>
          <pc:sldMk cId="2768293903" sldId="423"/>
        </pc:sldMkLst>
        <pc:spChg chg="mod">
          <ac:chgData name="MELNYK Sergii" userId="bce6d04c-6c61-463b-8be9-0cf2b4799e38" providerId="ADAL" clId="{400E0FBA-0A22-4513-ABE4-4533F13150D1}" dt="2021-12-02T22:43:26.952" v="100" actId="404"/>
          <ac:spMkLst>
            <pc:docMk/>
            <pc:sldMk cId="2768293903" sldId="423"/>
            <ac:spMk id="6" creationId="{AD606B0D-F51E-46A9-B6E0-E05CD043C8A7}"/>
          </ac:spMkLst>
        </pc:spChg>
      </pc:sldChg>
      <pc:sldChg chg="modSp mod">
        <pc:chgData name="MELNYK Sergii" userId="bce6d04c-6c61-463b-8be9-0cf2b4799e38" providerId="ADAL" clId="{400E0FBA-0A22-4513-ABE4-4533F13150D1}" dt="2021-12-02T22:45:47.544" v="176" actId="20577"/>
        <pc:sldMkLst>
          <pc:docMk/>
          <pc:sldMk cId="2174890242" sldId="424"/>
        </pc:sldMkLst>
        <pc:spChg chg="mod">
          <ac:chgData name="MELNYK Sergii" userId="bce6d04c-6c61-463b-8be9-0cf2b4799e38" providerId="ADAL" clId="{400E0FBA-0A22-4513-ABE4-4533F13150D1}" dt="2021-12-02T22:45:47.544" v="176" actId="20577"/>
          <ac:spMkLst>
            <pc:docMk/>
            <pc:sldMk cId="2174890242" sldId="424"/>
            <ac:spMk id="6" creationId="{20C1F1B4-2D11-4580-A896-3CA3356F497D}"/>
          </ac:spMkLst>
        </pc:spChg>
      </pc:sldChg>
      <pc:sldChg chg="modSp">
        <pc:chgData name="MELNYK Sergii" userId="bce6d04c-6c61-463b-8be9-0cf2b4799e38" providerId="ADAL" clId="{400E0FBA-0A22-4513-ABE4-4533F13150D1}" dt="2021-12-02T22:51:14.729" v="210" actId="20577"/>
        <pc:sldMkLst>
          <pc:docMk/>
          <pc:sldMk cId="1199935418" sldId="425"/>
        </pc:sldMkLst>
        <pc:graphicFrameChg chg="mod">
          <ac:chgData name="MELNYK Sergii" userId="bce6d04c-6c61-463b-8be9-0cf2b4799e38" providerId="ADAL" clId="{400E0FBA-0A22-4513-ABE4-4533F13150D1}" dt="2021-12-02T22:51:14.729" v="210" actId="20577"/>
          <ac:graphicFrameMkLst>
            <pc:docMk/>
            <pc:sldMk cId="1199935418" sldId="425"/>
            <ac:graphicFrameMk id="12" creationId="{00000000-0000-0000-0000-000000000000}"/>
          </ac:graphicFrameMkLst>
        </pc:graphicFrameChg>
      </pc:sldChg>
      <pc:sldChg chg="ord">
        <pc:chgData name="MELNYK Sergii" userId="bce6d04c-6c61-463b-8be9-0cf2b4799e38" providerId="ADAL" clId="{400E0FBA-0A22-4513-ABE4-4533F13150D1}" dt="2021-12-02T22:48:29.183" v="180"/>
        <pc:sldMkLst>
          <pc:docMk/>
          <pc:sldMk cId="3746554664" sldId="426"/>
        </pc:sldMkLst>
      </pc:sldChg>
    </pc:docChg>
  </pc:docChgLst>
  <pc:docChgLst>
    <pc:chgData name="MELNYK Sergii" userId="bce6d04c-6c61-463b-8be9-0cf2b4799e38" providerId="ADAL" clId="{BC461988-7C08-4A77-8FDF-334FA4658558}"/>
    <pc:docChg chg="undo custSel addSld delSld modSld sldOrd">
      <pc:chgData name="MELNYK Sergii" userId="bce6d04c-6c61-463b-8be9-0cf2b4799e38" providerId="ADAL" clId="{BC461988-7C08-4A77-8FDF-334FA4658558}" dt="2020-12-16T13:56:31.173" v="1226" actId="20577"/>
      <pc:docMkLst>
        <pc:docMk/>
      </pc:docMkLst>
      <pc:sldChg chg="modSp">
        <pc:chgData name="MELNYK Sergii" userId="bce6d04c-6c61-463b-8be9-0cf2b4799e38" providerId="ADAL" clId="{BC461988-7C08-4A77-8FDF-334FA4658558}" dt="2020-12-16T12:59:40.085" v="5" actId="113"/>
        <pc:sldMkLst>
          <pc:docMk/>
          <pc:sldMk cId="397111180" sldId="337"/>
        </pc:sldMkLst>
        <pc:spChg chg="mod">
          <ac:chgData name="MELNYK Sergii" userId="bce6d04c-6c61-463b-8be9-0cf2b4799e38" providerId="ADAL" clId="{BC461988-7C08-4A77-8FDF-334FA4658558}" dt="2020-12-16T12:59:32.609" v="4" actId="2711"/>
          <ac:spMkLst>
            <pc:docMk/>
            <pc:sldMk cId="397111180" sldId="337"/>
            <ac:spMk id="7" creationId="{84D84EE7-AF39-2F49-A240-C99746CF2E2F}"/>
          </ac:spMkLst>
        </pc:spChg>
        <pc:spChg chg="mod">
          <ac:chgData name="MELNYK Sergii" userId="bce6d04c-6c61-463b-8be9-0cf2b4799e38" providerId="ADAL" clId="{BC461988-7C08-4A77-8FDF-334FA4658558}" dt="2020-12-16T12:59:40.085" v="5" actId="113"/>
          <ac:spMkLst>
            <pc:docMk/>
            <pc:sldMk cId="397111180" sldId="337"/>
            <ac:spMk id="8" creationId="{BA1F3130-86A2-D44B-B160-09D18E1561F5}"/>
          </ac:spMkLst>
        </pc:spChg>
      </pc:sldChg>
      <pc:sldChg chg="addSp delSp modSp">
        <pc:chgData name="MELNYK Sergii" userId="bce6d04c-6c61-463b-8be9-0cf2b4799e38" providerId="ADAL" clId="{BC461988-7C08-4A77-8FDF-334FA4658558}" dt="2020-12-16T13:05:46.317" v="140" actId="478"/>
        <pc:sldMkLst>
          <pc:docMk/>
          <pc:sldMk cId="1787648371" sldId="338"/>
        </pc:sldMkLst>
        <pc:spChg chg="add del mod">
          <ac:chgData name="MELNYK Sergii" userId="bce6d04c-6c61-463b-8be9-0cf2b4799e38" providerId="ADAL" clId="{BC461988-7C08-4A77-8FDF-334FA4658558}" dt="2020-12-16T13:00:31.856" v="23" actId="478"/>
          <ac:spMkLst>
            <pc:docMk/>
            <pc:sldMk cId="1787648371" sldId="338"/>
            <ac:spMk id="4" creationId="{00000000-0000-0000-0000-000000000000}"/>
          </ac:spMkLst>
        </pc:spChg>
        <pc:spChg chg="add del mod">
          <ac:chgData name="MELNYK Sergii" userId="bce6d04c-6c61-463b-8be9-0cf2b4799e38" providerId="ADAL" clId="{BC461988-7C08-4A77-8FDF-334FA4658558}" dt="2020-12-16T13:00:33.671" v="24" actId="478"/>
          <ac:spMkLst>
            <pc:docMk/>
            <pc:sldMk cId="1787648371" sldId="338"/>
            <ac:spMk id="5" creationId="{00000000-0000-0000-0000-000000000000}"/>
          </ac:spMkLst>
        </pc:spChg>
        <pc:graphicFrameChg chg="mod">
          <ac:chgData name="MELNYK Sergii" userId="bce6d04c-6c61-463b-8be9-0cf2b4799e38" providerId="ADAL" clId="{BC461988-7C08-4A77-8FDF-334FA4658558}" dt="2020-12-16T13:05:46.317" v="140" actId="478"/>
          <ac:graphicFrameMkLst>
            <pc:docMk/>
            <pc:sldMk cId="1787648371" sldId="338"/>
            <ac:graphicFrameMk id="63" creationId="{00000000-0000-0000-0000-000000000000}"/>
          </ac:graphicFrameMkLst>
        </pc:graphicFrameChg>
      </pc:sldChg>
      <pc:sldChg chg="addSp delSp modSp ord">
        <pc:chgData name="MELNYK Sergii" userId="bce6d04c-6c61-463b-8be9-0cf2b4799e38" providerId="ADAL" clId="{BC461988-7C08-4A77-8FDF-334FA4658558}" dt="2020-12-16T13:54:23.176" v="1188" actId="478"/>
        <pc:sldMkLst>
          <pc:docMk/>
          <pc:sldMk cId="2211268361" sldId="342"/>
        </pc:sldMkLst>
        <pc:spChg chg="add mod">
          <ac:chgData name="MELNYK Sergii" userId="bce6d04c-6c61-463b-8be9-0cf2b4799e38" providerId="ADAL" clId="{BC461988-7C08-4A77-8FDF-334FA4658558}" dt="2020-12-16T13:54:16.835" v="1185" actId="20577"/>
          <ac:spMkLst>
            <pc:docMk/>
            <pc:sldMk cId="2211268361" sldId="342"/>
            <ac:spMk id="2" creationId="{B9197E51-1F22-464F-864E-2C13B649A2FF}"/>
          </ac:spMkLst>
        </pc:spChg>
        <pc:spChg chg="del mod">
          <ac:chgData name="MELNYK Sergii" userId="bce6d04c-6c61-463b-8be9-0cf2b4799e38" providerId="ADAL" clId="{BC461988-7C08-4A77-8FDF-334FA4658558}" dt="2020-12-16T13:54:23.176" v="1188" actId="478"/>
          <ac:spMkLst>
            <pc:docMk/>
            <pc:sldMk cId="2211268361" sldId="342"/>
            <ac:spMk id="3" creationId="{00000000-0000-0000-0000-000000000000}"/>
          </ac:spMkLst>
        </pc:spChg>
        <pc:spChg chg="del">
          <ac:chgData name="MELNYK Sergii" userId="bce6d04c-6c61-463b-8be9-0cf2b4799e38" providerId="ADAL" clId="{BC461988-7C08-4A77-8FDF-334FA4658558}" dt="2020-12-16T13:54:20.598" v="1186" actId="478"/>
          <ac:spMkLst>
            <pc:docMk/>
            <pc:sldMk cId="2211268361" sldId="342"/>
            <ac:spMk id="4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13:06.064" v="191" actId="1076"/>
          <ac:spMkLst>
            <pc:docMk/>
            <pc:sldMk cId="2211268361" sldId="342"/>
            <ac:spMk id="7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13:06.064" v="191" actId="1076"/>
          <ac:spMkLst>
            <pc:docMk/>
            <pc:sldMk cId="2211268361" sldId="342"/>
            <ac:spMk id="8" creationId="{00000000-0000-0000-0000-000000000000}"/>
          </ac:spMkLst>
        </pc:spChg>
      </pc:sldChg>
      <pc:sldChg chg="del">
        <pc:chgData name="MELNYK Sergii" userId="bce6d04c-6c61-463b-8be9-0cf2b4799e38" providerId="ADAL" clId="{BC461988-7C08-4A77-8FDF-334FA4658558}" dt="2020-12-16T13:53:31.384" v="1153" actId="2696"/>
        <pc:sldMkLst>
          <pc:docMk/>
          <pc:sldMk cId="4259156435" sldId="344"/>
        </pc:sldMkLst>
      </pc:sldChg>
      <pc:sldChg chg="del">
        <pc:chgData name="MELNYK Sergii" userId="bce6d04c-6c61-463b-8be9-0cf2b4799e38" providerId="ADAL" clId="{BC461988-7C08-4A77-8FDF-334FA4658558}" dt="2020-12-16T13:53:31.397" v="1155" actId="2696"/>
        <pc:sldMkLst>
          <pc:docMk/>
          <pc:sldMk cId="4257291299" sldId="348"/>
        </pc:sldMkLst>
      </pc:sldChg>
      <pc:sldChg chg="del">
        <pc:chgData name="MELNYK Sergii" userId="bce6d04c-6c61-463b-8be9-0cf2b4799e38" providerId="ADAL" clId="{BC461988-7C08-4A77-8FDF-334FA4658558}" dt="2020-12-16T13:53:31.392" v="1154" actId="2696"/>
        <pc:sldMkLst>
          <pc:docMk/>
          <pc:sldMk cId="1237589560" sldId="349"/>
        </pc:sldMkLst>
      </pc:sldChg>
      <pc:sldChg chg="del">
        <pc:chgData name="MELNYK Sergii" userId="bce6d04c-6c61-463b-8be9-0cf2b4799e38" providerId="ADAL" clId="{BC461988-7C08-4A77-8FDF-334FA4658558}" dt="2020-12-16T13:53:31.408" v="1156" actId="2696"/>
        <pc:sldMkLst>
          <pc:docMk/>
          <pc:sldMk cId="228265316" sldId="351"/>
        </pc:sldMkLst>
      </pc:sldChg>
      <pc:sldChg chg="del">
        <pc:chgData name="MELNYK Sergii" userId="bce6d04c-6c61-463b-8be9-0cf2b4799e38" providerId="ADAL" clId="{BC461988-7C08-4A77-8FDF-334FA4658558}" dt="2020-12-16T13:53:31.419" v="1157" actId="2696"/>
        <pc:sldMkLst>
          <pc:docMk/>
          <pc:sldMk cId="1779494989" sldId="355"/>
        </pc:sldMkLst>
      </pc:sldChg>
      <pc:sldChg chg="del">
        <pc:chgData name="MELNYK Sergii" userId="bce6d04c-6c61-463b-8be9-0cf2b4799e38" providerId="ADAL" clId="{BC461988-7C08-4A77-8FDF-334FA4658558}" dt="2020-12-16T13:53:31.447" v="1158" actId="2696"/>
        <pc:sldMkLst>
          <pc:docMk/>
          <pc:sldMk cId="3211098225" sldId="356"/>
        </pc:sldMkLst>
      </pc:sldChg>
      <pc:sldChg chg="del">
        <pc:chgData name="MELNYK Sergii" userId="bce6d04c-6c61-463b-8be9-0cf2b4799e38" providerId="ADAL" clId="{BC461988-7C08-4A77-8FDF-334FA4658558}" dt="2020-12-16T13:53:31.466" v="1159" actId="2696"/>
        <pc:sldMkLst>
          <pc:docMk/>
          <pc:sldMk cId="692237173" sldId="358"/>
        </pc:sldMkLst>
      </pc:sldChg>
      <pc:sldChg chg="del">
        <pc:chgData name="MELNYK Sergii" userId="bce6d04c-6c61-463b-8be9-0cf2b4799e38" providerId="ADAL" clId="{BC461988-7C08-4A77-8FDF-334FA4658558}" dt="2020-12-16T13:53:31.476" v="1160" actId="2696"/>
        <pc:sldMkLst>
          <pc:docMk/>
          <pc:sldMk cId="680223704" sldId="361"/>
        </pc:sldMkLst>
      </pc:sldChg>
      <pc:sldChg chg="del">
        <pc:chgData name="MELNYK Sergii" userId="bce6d04c-6c61-463b-8be9-0cf2b4799e38" providerId="ADAL" clId="{BC461988-7C08-4A77-8FDF-334FA4658558}" dt="2020-12-16T13:53:31.486" v="1161" actId="2696"/>
        <pc:sldMkLst>
          <pc:docMk/>
          <pc:sldMk cId="2372439684" sldId="362"/>
        </pc:sldMkLst>
      </pc:sldChg>
      <pc:sldChg chg="del">
        <pc:chgData name="MELNYK Sergii" userId="bce6d04c-6c61-463b-8be9-0cf2b4799e38" providerId="ADAL" clId="{BC461988-7C08-4A77-8FDF-334FA4658558}" dt="2020-12-16T13:53:31.496" v="1162" actId="2696"/>
        <pc:sldMkLst>
          <pc:docMk/>
          <pc:sldMk cId="468322737" sldId="364"/>
        </pc:sldMkLst>
      </pc:sldChg>
      <pc:sldChg chg="del">
        <pc:chgData name="MELNYK Sergii" userId="bce6d04c-6c61-463b-8be9-0cf2b4799e38" providerId="ADAL" clId="{BC461988-7C08-4A77-8FDF-334FA4658558}" dt="2020-12-16T13:53:31.503" v="1163" actId="2696"/>
        <pc:sldMkLst>
          <pc:docMk/>
          <pc:sldMk cId="3742180330" sldId="366"/>
        </pc:sldMkLst>
      </pc:sldChg>
      <pc:sldChg chg="del">
        <pc:chgData name="MELNYK Sergii" userId="bce6d04c-6c61-463b-8be9-0cf2b4799e38" providerId="ADAL" clId="{BC461988-7C08-4A77-8FDF-334FA4658558}" dt="2020-12-16T13:53:31.515" v="1164" actId="2696"/>
        <pc:sldMkLst>
          <pc:docMk/>
          <pc:sldMk cId="3842283642" sldId="369"/>
        </pc:sldMkLst>
      </pc:sldChg>
      <pc:sldChg chg="del">
        <pc:chgData name="MELNYK Sergii" userId="bce6d04c-6c61-463b-8be9-0cf2b4799e38" providerId="ADAL" clId="{BC461988-7C08-4A77-8FDF-334FA4658558}" dt="2020-12-16T13:53:31.525" v="1165" actId="2696"/>
        <pc:sldMkLst>
          <pc:docMk/>
          <pc:sldMk cId="2631802860" sldId="371"/>
        </pc:sldMkLst>
      </pc:sldChg>
      <pc:sldChg chg="del">
        <pc:chgData name="MELNYK Sergii" userId="bce6d04c-6c61-463b-8be9-0cf2b4799e38" providerId="ADAL" clId="{BC461988-7C08-4A77-8FDF-334FA4658558}" dt="2020-12-16T13:53:31.533" v="1166" actId="2696"/>
        <pc:sldMkLst>
          <pc:docMk/>
          <pc:sldMk cId="2146243545" sldId="373"/>
        </pc:sldMkLst>
      </pc:sldChg>
      <pc:sldChg chg="del">
        <pc:chgData name="MELNYK Sergii" userId="bce6d04c-6c61-463b-8be9-0cf2b4799e38" providerId="ADAL" clId="{BC461988-7C08-4A77-8FDF-334FA4658558}" dt="2020-12-16T13:53:31.541" v="1167" actId="2696"/>
        <pc:sldMkLst>
          <pc:docMk/>
          <pc:sldMk cId="2034097010" sldId="374"/>
        </pc:sldMkLst>
      </pc:sldChg>
      <pc:sldChg chg="del">
        <pc:chgData name="MELNYK Sergii" userId="bce6d04c-6c61-463b-8be9-0cf2b4799e38" providerId="ADAL" clId="{BC461988-7C08-4A77-8FDF-334FA4658558}" dt="2020-12-16T13:53:31.547" v="1168" actId="2696"/>
        <pc:sldMkLst>
          <pc:docMk/>
          <pc:sldMk cId="3808162975" sldId="375"/>
        </pc:sldMkLst>
      </pc:sldChg>
      <pc:sldChg chg="del">
        <pc:chgData name="MELNYK Sergii" userId="bce6d04c-6c61-463b-8be9-0cf2b4799e38" providerId="ADAL" clId="{BC461988-7C08-4A77-8FDF-334FA4658558}" dt="2020-12-16T13:53:31.552" v="1169" actId="2696"/>
        <pc:sldMkLst>
          <pc:docMk/>
          <pc:sldMk cId="4107890436" sldId="377"/>
        </pc:sldMkLst>
      </pc:sldChg>
      <pc:sldChg chg="del">
        <pc:chgData name="MELNYK Sergii" userId="bce6d04c-6c61-463b-8be9-0cf2b4799e38" providerId="ADAL" clId="{BC461988-7C08-4A77-8FDF-334FA4658558}" dt="2020-12-16T13:53:31.559" v="1170" actId="2696"/>
        <pc:sldMkLst>
          <pc:docMk/>
          <pc:sldMk cId="1911967215" sldId="378"/>
        </pc:sldMkLst>
      </pc:sldChg>
      <pc:sldChg chg="del">
        <pc:chgData name="MELNYK Sergii" userId="bce6d04c-6c61-463b-8be9-0cf2b4799e38" providerId="ADAL" clId="{BC461988-7C08-4A77-8FDF-334FA4658558}" dt="2020-12-16T13:53:31.565" v="1171" actId="2696"/>
        <pc:sldMkLst>
          <pc:docMk/>
          <pc:sldMk cId="2144879881" sldId="381"/>
        </pc:sldMkLst>
      </pc:sldChg>
      <pc:sldChg chg="del">
        <pc:chgData name="MELNYK Sergii" userId="bce6d04c-6c61-463b-8be9-0cf2b4799e38" providerId="ADAL" clId="{BC461988-7C08-4A77-8FDF-334FA4658558}" dt="2020-12-16T13:53:31.581" v="1172" actId="2696"/>
        <pc:sldMkLst>
          <pc:docMk/>
          <pc:sldMk cId="3531974069" sldId="382"/>
        </pc:sldMkLst>
      </pc:sldChg>
      <pc:sldChg chg="del">
        <pc:chgData name="MELNYK Sergii" userId="bce6d04c-6c61-463b-8be9-0cf2b4799e38" providerId="ADAL" clId="{BC461988-7C08-4A77-8FDF-334FA4658558}" dt="2020-12-16T13:53:31.599" v="1173" actId="2696"/>
        <pc:sldMkLst>
          <pc:docMk/>
          <pc:sldMk cId="3598943748" sldId="386"/>
        </pc:sldMkLst>
      </pc:sldChg>
      <pc:sldChg chg="del">
        <pc:chgData name="MELNYK Sergii" userId="bce6d04c-6c61-463b-8be9-0cf2b4799e38" providerId="ADAL" clId="{BC461988-7C08-4A77-8FDF-334FA4658558}" dt="2020-12-16T13:53:31.603" v="1174" actId="2696"/>
        <pc:sldMkLst>
          <pc:docMk/>
          <pc:sldMk cId="3543494238" sldId="388"/>
        </pc:sldMkLst>
      </pc:sldChg>
      <pc:sldChg chg="del">
        <pc:chgData name="MELNYK Sergii" userId="bce6d04c-6c61-463b-8be9-0cf2b4799e38" providerId="ADAL" clId="{BC461988-7C08-4A77-8FDF-334FA4658558}" dt="2020-12-16T13:53:31.618" v="1175" actId="2696"/>
        <pc:sldMkLst>
          <pc:docMk/>
          <pc:sldMk cId="604758520" sldId="390"/>
        </pc:sldMkLst>
      </pc:sldChg>
      <pc:sldChg chg="del">
        <pc:chgData name="MELNYK Sergii" userId="bce6d04c-6c61-463b-8be9-0cf2b4799e38" providerId="ADAL" clId="{BC461988-7C08-4A77-8FDF-334FA4658558}" dt="2020-12-16T13:53:31.625" v="1176" actId="2696"/>
        <pc:sldMkLst>
          <pc:docMk/>
          <pc:sldMk cId="317906589" sldId="393"/>
        </pc:sldMkLst>
      </pc:sldChg>
      <pc:sldChg chg="del">
        <pc:chgData name="MELNYK Sergii" userId="bce6d04c-6c61-463b-8be9-0cf2b4799e38" providerId="ADAL" clId="{BC461988-7C08-4A77-8FDF-334FA4658558}" dt="2020-12-16T13:53:31.640" v="1177" actId="2696"/>
        <pc:sldMkLst>
          <pc:docMk/>
          <pc:sldMk cId="1629520174" sldId="394"/>
        </pc:sldMkLst>
      </pc:sldChg>
      <pc:sldChg chg="del">
        <pc:chgData name="MELNYK Sergii" userId="bce6d04c-6c61-463b-8be9-0cf2b4799e38" providerId="ADAL" clId="{BC461988-7C08-4A77-8FDF-334FA4658558}" dt="2020-12-16T13:53:31.667" v="1178" actId="2696"/>
        <pc:sldMkLst>
          <pc:docMk/>
          <pc:sldMk cId="264659266" sldId="397"/>
        </pc:sldMkLst>
      </pc:sldChg>
      <pc:sldChg chg="del">
        <pc:chgData name="MELNYK Sergii" userId="bce6d04c-6c61-463b-8be9-0cf2b4799e38" providerId="ADAL" clId="{BC461988-7C08-4A77-8FDF-334FA4658558}" dt="2020-12-16T13:53:31.684" v="1179" actId="2696"/>
        <pc:sldMkLst>
          <pc:docMk/>
          <pc:sldMk cId="231592154" sldId="400"/>
        </pc:sldMkLst>
      </pc:sldChg>
      <pc:sldChg chg="del">
        <pc:chgData name="MELNYK Sergii" userId="bce6d04c-6c61-463b-8be9-0cf2b4799e38" providerId="ADAL" clId="{BC461988-7C08-4A77-8FDF-334FA4658558}" dt="2020-12-16T13:53:31.701" v="1180" actId="2696"/>
        <pc:sldMkLst>
          <pc:docMk/>
          <pc:sldMk cId="2481055139" sldId="401"/>
        </pc:sldMkLst>
      </pc:sldChg>
      <pc:sldChg chg="del">
        <pc:chgData name="MELNYK Sergii" userId="bce6d04c-6c61-463b-8be9-0cf2b4799e38" providerId="ADAL" clId="{BC461988-7C08-4A77-8FDF-334FA4658558}" dt="2020-12-16T13:53:31.718" v="1181" actId="2696"/>
        <pc:sldMkLst>
          <pc:docMk/>
          <pc:sldMk cId="1272344352" sldId="404"/>
        </pc:sldMkLst>
      </pc:sldChg>
      <pc:sldChg chg="del">
        <pc:chgData name="MELNYK Sergii" userId="bce6d04c-6c61-463b-8be9-0cf2b4799e38" providerId="ADAL" clId="{BC461988-7C08-4A77-8FDF-334FA4658558}" dt="2020-12-16T13:53:31.735" v="1182" actId="2696"/>
        <pc:sldMkLst>
          <pc:docMk/>
          <pc:sldMk cId="1468369056" sldId="405"/>
        </pc:sldMkLst>
      </pc:sldChg>
      <pc:sldChg chg="del">
        <pc:chgData name="MELNYK Sergii" userId="bce6d04c-6c61-463b-8be9-0cf2b4799e38" providerId="ADAL" clId="{BC461988-7C08-4A77-8FDF-334FA4658558}" dt="2020-12-16T13:53:31.751" v="1183" actId="2696"/>
        <pc:sldMkLst>
          <pc:docMk/>
          <pc:sldMk cId="3698302854" sldId="409"/>
        </pc:sldMkLst>
      </pc:sldChg>
      <pc:sldChg chg="del">
        <pc:chgData name="MELNYK Sergii" userId="bce6d04c-6c61-463b-8be9-0cf2b4799e38" providerId="ADAL" clId="{BC461988-7C08-4A77-8FDF-334FA4658558}" dt="2020-12-16T13:53:31.768" v="1184" actId="2696"/>
        <pc:sldMkLst>
          <pc:docMk/>
          <pc:sldMk cId="3658641734" sldId="410"/>
        </pc:sldMkLst>
      </pc:sldChg>
      <pc:sldChg chg="del">
        <pc:chgData name="MELNYK Sergii" userId="bce6d04c-6c61-463b-8be9-0cf2b4799e38" providerId="ADAL" clId="{BC461988-7C08-4A77-8FDF-334FA4658558}" dt="2020-12-16T13:53:31.371" v="1151" actId="2696"/>
        <pc:sldMkLst>
          <pc:docMk/>
          <pc:sldMk cId="4177579257" sldId="412"/>
        </pc:sldMkLst>
      </pc:sldChg>
      <pc:sldChg chg="modSp add ord">
        <pc:chgData name="MELNYK Sergii" userId="bce6d04c-6c61-463b-8be9-0cf2b4799e38" providerId="ADAL" clId="{BC461988-7C08-4A77-8FDF-334FA4658558}" dt="2020-12-16T13:05:40.653" v="138" actId="478"/>
        <pc:sldMkLst>
          <pc:docMk/>
          <pc:sldMk cId="1380907779" sldId="416"/>
        </pc:sldMkLst>
        <pc:graphicFrameChg chg="mod">
          <ac:chgData name="MELNYK Sergii" userId="bce6d04c-6c61-463b-8be9-0cf2b4799e38" providerId="ADAL" clId="{BC461988-7C08-4A77-8FDF-334FA4658558}" dt="2020-12-16T13:05:40.653" v="138" actId="478"/>
          <ac:graphicFrameMkLst>
            <pc:docMk/>
            <pc:sldMk cId="1380907779" sldId="416"/>
            <ac:graphicFrameMk id="63" creationId="{00000000-0000-0000-0000-000000000000}"/>
          </ac:graphicFrameMkLst>
        </pc:graphicFrameChg>
      </pc:sldChg>
      <pc:sldChg chg="modSp add del">
        <pc:chgData name="MELNYK Sergii" userId="bce6d04c-6c61-463b-8be9-0cf2b4799e38" providerId="ADAL" clId="{BC461988-7C08-4A77-8FDF-334FA4658558}" dt="2020-12-16T13:53:31.376" v="1152" actId="2696"/>
        <pc:sldMkLst>
          <pc:docMk/>
          <pc:sldMk cId="1227120343" sldId="417"/>
        </pc:sldMkLst>
        <pc:spChg chg="mod">
          <ac:chgData name="MELNYK Sergii" userId="bce6d04c-6c61-463b-8be9-0cf2b4799e38" providerId="ADAL" clId="{BC461988-7C08-4A77-8FDF-334FA4658558}" dt="2020-12-16T13:06:53.550" v="150" actId="122"/>
          <ac:spMkLst>
            <pc:docMk/>
            <pc:sldMk cId="1227120343" sldId="417"/>
            <ac:spMk id="9" creationId="{00000000-0000-0000-0000-000000000000}"/>
          </ac:spMkLst>
        </pc:spChg>
      </pc:sldChg>
      <pc:sldChg chg="addSp delSp modSp add">
        <pc:chgData name="MELNYK Sergii" userId="bce6d04c-6c61-463b-8be9-0cf2b4799e38" providerId="ADAL" clId="{BC461988-7C08-4A77-8FDF-334FA4658558}" dt="2020-12-16T13:56:31.173" v="1226" actId="20577"/>
        <pc:sldMkLst>
          <pc:docMk/>
          <pc:sldMk cId="1066103861" sldId="418"/>
        </pc:sldMkLst>
        <pc:spChg chg="del">
          <ac:chgData name="MELNYK Sergii" userId="bce6d04c-6c61-463b-8be9-0cf2b4799e38" providerId="ADAL" clId="{BC461988-7C08-4A77-8FDF-334FA4658558}" dt="2020-12-16T13:54:50.727" v="1192" actId="478"/>
          <ac:spMkLst>
            <pc:docMk/>
            <pc:sldMk cId="1066103861" sldId="418"/>
            <ac:spMk id="3" creationId="{00000000-0000-0000-0000-000000000000}"/>
          </ac:spMkLst>
        </pc:spChg>
        <pc:spChg chg="del">
          <ac:chgData name="MELNYK Sergii" userId="bce6d04c-6c61-463b-8be9-0cf2b4799e38" providerId="ADAL" clId="{BC461988-7C08-4A77-8FDF-334FA4658558}" dt="2020-12-16T13:54:48.738" v="1191" actId="478"/>
          <ac:spMkLst>
            <pc:docMk/>
            <pc:sldMk cId="1066103861" sldId="418"/>
            <ac:spMk id="4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09:19.446" v="166" actId="1076"/>
          <ac:spMkLst>
            <pc:docMk/>
            <pc:sldMk cId="1066103861" sldId="418"/>
            <ac:spMk id="7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09:19.446" v="166" actId="1076"/>
          <ac:spMkLst>
            <pc:docMk/>
            <pc:sldMk cId="1066103861" sldId="418"/>
            <ac:spMk id="8" creationId="{00000000-0000-0000-0000-000000000000}"/>
          </ac:spMkLst>
        </pc:spChg>
        <pc:spChg chg="add mod">
          <ac:chgData name="MELNYK Sergii" userId="bce6d04c-6c61-463b-8be9-0cf2b4799e38" providerId="ADAL" clId="{BC461988-7C08-4A77-8FDF-334FA4658558}" dt="2020-12-16T13:56:31.173" v="1226" actId="20577"/>
          <ac:spMkLst>
            <pc:docMk/>
            <pc:sldMk cId="1066103861" sldId="418"/>
            <ac:spMk id="9" creationId="{7A8801F9-5571-4DD1-A6DE-A2F75776817E}"/>
          </ac:spMkLst>
        </pc:spChg>
      </pc:sldChg>
      <pc:sldChg chg="addSp delSp modSp add">
        <pc:chgData name="MELNYK Sergii" userId="bce6d04c-6c61-463b-8be9-0cf2b4799e38" providerId="ADAL" clId="{BC461988-7C08-4A77-8FDF-334FA4658558}" dt="2020-12-16T13:54:55.808" v="1194" actId="478"/>
        <pc:sldMkLst>
          <pc:docMk/>
          <pc:sldMk cId="1231356588" sldId="419"/>
        </pc:sldMkLst>
        <pc:spChg chg="del">
          <ac:chgData name="MELNYK Sergii" userId="bce6d04c-6c61-463b-8be9-0cf2b4799e38" providerId="ADAL" clId="{BC461988-7C08-4A77-8FDF-334FA4658558}" dt="2020-12-16T13:54:55.808" v="1194" actId="478"/>
          <ac:spMkLst>
            <pc:docMk/>
            <pc:sldMk cId="1231356588" sldId="419"/>
            <ac:spMk id="3" creationId="{00000000-0000-0000-0000-000000000000}"/>
          </ac:spMkLst>
        </pc:spChg>
        <pc:spChg chg="del">
          <ac:chgData name="MELNYK Sergii" userId="bce6d04c-6c61-463b-8be9-0cf2b4799e38" providerId="ADAL" clId="{BC461988-7C08-4A77-8FDF-334FA4658558}" dt="2020-12-16T13:54:54.288" v="1193" actId="478"/>
          <ac:spMkLst>
            <pc:docMk/>
            <pc:sldMk cId="1231356588" sldId="419"/>
            <ac:spMk id="4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09:24.275" v="167" actId="1076"/>
          <ac:spMkLst>
            <pc:docMk/>
            <pc:sldMk cId="1231356588" sldId="419"/>
            <ac:spMk id="7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09:24.275" v="167" actId="1076"/>
          <ac:spMkLst>
            <pc:docMk/>
            <pc:sldMk cId="1231356588" sldId="419"/>
            <ac:spMk id="8" creationId="{00000000-0000-0000-0000-000000000000}"/>
          </ac:spMkLst>
        </pc:spChg>
        <pc:spChg chg="add mod">
          <ac:chgData name="MELNYK Sergii" userId="bce6d04c-6c61-463b-8be9-0cf2b4799e38" providerId="ADAL" clId="{BC461988-7C08-4A77-8FDF-334FA4658558}" dt="2020-12-16T13:25:21.904" v="1054" actId="20577"/>
          <ac:spMkLst>
            <pc:docMk/>
            <pc:sldMk cId="1231356588" sldId="419"/>
            <ac:spMk id="9" creationId="{451D2A4E-8FB6-4BDB-A115-ADB47646F5F1}"/>
          </ac:spMkLst>
        </pc:spChg>
      </pc:sldChg>
      <pc:sldChg chg="addSp delSp modSp add">
        <pc:chgData name="MELNYK Sergii" userId="bce6d04c-6c61-463b-8be9-0cf2b4799e38" providerId="ADAL" clId="{BC461988-7C08-4A77-8FDF-334FA4658558}" dt="2020-12-16T13:55:00.138" v="1196" actId="478"/>
        <pc:sldMkLst>
          <pc:docMk/>
          <pc:sldMk cId="3016111276" sldId="420"/>
        </pc:sldMkLst>
        <pc:spChg chg="del">
          <ac:chgData name="MELNYK Sergii" userId="bce6d04c-6c61-463b-8be9-0cf2b4799e38" providerId="ADAL" clId="{BC461988-7C08-4A77-8FDF-334FA4658558}" dt="2020-12-16T13:55:00.138" v="1196" actId="478"/>
          <ac:spMkLst>
            <pc:docMk/>
            <pc:sldMk cId="3016111276" sldId="420"/>
            <ac:spMk id="3" creationId="{00000000-0000-0000-0000-000000000000}"/>
          </ac:spMkLst>
        </pc:spChg>
        <pc:spChg chg="del">
          <ac:chgData name="MELNYK Sergii" userId="bce6d04c-6c61-463b-8be9-0cf2b4799e38" providerId="ADAL" clId="{BC461988-7C08-4A77-8FDF-334FA4658558}" dt="2020-12-16T13:54:58.728" v="1195" actId="478"/>
          <ac:spMkLst>
            <pc:docMk/>
            <pc:sldMk cId="3016111276" sldId="420"/>
            <ac:spMk id="4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09:56.142" v="169"/>
          <ac:spMkLst>
            <pc:docMk/>
            <pc:sldMk cId="3016111276" sldId="420"/>
            <ac:spMk id="8" creationId="{00000000-0000-0000-0000-000000000000}"/>
          </ac:spMkLst>
        </pc:spChg>
        <pc:spChg chg="add mod">
          <ac:chgData name="MELNYK Sergii" userId="bce6d04c-6c61-463b-8be9-0cf2b4799e38" providerId="ADAL" clId="{BC461988-7C08-4A77-8FDF-334FA4658558}" dt="2020-12-16T13:40:33.046" v="1148" actId="403"/>
          <ac:spMkLst>
            <pc:docMk/>
            <pc:sldMk cId="3016111276" sldId="420"/>
            <ac:spMk id="9" creationId="{71FD3ADC-17FD-47D0-B2B0-3BBF99D5412D}"/>
          </ac:spMkLst>
        </pc:spChg>
      </pc:sldChg>
      <pc:sldChg chg="delSp modSp add">
        <pc:chgData name="MELNYK Sergii" userId="bce6d04c-6c61-463b-8be9-0cf2b4799e38" providerId="ADAL" clId="{BC461988-7C08-4A77-8FDF-334FA4658558}" dt="2020-12-16T13:55:10.358" v="1199" actId="478"/>
        <pc:sldMkLst>
          <pc:docMk/>
          <pc:sldMk cId="2457989065" sldId="421"/>
        </pc:sldMkLst>
        <pc:spChg chg="del">
          <ac:chgData name="MELNYK Sergii" userId="bce6d04c-6c61-463b-8be9-0cf2b4799e38" providerId="ADAL" clId="{BC461988-7C08-4A77-8FDF-334FA4658558}" dt="2020-12-16T13:55:10.358" v="1199" actId="478"/>
          <ac:spMkLst>
            <pc:docMk/>
            <pc:sldMk cId="2457989065" sldId="421"/>
            <ac:spMk id="3" creationId="{00000000-0000-0000-0000-000000000000}"/>
          </ac:spMkLst>
        </pc:spChg>
        <pc:spChg chg="del">
          <ac:chgData name="MELNYK Sergii" userId="bce6d04c-6c61-463b-8be9-0cf2b4799e38" providerId="ADAL" clId="{BC461988-7C08-4A77-8FDF-334FA4658558}" dt="2020-12-16T13:55:08.478" v="1198" actId="478"/>
          <ac:spMkLst>
            <pc:docMk/>
            <pc:sldMk cId="2457989065" sldId="421"/>
            <ac:spMk id="4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10:34.821" v="175"/>
          <ac:spMkLst>
            <pc:docMk/>
            <pc:sldMk cId="2457989065" sldId="421"/>
            <ac:spMk id="8" creationId="{00000000-0000-0000-0000-000000000000}"/>
          </ac:spMkLst>
        </pc:spChg>
      </pc:sldChg>
      <pc:sldChg chg="delSp modSp add">
        <pc:chgData name="MELNYK Sergii" userId="bce6d04c-6c61-463b-8be9-0cf2b4799e38" providerId="ADAL" clId="{BC461988-7C08-4A77-8FDF-334FA4658558}" dt="2020-12-16T13:55:15.088" v="1201" actId="478"/>
        <pc:sldMkLst>
          <pc:docMk/>
          <pc:sldMk cId="3457896847" sldId="422"/>
        </pc:sldMkLst>
        <pc:spChg chg="del">
          <ac:chgData name="MELNYK Sergii" userId="bce6d04c-6c61-463b-8be9-0cf2b4799e38" providerId="ADAL" clId="{BC461988-7C08-4A77-8FDF-334FA4658558}" dt="2020-12-16T13:55:15.088" v="1201" actId="478"/>
          <ac:spMkLst>
            <pc:docMk/>
            <pc:sldMk cId="3457896847" sldId="422"/>
            <ac:spMk id="3" creationId="{00000000-0000-0000-0000-000000000000}"/>
          </ac:spMkLst>
        </pc:spChg>
        <pc:spChg chg="del">
          <ac:chgData name="MELNYK Sergii" userId="bce6d04c-6c61-463b-8be9-0cf2b4799e38" providerId="ADAL" clId="{BC461988-7C08-4A77-8FDF-334FA4658558}" dt="2020-12-16T13:55:13.189" v="1200" actId="478"/>
          <ac:spMkLst>
            <pc:docMk/>
            <pc:sldMk cId="3457896847" sldId="422"/>
            <ac:spMk id="4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10:47.125" v="176"/>
          <ac:spMkLst>
            <pc:docMk/>
            <pc:sldMk cId="3457896847" sldId="422"/>
            <ac:spMk id="8" creationId="{00000000-0000-0000-0000-000000000000}"/>
          </ac:spMkLst>
        </pc:spChg>
      </pc:sldChg>
      <pc:sldChg chg="delSp modSp add">
        <pc:chgData name="MELNYK Sergii" userId="bce6d04c-6c61-463b-8be9-0cf2b4799e38" providerId="ADAL" clId="{BC461988-7C08-4A77-8FDF-334FA4658558}" dt="2020-12-16T13:55:19.629" v="1203" actId="478"/>
        <pc:sldMkLst>
          <pc:docMk/>
          <pc:sldMk cId="2768293903" sldId="423"/>
        </pc:sldMkLst>
        <pc:spChg chg="del">
          <ac:chgData name="MELNYK Sergii" userId="bce6d04c-6c61-463b-8be9-0cf2b4799e38" providerId="ADAL" clId="{BC461988-7C08-4A77-8FDF-334FA4658558}" dt="2020-12-16T13:55:19.629" v="1203" actId="478"/>
          <ac:spMkLst>
            <pc:docMk/>
            <pc:sldMk cId="2768293903" sldId="423"/>
            <ac:spMk id="3" creationId="{00000000-0000-0000-0000-000000000000}"/>
          </ac:spMkLst>
        </pc:spChg>
        <pc:spChg chg="del">
          <ac:chgData name="MELNYK Sergii" userId="bce6d04c-6c61-463b-8be9-0cf2b4799e38" providerId="ADAL" clId="{BC461988-7C08-4A77-8FDF-334FA4658558}" dt="2020-12-16T13:55:18.388" v="1202" actId="478"/>
          <ac:spMkLst>
            <pc:docMk/>
            <pc:sldMk cId="2768293903" sldId="423"/>
            <ac:spMk id="4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11:02.398" v="177"/>
          <ac:spMkLst>
            <pc:docMk/>
            <pc:sldMk cId="2768293903" sldId="423"/>
            <ac:spMk id="8" creationId="{00000000-0000-0000-0000-000000000000}"/>
          </ac:spMkLst>
        </pc:spChg>
      </pc:sldChg>
      <pc:sldChg chg="delSp modSp add">
        <pc:chgData name="MELNYK Sergii" userId="bce6d04c-6c61-463b-8be9-0cf2b4799e38" providerId="ADAL" clId="{BC461988-7C08-4A77-8FDF-334FA4658558}" dt="2020-12-16T13:55:23.358" v="1205" actId="478"/>
        <pc:sldMkLst>
          <pc:docMk/>
          <pc:sldMk cId="2174890242" sldId="424"/>
        </pc:sldMkLst>
        <pc:spChg chg="del">
          <ac:chgData name="MELNYK Sergii" userId="bce6d04c-6c61-463b-8be9-0cf2b4799e38" providerId="ADAL" clId="{BC461988-7C08-4A77-8FDF-334FA4658558}" dt="2020-12-16T13:55:23.358" v="1205" actId="478"/>
          <ac:spMkLst>
            <pc:docMk/>
            <pc:sldMk cId="2174890242" sldId="424"/>
            <ac:spMk id="3" creationId="{00000000-0000-0000-0000-000000000000}"/>
          </ac:spMkLst>
        </pc:spChg>
        <pc:spChg chg="del">
          <ac:chgData name="MELNYK Sergii" userId="bce6d04c-6c61-463b-8be9-0cf2b4799e38" providerId="ADAL" clId="{BC461988-7C08-4A77-8FDF-334FA4658558}" dt="2020-12-16T13:55:21.998" v="1204" actId="478"/>
          <ac:spMkLst>
            <pc:docMk/>
            <pc:sldMk cId="2174890242" sldId="424"/>
            <ac:spMk id="4" creationId="{00000000-0000-0000-0000-000000000000}"/>
          </ac:spMkLst>
        </pc:spChg>
        <pc:spChg chg="mod">
          <ac:chgData name="MELNYK Sergii" userId="bce6d04c-6c61-463b-8be9-0cf2b4799e38" providerId="ADAL" clId="{BC461988-7C08-4A77-8FDF-334FA4658558}" dt="2020-12-16T13:11:17.140" v="178"/>
          <ac:spMkLst>
            <pc:docMk/>
            <pc:sldMk cId="2174890242" sldId="424"/>
            <ac:spMk id="8" creationId="{00000000-0000-0000-0000-000000000000}"/>
          </ac:spMkLst>
        </pc:spChg>
      </pc:sldChg>
      <pc:sldChg chg="delSp add">
        <pc:chgData name="MELNYK Sergii" userId="bce6d04c-6c61-463b-8be9-0cf2b4799e38" providerId="ADAL" clId="{BC461988-7C08-4A77-8FDF-334FA4658558}" dt="2020-12-16T13:55:05.370" v="1197" actId="478"/>
        <pc:sldMkLst>
          <pc:docMk/>
          <pc:sldMk cId="1199935418" sldId="425"/>
        </pc:sldMkLst>
        <pc:spChg chg="del">
          <ac:chgData name="MELNYK Sergii" userId="bce6d04c-6c61-463b-8be9-0cf2b4799e38" providerId="ADAL" clId="{BC461988-7C08-4A77-8FDF-334FA4658558}" dt="2020-12-16T13:55:05.370" v="1197" actId="478"/>
          <ac:spMkLst>
            <pc:docMk/>
            <pc:sldMk cId="1199935418" sldId="425"/>
            <ac:spMk id="5" creationId="{00000000-0000-0000-0000-000000000000}"/>
          </ac:spMkLst>
        </pc:spChg>
      </pc:sldChg>
      <pc:sldChg chg="add del">
        <pc:chgData name="MELNYK Sergii" userId="bce6d04c-6c61-463b-8be9-0cf2b4799e38" providerId="ADAL" clId="{BC461988-7C08-4A77-8FDF-334FA4658558}" dt="2020-12-16T13:12:28.140" v="181" actId="2696"/>
        <pc:sldMkLst>
          <pc:docMk/>
          <pc:sldMk cId="3563017307" sldId="425"/>
        </pc:sldMkLst>
      </pc:sldChg>
      <pc:sldChg chg="delSp modSp add">
        <pc:chgData name="MELNYK Sergii" userId="bce6d04c-6c61-463b-8be9-0cf2b4799e38" providerId="ADAL" clId="{BC461988-7C08-4A77-8FDF-334FA4658558}" dt="2020-12-16T13:54:41.977" v="1190" actId="478"/>
        <pc:sldMkLst>
          <pc:docMk/>
          <pc:sldMk cId="3746554664" sldId="426"/>
        </pc:sldMkLst>
        <pc:spChg chg="del mod">
          <ac:chgData name="MELNYK Sergii" userId="bce6d04c-6c61-463b-8be9-0cf2b4799e38" providerId="ADAL" clId="{BC461988-7C08-4A77-8FDF-334FA4658558}" dt="2020-12-16T13:54:41.977" v="1190" actId="478"/>
          <ac:spMkLst>
            <pc:docMk/>
            <pc:sldMk cId="3746554664" sldId="426"/>
            <ac:spMk id="5" creationId="{00000000-0000-0000-0000-000000000000}"/>
          </ac:spMkLst>
        </pc:spChg>
      </pc:sldChg>
    </pc:docChg>
  </pc:docChgLst>
  <pc:docChgLst>
    <pc:chgData name="MELNYK Sergii" userId="bce6d04c-6c61-463b-8be9-0cf2b4799e38" providerId="ADAL" clId="{3B5159B8-7667-4C54-9A0E-1DF39905ADE7}"/>
    <pc:docChg chg="custSel modSld">
      <pc:chgData name="MELNYK Sergii" userId="bce6d04c-6c61-463b-8be9-0cf2b4799e38" providerId="ADAL" clId="{3B5159B8-7667-4C54-9A0E-1DF39905ADE7}" dt="2021-02-05T08:29:00.856" v="0" actId="313"/>
      <pc:docMkLst>
        <pc:docMk/>
      </pc:docMkLst>
      <pc:sldChg chg="modSp mod">
        <pc:chgData name="MELNYK Sergii" userId="bce6d04c-6c61-463b-8be9-0cf2b4799e38" providerId="ADAL" clId="{3B5159B8-7667-4C54-9A0E-1DF39905ADE7}" dt="2021-02-05T08:29:00.856" v="0" actId="313"/>
        <pc:sldMkLst>
          <pc:docMk/>
          <pc:sldMk cId="2211268361" sldId="342"/>
        </pc:sldMkLst>
        <pc:spChg chg="mod">
          <ac:chgData name="MELNYK Sergii" userId="bce6d04c-6c61-463b-8be9-0cf2b4799e38" providerId="ADAL" clId="{3B5159B8-7667-4C54-9A0E-1DF39905ADE7}" dt="2021-02-05T08:29:00.856" v="0" actId="313"/>
          <ac:spMkLst>
            <pc:docMk/>
            <pc:sldMk cId="2211268361" sldId="342"/>
            <ac:spMk id="2" creationId="{B9197E51-1F22-464F-864E-2C13B649A2F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8E728-EF96-4994-B2CF-0685413EAA2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D47EF049-CE72-481E-B91E-0664D7AC0B79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900" b="1" dirty="0">
            <a:solidFill>
              <a:schemeClr val="bg1"/>
            </a:solidFill>
          </a:endParaRPr>
        </a:p>
      </dgm:t>
    </dgm:pt>
    <dgm:pt modelId="{85D12BF0-2680-486B-BB45-AA52A2250812}" type="parTrans" cxnId="{9F36BF14-A967-4848-B886-343D75144A35}">
      <dgm:prSet/>
      <dgm:spPr/>
      <dgm:t>
        <a:bodyPr/>
        <a:lstStyle/>
        <a:p>
          <a:endParaRPr lang="fr-FR"/>
        </a:p>
      </dgm:t>
    </dgm:pt>
    <dgm:pt modelId="{B8A2E101-FD64-4CB6-BE79-EF945C9AF601}" type="sibTrans" cxnId="{9F36BF14-A967-4848-B886-343D75144A3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B811441D-E234-456B-B50D-16A474654FA8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100" b="1" dirty="0">
              <a:solidFill>
                <a:srgbClr val="FFFFFF"/>
              </a:solidFill>
            </a:rPr>
            <a:t>Сума спору</a:t>
          </a:r>
          <a:endParaRPr lang="fr-FR" sz="1100" b="1" dirty="0">
            <a:solidFill>
              <a:srgbClr val="FFFFFF"/>
            </a:solidFill>
          </a:endParaRPr>
        </a:p>
      </dgm:t>
    </dgm:pt>
    <dgm:pt modelId="{B5B63D19-14AD-4F87-83D7-7A5FC21DD023}" type="parTrans" cxnId="{33774EBD-20F6-49DF-A638-EDE23F1DE9AF}">
      <dgm:prSet/>
      <dgm:spPr/>
      <dgm:t>
        <a:bodyPr/>
        <a:lstStyle/>
        <a:p>
          <a:endParaRPr lang="fr-FR"/>
        </a:p>
      </dgm:t>
    </dgm:pt>
    <dgm:pt modelId="{5303DBE3-AFA9-47B4-9509-86F21DB3ACD0}" type="sibTrans" cxnId="{33774EBD-20F6-49DF-A638-EDE23F1DE9A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24F50DCE-F5EB-4817-B2D9-CA6DC10BD459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1100" b="1" dirty="0">
            <a:solidFill>
              <a:schemeClr val="bg1"/>
            </a:solidFill>
          </a:endParaRPr>
        </a:p>
      </dgm:t>
    </dgm:pt>
    <dgm:pt modelId="{F9952D6A-3395-4B2A-87A0-CC773E7A0CCB}" type="parTrans" cxnId="{712D95B5-07AE-4966-BD15-81A9840A8DBA}">
      <dgm:prSet/>
      <dgm:spPr/>
      <dgm:t>
        <a:bodyPr/>
        <a:lstStyle/>
        <a:p>
          <a:endParaRPr lang="fr-FR"/>
        </a:p>
      </dgm:t>
    </dgm:pt>
    <dgm:pt modelId="{16C24B00-A69C-45EA-8521-9BCE210BF416}" type="sibTrans" cxnId="{712D95B5-07AE-4966-BD15-81A9840A8DB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D75C4EEB-EB1E-4CE6-8022-6FBC5EC307EF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1100" b="1" dirty="0">
            <a:solidFill>
              <a:schemeClr val="bg1"/>
            </a:solidFill>
          </a:endParaRPr>
        </a:p>
      </dgm:t>
    </dgm:pt>
    <dgm:pt modelId="{3E7260C0-199B-48D2-A56B-17BB13EABA5B}" type="parTrans" cxnId="{6E3E2742-5110-4AEA-B34A-3AC82D83204F}">
      <dgm:prSet/>
      <dgm:spPr/>
      <dgm:t>
        <a:bodyPr/>
        <a:lstStyle/>
        <a:p>
          <a:endParaRPr lang="fr-FR"/>
        </a:p>
      </dgm:t>
    </dgm:pt>
    <dgm:pt modelId="{914092E0-2AD2-4B4C-BD38-8ABEF7E4AD8D}" type="sibTrans" cxnId="{6E3E2742-5110-4AEA-B34A-3AC82D83204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FF708739-2A27-4274-A1A3-AEAA92450ECC}">
      <dgm:prSet phldrT="[Text]" custT="1"/>
      <dgm:spPr/>
      <dgm:t>
        <a:bodyPr/>
        <a:lstStyle/>
        <a:p>
          <a:pPr algn="l"/>
          <a:r>
            <a:rPr lang="en-US" sz="1200" b="1" dirty="0">
              <a:solidFill>
                <a:srgbClr val="FFC000"/>
              </a:solidFill>
            </a:rPr>
            <a:t>US$ </a:t>
          </a:r>
          <a:r>
            <a:rPr lang="uk-UA" sz="1200" b="1">
              <a:solidFill>
                <a:srgbClr val="FFC000"/>
              </a:solidFill>
            </a:rPr>
            <a:t>2-3</a:t>
          </a:r>
          <a:r>
            <a:rPr lang="en-US" sz="1200" b="1">
              <a:solidFill>
                <a:srgbClr val="FFC000"/>
              </a:solidFill>
            </a:rPr>
            <a:t> </a:t>
          </a:r>
          <a:r>
            <a:rPr lang="uk-UA" sz="1200" b="1" dirty="0">
              <a:solidFill>
                <a:srgbClr val="FFC000"/>
              </a:solidFill>
            </a:rPr>
            <a:t>мільйони</a:t>
          </a:r>
          <a:endParaRPr lang="fr-FR" sz="1200" b="1" dirty="0">
            <a:solidFill>
              <a:srgbClr val="FFC000"/>
            </a:solidFill>
          </a:endParaRPr>
        </a:p>
      </dgm:t>
    </dgm:pt>
    <dgm:pt modelId="{A4FEB039-13F2-4C0A-8482-46217D01E183}" type="parTrans" cxnId="{098F4230-D324-4BCC-83D0-66B5194E2A2F}">
      <dgm:prSet/>
      <dgm:spPr/>
      <dgm:t>
        <a:bodyPr/>
        <a:lstStyle/>
        <a:p>
          <a:endParaRPr lang="fr-FR"/>
        </a:p>
      </dgm:t>
    </dgm:pt>
    <dgm:pt modelId="{B1EF4006-D016-4F0B-828C-4E3544BBC5BE}" type="sibTrans" cxnId="{098F4230-D324-4BCC-83D0-66B5194E2A2F}">
      <dgm:prSet/>
      <dgm:spPr/>
      <dgm:t>
        <a:bodyPr/>
        <a:lstStyle/>
        <a:p>
          <a:endParaRPr lang="fr-FR"/>
        </a:p>
      </dgm:t>
    </dgm:pt>
    <dgm:pt modelId="{1A813558-FA08-43C6-B5F6-054B88B1C21E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1100" b="1" dirty="0">
            <a:solidFill>
              <a:schemeClr val="bg1"/>
            </a:solidFill>
          </a:endParaRPr>
        </a:p>
      </dgm:t>
    </dgm:pt>
    <dgm:pt modelId="{CE4A98FE-562F-4D69-AEA0-85B8DF50DAAC}" type="parTrans" cxnId="{4B3BF05D-1464-4C85-8ADB-6E98F6A4C55F}">
      <dgm:prSet/>
      <dgm:spPr/>
      <dgm:t>
        <a:bodyPr/>
        <a:lstStyle/>
        <a:p>
          <a:endParaRPr lang="fr-FR"/>
        </a:p>
      </dgm:t>
    </dgm:pt>
    <dgm:pt modelId="{F66AE2F5-67B3-4824-93C2-2329C181EED1}" type="sibTrans" cxnId="{4B3BF05D-1464-4C85-8ADB-6E98F6A4C55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BD6382C5-CF34-4923-A0FD-FF2B14992745}" type="pres">
      <dgm:prSet presAssocID="{A0A8E728-EF96-4994-B2CF-0685413EAA25}" presName="Name0" presStyleCnt="0">
        <dgm:presLayoutVars>
          <dgm:chMax/>
          <dgm:chPref/>
          <dgm:dir/>
          <dgm:animLvl val="lvl"/>
        </dgm:presLayoutVars>
      </dgm:prSet>
      <dgm:spPr/>
    </dgm:pt>
    <dgm:pt modelId="{9DFD9ABF-4A72-4103-8079-90173A694B20}" type="pres">
      <dgm:prSet presAssocID="{D47EF049-CE72-481E-B91E-0664D7AC0B79}" presName="composite" presStyleCnt="0"/>
      <dgm:spPr/>
    </dgm:pt>
    <dgm:pt modelId="{BF2A57C2-7E27-4C71-8ED4-8784A0DD8246}" type="pres">
      <dgm:prSet presAssocID="{D47EF049-CE72-481E-B91E-0664D7AC0B79}" presName="Parent1" presStyleLbl="node1" presStyleIdx="0" presStyleCnt="10" custScaleX="103488" custLinFactNeighborX="12112" custLinFactNeighborY="-4744">
        <dgm:presLayoutVars>
          <dgm:chMax val="1"/>
          <dgm:chPref val="1"/>
          <dgm:bulletEnabled val="1"/>
        </dgm:presLayoutVars>
      </dgm:prSet>
      <dgm:spPr/>
    </dgm:pt>
    <dgm:pt modelId="{8132E617-A798-4E68-8C51-10DFA477BD88}" type="pres">
      <dgm:prSet presAssocID="{D47EF049-CE72-481E-B91E-0664D7AC0B79}" presName="Childtext1" presStyleLbl="revTx" presStyleIdx="0" presStyleCnt="5" custLinFactNeighborX="85815">
        <dgm:presLayoutVars>
          <dgm:chMax val="0"/>
          <dgm:chPref val="0"/>
          <dgm:bulletEnabled val="1"/>
        </dgm:presLayoutVars>
      </dgm:prSet>
      <dgm:spPr/>
    </dgm:pt>
    <dgm:pt modelId="{2FF2C2E6-B253-4A15-BFCC-850EFA6AEC59}" type="pres">
      <dgm:prSet presAssocID="{D47EF049-CE72-481E-B91E-0664D7AC0B79}" presName="BalanceSpacing" presStyleCnt="0"/>
      <dgm:spPr/>
    </dgm:pt>
    <dgm:pt modelId="{9D2FB57D-68DD-468C-B557-924DB7676E39}" type="pres">
      <dgm:prSet presAssocID="{D47EF049-CE72-481E-B91E-0664D7AC0B79}" presName="BalanceSpacing1" presStyleCnt="0"/>
      <dgm:spPr/>
    </dgm:pt>
    <dgm:pt modelId="{EB11866E-A124-4707-A116-5FC66A6AC0FD}" type="pres">
      <dgm:prSet presAssocID="{B8A2E101-FD64-4CB6-BE79-EF945C9AF601}" presName="Accent1Text" presStyleLbl="node1" presStyleIdx="1" presStyleCnt="10"/>
      <dgm:spPr/>
    </dgm:pt>
    <dgm:pt modelId="{EDBE8FAB-7E94-49FA-AF0D-55D537C02E56}" type="pres">
      <dgm:prSet presAssocID="{B8A2E101-FD64-4CB6-BE79-EF945C9AF601}" presName="spaceBetweenRectangles" presStyleCnt="0"/>
      <dgm:spPr/>
    </dgm:pt>
    <dgm:pt modelId="{B30FDFAC-CC0A-4AA7-84D0-7EE124434309}" type="pres">
      <dgm:prSet presAssocID="{B811441D-E234-456B-B50D-16A474654FA8}" presName="composite" presStyleCnt="0"/>
      <dgm:spPr/>
    </dgm:pt>
    <dgm:pt modelId="{0A44131E-3B17-4477-9E24-B2CD1B00E506}" type="pres">
      <dgm:prSet presAssocID="{B811441D-E234-456B-B50D-16A474654FA8}" presName="Parent1" presStyleLbl="node1" presStyleIdx="2" presStyleCnt="10" custScaleX="104682" custLinFactNeighborX="-9486">
        <dgm:presLayoutVars>
          <dgm:chMax val="1"/>
          <dgm:chPref val="1"/>
          <dgm:bulletEnabled val="1"/>
        </dgm:presLayoutVars>
      </dgm:prSet>
      <dgm:spPr/>
    </dgm:pt>
    <dgm:pt modelId="{DA5039A0-2CB3-4C87-9B43-E43643F3B3AA}" type="pres">
      <dgm:prSet presAssocID="{B811441D-E234-456B-B50D-16A474654FA8}" presName="Childtext1" presStyleLbl="revTx" presStyleIdx="1" presStyleCnt="5" custScaleX="149964" custLinFactNeighborX="-74098" custLinFactNeighborY="4014">
        <dgm:presLayoutVars>
          <dgm:chMax val="0"/>
          <dgm:chPref val="0"/>
          <dgm:bulletEnabled val="1"/>
        </dgm:presLayoutVars>
      </dgm:prSet>
      <dgm:spPr/>
    </dgm:pt>
    <dgm:pt modelId="{A0A0D5C5-04EF-43F0-AF3D-145E3DF0A575}" type="pres">
      <dgm:prSet presAssocID="{B811441D-E234-456B-B50D-16A474654FA8}" presName="BalanceSpacing" presStyleCnt="0"/>
      <dgm:spPr/>
    </dgm:pt>
    <dgm:pt modelId="{39B53066-5D4B-456E-9812-E6B8A4942704}" type="pres">
      <dgm:prSet presAssocID="{B811441D-E234-456B-B50D-16A474654FA8}" presName="BalanceSpacing1" presStyleCnt="0"/>
      <dgm:spPr/>
    </dgm:pt>
    <dgm:pt modelId="{2D29E6A1-CDB0-4F2E-A814-17097236F7C9}" type="pres">
      <dgm:prSet presAssocID="{5303DBE3-AFA9-47B4-9509-86F21DB3ACD0}" presName="Accent1Text" presStyleLbl="node1" presStyleIdx="3" presStyleCnt="10" custScaleX="98298" custLinFactNeighborX="-4314" custLinFactNeighborY="2861"/>
      <dgm:spPr/>
    </dgm:pt>
    <dgm:pt modelId="{EA3ABC35-70AD-425B-8033-A8CC6BA85B68}" type="pres">
      <dgm:prSet presAssocID="{5303DBE3-AFA9-47B4-9509-86F21DB3ACD0}" presName="spaceBetweenRectangles" presStyleCnt="0"/>
      <dgm:spPr/>
    </dgm:pt>
    <dgm:pt modelId="{36A1D704-AEAD-4C85-9CC4-9DFE67555440}" type="pres">
      <dgm:prSet presAssocID="{24F50DCE-F5EB-4817-B2D9-CA6DC10BD459}" presName="composite" presStyleCnt="0"/>
      <dgm:spPr/>
    </dgm:pt>
    <dgm:pt modelId="{49E89D71-E912-486E-8955-74B6EE8C91EE}" type="pres">
      <dgm:prSet presAssocID="{24F50DCE-F5EB-4817-B2D9-CA6DC10BD459}" presName="Parent1" presStyleLbl="node1" presStyleIdx="4" presStyleCnt="10" custLinFactNeighborX="9922" custLinFactNeighborY="1585">
        <dgm:presLayoutVars>
          <dgm:chMax val="1"/>
          <dgm:chPref val="1"/>
          <dgm:bulletEnabled val="1"/>
        </dgm:presLayoutVars>
      </dgm:prSet>
      <dgm:spPr/>
    </dgm:pt>
    <dgm:pt modelId="{DE00BA8F-0FFE-4A12-BA9D-7587B832FBAB}" type="pres">
      <dgm:prSet presAssocID="{24F50DCE-F5EB-4817-B2D9-CA6DC10BD459}" presName="Childtext1" presStyleLbl="revTx" presStyleIdx="2" presStyleCnt="5" custScaleX="122560" custLinFactNeighborX="27082" custLinFactNeighborY="-566">
        <dgm:presLayoutVars>
          <dgm:chMax val="0"/>
          <dgm:chPref val="0"/>
          <dgm:bulletEnabled val="1"/>
        </dgm:presLayoutVars>
      </dgm:prSet>
      <dgm:spPr/>
    </dgm:pt>
    <dgm:pt modelId="{8F2CC6C0-A3EE-4BD9-A8B5-D762A7568861}" type="pres">
      <dgm:prSet presAssocID="{24F50DCE-F5EB-4817-B2D9-CA6DC10BD459}" presName="BalanceSpacing" presStyleCnt="0"/>
      <dgm:spPr/>
    </dgm:pt>
    <dgm:pt modelId="{63CD6060-980D-4A9E-A71C-823AB0E8257C}" type="pres">
      <dgm:prSet presAssocID="{24F50DCE-F5EB-4817-B2D9-CA6DC10BD459}" presName="BalanceSpacing1" presStyleCnt="0"/>
      <dgm:spPr/>
    </dgm:pt>
    <dgm:pt modelId="{68817E9A-012B-40EA-8ED3-735082E0A9AD}" type="pres">
      <dgm:prSet presAssocID="{16C24B00-A69C-45EA-8521-9BCE210BF416}" presName="Accent1Text" presStyleLbl="node1" presStyleIdx="5" presStyleCnt="10" custLinFactNeighborX="-13848" custLinFactNeighborY="-3857"/>
      <dgm:spPr/>
    </dgm:pt>
    <dgm:pt modelId="{F449E396-8610-4D56-BE15-1BB1888E351F}" type="pres">
      <dgm:prSet presAssocID="{16C24B00-A69C-45EA-8521-9BCE210BF416}" presName="spaceBetweenRectangles" presStyleCnt="0"/>
      <dgm:spPr/>
    </dgm:pt>
    <dgm:pt modelId="{EF01F6F1-058F-4CFE-81CF-4C189AE0CBB8}" type="pres">
      <dgm:prSet presAssocID="{D75C4EEB-EB1E-4CE6-8022-6FBC5EC307EF}" presName="composite" presStyleCnt="0"/>
      <dgm:spPr/>
    </dgm:pt>
    <dgm:pt modelId="{9802F9D8-758D-4978-B4B8-30ED04366E34}" type="pres">
      <dgm:prSet presAssocID="{D75C4EEB-EB1E-4CE6-8022-6FBC5EC307EF}" presName="Parent1" presStyleLbl="node1" presStyleIdx="6" presStyleCnt="10" custLinFactNeighborX="-16746" custLinFactNeighborY="3665">
        <dgm:presLayoutVars>
          <dgm:chMax val="1"/>
          <dgm:chPref val="1"/>
          <dgm:bulletEnabled val="1"/>
        </dgm:presLayoutVars>
      </dgm:prSet>
      <dgm:spPr/>
    </dgm:pt>
    <dgm:pt modelId="{C7D04902-8DE0-4EBF-B443-DEE365578C2C}" type="pres">
      <dgm:prSet presAssocID="{D75C4EEB-EB1E-4CE6-8022-6FBC5EC307EF}" presName="Childtext1" presStyleLbl="revTx" presStyleIdx="3" presStyleCnt="5" custScaleX="96147" custLinFactNeighborX="-16293" custLinFactNeighborY="7468">
        <dgm:presLayoutVars>
          <dgm:chMax val="0"/>
          <dgm:chPref val="0"/>
          <dgm:bulletEnabled val="1"/>
        </dgm:presLayoutVars>
      </dgm:prSet>
      <dgm:spPr/>
    </dgm:pt>
    <dgm:pt modelId="{709DD51F-8135-47DD-A3BA-A103E6E07404}" type="pres">
      <dgm:prSet presAssocID="{D75C4EEB-EB1E-4CE6-8022-6FBC5EC307EF}" presName="BalanceSpacing" presStyleCnt="0"/>
      <dgm:spPr/>
    </dgm:pt>
    <dgm:pt modelId="{382AA3FB-A56E-4659-ACD4-D5DC502BBEC9}" type="pres">
      <dgm:prSet presAssocID="{D75C4EEB-EB1E-4CE6-8022-6FBC5EC307EF}" presName="BalanceSpacing1" presStyleCnt="0"/>
      <dgm:spPr/>
    </dgm:pt>
    <dgm:pt modelId="{5EF9A22D-5CD7-4DC7-A3D8-781C307BB450}" type="pres">
      <dgm:prSet presAssocID="{914092E0-2AD2-4B4C-BD38-8ABEF7E4AD8D}" presName="Accent1Text" presStyleLbl="node1" presStyleIdx="7" presStyleCnt="10" custLinFactNeighborX="12043" custLinFactNeighborY="724"/>
      <dgm:spPr/>
    </dgm:pt>
    <dgm:pt modelId="{3ACFEBC9-E52C-4F68-8044-2F6576799184}" type="pres">
      <dgm:prSet presAssocID="{914092E0-2AD2-4B4C-BD38-8ABEF7E4AD8D}" presName="spaceBetweenRectangles" presStyleCnt="0"/>
      <dgm:spPr/>
    </dgm:pt>
    <dgm:pt modelId="{4617CD3B-3DCB-4181-BC6A-1219D827181D}" type="pres">
      <dgm:prSet presAssocID="{1A813558-FA08-43C6-B5F6-054B88B1C21E}" presName="composite" presStyleCnt="0"/>
      <dgm:spPr/>
    </dgm:pt>
    <dgm:pt modelId="{E3DF317B-6580-40EB-8382-79242F17721E}" type="pres">
      <dgm:prSet presAssocID="{1A813558-FA08-43C6-B5F6-054B88B1C21E}" presName="Parent1" presStyleLbl="node1" presStyleIdx="8" presStyleCnt="10" custScaleX="93795">
        <dgm:presLayoutVars>
          <dgm:chMax val="1"/>
          <dgm:chPref val="1"/>
          <dgm:bulletEnabled val="1"/>
        </dgm:presLayoutVars>
      </dgm:prSet>
      <dgm:spPr/>
    </dgm:pt>
    <dgm:pt modelId="{63F346C9-06C4-410B-84C5-9BB082BF868C}" type="pres">
      <dgm:prSet presAssocID="{1A813558-FA08-43C6-B5F6-054B88B1C21E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4C6CF10-EF69-4854-A599-76ACD49CED8A}" type="pres">
      <dgm:prSet presAssocID="{1A813558-FA08-43C6-B5F6-054B88B1C21E}" presName="BalanceSpacing" presStyleCnt="0"/>
      <dgm:spPr/>
    </dgm:pt>
    <dgm:pt modelId="{631F8F87-B89F-495B-BF23-7CF32CECE700}" type="pres">
      <dgm:prSet presAssocID="{1A813558-FA08-43C6-B5F6-054B88B1C21E}" presName="BalanceSpacing1" presStyleCnt="0"/>
      <dgm:spPr/>
    </dgm:pt>
    <dgm:pt modelId="{B78CBA0A-B76A-407C-AFB2-D8B2F0830FFD}" type="pres">
      <dgm:prSet presAssocID="{F66AE2F5-67B3-4824-93C2-2329C181EED1}" presName="Accent1Text" presStyleLbl="node1" presStyleIdx="9" presStyleCnt="10" custScaleX="94606" custScaleY="93723" custLinFactNeighborX="-17421" custLinFactNeighborY="7647"/>
      <dgm:spPr/>
    </dgm:pt>
  </dgm:ptLst>
  <dgm:cxnLst>
    <dgm:cxn modelId="{93B94201-B8BF-402F-9C41-80F31D09836B}" type="presOf" srcId="{A0A8E728-EF96-4994-B2CF-0685413EAA25}" destId="{BD6382C5-CF34-4923-A0FD-FF2B14992745}" srcOrd="0" destOrd="0" presId="urn:microsoft.com/office/officeart/2008/layout/AlternatingHexagons"/>
    <dgm:cxn modelId="{9F36BF14-A967-4848-B886-343D75144A35}" srcId="{A0A8E728-EF96-4994-B2CF-0685413EAA25}" destId="{D47EF049-CE72-481E-B91E-0664D7AC0B79}" srcOrd="0" destOrd="0" parTransId="{85D12BF0-2680-486B-BB45-AA52A2250812}" sibTransId="{B8A2E101-FD64-4CB6-BE79-EF945C9AF601}"/>
    <dgm:cxn modelId="{098F4230-D324-4BCC-83D0-66B5194E2A2F}" srcId="{B811441D-E234-456B-B50D-16A474654FA8}" destId="{FF708739-2A27-4274-A1A3-AEAA92450ECC}" srcOrd="0" destOrd="0" parTransId="{A4FEB039-13F2-4C0A-8482-46217D01E183}" sibTransId="{B1EF4006-D016-4F0B-828C-4E3544BBC5BE}"/>
    <dgm:cxn modelId="{3FB4113F-1E7A-46DA-9482-A62CC7A17B6C}" type="presOf" srcId="{24F50DCE-F5EB-4817-B2D9-CA6DC10BD459}" destId="{49E89D71-E912-486E-8955-74B6EE8C91EE}" srcOrd="0" destOrd="0" presId="urn:microsoft.com/office/officeart/2008/layout/AlternatingHexagons"/>
    <dgm:cxn modelId="{4B3BF05D-1464-4C85-8ADB-6E98F6A4C55F}" srcId="{A0A8E728-EF96-4994-B2CF-0685413EAA25}" destId="{1A813558-FA08-43C6-B5F6-054B88B1C21E}" srcOrd="4" destOrd="0" parTransId="{CE4A98FE-562F-4D69-AEA0-85B8DF50DAAC}" sibTransId="{F66AE2F5-67B3-4824-93C2-2329C181EED1}"/>
    <dgm:cxn modelId="{5BC61F5F-6C0F-4687-B3BA-135758ABEA2E}" type="presOf" srcId="{914092E0-2AD2-4B4C-BD38-8ABEF7E4AD8D}" destId="{5EF9A22D-5CD7-4DC7-A3D8-781C307BB450}" srcOrd="0" destOrd="0" presId="urn:microsoft.com/office/officeart/2008/layout/AlternatingHexagons"/>
    <dgm:cxn modelId="{6E3E2742-5110-4AEA-B34A-3AC82D83204F}" srcId="{A0A8E728-EF96-4994-B2CF-0685413EAA25}" destId="{D75C4EEB-EB1E-4CE6-8022-6FBC5EC307EF}" srcOrd="3" destOrd="0" parTransId="{3E7260C0-199B-48D2-A56B-17BB13EABA5B}" sibTransId="{914092E0-2AD2-4B4C-BD38-8ABEF7E4AD8D}"/>
    <dgm:cxn modelId="{AB0F2165-CF8B-4B93-A634-E134530A8547}" type="presOf" srcId="{F66AE2F5-67B3-4824-93C2-2329C181EED1}" destId="{B78CBA0A-B76A-407C-AFB2-D8B2F0830FFD}" srcOrd="0" destOrd="0" presId="urn:microsoft.com/office/officeart/2008/layout/AlternatingHexagons"/>
    <dgm:cxn modelId="{4BC0F147-7CFC-41B3-AAAF-57616CF2467E}" type="presOf" srcId="{16C24B00-A69C-45EA-8521-9BCE210BF416}" destId="{68817E9A-012B-40EA-8ED3-735082E0A9AD}" srcOrd="0" destOrd="0" presId="urn:microsoft.com/office/officeart/2008/layout/AlternatingHexagons"/>
    <dgm:cxn modelId="{BF37FA49-B4EF-4CDD-8B04-28B9BF5115E0}" type="presOf" srcId="{1A813558-FA08-43C6-B5F6-054B88B1C21E}" destId="{E3DF317B-6580-40EB-8382-79242F17721E}" srcOrd="0" destOrd="0" presId="urn:microsoft.com/office/officeart/2008/layout/AlternatingHexagons"/>
    <dgm:cxn modelId="{3CE55E6A-AF97-457E-99B4-5C4EBF3CF629}" type="presOf" srcId="{B8A2E101-FD64-4CB6-BE79-EF945C9AF601}" destId="{EB11866E-A124-4707-A116-5FC66A6AC0FD}" srcOrd="0" destOrd="0" presId="urn:microsoft.com/office/officeart/2008/layout/AlternatingHexagons"/>
    <dgm:cxn modelId="{F27F2783-45D2-4557-BAF4-550BB32D3742}" type="presOf" srcId="{B811441D-E234-456B-B50D-16A474654FA8}" destId="{0A44131E-3B17-4477-9E24-B2CD1B00E506}" srcOrd="0" destOrd="0" presId="urn:microsoft.com/office/officeart/2008/layout/AlternatingHexagons"/>
    <dgm:cxn modelId="{26D121A5-70B0-4FA5-87F3-CEBF3CD4E261}" type="presOf" srcId="{FF708739-2A27-4274-A1A3-AEAA92450ECC}" destId="{DA5039A0-2CB3-4C87-9B43-E43643F3B3AA}" srcOrd="0" destOrd="0" presId="urn:microsoft.com/office/officeart/2008/layout/AlternatingHexagons"/>
    <dgm:cxn modelId="{712D95B5-07AE-4966-BD15-81A9840A8DBA}" srcId="{A0A8E728-EF96-4994-B2CF-0685413EAA25}" destId="{24F50DCE-F5EB-4817-B2D9-CA6DC10BD459}" srcOrd="2" destOrd="0" parTransId="{F9952D6A-3395-4B2A-87A0-CC773E7A0CCB}" sibTransId="{16C24B00-A69C-45EA-8521-9BCE210BF416}"/>
    <dgm:cxn modelId="{33774EBD-20F6-49DF-A638-EDE23F1DE9AF}" srcId="{A0A8E728-EF96-4994-B2CF-0685413EAA25}" destId="{B811441D-E234-456B-B50D-16A474654FA8}" srcOrd="1" destOrd="0" parTransId="{B5B63D19-14AD-4F87-83D7-7A5FC21DD023}" sibTransId="{5303DBE3-AFA9-47B4-9509-86F21DB3ACD0}"/>
    <dgm:cxn modelId="{994D4DD5-3A62-4A7E-9B80-0F084BBDEBE0}" type="presOf" srcId="{D75C4EEB-EB1E-4CE6-8022-6FBC5EC307EF}" destId="{9802F9D8-758D-4978-B4B8-30ED04366E34}" srcOrd="0" destOrd="0" presId="urn:microsoft.com/office/officeart/2008/layout/AlternatingHexagons"/>
    <dgm:cxn modelId="{96BFFADD-08DE-4576-9B01-82988AF2B81E}" type="presOf" srcId="{D47EF049-CE72-481E-B91E-0664D7AC0B79}" destId="{BF2A57C2-7E27-4C71-8ED4-8784A0DD8246}" srcOrd="0" destOrd="0" presId="urn:microsoft.com/office/officeart/2008/layout/AlternatingHexagons"/>
    <dgm:cxn modelId="{967DDDED-B2F1-42B5-AA02-C8FAB59B25A9}" type="presOf" srcId="{5303DBE3-AFA9-47B4-9509-86F21DB3ACD0}" destId="{2D29E6A1-CDB0-4F2E-A814-17097236F7C9}" srcOrd="0" destOrd="0" presId="urn:microsoft.com/office/officeart/2008/layout/AlternatingHexagons"/>
    <dgm:cxn modelId="{DAF989E8-322B-47A0-9E72-E2B343864DA3}" type="presParOf" srcId="{BD6382C5-CF34-4923-A0FD-FF2B14992745}" destId="{9DFD9ABF-4A72-4103-8079-90173A694B20}" srcOrd="0" destOrd="0" presId="urn:microsoft.com/office/officeart/2008/layout/AlternatingHexagons"/>
    <dgm:cxn modelId="{40AB0C1F-557A-4A1C-9F70-5012FA4552B0}" type="presParOf" srcId="{9DFD9ABF-4A72-4103-8079-90173A694B20}" destId="{BF2A57C2-7E27-4C71-8ED4-8784A0DD8246}" srcOrd="0" destOrd="0" presId="urn:microsoft.com/office/officeart/2008/layout/AlternatingHexagons"/>
    <dgm:cxn modelId="{9EBE95D7-6306-43CC-AB67-70E4294860CE}" type="presParOf" srcId="{9DFD9ABF-4A72-4103-8079-90173A694B20}" destId="{8132E617-A798-4E68-8C51-10DFA477BD88}" srcOrd="1" destOrd="0" presId="urn:microsoft.com/office/officeart/2008/layout/AlternatingHexagons"/>
    <dgm:cxn modelId="{F758C2EC-3756-4C51-96C7-44AB43C634E0}" type="presParOf" srcId="{9DFD9ABF-4A72-4103-8079-90173A694B20}" destId="{2FF2C2E6-B253-4A15-BFCC-850EFA6AEC59}" srcOrd="2" destOrd="0" presId="urn:microsoft.com/office/officeart/2008/layout/AlternatingHexagons"/>
    <dgm:cxn modelId="{F3040973-3BFE-4F94-B536-BF89B571B290}" type="presParOf" srcId="{9DFD9ABF-4A72-4103-8079-90173A694B20}" destId="{9D2FB57D-68DD-468C-B557-924DB7676E39}" srcOrd="3" destOrd="0" presId="urn:microsoft.com/office/officeart/2008/layout/AlternatingHexagons"/>
    <dgm:cxn modelId="{0DDEA026-25B4-49CB-ABAF-0408295D184E}" type="presParOf" srcId="{9DFD9ABF-4A72-4103-8079-90173A694B20}" destId="{EB11866E-A124-4707-A116-5FC66A6AC0FD}" srcOrd="4" destOrd="0" presId="urn:microsoft.com/office/officeart/2008/layout/AlternatingHexagons"/>
    <dgm:cxn modelId="{EBE52AC1-C584-4534-ABDC-9298F0FA6F79}" type="presParOf" srcId="{BD6382C5-CF34-4923-A0FD-FF2B14992745}" destId="{EDBE8FAB-7E94-49FA-AF0D-55D537C02E56}" srcOrd="1" destOrd="0" presId="urn:microsoft.com/office/officeart/2008/layout/AlternatingHexagons"/>
    <dgm:cxn modelId="{8BD73086-73C8-4026-8A45-4B0C2ABA5B5E}" type="presParOf" srcId="{BD6382C5-CF34-4923-A0FD-FF2B14992745}" destId="{B30FDFAC-CC0A-4AA7-84D0-7EE124434309}" srcOrd="2" destOrd="0" presId="urn:microsoft.com/office/officeart/2008/layout/AlternatingHexagons"/>
    <dgm:cxn modelId="{D6BAC8F3-886A-460E-8C70-07E922E94D0A}" type="presParOf" srcId="{B30FDFAC-CC0A-4AA7-84D0-7EE124434309}" destId="{0A44131E-3B17-4477-9E24-B2CD1B00E506}" srcOrd="0" destOrd="0" presId="urn:microsoft.com/office/officeart/2008/layout/AlternatingHexagons"/>
    <dgm:cxn modelId="{4190C120-CDC7-45B3-872F-F003A21F5668}" type="presParOf" srcId="{B30FDFAC-CC0A-4AA7-84D0-7EE124434309}" destId="{DA5039A0-2CB3-4C87-9B43-E43643F3B3AA}" srcOrd="1" destOrd="0" presId="urn:microsoft.com/office/officeart/2008/layout/AlternatingHexagons"/>
    <dgm:cxn modelId="{2AE8FC1B-A057-49E6-AE41-471DCD9FE703}" type="presParOf" srcId="{B30FDFAC-CC0A-4AA7-84D0-7EE124434309}" destId="{A0A0D5C5-04EF-43F0-AF3D-145E3DF0A575}" srcOrd="2" destOrd="0" presId="urn:microsoft.com/office/officeart/2008/layout/AlternatingHexagons"/>
    <dgm:cxn modelId="{837C79BF-F630-4309-8411-C0F5F9E8EC39}" type="presParOf" srcId="{B30FDFAC-CC0A-4AA7-84D0-7EE124434309}" destId="{39B53066-5D4B-456E-9812-E6B8A4942704}" srcOrd="3" destOrd="0" presId="urn:microsoft.com/office/officeart/2008/layout/AlternatingHexagons"/>
    <dgm:cxn modelId="{2FE1C106-8E20-4F45-99B4-80D55CF9D030}" type="presParOf" srcId="{B30FDFAC-CC0A-4AA7-84D0-7EE124434309}" destId="{2D29E6A1-CDB0-4F2E-A814-17097236F7C9}" srcOrd="4" destOrd="0" presId="urn:microsoft.com/office/officeart/2008/layout/AlternatingHexagons"/>
    <dgm:cxn modelId="{74249046-307B-48D6-8A24-1C25C94BE669}" type="presParOf" srcId="{BD6382C5-CF34-4923-A0FD-FF2B14992745}" destId="{EA3ABC35-70AD-425B-8033-A8CC6BA85B68}" srcOrd="3" destOrd="0" presId="urn:microsoft.com/office/officeart/2008/layout/AlternatingHexagons"/>
    <dgm:cxn modelId="{E2CA75FD-2B8D-49CE-9871-B42FB45CAD2C}" type="presParOf" srcId="{BD6382C5-CF34-4923-A0FD-FF2B14992745}" destId="{36A1D704-AEAD-4C85-9CC4-9DFE67555440}" srcOrd="4" destOrd="0" presId="urn:microsoft.com/office/officeart/2008/layout/AlternatingHexagons"/>
    <dgm:cxn modelId="{70A4D0E6-E971-425F-80F7-265D1132AC5E}" type="presParOf" srcId="{36A1D704-AEAD-4C85-9CC4-9DFE67555440}" destId="{49E89D71-E912-486E-8955-74B6EE8C91EE}" srcOrd="0" destOrd="0" presId="urn:microsoft.com/office/officeart/2008/layout/AlternatingHexagons"/>
    <dgm:cxn modelId="{E894244C-3B19-43ED-AD1B-751E48F93BE3}" type="presParOf" srcId="{36A1D704-AEAD-4C85-9CC4-9DFE67555440}" destId="{DE00BA8F-0FFE-4A12-BA9D-7587B832FBAB}" srcOrd="1" destOrd="0" presId="urn:microsoft.com/office/officeart/2008/layout/AlternatingHexagons"/>
    <dgm:cxn modelId="{15B5F840-E55A-4B31-B406-D1BE9018AAE1}" type="presParOf" srcId="{36A1D704-AEAD-4C85-9CC4-9DFE67555440}" destId="{8F2CC6C0-A3EE-4BD9-A8B5-D762A7568861}" srcOrd="2" destOrd="0" presId="urn:microsoft.com/office/officeart/2008/layout/AlternatingHexagons"/>
    <dgm:cxn modelId="{578BC308-87CD-494B-B41A-6846FD08F991}" type="presParOf" srcId="{36A1D704-AEAD-4C85-9CC4-9DFE67555440}" destId="{63CD6060-980D-4A9E-A71C-823AB0E8257C}" srcOrd="3" destOrd="0" presId="urn:microsoft.com/office/officeart/2008/layout/AlternatingHexagons"/>
    <dgm:cxn modelId="{CE3BBB75-23AA-4CCC-9E78-D42813A0B2CD}" type="presParOf" srcId="{36A1D704-AEAD-4C85-9CC4-9DFE67555440}" destId="{68817E9A-012B-40EA-8ED3-735082E0A9AD}" srcOrd="4" destOrd="0" presId="urn:microsoft.com/office/officeart/2008/layout/AlternatingHexagons"/>
    <dgm:cxn modelId="{0FBDC8C2-E68C-4222-9E8E-600C40010DF6}" type="presParOf" srcId="{BD6382C5-CF34-4923-A0FD-FF2B14992745}" destId="{F449E396-8610-4D56-BE15-1BB1888E351F}" srcOrd="5" destOrd="0" presId="urn:microsoft.com/office/officeart/2008/layout/AlternatingHexagons"/>
    <dgm:cxn modelId="{79B110DF-5B60-4E7C-A187-901EECFABCA5}" type="presParOf" srcId="{BD6382C5-CF34-4923-A0FD-FF2B14992745}" destId="{EF01F6F1-058F-4CFE-81CF-4C189AE0CBB8}" srcOrd="6" destOrd="0" presId="urn:microsoft.com/office/officeart/2008/layout/AlternatingHexagons"/>
    <dgm:cxn modelId="{0AD9746F-2803-49EC-8205-D90AEAC2A6AC}" type="presParOf" srcId="{EF01F6F1-058F-4CFE-81CF-4C189AE0CBB8}" destId="{9802F9D8-758D-4978-B4B8-30ED04366E34}" srcOrd="0" destOrd="0" presId="urn:microsoft.com/office/officeart/2008/layout/AlternatingHexagons"/>
    <dgm:cxn modelId="{33D73C66-3D1B-447A-A52A-C2F01E186891}" type="presParOf" srcId="{EF01F6F1-058F-4CFE-81CF-4C189AE0CBB8}" destId="{C7D04902-8DE0-4EBF-B443-DEE365578C2C}" srcOrd="1" destOrd="0" presId="urn:microsoft.com/office/officeart/2008/layout/AlternatingHexagons"/>
    <dgm:cxn modelId="{E87A37CC-DAFB-4624-BA6C-41E04CA3A0B0}" type="presParOf" srcId="{EF01F6F1-058F-4CFE-81CF-4C189AE0CBB8}" destId="{709DD51F-8135-47DD-A3BA-A103E6E07404}" srcOrd="2" destOrd="0" presId="urn:microsoft.com/office/officeart/2008/layout/AlternatingHexagons"/>
    <dgm:cxn modelId="{4FAD28F6-FEB5-4543-9FAF-D0336D9B0EB3}" type="presParOf" srcId="{EF01F6F1-058F-4CFE-81CF-4C189AE0CBB8}" destId="{382AA3FB-A56E-4659-ACD4-D5DC502BBEC9}" srcOrd="3" destOrd="0" presId="urn:microsoft.com/office/officeart/2008/layout/AlternatingHexagons"/>
    <dgm:cxn modelId="{B5DAB20D-D65F-4C0A-ADCD-49E49738ABC8}" type="presParOf" srcId="{EF01F6F1-058F-4CFE-81CF-4C189AE0CBB8}" destId="{5EF9A22D-5CD7-4DC7-A3D8-781C307BB450}" srcOrd="4" destOrd="0" presId="urn:microsoft.com/office/officeart/2008/layout/AlternatingHexagons"/>
    <dgm:cxn modelId="{FFCCBBC4-ED3C-4467-953D-FBBB56C062DA}" type="presParOf" srcId="{BD6382C5-CF34-4923-A0FD-FF2B14992745}" destId="{3ACFEBC9-E52C-4F68-8044-2F6576799184}" srcOrd="7" destOrd="0" presId="urn:microsoft.com/office/officeart/2008/layout/AlternatingHexagons"/>
    <dgm:cxn modelId="{B8DF34B0-3A12-43EF-9258-CC681C0C22AB}" type="presParOf" srcId="{BD6382C5-CF34-4923-A0FD-FF2B14992745}" destId="{4617CD3B-3DCB-4181-BC6A-1219D827181D}" srcOrd="8" destOrd="0" presId="urn:microsoft.com/office/officeart/2008/layout/AlternatingHexagons"/>
    <dgm:cxn modelId="{A4137EEE-FC38-4A6C-AB51-18F5D00B2839}" type="presParOf" srcId="{4617CD3B-3DCB-4181-BC6A-1219D827181D}" destId="{E3DF317B-6580-40EB-8382-79242F17721E}" srcOrd="0" destOrd="0" presId="urn:microsoft.com/office/officeart/2008/layout/AlternatingHexagons"/>
    <dgm:cxn modelId="{43AC9B08-4AA2-443B-BE93-E6DDB7862C48}" type="presParOf" srcId="{4617CD3B-3DCB-4181-BC6A-1219D827181D}" destId="{63F346C9-06C4-410B-84C5-9BB082BF868C}" srcOrd="1" destOrd="0" presId="urn:microsoft.com/office/officeart/2008/layout/AlternatingHexagons"/>
    <dgm:cxn modelId="{C7688856-0A36-42A7-9AB2-EF0A571ABED2}" type="presParOf" srcId="{4617CD3B-3DCB-4181-BC6A-1219D827181D}" destId="{C4C6CF10-EF69-4854-A599-76ACD49CED8A}" srcOrd="2" destOrd="0" presId="urn:microsoft.com/office/officeart/2008/layout/AlternatingHexagons"/>
    <dgm:cxn modelId="{A0AE6911-70F1-4D5A-AAC3-02A625209B1C}" type="presParOf" srcId="{4617CD3B-3DCB-4181-BC6A-1219D827181D}" destId="{631F8F87-B89F-495B-BF23-7CF32CECE700}" srcOrd="3" destOrd="0" presId="urn:microsoft.com/office/officeart/2008/layout/AlternatingHexagons"/>
    <dgm:cxn modelId="{2023C866-F9ED-4FC3-B125-074C36FD1749}" type="presParOf" srcId="{4617CD3B-3DCB-4181-BC6A-1219D827181D}" destId="{B78CBA0A-B76A-407C-AFB2-D8B2F0830FF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57C2-7E27-4C71-8ED4-8784A0DD8246}">
      <dsp:nvSpPr>
        <dsp:cNvPr id="0" name=""/>
        <dsp:cNvSpPr/>
      </dsp:nvSpPr>
      <dsp:spPr>
        <a:xfrm rot="5400000">
          <a:off x="3705606" y="43572"/>
          <a:ext cx="874470" cy="787325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b="1" kern="1200" dirty="0">
            <a:solidFill>
              <a:schemeClr val="bg1"/>
            </a:solidFill>
          </a:endParaRPr>
        </a:p>
      </dsp:txBody>
      <dsp:txXfrm rot="-5400000">
        <a:off x="3873860" y="138483"/>
        <a:ext cx="537961" cy="597504"/>
      </dsp:txXfrm>
    </dsp:sp>
    <dsp:sp modelId="{8132E617-A798-4E68-8C51-10DFA477BD88}">
      <dsp:nvSpPr>
        <dsp:cNvPr id="0" name=""/>
        <dsp:cNvSpPr/>
      </dsp:nvSpPr>
      <dsp:spPr>
        <a:xfrm>
          <a:off x="5291651" y="175092"/>
          <a:ext cx="975908" cy="52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1866E-A124-4707-A116-5FC66A6AC0FD}">
      <dsp:nvSpPr>
        <dsp:cNvPr id="0" name=""/>
        <dsp:cNvSpPr/>
      </dsp:nvSpPr>
      <dsp:spPr>
        <a:xfrm rot="5400000">
          <a:off x="2791807" y="57039"/>
          <a:ext cx="874470" cy="76078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967203" y="136471"/>
        <a:ext cx="523677" cy="601926"/>
      </dsp:txXfrm>
    </dsp:sp>
    <dsp:sp modelId="{0A44131E-3B17-4477-9E24-B2CD1B00E506}">
      <dsp:nvSpPr>
        <dsp:cNvPr id="0" name=""/>
        <dsp:cNvSpPr/>
      </dsp:nvSpPr>
      <dsp:spPr>
        <a:xfrm rot="5400000">
          <a:off x="3246859" y="781479"/>
          <a:ext cx="874470" cy="79640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rgbClr val="FFFFFF"/>
              </a:solidFill>
            </a:rPr>
            <a:t>Сума спору</a:t>
          </a:r>
          <a:endParaRPr lang="fr-FR" sz="1100" b="1" kern="1200" dirty="0">
            <a:solidFill>
              <a:srgbClr val="FFFFFF"/>
            </a:solidFill>
          </a:endParaRPr>
        </a:p>
      </dsp:txBody>
      <dsp:txXfrm rot="-5400000">
        <a:off x="3412699" y="881689"/>
        <a:ext cx="542789" cy="595990"/>
      </dsp:txXfrm>
    </dsp:sp>
    <dsp:sp modelId="{DA5039A0-2CB3-4C87-9B43-E43643F3B3AA}">
      <dsp:nvSpPr>
        <dsp:cNvPr id="0" name=""/>
        <dsp:cNvSpPr/>
      </dsp:nvSpPr>
      <dsp:spPr>
        <a:xfrm>
          <a:off x="1464220" y="938403"/>
          <a:ext cx="1416301" cy="52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C000"/>
              </a:solidFill>
            </a:rPr>
            <a:t>US$ </a:t>
          </a:r>
          <a:r>
            <a:rPr lang="uk-UA" sz="1200" b="1" kern="1200">
              <a:solidFill>
                <a:srgbClr val="FFC000"/>
              </a:solidFill>
            </a:rPr>
            <a:t>2-3</a:t>
          </a:r>
          <a:r>
            <a:rPr lang="en-US" sz="1200" b="1" kern="1200">
              <a:solidFill>
                <a:srgbClr val="FFC000"/>
              </a:solidFill>
            </a:rPr>
            <a:t> </a:t>
          </a:r>
          <a:r>
            <a:rPr lang="uk-UA" sz="1200" b="1" kern="1200" dirty="0">
              <a:solidFill>
                <a:srgbClr val="FFC000"/>
              </a:solidFill>
            </a:rPr>
            <a:t>мільйони</a:t>
          </a:r>
          <a:endParaRPr lang="fr-FR" sz="1200" b="1" kern="1200" dirty="0">
            <a:solidFill>
              <a:srgbClr val="FFC000"/>
            </a:solidFill>
          </a:endParaRPr>
        </a:p>
      </dsp:txBody>
      <dsp:txXfrm>
        <a:off x="1464220" y="938403"/>
        <a:ext cx="1416301" cy="524682"/>
      </dsp:txXfrm>
    </dsp:sp>
    <dsp:sp modelId="{2D29E6A1-CDB0-4F2E-A814-17097236F7C9}">
      <dsp:nvSpPr>
        <dsp:cNvPr id="0" name=""/>
        <dsp:cNvSpPr/>
      </dsp:nvSpPr>
      <dsp:spPr>
        <a:xfrm rot="5400000">
          <a:off x="4107859" y="830782"/>
          <a:ext cx="874470" cy="74784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4286790" y="902661"/>
        <a:ext cx="516608" cy="604085"/>
      </dsp:txXfrm>
    </dsp:sp>
    <dsp:sp modelId="{49E89D71-E912-486E-8955-74B6EE8C91EE}">
      <dsp:nvSpPr>
        <dsp:cNvPr id="0" name=""/>
        <dsp:cNvSpPr/>
      </dsp:nvSpPr>
      <dsp:spPr>
        <a:xfrm rot="5400000">
          <a:off x="3633903" y="1555400"/>
          <a:ext cx="874470" cy="76078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b="1" kern="1200" dirty="0">
            <a:solidFill>
              <a:schemeClr val="bg1"/>
            </a:solidFill>
          </a:endParaRPr>
        </a:p>
      </dsp:txBody>
      <dsp:txXfrm rot="-5400000">
        <a:off x="3809299" y="1634832"/>
        <a:ext cx="523677" cy="601926"/>
      </dsp:txXfrm>
    </dsp:sp>
    <dsp:sp modelId="{DE00BA8F-0FFE-4A12-BA9D-7587B832FBAB}">
      <dsp:nvSpPr>
        <dsp:cNvPr id="0" name=""/>
        <dsp:cNvSpPr/>
      </dsp:nvSpPr>
      <dsp:spPr>
        <a:xfrm>
          <a:off x="4553347" y="1656623"/>
          <a:ext cx="1196073" cy="52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17E9A-012B-40EA-8ED3-735082E0A9AD}">
      <dsp:nvSpPr>
        <dsp:cNvPr id="0" name=""/>
        <dsp:cNvSpPr/>
      </dsp:nvSpPr>
      <dsp:spPr>
        <a:xfrm rot="5400000">
          <a:off x="2631411" y="1507811"/>
          <a:ext cx="874470" cy="76078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806807" y="1587243"/>
        <a:ext cx="523677" cy="601926"/>
      </dsp:txXfrm>
    </dsp:sp>
    <dsp:sp modelId="{9802F9D8-758D-4978-B4B8-30ED04366E34}">
      <dsp:nvSpPr>
        <dsp:cNvPr id="0" name=""/>
        <dsp:cNvSpPr/>
      </dsp:nvSpPr>
      <dsp:spPr>
        <a:xfrm rot="5400000">
          <a:off x="3073657" y="2315839"/>
          <a:ext cx="874470" cy="76078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b="1" kern="1200" dirty="0">
            <a:solidFill>
              <a:schemeClr val="bg1"/>
            </a:solidFill>
          </a:endParaRPr>
        </a:p>
      </dsp:txBody>
      <dsp:txXfrm rot="-5400000">
        <a:off x="3249053" y="2395271"/>
        <a:ext cx="523677" cy="601926"/>
      </dsp:txXfrm>
    </dsp:sp>
    <dsp:sp modelId="{C7D04902-8DE0-4EBF-B443-DEE365578C2C}">
      <dsp:nvSpPr>
        <dsp:cNvPr id="0" name=""/>
        <dsp:cNvSpPr/>
      </dsp:nvSpPr>
      <dsp:spPr>
        <a:xfrm>
          <a:off x="2146309" y="2441027"/>
          <a:ext cx="908039" cy="52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9A22D-5CD7-4DC7-A3D8-781C307BB450}">
      <dsp:nvSpPr>
        <dsp:cNvPr id="0" name=""/>
        <dsp:cNvSpPr/>
      </dsp:nvSpPr>
      <dsp:spPr>
        <a:xfrm rot="5400000">
          <a:off x="4114333" y="2290121"/>
          <a:ext cx="874470" cy="76078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4289729" y="2369553"/>
        <a:ext cx="523677" cy="601926"/>
      </dsp:txXfrm>
    </dsp:sp>
    <dsp:sp modelId="{E3DF317B-6580-40EB-8382-79242F17721E}">
      <dsp:nvSpPr>
        <dsp:cNvPr id="0" name=""/>
        <dsp:cNvSpPr/>
      </dsp:nvSpPr>
      <dsp:spPr>
        <a:xfrm rot="5400000">
          <a:off x="3613459" y="3049644"/>
          <a:ext cx="874470" cy="713582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b="1" kern="1200" dirty="0">
            <a:solidFill>
              <a:schemeClr val="bg1"/>
            </a:solidFill>
          </a:endParaRPr>
        </a:p>
      </dsp:txBody>
      <dsp:txXfrm rot="-5400000">
        <a:off x="3801893" y="3101538"/>
        <a:ext cx="497602" cy="609794"/>
      </dsp:txXfrm>
    </dsp:sp>
    <dsp:sp modelId="{63F346C9-06C4-410B-84C5-9BB082BF868C}">
      <dsp:nvSpPr>
        <dsp:cNvPr id="0" name=""/>
        <dsp:cNvSpPr/>
      </dsp:nvSpPr>
      <dsp:spPr>
        <a:xfrm>
          <a:off x="4454175" y="3144094"/>
          <a:ext cx="975908" cy="52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CBA0A-B76A-407C-AFB2-D8B2F0830FFD}">
      <dsp:nvSpPr>
        <dsp:cNvPr id="0" name=""/>
        <dsp:cNvSpPr/>
      </dsp:nvSpPr>
      <dsp:spPr>
        <a:xfrm rot="5400000">
          <a:off x="2686715" y="3074202"/>
          <a:ext cx="819579" cy="719752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849281" y="3152567"/>
        <a:ext cx="494446" cy="563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3FD71-04FE-4833-BA5F-2B91A58379F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6243F-0CC1-4DAB-BE98-E9654350A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3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274C-C9C6-4949-A8E9-450F7DE7AC13}" type="datetimeFigureOut">
              <a:rPr lang="en-GB" smtClean="0"/>
              <a:pPr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B492F-E6BA-4409-9212-AB9CAE5B4C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0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45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270" algn="l" defTabSz="7145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4533" algn="l" defTabSz="7145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1794" algn="l" defTabSz="7145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9062" algn="l" defTabSz="7145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6325" algn="l" defTabSz="7145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3590" algn="l" defTabSz="7145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0852" algn="l" defTabSz="7145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8119" algn="l" defTabSz="7145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B492F-E6BA-4409-9212-AB9CAE5B4C56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2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492F-E6BA-4409-9212-AB9CAE5B4C5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9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2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C2B843-59E8-F647-B982-65C9E2FD9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39553" y="1131597"/>
            <a:ext cx="4984615" cy="164620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539553" y="2831811"/>
            <a:ext cx="4984615" cy="190001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b="0">
                <a:solidFill>
                  <a:schemeClr val="accent3"/>
                </a:solidFill>
              </a:defRPr>
            </a:lvl1pPr>
            <a:lvl2pPr marL="45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35162" y="3075810"/>
            <a:ext cx="498979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Date </a:t>
            </a:r>
            <a:r>
              <a:rPr lang="fr-FR" dirty="0"/>
              <a:t>|</a:t>
            </a:r>
            <a:r>
              <a:rPr lang="en-US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3228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Purple ribb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8" y="1052513"/>
            <a:ext cx="4919296" cy="3564732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accent3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 hasCustomPrompt="1"/>
          </p:nvPr>
        </p:nvSpPr>
        <p:spPr bwMode="gray">
          <a:xfrm>
            <a:off x="5835175" y="1052513"/>
            <a:ext cx="2592267" cy="3571874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accent3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3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42BACB0-2757-F344-A116-1704D2A1C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39553" y="1131597"/>
            <a:ext cx="4984615" cy="164620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539553" y="2831811"/>
            <a:ext cx="4984615" cy="190001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b="0">
                <a:solidFill>
                  <a:schemeClr val="bg2"/>
                </a:solidFill>
              </a:defRPr>
            </a:lvl1pPr>
            <a:lvl2pPr marL="45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35162" y="3075810"/>
            <a:ext cx="498979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Date </a:t>
            </a:r>
            <a:r>
              <a:rPr lang="fr-FR"/>
              <a:t>|</a:t>
            </a:r>
            <a:r>
              <a:rPr lang="en-US"/>
              <a:t>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0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6B43CE3-7A0D-7847-8A50-D52C509FA9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9" y="1052513"/>
            <a:ext cx="7710854" cy="356473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buClr>
                <a:schemeClr val="accent1"/>
              </a:buClr>
              <a:buSzPct val="100000"/>
              <a:buFont typeface="Police système"/>
              <a:buChar char="&gt;"/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Main Bullet (third level)</a:t>
            </a:r>
          </a:p>
          <a:p>
            <a:pPr lvl="3">
              <a:buClr>
                <a:schemeClr val="accent1"/>
              </a:buClr>
              <a:buSzPct val="100000"/>
              <a:buFont typeface="Police système"/>
              <a:buChar char="&gt;"/>
            </a:pPr>
            <a:r>
              <a:rPr lang="en-GB" dirty="0"/>
              <a:t>Sub-Bullet (fourth level)</a:t>
            </a:r>
          </a:p>
          <a:p>
            <a:pPr lvl="4">
              <a:buClr>
                <a:schemeClr val="bg2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Minor Sub-Bullet (fifth level)</a:t>
            </a:r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234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716579" y="411958"/>
            <a:ext cx="7710854" cy="27025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A77A922D-B502-A544-998F-D8181933186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3" y="1052890"/>
            <a:ext cx="3794954" cy="357550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buClr>
                <a:schemeClr val="accent1"/>
              </a:buClr>
              <a:buSzPct val="100000"/>
              <a:buFont typeface="Police système"/>
              <a:buChar char="&gt;"/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1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bg2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4A38CD-7876-F14B-8CC0-9B3E213A71A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4633086" y="1052890"/>
            <a:ext cx="3794954" cy="357550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buClr>
                <a:schemeClr val="accent1"/>
              </a:buClr>
              <a:buSzPct val="100000"/>
              <a:buFont typeface="Police système"/>
              <a:buChar char="&gt;"/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1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bg2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52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8E6C561-588F-E04C-8989-954DE0FDC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38A901-5E91-4045-8416-FCFCB2EEB67B}"/>
              </a:ext>
            </a:extLst>
          </p:cNvPr>
          <p:cNvSpPr txBox="1">
            <a:spLocks/>
          </p:cNvSpPr>
          <p:nvPr userDrawn="1"/>
        </p:nvSpPr>
        <p:spPr>
          <a:xfrm>
            <a:off x="6372201" y="4731544"/>
            <a:ext cx="1789122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defPPr>
              <a:defRPr lang="en-GB"/>
            </a:defPPr>
            <a:lvl1pPr marL="0" algn="r" defTabSz="766980" rtl="0" eaLnBrk="1" latinLnBrk="0" hangingPunct="1">
              <a:defRPr lang="en-GB" sz="7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01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02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03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405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006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607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09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810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Insert date with 'Insert - Header &amp; Footer'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AA952F-6B1E-354F-A3FC-A8F6D06C751B}"/>
              </a:ext>
            </a:extLst>
          </p:cNvPr>
          <p:cNvSpPr txBox="1">
            <a:spLocks/>
          </p:cNvSpPr>
          <p:nvPr userDrawn="1"/>
        </p:nvSpPr>
        <p:spPr>
          <a:xfrm>
            <a:off x="3926618" y="4731545"/>
            <a:ext cx="2445584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defPPr>
              <a:defRPr lang="en-GB"/>
            </a:defPPr>
            <a:lvl1pPr marL="0" algn="ctr" defTabSz="766980" rtl="0" eaLnBrk="1" latinLnBrk="0" hangingPunct="1">
              <a:defRPr lang="en-GB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01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02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03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405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006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607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09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810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Insert presentation title with 'Insert - Header &amp; Footer'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F52CC2-AAB9-694F-829D-1BF88A70A2AF}"/>
              </a:ext>
            </a:extLst>
          </p:cNvPr>
          <p:cNvSpPr txBox="1">
            <a:spLocks/>
          </p:cNvSpPr>
          <p:nvPr userDrawn="1"/>
        </p:nvSpPr>
        <p:spPr>
          <a:xfrm>
            <a:off x="8161322" y="4731544"/>
            <a:ext cx="266106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defPPr>
              <a:defRPr lang="en-GB"/>
            </a:defPPr>
            <a:lvl1pPr marL="0" algn="l" defTabSz="766980" rtl="0" eaLnBrk="1" latinLnBrk="0" hangingPunct="1">
              <a:defRPr lang="en-GB" sz="7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01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02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03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405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006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607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09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810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C03584-9F88-4F24-AB92-6DB5E02D2227}" type="slidenum">
              <a:rPr lang="fr-FR" smtClean="0"/>
              <a:pPr algn="r"/>
              <a:t>‹#›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88A7440-451C-4B44-A68E-16843E7C44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74" y="4745637"/>
            <a:ext cx="940474" cy="2273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77C0B3-8B49-4645-A558-70068812CD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817" y="4778331"/>
            <a:ext cx="2170798" cy="162000"/>
          </a:xfrm>
          <a:prstGeom prst="rect">
            <a:avLst/>
          </a:prstGeom>
        </p:spPr>
      </p:pic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B240C2C9-E372-C34A-98A2-E1FD32DFA6BA}"/>
              </a:ext>
            </a:extLst>
          </p:cNvPr>
          <p:cNvCxnSpPr/>
          <p:nvPr userDrawn="1"/>
        </p:nvCxnSpPr>
        <p:spPr>
          <a:xfrm>
            <a:off x="716579" y="724403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C13E89D4-4CAE-1A4C-9BBE-230A7666A4CD}"/>
              </a:ext>
            </a:extLst>
          </p:cNvPr>
          <p:cNvCxnSpPr/>
          <p:nvPr userDrawn="1"/>
        </p:nvCxnSpPr>
        <p:spPr>
          <a:xfrm>
            <a:off x="716579" y="4703174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D1B3283D-76C1-0F40-B074-F302E5FF78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9" y="1052513"/>
            <a:ext cx="7710854" cy="356473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buClr>
                <a:schemeClr val="accent1"/>
              </a:buClr>
              <a:buSzPct val="100000"/>
              <a:buFont typeface="Police système"/>
              <a:buChar char="&gt;"/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Main Bullet (third level)</a:t>
            </a:r>
          </a:p>
          <a:p>
            <a:pPr lvl="3">
              <a:buClr>
                <a:schemeClr val="accent1"/>
              </a:buClr>
              <a:buSzPct val="100000"/>
              <a:buFont typeface="Police système"/>
              <a:buChar char="&gt;"/>
            </a:pPr>
            <a:r>
              <a:rPr lang="en-GB" dirty="0"/>
              <a:t>Sub-Bullet (fourth level)</a:t>
            </a:r>
          </a:p>
          <a:p>
            <a:pPr lvl="4">
              <a:buClr>
                <a:schemeClr val="bg2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Minor Sub-Bullet (fifth level)</a:t>
            </a:r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0563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Purple ribb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8" y="1052513"/>
            <a:ext cx="4919296" cy="3564732"/>
          </a:xfrm>
        </p:spPr>
        <p:txBody>
          <a:bodyPr/>
          <a:lstStyle>
            <a:lvl3pPr>
              <a:defRPr/>
            </a:lvl3pPr>
            <a:lvl4pPr>
              <a:buClr>
                <a:schemeClr val="accent1"/>
              </a:buClr>
              <a:buSzPct val="100000"/>
              <a:buFont typeface="Police système"/>
              <a:buChar char="&gt;"/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1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bg2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 hasCustomPrompt="1"/>
          </p:nvPr>
        </p:nvSpPr>
        <p:spPr bwMode="gray">
          <a:xfrm>
            <a:off x="5835175" y="1052513"/>
            <a:ext cx="2592267" cy="3571874"/>
          </a:xfrm>
        </p:spPr>
        <p:txBody>
          <a:bodyPr/>
          <a:lstStyle>
            <a:lvl3pPr>
              <a:defRPr/>
            </a:lvl3pPr>
            <a:lvl4pPr>
              <a:buClr>
                <a:schemeClr val="accent1"/>
              </a:buClr>
              <a:buSzPct val="100000"/>
              <a:buFont typeface="Police système"/>
              <a:buChar char="&gt;"/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1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bg2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7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9" y="1052513"/>
            <a:ext cx="7710854" cy="356473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Main Bullet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Sub Bullet</a:t>
            </a:r>
          </a:p>
          <a:p>
            <a:pPr lvl="4">
              <a:buClr>
                <a:schemeClr val="bg1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Minor Sub Bullet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716579" y="411958"/>
            <a:ext cx="7710854" cy="27025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3" y="1052890"/>
            <a:ext cx="3794954" cy="357550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bg1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4633086" y="1052890"/>
            <a:ext cx="3794954" cy="357550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bg1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5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2AF2F81-3CE0-FE4A-9F1D-3C375DB35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4466AC43-DD02-2644-A5FA-D3B7C8ED2B92}"/>
              </a:ext>
            </a:extLst>
          </p:cNvPr>
          <p:cNvCxnSpPr/>
          <p:nvPr userDrawn="1"/>
        </p:nvCxnSpPr>
        <p:spPr>
          <a:xfrm>
            <a:off x="716579" y="4703174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D6A91699-7363-D64D-828F-C82B333A5510}"/>
              </a:ext>
            </a:extLst>
          </p:cNvPr>
          <p:cNvCxnSpPr/>
          <p:nvPr userDrawn="1"/>
        </p:nvCxnSpPr>
        <p:spPr>
          <a:xfrm>
            <a:off x="716579" y="724403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D5C35B7-BFF5-A341-8585-4308629D6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2201" y="4731544"/>
            <a:ext cx="1789122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 algn="r">
              <a:defRPr lang="en-GB" sz="800" smtClean="0"/>
            </a:lvl1pPr>
          </a:lstStyle>
          <a:p>
            <a:r>
              <a:rPr lang="en-US" dirty="0"/>
              <a:t>Insert date with 'Insert - Header &amp; Footer'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D018C0-8D8A-1743-8C3D-0087576E5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0293" y="4731545"/>
            <a:ext cx="3481907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 algn="ctr">
              <a:defRPr lang="en-GB" sz="800" dirty="0"/>
            </a:lvl1pPr>
          </a:lstStyle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AF305D-4C58-4144-AAB6-96445ADB4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1322" y="4731544"/>
            <a:ext cx="266106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>
              <a:defRPr lang="en-GB" sz="800" smtClean="0"/>
            </a:lvl1pPr>
          </a:lstStyle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BA4C7A0-C37B-C44B-BA05-A1A56BB4D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16"/>
          <a:stretch/>
        </p:blipFill>
        <p:spPr>
          <a:xfrm>
            <a:off x="1755818" y="4765522"/>
            <a:ext cx="1062571" cy="1656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2367EF-A935-D24B-9D63-C61666AA57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74" y="4742082"/>
            <a:ext cx="940474" cy="227392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A6C4812B-17DC-EE4F-BC2A-E5C1F808B32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9" y="1052513"/>
            <a:ext cx="7710854" cy="356473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Main Bullet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Sub Bullet</a:t>
            </a:r>
          </a:p>
          <a:p>
            <a:pPr lvl="4">
              <a:buClr>
                <a:schemeClr val="bg1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Minor Sub Bullet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Purple ribb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8" y="1052513"/>
            <a:ext cx="4919296" cy="3564732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bg1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 hasCustomPrompt="1"/>
          </p:nvPr>
        </p:nvSpPr>
        <p:spPr bwMode="gray">
          <a:xfrm>
            <a:off x="5835175" y="1052513"/>
            <a:ext cx="2592267" cy="3571874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bg1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A905D88-86B7-764E-848D-A581BD5DA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39553" y="1131597"/>
            <a:ext cx="4984615" cy="164620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539553" y="2831811"/>
            <a:ext cx="4984615" cy="190001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b="0">
                <a:solidFill>
                  <a:schemeClr val="accent2"/>
                </a:solidFill>
              </a:defRPr>
            </a:lvl1pPr>
            <a:lvl2pPr marL="45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35162" y="3075810"/>
            <a:ext cx="498979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Date </a:t>
            </a:r>
            <a:r>
              <a:rPr lang="fr-FR" dirty="0"/>
              <a:t>|</a:t>
            </a:r>
            <a:r>
              <a:rPr lang="en-US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42617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18A612C-6E4B-3A43-AD1C-6AC9A9699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9" y="1052513"/>
            <a:ext cx="7710854" cy="356473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Main Bullet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Sub-Bullet</a:t>
            </a:r>
          </a:p>
          <a:p>
            <a:pPr lvl="4">
              <a:buClr>
                <a:schemeClr val="accent3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Minor Sub-Bullet</a:t>
            </a:r>
          </a:p>
        </p:txBody>
      </p:sp>
    </p:spTree>
    <p:extLst>
      <p:ext uri="{BB962C8B-B14F-4D97-AF65-F5344CB8AC3E}">
        <p14:creationId xmlns:p14="http://schemas.microsoft.com/office/powerpoint/2010/main" val="163579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716579" y="411958"/>
            <a:ext cx="7710854" cy="27025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3D72DBC-A696-234A-BBB3-B535C06B4C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3" y="1052890"/>
            <a:ext cx="3794954" cy="357550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accent3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D90876-B7AC-8045-816C-9EA1677AE0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4633086" y="1052890"/>
            <a:ext cx="3794954" cy="357550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Third level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Fourth level</a:t>
            </a:r>
          </a:p>
          <a:p>
            <a:pPr lvl="4">
              <a:buClr>
                <a:schemeClr val="accent3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53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0B440A9-717A-434B-BE6C-AC7745949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Insert date with 'Insert - Header &amp; Footer'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3B7B111-1598-E344-8DB0-486C15624C21}"/>
              </a:ext>
            </a:extLst>
          </p:cNvPr>
          <p:cNvSpPr txBox="1">
            <a:spLocks/>
          </p:cNvSpPr>
          <p:nvPr userDrawn="1"/>
        </p:nvSpPr>
        <p:spPr>
          <a:xfrm>
            <a:off x="1907708" y="4758400"/>
            <a:ext cx="4392489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defPPr>
              <a:defRPr lang="en-GB"/>
            </a:defPPr>
            <a:lvl1pPr marL="0" algn="ctr" defTabSz="766980" rtl="0" eaLnBrk="1" latinLnBrk="0" hangingPunct="1">
              <a:defRPr lang="en-GB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01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02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03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405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006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607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09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810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Insert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'Insert - Header &amp; </a:t>
            </a:r>
            <a:r>
              <a:rPr lang="fr-FR" dirty="0" err="1"/>
              <a:t>Footer</a:t>
            </a:r>
            <a:r>
              <a:rPr lang="fr-FR" dirty="0"/>
              <a:t>'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55FA3B8-0CCA-E24F-96E8-13959B0E77F5}"/>
              </a:ext>
            </a:extLst>
          </p:cNvPr>
          <p:cNvSpPr txBox="1">
            <a:spLocks/>
          </p:cNvSpPr>
          <p:nvPr userDrawn="1"/>
        </p:nvSpPr>
        <p:spPr>
          <a:xfrm>
            <a:off x="8161322" y="4758400"/>
            <a:ext cx="266106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defPPr>
              <a:defRPr lang="en-GB"/>
            </a:defPPr>
            <a:lvl1pPr marL="0" algn="l" defTabSz="766980" rtl="0" eaLnBrk="1" latinLnBrk="0" hangingPunct="1">
              <a:defRPr lang="en-GB" sz="7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01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02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03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405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006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607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09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810" algn="l" defTabSz="766980" rtl="0" eaLnBrk="1" latinLnBrk="0" hangingPunct="1">
              <a:defRPr sz="1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C03584-9F88-4F24-AB92-6DB5E02D2227}" type="slidenum">
              <a:rPr lang="fr-FR" smtClean="0"/>
              <a:pPr algn="r"/>
              <a:t>‹#›</a:t>
            </a:fld>
            <a:endParaRPr lang="fr-FR" dirty="0"/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1165AEC9-050F-224C-A77F-0AB1150D3527}"/>
              </a:ext>
            </a:extLst>
          </p:cNvPr>
          <p:cNvCxnSpPr/>
          <p:nvPr userDrawn="1"/>
        </p:nvCxnSpPr>
        <p:spPr>
          <a:xfrm>
            <a:off x="716579" y="724403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A3D4A325-6C14-B145-BC34-CF8D90A7BE13}"/>
              </a:ext>
            </a:extLst>
          </p:cNvPr>
          <p:cNvCxnSpPr/>
          <p:nvPr userDrawn="1"/>
        </p:nvCxnSpPr>
        <p:spPr>
          <a:xfrm>
            <a:off x="716579" y="4703174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121B425-60F7-E149-A1FF-D904A9DB89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74" y="4748511"/>
            <a:ext cx="1080120" cy="283066"/>
          </a:xfrm>
          <a:prstGeom prst="rect">
            <a:avLst/>
          </a:prstGeom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B702B163-43A6-5F41-9ACF-3CC7EDE48C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716579" y="1052513"/>
            <a:ext cx="7710854" cy="356473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Main Bullet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Sub-Bullet</a:t>
            </a:r>
          </a:p>
          <a:p>
            <a:pPr lvl="4">
              <a:buClr>
                <a:schemeClr val="accent3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Minor Sub-Bullet</a:t>
            </a:r>
          </a:p>
        </p:txBody>
      </p:sp>
    </p:spTree>
    <p:extLst>
      <p:ext uri="{BB962C8B-B14F-4D97-AF65-F5344CB8AC3E}">
        <p14:creationId xmlns:p14="http://schemas.microsoft.com/office/powerpoint/2010/main" val="334496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19DDE25-AA69-8D4E-B8F9-D49129175A0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16579" y="411958"/>
            <a:ext cx="7710854" cy="2702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16579" y="1052513"/>
            <a:ext cx="7710854" cy="3564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Main Bullet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Sub Bullet</a:t>
            </a:r>
          </a:p>
          <a:p>
            <a:pPr lvl="4">
              <a:buClr>
                <a:schemeClr val="bg1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Minor Sub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2201" y="4731544"/>
            <a:ext cx="1789122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 algn="r">
              <a:defRPr lang="en-GB" sz="800" smtClean="0"/>
            </a:lvl1pPr>
          </a:lstStyle>
          <a:p>
            <a:r>
              <a:rPr lang="en-US" dirty="0"/>
              <a:t>Insert date with 'Insert - Header &amp; Footer'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0293" y="4731545"/>
            <a:ext cx="3481907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 algn="ctr">
              <a:defRPr lang="en-GB" sz="800" dirty="0"/>
            </a:lvl1pPr>
          </a:lstStyle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1322" y="4731544"/>
            <a:ext cx="266106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>
              <a:defRPr lang="en-GB" sz="800" smtClean="0"/>
            </a:lvl1pPr>
          </a:lstStyle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6579" y="724403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6579" y="4703174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0CAD90BB-0293-AF42-9F16-B0CCF4334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16"/>
          <a:stretch/>
        </p:blipFill>
        <p:spPr>
          <a:xfrm>
            <a:off x="1755818" y="4765522"/>
            <a:ext cx="1062571" cy="165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2CC911F-231A-724B-8FEB-F7AD38B2CBB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74" y="4742082"/>
            <a:ext cx="940474" cy="227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2" r:id="rId3"/>
    <p:sldLayoutId id="2147483654" r:id="rId4"/>
    <p:sldLayoutId id="2147483657" r:id="rId5"/>
  </p:sldLayoutIdLst>
  <p:hf hdr="0"/>
  <p:txStyles>
    <p:titleStyle>
      <a:lvl1pPr algn="l" defTabSz="912990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2990" rtl="0" eaLnBrk="1" latinLnBrk="0" hangingPunct="1">
        <a:spcBef>
          <a:spcPts val="12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2990" rtl="0" eaLnBrk="1" latinLnBrk="0" hangingPunct="1">
        <a:spcBef>
          <a:spcPts val="4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0707" indent="-180707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9467" indent="-179733" algn="l" defTabSz="912990" rtl="0" eaLnBrk="1" latinLnBrk="0" hangingPunct="1">
        <a:spcBef>
          <a:spcPts val="4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39204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8936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98670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78402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58136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5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0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5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83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75" algn="l" defTabSz="9129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73" algn="l" defTabSz="9129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70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68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7A994A0F-83AD-3B42-BCFE-7AF85B1516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16579" y="411958"/>
            <a:ext cx="7710854" cy="2702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16579" y="1052513"/>
            <a:ext cx="7710854" cy="3564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Main Bullet</a:t>
            </a:r>
          </a:p>
          <a:p>
            <a:pPr lvl="3">
              <a:buClr>
                <a:schemeClr val="accent2"/>
              </a:buClr>
              <a:buSzPct val="100000"/>
              <a:buFont typeface="Police système"/>
              <a:buChar char="&gt;"/>
            </a:pPr>
            <a:r>
              <a:rPr lang="en-GB" dirty="0"/>
              <a:t>Sub Bullet</a:t>
            </a:r>
          </a:p>
          <a:p>
            <a:pPr lvl="4">
              <a:buClr>
                <a:schemeClr val="bg1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Minor Sub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0193" y="4759141"/>
            <a:ext cx="1861130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 algn="r">
              <a:defRPr lang="en-GB" sz="800" smtClean="0"/>
            </a:lvl1pPr>
          </a:lstStyle>
          <a:p>
            <a:r>
              <a:rPr lang="en-US" dirty="0"/>
              <a:t>Insert date with 'Insert &gt; Header &amp; Footer'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708" y="4758400"/>
            <a:ext cx="4392489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 algn="ctr">
              <a:defRPr lang="en-GB" sz="800" dirty="0"/>
            </a:lvl1pPr>
          </a:lstStyle>
          <a:p>
            <a:r>
              <a:rPr lang="en-GB"/>
              <a:t>Insert presentation title with 'Insert - Header &amp; Footer'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1322" y="4758400"/>
            <a:ext cx="266106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>
              <a:defRPr lang="en-GB" sz="800" smtClean="0"/>
            </a:lvl1pPr>
          </a:lstStyle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6579" y="724403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6579" y="4703174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8C05435-BB2D-9140-A288-02240A26A3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74" y="4748511"/>
            <a:ext cx="1080120" cy="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</p:sldLayoutIdLst>
  <p:hf hdr="0"/>
  <p:txStyles>
    <p:titleStyle>
      <a:lvl1pPr algn="l" defTabSz="912990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2990" rtl="0" eaLnBrk="1" latinLnBrk="0" hangingPunct="1">
        <a:spcBef>
          <a:spcPts val="12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2990" rtl="0" eaLnBrk="1" latinLnBrk="0" hangingPunct="1">
        <a:spcBef>
          <a:spcPts val="4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0707" indent="-180707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9467" indent="-179733" algn="l" defTabSz="912990" rtl="0" eaLnBrk="1" latinLnBrk="0" hangingPunct="1">
        <a:spcBef>
          <a:spcPts val="4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39204" indent="-179733" algn="l" defTabSz="912990" rtl="0" eaLnBrk="1" latinLnBrk="0" hangingPunct="1">
        <a:spcBef>
          <a:spcPts val="400"/>
        </a:spcBef>
        <a:buClr>
          <a:schemeClr val="accent3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8936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98670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78402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58136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5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0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5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83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75" algn="l" defTabSz="9129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73" algn="l" defTabSz="9129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70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68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567CDFCA-119C-B64B-A44B-0BBA3787ED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16579" y="411958"/>
            <a:ext cx="7710854" cy="2702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16579" y="1052513"/>
            <a:ext cx="7710854" cy="3564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>
              <a:buClr>
                <a:schemeClr val="tx1"/>
              </a:buClr>
              <a:buSzPct val="80000"/>
              <a:buFont typeface="Lucida Grande" panose="020B0600040502020204" pitchFamily="34" charset="0"/>
              <a:buChar char="▶"/>
            </a:pPr>
            <a:r>
              <a:rPr lang="en-GB" dirty="0"/>
              <a:t>Main Bullet (third level)</a:t>
            </a:r>
          </a:p>
          <a:p>
            <a:pPr lvl="3">
              <a:buClr>
                <a:schemeClr val="accent1"/>
              </a:buClr>
              <a:buSzPct val="100000"/>
              <a:buFont typeface="Police système"/>
              <a:buChar char="&gt;"/>
            </a:pPr>
            <a:r>
              <a:rPr lang="en-GB" dirty="0"/>
              <a:t>Sub-Bullet (fourth level)</a:t>
            </a:r>
          </a:p>
          <a:p>
            <a:pPr lvl="4">
              <a:buClr>
                <a:schemeClr val="bg2"/>
              </a:buClr>
              <a:buSzPct val="75000"/>
              <a:buFont typeface="Lucida Grande" panose="020B0600040502020204" pitchFamily="34" charset="0"/>
              <a:buChar char="▶"/>
            </a:pPr>
            <a:r>
              <a:rPr lang="en-GB" dirty="0"/>
              <a:t>Minor Sub-Bullet (fifth level)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2201" y="4731544"/>
            <a:ext cx="1789122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 algn="r">
              <a:defRPr lang="en-GB" sz="800" smtClean="0"/>
            </a:lvl1pPr>
          </a:lstStyle>
          <a:p>
            <a:r>
              <a:rPr lang="en-US" dirty="0"/>
              <a:t>Insert date with 'Insert - Header &amp; Footer'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6618" y="4731545"/>
            <a:ext cx="2445584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 algn="ctr">
              <a:defRPr lang="en-GB" sz="800" dirty="0"/>
            </a:lvl1pPr>
          </a:lstStyle>
          <a:p>
            <a:r>
              <a:rPr lang="en-GB" dirty="0"/>
              <a:t>Insert presentation title with 'Insert - Header &amp; Footer'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1322" y="4731544"/>
            <a:ext cx="266106" cy="254304"/>
          </a:xfrm>
          <a:prstGeom prst="rect">
            <a:avLst/>
          </a:prstGeom>
        </p:spPr>
        <p:txBody>
          <a:bodyPr vert="horz" lIns="0" tIns="35948" rIns="0" bIns="0" rtlCol="0" anchor="t" anchorCtr="0"/>
          <a:lstStyle>
            <a:lvl1pPr>
              <a:defRPr lang="en-GB" sz="800" smtClean="0"/>
            </a:lvl1pPr>
          </a:lstStyle>
          <a:p>
            <a:pPr algn="r"/>
            <a:fld id="{51C03584-9F88-4F24-AB92-6DB5E02D2227}" type="slidenum">
              <a:rPr lang="en-GB" smtClean="0"/>
              <a:pPr algn="r"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6579" y="724403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6579" y="4703174"/>
            <a:ext cx="771085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A490B994-15C0-9C45-A5BA-AF7944BC55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74" y="4745637"/>
            <a:ext cx="940474" cy="2273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D5FCED5-6715-154A-A0F0-BDC579FED3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817" y="4778331"/>
            <a:ext cx="2170798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0" r:id="rId5"/>
  </p:sldLayoutIdLst>
  <p:hf hdr="0"/>
  <p:txStyles>
    <p:titleStyle>
      <a:lvl1pPr algn="l" defTabSz="912990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2990" rtl="0" eaLnBrk="1" latinLnBrk="0" hangingPunct="1">
        <a:spcBef>
          <a:spcPts val="12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2990" rtl="0" eaLnBrk="1" latinLnBrk="0" hangingPunct="1">
        <a:spcBef>
          <a:spcPts val="4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0707" indent="-180707" algn="l" defTabSz="91299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9467" indent="-179733" algn="l" defTabSz="912990" rtl="0" eaLnBrk="1" latinLnBrk="0" hangingPunct="1">
        <a:spcBef>
          <a:spcPts val="400"/>
        </a:spcBef>
        <a:buClr>
          <a:schemeClr val="accent1"/>
        </a:buClr>
        <a:buSzPct val="100000"/>
        <a:buFont typeface="Police système"/>
        <a:buChar char="&gt;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39204" indent="-179733" algn="l" defTabSz="912990" rtl="0" eaLnBrk="1" latinLnBrk="0" hangingPunct="1">
        <a:spcBef>
          <a:spcPts val="4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8936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98670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78402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58136" indent="-179733" algn="l" defTabSz="912990" rtl="0" eaLnBrk="1" latinLnBrk="0" hangingPunct="1">
        <a:spcBef>
          <a:spcPts val="4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5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0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5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83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75" algn="l" defTabSz="9129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73" algn="l" defTabSz="9129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70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68" algn="l" defTabSz="8986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ergii.melnyk@iccwbo.or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4D84EE7-AF39-2F49-A240-C99746CF2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3" y="1131592"/>
            <a:ext cx="5184575" cy="201622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ЗМІНИ ДО АРБІТРАЖНОГО РЕГЛАМЕНТУ ІСС З 1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2021 РОКУ</a:t>
            </a:r>
            <a:br>
              <a:rPr lang="ru-RU" dirty="0">
                <a:latin typeface="Sitka Text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BA1F3130-86A2-D44B-B160-09D18E156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291832"/>
            <a:ext cx="4696583" cy="11521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Сергій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Мельник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Віце-радник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Міжнародний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арбітражний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суд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Міжнародної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торгової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палати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(ICC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451A5B-BFB7-8B40-9A7B-794FAD7B62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77300" y="4732339"/>
            <a:ext cx="266700" cy="254000"/>
          </a:xfrm>
        </p:spPr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51363" y="1275606"/>
            <a:ext cx="7241274" cy="216024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8" name="Rounded Rectangle 4"/>
          <p:cNvSpPr/>
          <p:nvPr/>
        </p:nvSpPr>
        <p:spPr>
          <a:xfrm>
            <a:off x="951363" y="1381060"/>
            <a:ext cx="7056263" cy="194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0762" tIns="140762" rIns="140762" bIns="140762" numCol="1" spcCol="1270" anchor="ctr" anchorCtr="0">
            <a:noAutofit/>
          </a:bodyPr>
          <a:lstStyle/>
          <a:p>
            <a:pPr algn="ctr" defTabSz="16422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700" kern="0" cap="small" dirty="0">
                <a:solidFill>
                  <a:prstClr val="white"/>
                </a:solidFill>
              </a:rPr>
              <a:t>Призначення </a:t>
            </a:r>
            <a:r>
              <a:rPr lang="ru-RU" sz="3700" kern="0" cap="small" dirty="0" err="1">
                <a:solidFill>
                  <a:prstClr val="white"/>
                </a:solidFill>
              </a:rPr>
              <a:t>всіх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арбітрів</a:t>
            </a:r>
            <a:r>
              <a:rPr lang="ru-RU" sz="3700" kern="0" cap="small" dirty="0">
                <a:solidFill>
                  <a:prstClr val="white"/>
                </a:solidFill>
              </a:rPr>
              <a:t> за </a:t>
            </a:r>
            <a:r>
              <a:rPr lang="ru-RU" sz="3700" kern="0" cap="small" dirty="0" err="1">
                <a:solidFill>
                  <a:prstClr val="white"/>
                </a:solidFill>
              </a:rPr>
              <a:t>виняткових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обставин</a:t>
            </a:r>
            <a:endParaRPr lang="ru-RU" sz="3700" kern="0" cap="small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1F1B4-2D11-4580-A896-3CA3356F497D}"/>
              </a:ext>
            </a:extLst>
          </p:cNvPr>
          <p:cNvSpPr txBox="1"/>
          <p:nvPr/>
        </p:nvSpPr>
        <p:spPr>
          <a:xfrm>
            <a:off x="792373" y="3806696"/>
            <a:ext cx="7200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1600" dirty="0"/>
              <a:t>Стаття 12(9) дозволяє Суду </a:t>
            </a:r>
            <a:r>
              <a:rPr lang="en-US" sz="1600" dirty="0"/>
              <a:t>ICC </a:t>
            </a:r>
            <a:r>
              <a:rPr lang="uk-UA" sz="1600" dirty="0"/>
              <a:t>призначити всіх арбітрів «за виняткових обставин», для попередження значного ризику </a:t>
            </a:r>
            <a:r>
              <a:rPr lang="uk-UA" sz="1600" dirty="0" err="1"/>
              <a:t>дизбалансу</a:t>
            </a:r>
            <a:r>
              <a:rPr lang="uk-UA" sz="1600" dirty="0"/>
              <a:t> в позиціях сторін.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7489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Механізми вирішення спорів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ru-RU">
                <a:solidFill>
                  <a:srgbClr val="4D4D4F"/>
                </a:solidFill>
              </a:rPr>
              <a:pPr algn="r"/>
              <a:t>10</a:t>
            </a:fld>
            <a:endParaRPr lang="ru-RU" dirty="0">
              <a:solidFill>
                <a:srgbClr val="4D4D4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6585" y="1762032"/>
            <a:ext cx="2715443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77799" tIns="38899" rIns="77799" bIns="38899" anchor="ctr"/>
          <a:lstStyle/>
          <a:p>
            <a:pPr algn="ctr" defTabSz="778013" eaLnBrk="0" hangingPunct="0">
              <a:defRPr/>
            </a:pPr>
            <a:r>
              <a:rPr lang="uk-UA" sz="1400" b="1" dirty="0">
                <a:solidFill>
                  <a:prstClr val="white"/>
                </a:solidFill>
                <a:ea typeface="ＭＳ Ｐゴシック" pitchFamily="34" charset="-128"/>
                <a:cs typeface="Lucida Sans Unicode" pitchFamily="34" charset="0"/>
              </a:rPr>
              <a:t>Міжнародний Арбітражний</a:t>
            </a:r>
          </a:p>
          <a:p>
            <a:pPr algn="ctr" defTabSz="778013" eaLnBrk="0" hangingPunct="0">
              <a:defRPr/>
            </a:pPr>
            <a:r>
              <a:rPr lang="uk-UA" sz="1400" b="1" dirty="0">
                <a:solidFill>
                  <a:prstClr val="white"/>
                </a:solidFill>
                <a:ea typeface="ＭＳ Ｐゴシック" pitchFamily="34" charset="-128"/>
                <a:cs typeface="Lucida Sans Unicode" pitchFamily="34" charset="0"/>
              </a:rPr>
              <a:t>Суд при МТП</a:t>
            </a:r>
            <a:endParaRPr lang="en-US" sz="1400" b="1" dirty="0">
              <a:solidFill>
                <a:prstClr val="white"/>
              </a:solidFill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74969" y="1762032"/>
            <a:ext cx="4852461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77799" tIns="38899" rIns="77799" bIns="38899" anchor="ctr"/>
          <a:lstStyle/>
          <a:p>
            <a:pPr algn="ctr" defTabSz="778013" eaLnBrk="0" hangingPunct="0">
              <a:defRPr/>
            </a:pPr>
            <a:r>
              <a:rPr lang="uk-UA" sz="1400" b="1" dirty="0">
                <a:solidFill>
                  <a:prstClr val="white"/>
                </a:solidFill>
                <a:ea typeface="ＭＳ Ｐゴシック" pitchFamily="34" charset="-128"/>
                <a:cs typeface="Lucida Sans Unicode" pitchFamily="34" charset="0"/>
              </a:rPr>
              <a:t>Міжнародний Центр Альтернативного</a:t>
            </a:r>
          </a:p>
          <a:p>
            <a:pPr algn="ctr" defTabSz="778013" eaLnBrk="0" hangingPunct="0">
              <a:defRPr/>
            </a:pPr>
            <a:r>
              <a:rPr lang="uk-UA" sz="1400" b="1" dirty="0">
                <a:solidFill>
                  <a:prstClr val="white"/>
                </a:solidFill>
                <a:ea typeface="ＭＳ Ｐゴシック" pitchFamily="34" charset="-128"/>
                <a:cs typeface="Lucida Sans Unicode" pitchFamily="34" charset="0"/>
              </a:rPr>
              <a:t>Вирішення Спорів при МТП</a:t>
            </a:r>
            <a:endParaRPr lang="en-US" sz="1400" b="1" dirty="0">
              <a:solidFill>
                <a:prstClr val="white"/>
              </a:solidFill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579" y="1008608"/>
            <a:ext cx="7710854" cy="645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7799" tIns="38899" rIns="77799" bIns="38899" anchor="ctr"/>
          <a:lstStyle/>
          <a:p>
            <a:pPr algn="ctr" defTabSz="778013" eaLnBrk="0" hangingPunct="0">
              <a:defRPr/>
            </a:pPr>
            <a:r>
              <a:rPr lang="uk-UA" sz="1900" b="1" dirty="0">
                <a:solidFill>
                  <a:prstClr val="white"/>
                </a:solidFill>
                <a:ea typeface="ＭＳ Ｐゴシック" pitchFamily="34" charset="-128"/>
                <a:cs typeface="Lucida Sans Unicode" pitchFamily="34" charset="0"/>
              </a:rPr>
              <a:t>Послуги з вирішення спорів, що надаються МТП</a:t>
            </a:r>
            <a:endParaRPr lang="en-US" sz="1900" b="1" dirty="0">
              <a:solidFill>
                <a:prstClr val="white"/>
              </a:solidFill>
              <a:ea typeface="ＭＳ Ｐゴシック" pitchFamily="34" charset="-128"/>
              <a:cs typeface="Lucida Sans Unicode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22" y="2550406"/>
            <a:ext cx="1141769" cy="2009990"/>
          </a:xfrm>
          <a:prstGeom prst="rect">
            <a:avLst/>
          </a:prstGeom>
          <a:noFill/>
          <a:ln w="19050">
            <a:solidFill>
              <a:schemeClr val="tx1">
                <a:alpha val="7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72" y="2536318"/>
            <a:ext cx="1141769" cy="2009990"/>
          </a:xfrm>
          <a:prstGeom prst="rect">
            <a:avLst/>
          </a:prstGeom>
          <a:noFill/>
          <a:ln w="19050">
            <a:solidFill>
              <a:schemeClr val="tx1">
                <a:alpha val="7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Oval 20"/>
          <p:cNvSpPr/>
          <p:nvPr/>
        </p:nvSpPr>
        <p:spPr>
          <a:xfrm>
            <a:off x="1487287" y="2778346"/>
            <a:ext cx="997667" cy="2779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45940" tIns="45940" rIns="45940" bIns="4594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78013">
              <a:defRPr/>
            </a:pPr>
            <a:endParaRPr lang="fr-FR" kern="0" dirty="0" err="1">
              <a:solidFill>
                <a:srgbClr val="4D4D4F"/>
              </a:solidFill>
            </a:endParaRPr>
          </a:p>
        </p:txBody>
      </p:sp>
      <p:sp>
        <p:nvSpPr>
          <p:cNvPr id="26" name="Oval 20"/>
          <p:cNvSpPr/>
          <p:nvPr/>
        </p:nvSpPr>
        <p:spPr>
          <a:xfrm>
            <a:off x="3442028" y="2995923"/>
            <a:ext cx="997667" cy="2779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45940" tIns="45940" rIns="45940" bIns="4594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78013">
              <a:defRPr/>
            </a:pPr>
            <a:endParaRPr lang="fr-FR" kern="0" dirty="0" err="1">
              <a:solidFill>
                <a:srgbClr val="4D4D4F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73" y="2536319"/>
            <a:ext cx="1143672" cy="2015289"/>
          </a:xfrm>
          <a:prstGeom prst="rect">
            <a:avLst/>
          </a:prstGeom>
          <a:noFill/>
          <a:ln w="19050">
            <a:solidFill>
              <a:schemeClr val="tx1">
                <a:alpha val="7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88" y="2536331"/>
            <a:ext cx="1157777" cy="2038169"/>
          </a:xfrm>
          <a:prstGeom prst="rect">
            <a:avLst/>
          </a:prstGeom>
          <a:noFill/>
          <a:ln w="19050">
            <a:solidFill>
              <a:schemeClr val="tx1">
                <a:alpha val="7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91" y="2536331"/>
            <a:ext cx="1045734" cy="2038169"/>
          </a:xfrm>
          <a:prstGeom prst="rect">
            <a:avLst/>
          </a:prstGeom>
          <a:noFill/>
          <a:ln w="19050">
            <a:solidFill>
              <a:srgbClr val="4D4D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>
            <a:off x="898780" y="3230170"/>
            <a:ext cx="1010016" cy="74573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940" tIns="45940" rIns="45940" bIns="45940" rtlCol="0" anchor="ctr"/>
          <a:lstStyle>
            <a:defPPr>
              <a:defRPr lang="en-GB"/>
            </a:defPPr>
            <a:lvl1pPr marL="0" algn="l" defTabSz="9000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1" algn="l" defTabSz="9000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42" algn="l" defTabSz="9000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13" algn="l" defTabSz="9000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84" algn="l" defTabSz="9000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55" algn="l" defTabSz="9000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26" algn="l" defTabSz="9000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98" algn="l" defTabSz="9000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69" algn="l" defTabSz="9000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err="1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61954" y="3436726"/>
            <a:ext cx="896101" cy="355557"/>
          </a:xfrm>
          <a:prstGeom prst="rect">
            <a:avLst/>
          </a:prstGeom>
        </p:spPr>
        <p:txBody>
          <a:bodyPr wrap="none" lIns="77799" tIns="38899" rIns="77799" bIns="38899">
            <a:spAutoFit/>
          </a:bodyPr>
          <a:lstStyle>
            <a:defPPr>
              <a:defRPr lang="en-GB"/>
            </a:defPPr>
            <a:lvl1pPr marL="0" algn="l" defTabSz="9000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1" algn="l" defTabSz="9000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2" algn="l" defTabSz="9000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3" algn="l" defTabSz="9000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4" algn="l" defTabSz="9000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5" algn="l" defTabSz="9000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6" algn="l" defTabSz="9000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8" algn="l" defTabSz="9000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9" algn="l" defTabSz="9000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00" b="1" dirty="0">
                <a:solidFill>
                  <a:prstClr val="white"/>
                </a:solidFill>
                <a:cs typeface="Times New Roman" panose="02020603050405020304" pitchFamily="18" charset="0"/>
              </a:rPr>
              <a:t>Арбітражний</a:t>
            </a:r>
          </a:p>
          <a:p>
            <a:pPr algn="ctr"/>
            <a:r>
              <a:rPr lang="uk-UA" sz="900" b="1" dirty="0">
                <a:solidFill>
                  <a:prstClr val="white"/>
                </a:solidFill>
                <a:cs typeface="Times New Roman" panose="02020603050405020304" pitchFamily="18" charset="0"/>
              </a:rPr>
              <a:t>Регламент</a:t>
            </a:r>
            <a:endParaRPr lang="ru-RU" sz="900" b="1" dirty="0" err="1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546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80583"/>
              </p:ext>
            </p:extLst>
          </p:nvPr>
        </p:nvGraphicFramePr>
        <p:xfrm>
          <a:off x="583865" y="4407954"/>
          <a:ext cx="2725226" cy="594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4406" marR="84406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38975"/>
              </p:ext>
            </p:extLst>
          </p:nvPr>
        </p:nvGraphicFramePr>
        <p:xfrm>
          <a:off x="517395" y="249492"/>
          <a:ext cx="3855198" cy="486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4406" marR="84406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341" y="303498"/>
            <a:ext cx="3446727" cy="2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2" y="4461960"/>
            <a:ext cx="2196416" cy="432048"/>
          </a:xfrm>
          <a:prstGeom prst="rect">
            <a:avLst/>
          </a:prstGeom>
        </p:spPr>
      </p:pic>
      <p:pic>
        <p:nvPicPr>
          <p:cNvPr id="11" name="Picture 5" descr="\\icchq.org\files\users\1_profiles\s-yvo\Desktop\Untitled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622"/>
            <a:ext cx="4167387" cy="9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286" y="2696889"/>
            <a:ext cx="9164710" cy="1080120"/>
          </a:xfrm>
          <a:prstGeom prst="rect">
            <a:avLst/>
          </a:prstGeom>
          <a:ln/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014" tIns="46014" rIns="46014" bIns="46014" rtlCol="0" anchor="ctr"/>
          <a:lstStyle/>
          <a:p>
            <a:pPr algn="ctr" defTabSz="766893"/>
            <a:endParaRPr lang="en-GB" sz="2000" b="1" dirty="0">
              <a:solidFill>
                <a:schemeClr val="accent3">
                  <a:lumMod val="50000"/>
                </a:schemeClr>
              </a:solidFill>
              <a:latin typeface="Sitka Text" panose="0200050500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766893"/>
            <a:endParaRPr lang="en-GB" sz="2000" b="1" dirty="0">
              <a:solidFill>
                <a:schemeClr val="accent3">
                  <a:lumMod val="50000"/>
                </a:schemeClr>
              </a:solidFill>
              <a:latin typeface="Sitka Text" panose="0200050500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927" y="2828279"/>
            <a:ext cx="3921666" cy="817341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just" defTabSz="766893">
              <a:defRPr/>
            </a:pP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Дл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я більш детальної інформації щодо діяльності Міжнародного Арбітражного Суду при МТП, будь ласка, завітайте до нашого веб-сайту</a:t>
            </a:r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defTabSz="766893">
              <a:tabLst>
                <a:tab pos="2823114" algn="l"/>
              </a:tabLst>
              <a:defRPr/>
            </a:pPr>
            <a:r>
              <a:rPr lang="fr-FR" b="1" dirty="0">
                <a:solidFill>
                  <a:schemeClr val="tx1">
                    <a:lumMod val="75000"/>
                  </a:schemeClr>
                </a:solidFill>
              </a:rPr>
              <a:t>iccwbo.org/</a:t>
            </a:r>
            <a:endParaRPr lang="fr-F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0785" y="2787775"/>
            <a:ext cx="2326412" cy="63267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just" defTabSz="766893">
              <a:defRPr/>
            </a:pPr>
            <a:r>
              <a:rPr lang="en-US" b="1" dirty="0">
                <a:solidFill>
                  <a:prstClr val="black"/>
                </a:solidFill>
              </a:rPr>
              <a:t>Email</a:t>
            </a:r>
            <a:r>
              <a:rPr lang="fr-FR" b="1" dirty="0">
                <a:solidFill>
                  <a:prstClr val="black"/>
                </a:solidFill>
              </a:rPr>
              <a:t>:</a:t>
            </a:r>
          </a:p>
          <a:p>
            <a:pPr algn="just" defTabSz="766893">
              <a:defRPr/>
            </a:pPr>
            <a:r>
              <a:rPr lang="fr-FR" dirty="0">
                <a:solidFill>
                  <a:prstClr val="black"/>
                </a:solidFill>
                <a:hlinkClick r:id="rId6"/>
              </a:rPr>
              <a:t>sergii.melnyk@iccwbo.org</a:t>
            </a:r>
            <a:endParaRPr lang="fr-FR" dirty="0">
              <a:solidFill>
                <a:prstClr val="black"/>
              </a:solidFill>
            </a:endParaRPr>
          </a:p>
          <a:p>
            <a:pPr algn="just" defTabSz="766893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244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1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19741" y="1241151"/>
            <a:ext cx="7241274" cy="216024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8" name="Rounded Rectangle 4"/>
          <p:cNvSpPr/>
          <p:nvPr/>
        </p:nvSpPr>
        <p:spPr>
          <a:xfrm>
            <a:off x="899592" y="1346607"/>
            <a:ext cx="7056263" cy="194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0762" tIns="140762" rIns="140762" bIns="140762" numCol="1" spcCol="1270" anchor="ctr" anchorCtr="0">
            <a:noAutofit/>
          </a:bodyPr>
          <a:lstStyle/>
          <a:p>
            <a:pPr algn="ctr" defTabSz="16422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700" kern="0" cap="small" dirty="0">
                <a:solidFill>
                  <a:prstClr val="white"/>
                </a:solidFill>
              </a:rPr>
              <a:t>Підстави для </a:t>
            </a:r>
            <a:r>
              <a:rPr lang="ru-RU" sz="3700" kern="0" cap="small" dirty="0" err="1">
                <a:solidFill>
                  <a:prstClr val="white"/>
                </a:solidFill>
              </a:rPr>
              <a:t>внесення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змін</a:t>
            </a:r>
            <a:r>
              <a:rPr lang="ru-RU" sz="3700" kern="0" cap="small" dirty="0">
                <a:solidFill>
                  <a:prstClr val="white"/>
                </a:solidFill>
              </a:rPr>
              <a:t> до Регламенту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97E51-1F22-464F-864E-2C13B649A2FF}"/>
              </a:ext>
            </a:extLst>
          </p:cNvPr>
          <p:cNvSpPr txBox="1"/>
          <p:nvPr/>
        </p:nvSpPr>
        <p:spPr>
          <a:xfrm>
            <a:off x="755576" y="3579862"/>
            <a:ext cx="7200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b="1" dirty="0"/>
              <a:t>Більша ефективність арбітражного розгляду </a:t>
            </a:r>
            <a:r>
              <a:rPr lang="uk-UA" dirty="0"/>
              <a:t>(онлайн слухання, додаткові рішення тощо);</a:t>
            </a:r>
          </a:p>
          <a:p>
            <a:pPr marL="285750" indent="-285750">
              <a:buFontTx/>
              <a:buChar char="-"/>
            </a:pPr>
            <a:r>
              <a:rPr lang="uk-UA" b="1" dirty="0"/>
              <a:t>Гнучкість процесу </a:t>
            </a:r>
            <a:r>
              <a:rPr lang="uk-UA" dirty="0"/>
              <a:t>(розширення порогу для прискореної процедури, покращені правила консолідації позовів, надсилання документів в електронній формі тощо);</a:t>
            </a:r>
          </a:p>
          <a:p>
            <a:pPr marL="285750" indent="-285750">
              <a:buFontTx/>
              <a:buChar char="-"/>
            </a:pPr>
            <a:r>
              <a:rPr lang="uk-UA" b="1" dirty="0"/>
              <a:t>Більша прозорість процесу </a:t>
            </a:r>
            <a:r>
              <a:rPr lang="uk-UA" dirty="0"/>
              <a:t>(положення про фінансування третіми сторонами тощо)</a:t>
            </a:r>
            <a:r>
              <a:rPr lang="en-US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126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840724" y="1128372"/>
            <a:ext cx="7241274" cy="216024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8" name="Rounded Rectangle 4"/>
          <p:cNvSpPr/>
          <p:nvPr/>
        </p:nvSpPr>
        <p:spPr>
          <a:xfrm>
            <a:off x="1043608" y="1309052"/>
            <a:ext cx="7056263" cy="194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0762" tIns="140762" rIns="140762" bIns="140762" numCol="1" spcCol="1270" anchor="ctr" anchorCtr="0">
            <a:noAutofit/>
          </a:bodyPr>
          <a:lstStyle/>
          <a:p>
            <a:pPr algn="ctr" defTabSz="16422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700" kern="0" cap="small" dirty="0">
                <a:solidFill>
                  <a:prstClr val="white"/>
                </a:solidFill>
              </a:rPr>
              <a:t>Об</a:t>
            </a:r>
            <a:r>
              <a:rPr lang="en-US" sz="3700" kern="0" cap="small" dirty="0">
                <a:solidFill>
                  <a:prstClr val="white"/>
                </a:solidFill>
              </a:rPr>
              <a:t>’</a:t>
            </a:r>
            <a:r>
              <a:rPr lang="ru-RU" sz="3700" kern="0" cap="small" dirty="0" err="1">
                <a:solidFill>
                  <a:prstClr val="white"/>
                </a:solidFill>
              </a:rPr>
              <a:t>єднання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проваджень</a:t>
            </a:r>
            <a:r>
              <a:rPr lang="ru-RU" sz="3700" kern="0" cap="small" dirty="0">
                <a:solidFill>
                  <a:prstClr val="white"/>
                </a:solidFill>
              </a:rPr>
              <a:t> та </a:t>
            </a:r>
            <a:r>
              <a:rPr lang="ru-RU" sz="3700" kern="0" cap="small" dirty="0" err="1">
                <a:solidFill>
                  <a:prstClr val="white"/>
                </a:solidFill>
              </a:rPr>
              <a:t>долучення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третіх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осіб</a:t>
            </a:r>
            <a:endParaRPr lang="ru-RU" sz="3700" kern="0" cap="small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801F9-5571-4DD1-A6DE-A2F75776817E}"/>
              </a:ext>
            </a:extLst>
          </p:cNvPr>
          <p:cNvSpPr txBox="1"/>
          <p:nvPr/>
        </p:nvSpPr>
        <p:spPr>
          <a:xfrm>
            <a:off x="755576" y="3579862"/>
            <a:ext cx="76718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/>
              <a:t>Можливість за новою статтею 10 об'єднати декілька проваджень у одно, навіть коли різні сторони беруть участь у цих провадженнях, якщо арбітражні угоди</a:t>
            </a:r>
            <a:r>
              <a:rPr lang="en-US" dirty="0"/>
              <a:t> </a:t>
            </a:r>
            <a:r>
              <a:rPr lang="uk-UA" dirty="0"/>
              <a:t>сумісні</a:t>
            </a:r>
            <a:r>
              <a:rPr lang="en-US" dirty="0"/>
              <a:t>;</a:t>
            </a:r>
            <a:endParaRPr lang="uk-UA" dirty="0"/>
          </a:p>
          <a:p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/>
              <a:t>Можливість долучати треті особи до провадження навіть після формування трибуналу (стаття 7(5))</a:t>
            </a:r>
            <a:r>
              <a:rPr lang="en-US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10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51363" y="1275606"/>
            <a:ext cx="7241274" cy="216024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8" name="Rounded Rectangle 4"/>
          <p:cNvSpPr/>
          <p:nvPr/>
        </p:nvSpPr>
        <p:spPr>
          <a:xfrm>
            <a:off x="951363" y="1381060"/>
            <a:ext cx="7056263" cy="194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0762" tIns="140762" rIns="140762" bIns="140762" numCol="1" spcCol="1270" anchor="ctr" anchorCtr="0">
            <a:noAutofit/>
          </a:bodyPr>
          <a:lstStyle/>
          <a:p>
            <a:pPr algn="ctr" defTabSz="16422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700" kern="0" cap="small" dirty="0">
                <a:solidFill>
                  <a:prstClr val="white"/>
                </a:solidFill>
              </a:rPr>
              <a:t>Фінансування позову третіми особами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D2A4E-8FB6-4BDB-A115-ADB47646F5F1}"/>
              </a:ext>
            </a:extLst>
          </p:cNvPr>
          <p:cNvSpPr txBox="1"/>
          <p:nvPr/>
        </p:nvSpPr>
        <p:spPr>
          <a:xfrm>
            <a:off x="755576" y="3579862"/>
            <a:ext cx="72002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/>
              <a:t>Обов’язок сторін повідомляти про фінансування третіми особами їхніх вимог для більшої прозорості процесу</a:t>
            </a:r>
            <a:r>
              <a:rPr lang="en-US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35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51363" y="1275606"/>
            <a:ext cx="7241274" cy="216024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8" name="Rounded Rectangle 4"/>
          <p:cNvSpPr/>
          <p:nvPr/>
        </p:nvSpPr>
        <p:spPr>
          <a:xfrm>
            <a:off x="951363" y="1381060"/>
            <a:ext cx="7056263" cy="194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0762" tIns="140762" rIns="140762" bIns="140762" numCol="1" spcCol="1270" anchor="ctr" anchorCtr="0">
            <a:noAutofit/>
          </a:bodyPr>
          <a:lstStyle/>
          <a:p>
            <a:pPr algn="ctr" defTabSz="16422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700" kern="0" cap="small" dirty="0">
                <a:solidFill>
                  <a:prstClr val="white"/>
                </a:solidFill>
              </a:rPr>
              <a:t>Прискорений </a:t>
            </a:r>
            <a:r>
              <a:rPr lang="ru-RU" sz="3700" kern="0" cap="small" dirty="0" err="1">
                <a:solidFill>
                  <a:prstClr val="white"/>
                </a:solidFill>
              </a:rPr>
              <a:t>розгляд</a:t>
            </a:r>
            <a:endParaRPr lang="ru-RU" sz="3700" kern="0" cap="small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D3ADC-17FD-47D0-B2B0-3BBF99D5412D}"/>
              </a:ext>
            </a:extLst>
          </p:cNvPr>
          <p:cNvSpPr txBox="1"/>
          <p:nvPr/>
        </p:nvSpPr>
        <p:spPr>
          <a:xfrm>
            <a:off x="792373" y="3806696"/>
            <a:ext cx="72002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1400" dirty="0"/>
              <a:t>Збільшення </a:t>
            </a:r>
            <a:r>
              <a:rPr lang="ru-RU" sz="1400" dirty="0"/>
              <a:t>порогу </a:t>
            </a:r>
            <a:r>
              <a:rPr lang="uk-UA" sz="1400" dirty="0"/>
              <a:t>автоматичного застосування</a:t>
            </a:r>
            <a:r>
              <a:rPr lang="ru-RU" sz="1400" dirty="0"/>
              <a:t> </a:t>
            </a:r>
            <a:r>
              <a:rPr lang="uk-UA" sz="1400" dirty="0"/>
              <a:t>прискореної процедури з 2 до 3 мільйонів доларів</a:t>
            </a:r>
            <a:r>
              <a:rPr lang="en-US" sz="1400" dirty="0"/>
              <a:t> (</a:t>
            </a:r>
            <a:r>
              <a:rPr lang="uk-UA" sz="1400" dirty="0"/>
              <a:t>стаття 1(3) Апендиксу </a:t>
            </a:r>
            <a:r>
              <a:rPr lang="en-US" sz="1400" dirty="0"/>
              <a:t>VI).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1611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r>
              <a:rPr lang="uk-UA" sz="2000" spc="-17" dirty="0">
                <a:latin typeface="Arial"/>
                <a:cs typeface="Arial"/>
              </a:rPr>
              <a:t>Прискорена процедура – з 2017 року</a:t>
            </a:r>
            <a:endParaRPr lang="fr-FR" sz="2000" spc="-17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fr-FR">
                <a:solidFill>
                  <a:srgbClr val="4D4D4F"/>
                </a:solidFill>
              </a:rPr>
              <a:pPr algn="r"/>
              <a:t>5</a:t>
            </a:fld>
            <a:endParaRPr lang="fr-FR" dirty="0">
              <a:solidFill>
                <a:srgbClr val="4D4D4F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728692"/>
              </p:ext>
            </p:extLst>
          </p:nvPr>
        </p:nvGraphicFramePr>
        <p:xfrm>
          <a:off x="755576" y="771552"/>
          <a:ext cx="7712075" cy="38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4379971" y="926467"/>
            <a:ext cx="1093563" cy="494129"/>
          </a:xfrm>
          <a:prstGeom prst="rect">
            <a:avLst/>
          </a:prstGeom>
        </p:spPr>
        <p:txBody>
          <a:bodyPr wrap="square" lIns="77871" tIns="38935" rIns="77871" bIns="38935">
            <a:spAutoFit/>
          </a:bodyPr>
          <a:lstStyle/>
          <a:p>
            <a:pPr algn="ctr" defTabSz="766457"/>
            <a:r>
              <a:rPr lang="uk-UA" sz="900" b="1" dirty="0">
                <a:solidFill>
                  <a:prstClr val="white"/>
                </a:solidFill>
              </a:rPr>
              <a:t>Дата арбітражної угоди</a:t>
            </a:r>
            <a:endParaRPr lang="fr-FR" sz="9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9968" y="1065132"/>
            <a:ext cx="1681719" cy="263296"/>
          </a:xfrm>
          <a:prstGeom prst="rect">
            <a:avLst/>
          </a:prstGeom>
        </p:spPr>
        <p:txBody>
          <a:bodyPr wrap="none" lIns="77871" tIns="38935" rIns="77871" bIns="38935">
            <a:spAutoFit/>
          </a:bodyPr>
          <a:lstStyle/>
          <a:p>
            <a:pPr defTabSz="766457"/>
            <a:r>
              <a:rPr lang="en-US" b="1" dirty="0">
                <a:solidFill>
                  <a:srgbClr val="FFC000"/>
                </a:solidFill>
              </a:rPr>
              <a:t>1 </a:t>
            </a:r>
            <a:r>
              <a:rPr lang="uk-UA" b="1" dirty="0">
                <a:solidFill>
                  <a:srgbClr val="FFC000"/>
                </a:solidFill>
              </a:rPr>
              <a:t>березня</a:t>
            </a:r>
            <a:r>
              <a:rPr lang="en-US" b="1" dirty="0">
                <a:solidFill>
                  <a:srgbClr val="FFC000"/>
                </a:solidFill>
              </a:rPr>
              <a:t> 2017</a:t>
            </a:r>
            <a:r>
              <a:rPr lang="uk-UA" b="1" dirty="0">
                <a:solidFill>
                  <a:srgbClr val="FFC000"/>
                </a:solidFill>
              </a:rPr>
              <a:t> року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1954073" y="1046612"/>
            <a:ext cx="465282" cy="1404156"/>
          </a:xfrm>
          <a:prstGeom prst="lef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lIns="77871" tIns="38935" rIns="77871" bIns="38935" rtlCol="0" anchor="ctr"/>
          <a:lstStyle/>
          <a:p>
            <a:pPr algn="ctr" defTabSz="766457"/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3864" y="1196801"/>
            <a:ext cx="1319825" cy="89109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986" tIns="45986" rIns="45986" bIns="45986" rtlCol="0" anchor="ctr"/>
          <a:lstStyle/>
          <a:p>
            <a:pPr algn="ctr" defTabSz="766457"/>
            <a:endParaRPr lang="fr-FR" b="1" dirty="0" err="1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865" y="1420639"/>
            <a:ext cx="1319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66457"/>
            <a:r>
              <a:rPr lang="en-US" b="1" dirty="0">
                <a:solidFill>
                  <a:prstClr val="white"/>
                </a:solidFill>
              </a:rPr>
              <a:t>“</a:t>
            </a:r>
            <a:r>
              <a:rPr lang="uk-UA" b="1" dirty="0">
                <a:solidFill>
                  <a:prstClr val="white"/>
                </a:solidFill>
              </a:rPr>
              <a:t>Автоматичне</a:t>
            </a:r>
            <a:r>
              <a:rPr lang="en-US" b="1" dirty="0">
                <a:solidFill>
                  <a:prstClr val="white"/>
                </a:solidFill>
              </a:rPr>
              <a:t>” </a:t>
            </a:r>
            <a:r>
              <a:rPr lang="uk-UA" b="1" dirty="0">
                <a:solidFill>
                  <a:prstClr val="white"/>
                </a:solidFill>
              </a:rPr>
              <a:t>застосування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08942" y="2563476"/>
            <a:ext cx="857776" cy="217130"/>
          </a:xfrm>
          <a:prstGeom prst="rect">
            <a:avLst/>
          </a:prstGeom>
        </p:spPr>
        <p:txBody>
          <a:bodyPr wrap="none" lIns="77871" tIns="38935" rIns="77871" bIns="38935">
            <a:spAutoFit/>
          </a:bodyPr>
          <a:lstStyle/>
          <a:p>
            <a:pPr defTabSz="766457"/>
            <a:r>
              <a:rPr lang="uk-UA" sz="900" b="1" dirty="0">
                <a:solidFill>
                  <a:prstClr val="white"/>
                </a:solidFill>
              </a:rPr>
              <a:t>Приєднання</a:t>
            </a:r>
            <a:endParaRPr lang="fr-FR" sz="900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3529" y="2464317"/>
            <a:ext cx="1989396" cy="632628"/>
          </a:xfrm>
          <a:prstGeom prst="rect">
            <a:avLst/>
          </a:prstGeom>
        </p:spPr>
        <p:txBody>
          <a:bodyPr wrap="square" lIns="77871" tIns="38935" rIns="77871" bIns="38935">
            <a:spAutoFit/>
          </a:bodyPr>
          <a:lstStyle/>
          <a:p>
            <a:pPr defTabSz="766457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uk-UA" sz="900" b="1" dirty="0">
                <a:solidFill>
                  <a:schemeClr val="accent3">
                    <a:lumMod val="75000"/>
                  </a:schemeClr>
                </a:solidFill>
              </a:rPr>
              <a:t>Стандартні </a:t>
            </a:r>
            <a:r>
              <a:rPr lang="uk-UA" sz="900" b="1" dirty="0" err="1">
                <a:solidFill>
                  <a:schemeClr val="accent3">
                    <a:lumMod val="75000"/>
                  </a:schemeClr>
                </a:solidFill>
              </a:rPr>
              <a:t>арб</a:t>
            </a:r>
            <a:r>
              <a:rPr lang="uk-UA" sz="900" b="1" dirty="0">
                <a:solidFill>
                  <a:schemeClr val="accent3">
                    <a:lumMod val="75000"/>
                  </a:schemeClr>
                </a:solidFill>
              </a:rPr>
              <a:t>. застереження</a:t>
            </a:r>
            <a:endParaRPr lang="en-US" sz="900" b="1" dirty="0">
              <a:solidFill>
                <a:schemeClr val="accent3">
                  <a:lumMod val="75000"/>
                </a:schemeClr>
              </a:solidFill>
            </a:endParaRPr>
          </a:p>
          <a:p>
            <a:pPr defTabSz="766457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uk-UA" sz="900" b="1" dirty="0">
                <a:solidFill>
                  <a:schemeClr val="accent3">
                    <a:lumMod val="75000"/>
                  </a:schemeClr>
                </a:solidFill>
              </a:rPr>
              <a:t>Протягом </a:t>
            </a:r>
            <a:r>
              <a:rPr lang="uk-UA" sz="900" b="1" dirty="0" err="1">
                <a:solidFill>
                  <a:schemeClr val="accent3">
                    <a:lumMod val="75000"/>
                  </a:schemeClr>
                </a:solidFill>
              </a:rPr>
              <a:t>арб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uk-UA" sz="900" b="1" dirty="0">
                <a:solidFill>
                  <a:schemeClr val="accent3">
                    <a:lumMod val="75000"/>
                  </a:schemeClr>
                </a:solidFill>
              </a:rPr>
              <a:t>розгляду</a:t>
            </a:r>
            <a:endParaRPr lang="fr-FR" sz="900" b="1" dirty="0">
              <a:solidFill>
                <a:schemeClr val="accent3">
                  <a:lumMod val="75000"/>
                </a:schemeClr>
              </a:solidFill>
            </a:endParaRPr>
          </a:p>
          <a:p>
            <a:pPr defTabSz="766457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uk-UA" sz="900" b="1" dirty="0">
                <a:solidFill>
                  <a:schemeClr val="accent3">
                    <a:lumMod val="75000"/>
                  </a:schemeClr>
                </a:solidFill>
              </a:rPr>
              <a:t>Повністю чи частково</a:t>
            </a:r>
            <a:endParaRPr lang="fr-FR" sz="900" b="1" dirty="0">
              <a:solidFill>
                <a:schemeClr val="accent3">
                  <a:lumMod val="75000"/>
                </a:schemeClr>
              </a:solidFill>
            </a:endParaRPr>
          </a:p>
          <a:p>
            <a:pPr defTabSz="766457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uk-UA" sz="900" b="1" dirty="0">
                <a:solidFill>
                  <a:schemeClr val="accent3">
                    <a:lumMod val="75000"/>
                  </a:schemeClr>
                </a:solidFill>
              </a:rPr>
              <a:t>З урахуванням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900" b="1" dirty="0" err="1">
                <a:solidFill>
                  <a:schemeClr val="accent3">
                    <a:lumMod val="75000"/>
                  </a:schemeClr>
                </a:solidFill>
              </a:rPr>
              <a:t>Ст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. 30(1)</a:t>
            </a:r>
            <a:endParaRPr lang="fr-FR" sz="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0800000">
            <a:off x="7256974" y="2412669"/>
            <a:ext cx="465282" cy="756085"/>
          </a:xfrm>
          <a:prstGeom prst="lef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77871" tIns="38935" rIns="77871" bIns="38935" rtlCol="0" anchor="ctr"/>
          <a:lstStyle/>
          <a:p>
            <a:pPr algn="ctr" defTabSz="766457"/>
            <a:endParaRPr lang="fr-FR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68344" y="2450768"/>
            <a:ext cx="1332410" cy="94406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986" tIns="45986" rIns="45986" bIns="45986" rtlCol="0" anchor="ctr"/>
          <a:lstStyle/>
          <a:p>
            <a:pPr algn="ctr" defTabSz="766457"/>
            <a:endParaRPr lang="fr-FR" b="1" dirty="0" err="1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360" y="2614753"/>
            <a:ext cx="11299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66457"/>
            <a:r>
              <a:rPr lang="uk-UA" b="1" dirty="0">
                <a:solidFill>
                  <a:prstClr val="white"/>
                </a:solidFill>
              </a:rPr>
              <a:t>Застосування за згодою сторін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1720" y="3177298"/>
            <a:ext cx="1772505" cy="494129"/>
          </a:xfrm>
          <a:prstGeom prst="rect">
            <a:avLst/>
          </a:prstGeom>
        </p:spPr>
        <p:txBody>
          <a:bodyPr wrap="square" lIns="77871" tIns="38935" rIns="77871" bIns="38935">
            <a:spAutoFit/>
          </a:bodyPr>
          <a:lstStyle/>
          <a:p>
            <a:pPr defTabSz="766457"/>
            <a:r>
              <a:rPr lang="en-US" sz="9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uk-UA" sz="900" b="1" dirty="0">
                <a:solidFill>
                  <a:schemeClr val="accent3">
                    <a:lumMod val="50000"/>
                  </a:schemeClr>
                </a:solidFill>
              </a:rPr>
              <a:t>Стандартне застереження</a:t>
            </a:r>
            <a:endParaRPr lang="en-US" sz="900" b="1" dirty="0">
              <a:solidFill>
                <a:schemeClr val="accent3">
                  <a:lumMod val="50000"/>
                </a:schemeClr>
              </a:solidFill>
            </a:endParaRPr>
          </a:p>
          <a:p>
            <a:pPr defTabSz="766457"/>
            <a:r>
              <a:rPr lang="en-US" sz="9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uk-UA" sz="900" b="1" dirty="0">
                <a:solidFill>
                  <a:schemeClr val="accent3">
                    <a:lumMod val="50000"/>
                  </a:schemeClr>
                </a:solidFill>
              </a:rPr>
              <a:t>Протягом розгляду справи</a:t>
            </a:r>
            <a:endParaRPr lang="fr-FR" sz="900" b="1" dirty="0">
              <a:solidFill>
                <a:schemeClr val="accent3">
                  <a:lumMod val="50000"/>
                </a:schemeClr>
              </a:solidFill>
            </a:endParaRPr>
          </a:p>
          <a:p>
            <a:pPr defTabSz="766457"/>
            <a:r>
              <a:rPr lang="en-US" sz="900" b="1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uk-UA" sz="900" b="1" dirty="0">
                <a:solidFill>
                  <a:schemeClr val="accent3">
                    <a:lumMod val="50000"/>
                  </a:schemeClr>
                </a:solidFill>
              </a:rPr>
              <a:t> Явна</a:t>
            </a:r>
            <a:endParaRPr lang="fr-FR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0763" y="3194986"/>
            <a:ext cx="760883" cy="494129"/>
          </a:xfrm>
          <a:prstGeom prst="rect">
            <a:avLst/>
          </a:prstGeom>
        </p:spPr>
        <p:txBody>
          <a:bodyPr wrap="square" lIns="77871" tIns="38935" rIns="77871" bIns="38935">
            <a:spAutoFit/>
          </a:bodyPr>
          <a:lstStyle/>
          <a:p>
            <a:pPr algn="ctr" defTabSz="766457"/>
            <a:r>
              <a:rPr lang="uk-UA" sz="900" b="1" dirty="0">
                <a:solidFill>
                  <a:prstClr val="white"/>
                </a:solidFill>
              </a:rPr>
              <a:t>Відмова за згодою сторін</a:t>
            </a:r>
            <a:endParaRPr lang="fr-FR" sz="900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5951" y="3973009"/>
            <a:ext cx="667115" cy="494129"/>
          </a:xfrm>
          <a:prstGeom prst="rect">
            <a:avLst/>
          </a:prstGeom>
        </p:spPr>
        <p:txBody>
          <a:bodyPr wrap="square" lIns="77871" tIns="38935" rIns="77871" bIns="38935">
            <a:spAutoFit/>
          </a:bodyPr>
          <a:lstStyle/>
          <a:p>
            <a:pPr algn="ctr" defTabSz="766457"/>
            <a:r>
              <a:rPr lang="uk-UA" sz="900" b="1" dirty="0">
                <a:solidFill>
                  <a:prstClr val="white"/>
                </a:solidFill>
              </a:rPr>
              <a:t>Розсуд Суду МТП</a:t>
            </a:r>
            <a:endParaRPr lang="fr-FR" sz="900" b="1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65522" y="3868643"/>
            <a:ext cx="2127006" cy="355629"/>
          </a:xfrm>
          <a:prstGeom prst="rect">
            <a:avLst/>
          </a:prstGeom>
        </p:spPr>
        <p:txBody>
          <a:bodyPr wrap="square" lIns="77871" tIns="38935" rIns="77871" bIns="38935">
            <a:spAutoFit/>
          </a:bodyPr>
          <a:lstStyle/>
          <a:p>
            <a:pPr defTabSz="766457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uk-UA" sz="900" b="1" dirty="0">
                <a:solidFill>
                  <a:schemeClr val="accent3">
                    <a:lumMod val="75000"/>
                  </a:schemeClr>
                </a:solidFill>
              </a:rPr>
              <a:t>За заявою однієї зі сторін</a:t>
            </a:r>
            <a:endParaRPr lang="fr-FR" sz="900" b="1" dirty="0">
              <a:solidFill>
                <a:schemeClr val="accent3">
                  <a:lumMod val="75000"/>
                </a:schemeClr>
              </a:solidFill>
            </a:endParaRPr>
          </a:p>
          <a:p>
            <a:pPr defTabSz="766457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uk-UA" sz="900" b="1" dirty="0">
                <a:solidFill>
                  <a:schemeClr val="accent3">
                    <a:lumMod val="75000"/>
                  </a:schemeClr>
                </a:solidFill>
              </a:rPr>
              <a:t>З власної ініціативи</a:t>
            </a:r>
            <a:endParaRPr lang="fr-FR" sz="9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3541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51363" y="1275606"/>
            <a:ext cx="7241274" cy="216024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8" name="Rounded Rectangle 4"/>
          <p:cNvSpPr/>
          <p:nvPr/>
        </p:nvSpPr>
        <p:spPr>
          <a:xfrm>
            <a:off x="951363" y="1381060"/>
            <a:ext cx="7056263" cy="194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0762" tIns="140762" rIns="140762" bIns="140762" numCol="1" spcCol="1270" anchor="ctr" anchorCtr="0">
            <a:noAutofit/>
          </a:bodyPr>
          <a:lstStyle/>
          <a:p>
            <a:pPr algn="ctr" defTabSz="16422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700" kern="0" cap="small" dirty="0">
                <a:solidFill>
                  <a:prstClr val="white"/>
                </a:solidFill>
              </a:rPr>
              <a:t>Право </a:t>
            </a:r>
            <a:r>
              <a:rPr lang="ru-RU" sz="3700" kern="0" cap="small" dirty="0" err="1">
                <a:solidFill>
                  <a:prstClr val="white"/>
                </a:solidFill>
              </a:rPr>
              <a:t>арбітражного</a:t>
            </a:r>
            <a:r>
              <a:rPr lang="ru-RU" sz="3700" kern="0" cap="small" dirty="0">
                <a:solidFill>
                  <a:prstClr val="white"/>
                </a:solidFill>
              </a:rPr>
              <a:t> суду </a:t>
            </a:r>
            <a:r>
              <a:rPr lang="ru-RU" sz="3700" kern="0" cap="small" dirty="0" err="1">
                <a:solidFill>
                  <a:prstClr val="white"/>
                </a:solidFill>
              </a:rPr>
              <a:t>обмежити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заміну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представників</a:t>
            </a:r>
            <a:r>
              <a:rPr lang="en-US" sz="3700" kern="0" cap="small" dirty="0">
                <a:solidFill>
                  <a:prstClr val="white"/>
                </a:solidFill>
              </a:rPr>
              <a:t> </a:t>
            </a:r>
            <a:r>
              <a:rPr lang="uk-UA" sz="3700" kern="0" cap="small" dirty="0">
                <a:solidFill>
                  <a:prstClr val="white"/>
                </a:solidFill>
              </a:rPr>
              <a:t>сторін</a:t>
            </a:r>
            <a:endParaRPr lang="ru-RU" sz="3700" kern="0" cap="small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11DE0-F956-4E08-90A1-D66EF2620596}"/>
              </a:ext>
            </a:extLst>
          </p:cNvPr>
          <p:cNvSpPr txBox="1"/>
          <p:nvPr/>
        </p:nvSpPr>
        <p:spPr>
          <a:xfrm>
            <a:off x="792373" y="3806696"/>
            <a:ext cx="720027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1400" dirty="0"/>
              <a:t>За новою статтею 17(2), арбітражний суд тепер може застосовувати заходи необхідні для недопущення конфлікту інтересів у зв'язку із заміною представників сторін.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5798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51363" y="1275606"/>
            <a:ext cx="7241274" cy="216024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8" name="Rounded Rectangle 4"/>
          <p:cNvSpPr/>
          <p:nvPr/>
        </p:nvSpPr>
        <p:spPr>
          <a:xfrm>
            <a:off x="951363" y="1381060"/>
            <a:ext cx="7056263" cy="194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0762" tIns="140762" rIns="140762" bIns="140762" numCol="1" spcCol="1270" anchor="ctr" anchorCtr="0">
            <a:noAutofit/>
          </a:bodyPr>
          <a:lstStyle/>
          <a:p>
            <a:pPr algn="ctr" defTabSz="16422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700" kern="0" cap="small" dirty="0" err="1">
                <a:solidFill>
                  <a:prstClr val="white"/>
                </a:solidFill>
              </a:rPr>
              <a:t>Нове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положення</a:t>
            </a:r>
            <a:r>
              <a:rPr lang="ru-RU" sz="3700" kern="0" cap="small" dirty="0">
                <a:solidFill>
                  <a:prstClr val="white"/>
                </a:solidFill>
              </a:rPr>
              <a:t> про </a:t>
            </a:r>
            <a:r>
              <a:rPr lang="ru-RU" sz="3700" kern="0" cap="small" dirty="0" err="1">
                <a:solidFill>
                  <a:prstClr val="white"/>
                </a:solidFill>
              </a:rPr>
              <a:t>дистанційні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слухання</a:t>
            </a:r>
            <a:endParaRPr lang="ru-RU" sz="3700" kern="0" cap="small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A134D-7CC4-4A53-87E6-8CEF3BF43FCE}"/>
              </a:ext>
            </a:extLst>
          </p:cNvPr>
          <p:cNvSpPr txBox="1"/>
          <p:nvPr/>
        </p:nvSpPr>
        <p:spPr>
          <a:xfrm>
            <a:off x="792373" y="3806696"/>
            <a:ext cx="72002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1400" dirty="0"/>
              <a:t>Нова стаття 26(1) тепер прямо дозволяє проведення дистанційних слухань у провадженнях </a:t>
            </a:r>
            <a:r>
              <a:rPr lang="en-US" sz="1400" dirty="0"/>
              <a:t>ICC</a:t>
            </a:r>
            <a:r>
              <a:rPr lang="uk-UA" sz="1400" dirty="0"/>
              <a:t>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5789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1C03584-9F88-4F24-AB92-6DB5E02D2227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51363" y="1275606"/>
            <a:ext cx="7241274" cy="216024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8" name="Rounded Rectangle 4"/>
          <p:cNvSpPr/>
          <p:nvPr/>
        </p:nvSpPr>
        <p:spPr>
          <a:xfrm>
            <a:off x="951363" y="1381060"/>
            <a:ext cx="7056263" cy="194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0762" tIns="140762" rIns="140762" bIns="140762" numCol="1" spcCol="1270" anchor="ctr" anchorCtr="0">
            <a:noAutofit/>
          </a:bodyPr>
          <a:lstStyle/>
          <a:p>
            <a:pPr algn="ctr" defTabSz="16422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700" kern="0" cap="small" dirty="0" err="1">
                <a:solidFill>
                  <a:prstClr val="white"/>
                </a:solidFill>
              </a:rPr>
              <a:t>Положення</a:t>
            </a:r>
            <a:r>
              <a:rPr lang="ru-RU" sz="3700" kern="0" cap="small" dirty="0">
                <a:solidFill>
                  <a:prstClr val="white"/>
                </a:solidFill>
              </a:rPr>
              <a:t> про </a:t>
            </a:r>
            <a:r>
              <a:rPr lang="ru-RU" sz="3700" kern="0" cap="small" dirty="0" err="1">
                <a:solidFill>
                  <a:prstClr val="white"/>
                </a:solidFill>
              </a:rPr>
              <a:t>додаткові</a:t>
            </a:r>
            <a:r>
              <a:rPr lang="ru-RU" sz="3700" kern="0" cap="small" dirty="0">
                <a:solidFill>
                  <a:prstClr val="white"/>
                </a:solidFill>
              </a:rPr>
              <a:t> </a:t>
            </a:r>
            <a:r>
              <a:rPr lang="ru-RU" sz="3700" kern="0" cap="small" dirty="0" err="1">
                <a:solidFill>
                  <a:prstClr val="white"/>
                </a:solidFill>
              </a:rPr>
              <a:t>рішення</a:t>
            </a:r>
            <a:endParaRPr lang="ru-RU" sz="3700" kern="0" cap="small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06B0D-F51E-46A9-B6E0-E05CD043C8A7}"/>
              </a:ext>
            </a:extLst>
          </p:cNvPr>
          <p:cNvSpPr txBox="1"/>
          <p:nvPr/>
        </p:nvSpPr>
        <p:spPr>
          <a:xfrm>
            <a:off x="792373" y="3806696"/>
            <a:ext cx="720027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1400" dirty="0"/>
              <a:t>Стаття 36 тепер дозволяє сторонам отримати додаткове рішення арбітражного суду щодо вимог, які були подані стороною під час провадження, але які були пропущені трибуналом у рішенні.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68293903"/>
      </p:ext>
    </p:extLst>
  </p:cSld>
  <p:clrMapOvr>
    <a:masterClrMapping/>
  </p:clrMapOvr>
</p:sld>
</file>

<file path=ppt/theme/theme1.xml><?xml version="1.0" encoding="utf-8"?>
<a:theme xmlns:a="http://schemas.openxmlformats.org/drawingml/2006/main" name="ICA_CourtOfArbitration+CentreForADR">
  <a:themeElements>
    <a:clrScheme name="ICC 2019">
      <a:dk1>
        <a:srgbClr val="0063A7"/>
      </a:dk1>
      <a:lt1>
        <a:srgbClr val="86BAE5"/>
      </a:lt1>
      <a:dk2>
        <a:srgbClr val="00A790"/>
      </a:dk2>
      <a:lt2>
        <a:srgbClr val="00BCE6"/>
      </a:lt2>
      <a:accent1>
        <a:srgbClr val="A5CF4F"/>
      </a:accent1>
      <a:accent2>
        <a:srgbClr val="FAA328"/>
      </a:accent2>
      <a:accent3>
        <a:srgbClr val="868686"/>
      </a:accent3>
      <a:accent4>
        <a:srgbClr val="636569"/>
      </a:accent4>
      <a:accent5>
        <a:srgbClr val="374149"/>
      </a:accent5>
      <a:accent6>
        <a:srgbClr val="00BCE7"/>
      </a:accent6>
      <a:hlink>
        <a:srgbClr val="0064A8"/>
      </a:hlink>
      <a:folHlink>
        <a:srgbClr val="0064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ICA_CourtOfArbitration+CentreForADR">
  <a:themeElements>
    <a:clrScheme name="ICC 2019">
      <a:dk1>
        <a:srgbClr val="0063A7"/>
      </a:dk1>
      <a:lt1>
        <a:srgbClr val="86BAE5"/>
      </a:lt1>
      <a:dk2>
        <a:srgbClr val="00A790"/>
      </a:dk2>
      <a:lt2>
        <a:srgbClr val="00BCE6"/>
      </a:lt2>
      <a:accent1>
        <a:srgbClr val="A5CF4F"/>
      </a:accent1>
      <a:accent2>
        <a:srgbClr val="FAA328"/>
      </a:accent2>
      <a:accent3>
        <a:srgbClr val="868686"/>
      </a:accent3>
      <a:accent4>
        <a:srgbClr val="636569"/>
      </a:accent4>
      <a:accent5>
        <a:srgbClr val="374149"/>
      </a:accent5>
      <a:accent6>
        <a:srgbClr val="00BCE7"/>
      </a:accent6>
      <a:hlink>
        <a:srgbClr val="0064A8"/>
      </a:hlink>
      <a:folHlink>
        <a:srgbClr val="0064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ICA_CourtOfArbitration+CentreForADR">
  <a:themeElements>
    <a:clrScheme name="ICC 2019">
      <a:dk1>
        <a:srgbClr val="0063A7"/>
      </a:dk1>
      <a:lt1>
        <a:srgbClr val="86BAE5"/>
      </a:lt1>
      <a:dk2>
        <a:srgbClr val="00A790"/>
      </a:dk2>
      <a:lt2>
        <a:srgbClr val="00BCE6"/>
      </a:lt2>
      <a:accent1>
        <a:srgbClr val="A5CF4F"/>
      </a:accent1>
      <a:accent2>
        <a:srgbClr val="FAA328"/>
      </a:accent2>
      <a:accent3>
        <a:srgbClr val="868686"/>
      </a:accent3>
      <a:accent4>
        <a:srgbClr val="636569"/>
      </a:accent4>
      <a:accent5>
        <a:srgbClr val="374149"/>
      </a:accent5>
      <a:accent6>
        <a:srgbClr val="00BCE7"/>
      </a:accent6>
      <a:hlink>
        <a:srgbClr val="0064A8"/>
      </a:hlink>
      <a:folHlink>
        <a:srgbClr val="0064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82BE2F2322D49B4D22980E854CF2E" ma:contentTypeVersion="12" ma:contentTypeDescription="Create a new document." ma:contentTypeScope="" ma:versionID="d371392088249bd5600c7f5fa95e5fdd">
  <xsd:schema xmlns:xsd="http://www.w3.org/2001/XMLSchema" xmlns:xs="http://www.w3.org/2001/XMLSchema" xmlns:p="http://schemas.microsoft.com/office/2006/metadata/properties" xmlns:ns2="12796d0e-178e-470b-a487-d91a10a9bf50" xmlns:ns3="f62e305f-7578-469e-9a59-c98c255859ef" targetNamespace="http://schemas.microsoft.com/office/2006/metadata/properties" ma:root="true" ma:fieldsID="40162f4048a680c3ef8e5062e4a99c95" ns2:_="" ns3:_="">
    <xsd:import namespace="12796d0e-178e-470b-a487-d91a10a9bf50"/>
    <xsd:import namespace="f62e305f-7578-469e-9a59-c98c25585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96d0e-178e-470b-a487-d91a10a9b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e305f-7578-469e-9a59-c98c255859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FFC358-293C-433B-8267-9DF752432CB1}">
  <ds:schemaRefs>
    <ds:schemaRef ds:uri="http://www.w3.org/XML/1998/namespace"/>
    <ds:schemaRef ds:uri="http://purl.org/dc/elements/1.1/"/>
    <ds:schemaRef ds:uri="http://purl.org/dc/terms/"/>
    <ds:schemaRef ds:uri="f62e305f-7578-469e-9a59-c98c255859ef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2796d0e-178e-470b-a487-d91a10a9bf50"/>
  </ds:schemaRefs>
</ds:datastoreItem>
</file>

<file path=customXml/itemProps2.xml><?xml version="1.0" encoding="utf-8"?>
<ds:datastoreItem xmlns:ds="http://schemas.openxmlformats.org/officeDocument/2006/customXml" ds:itemID="{42DDCC99-0382-454B-9794-5DD8D0E6A2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EF427C-28F6-4446-9DF7-70069274A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96d0e-178e-470b-a487-d91a10a9bf50"/>
    <ds:schemaRef ds:uri="f62e305f-7578-469e-9a59-c98c255859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ICA_CourtOfArbitration+CentreForADR</Template>
  <TotalTime>0</TotalTime>
  <Words>420</Words>
  <Application>Microsoft Office PowerPoint</Application>
  <PresentationFormat>On-screen Show (16:9)</PresentationFormat>
  <Paragraphs>69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Lucida Grande</vt:lpstr>
      <vt:lpstr>Police système</vt:lpstr>
      <vt:lpstr>Sitka Text</vt:lpstr>
      <vt:lpstr>Times New Roman</vt:lpstr>
      <vt:lpstr>ICA_CourtOfArbitration+CentreForADR</vt:lpstr>
      <vt:lpstr>1_ICA_CourtOfArbitration+CentreForADR</vt:lpstr>
      <vt:lpstr>2_ICA_CourtOfArbitration+CentreForADR</vt:lpstr>
      <vt:lpstr>ЗМІНИ ДО АРБІТРАЖНОГО РЕГЛАМЕНТУ ІСС З 1 СІЧНЯ 2021 РОКУ </vt:lpstr>
      <vt:lpstr>PowerPoint Presentation</vt:lpstr>
      <vt:lpstr>PowerPoint Presentation</vt:lpstr>
      <vt:lpstr>PowerPoint Presentation</vt:lpstr>
      <vt:lpstr>PowerPoint Presentation</vt:lpstr>
      <vt:lpstr>Прискорена процедура – з 2017 року</vt:lpstr>
      <vt:lpstr>PowerPoint Presentation</vt:lpstr>
      <vt:lpstr>PowerPoint Presentation</vt:lpstr>
      <vt:lpstr>PowerPoint Presentation</vt:lpstr>
      <vt:lpstr>PowerPoint Presentation</vt:lpstr>
      <vt:lpstr>Механізми вирішення спорів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&lt;Insert Presentation title here&gt;</dc:title>
  <dc:creator>Debi Warman</dc:creator>
  <cp:lastModifiedBy>MELNYK Sergii</cp:lastModifiedBy>
  <cp:revision>77</cp:revision>
  <cp:lastPrinted>2011-08-28T10:12:40Z</cp:lastPrinted>
  <dcterms:created xsi:type="dcterms:W3CDTF">2014-02-06T14:06:05Z</dcterms:created>
  <dcterms:modified xsi:type="dcterms:W3CDTF">2021-12-02T22:51:22Z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0x01010074A82BE2F2322D49B4D22980E854CF2E</vt:lpwstr>
  </property>
  <property fmtid="{D5CDD505-2E9C-101B-9397-08002B2CF9AE}" pid="3" name="Order">
    <vt:r8>100</vt:r8>
  </property>
</Properties>
</file>