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678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096F-B20E-5146-B9FE-7398892F8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B8095-6358-BE40-A5ED-6723D74DA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A348D-540D-F544-8E45-0A83E632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B2B78-E3F5-CC40-9425-A5A78576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6566D-21E7-8247-8507-302654DC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02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A93E2-129F-914A-A5E0-100C02C6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8228A-5DF2-0243-9FB9-7D28B2461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160A-7037-FD40-AC6C-92EEA820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71C2-2A3B-3542-89F0-C2D890A1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C33B2-B6D5-3E48-B8D4-F70972AD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4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D18F6-F214-1343-9101-7375096DA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99AF9-6B9A-FB4A-B706-722D6C13B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F404-9B2A-3444-B4F9-E58308DA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11937-354D-2F4E-A5B1-66138E78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4BE33-35EF-FF43-B33D-1E62F566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771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27F8-EBDD-F24F-BB99-01E48534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1CF3D-4587-724E-90D8-4B70CDA5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C86A7-237C-9E4C-A285-14DEEA34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B2942-21A8-B34E-82A0-8109646C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C814-DE4F-CB4D-94ED-E199F78E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27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4B0D-CF88-F546-9127-EA9B0018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C2B5C-D7BE-1444-B1DE-897A2DB31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F5067-38D1-2742-958A-13424074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40994-3FDD-784A-9E7E-03D6C27D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7A87-0E4B-FE40-BCF1-3A01C592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223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43E2-A480-4C45-9E7D-7037A7C8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A78D1-78D5-0B4A-94F5-31CCF043C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8516E-CA3B-0849-8E77-E3C9A7E6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A7F66-D8D2-1D4D-AAD7-0BAE68DB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9420C-1AC4-0042-8BFB-C6D57A22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8DEF6-2BA5-9C42-932D-23FE3C17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79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210E-159F-9F46-A386-6A1B48BC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BDDFC-EEBB-D94E-B0D0-32E8911F9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2C81C-332B-1F40-A6C7-DCEF4522E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742D3-0554-C946-90D2-DEB295FAD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0652CF-AFEB-4947-94F1-2420B1A7D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43288-D0D6-8A47-B724-53E7E306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D39F3-8919-5540-BE48-BE9BD30A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7DE4A-B946-FF4A-B35B-18374E03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59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0E0A-C2D1-6844-BF9D-25E79BBB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B8138-4F0B-0940-A74D-74156E5A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6578A-B3E5-B748-9D7A-B3EA1FE4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6B4F5-EA7D-7446-B528-AB072560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83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0379FA-9B0A-8D40-9D01-49C574DD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30F9C-220F-FD44-A6F4-A3A28B0C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1217C-27CC-C74A-B6B1-9A42DE78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133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128D-D26D-7747-8A4D-30932EA4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5C6C-1EFB-2D4A-BF59-A6DC8E9D8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9304C-D74F-544C-8F90-740C92E8E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89917-D059-CE4B-A9DB-ACEA9D81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6E6B6-9C16-B94F-83BA-935BC7CD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832EE-16AA-9146-ADDC-39B12422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42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0FC6-F9DA-2047-BEB8-B65B7DE3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A1DC9-4942-8046-9049-F88FC0264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1393E-9072-B84A-9E84-B8A6D09F4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E34AC-E8D8-7147-A7AA-F5034741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7CAFE-2A18-904D-B2B0-32253823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14745-7AB5-4248-AA0D-A825E5E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60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F9AB8-8182-A24C-AA0D-8F4D3886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5CF44-EE2F-A147-9CC4-D2BEBD148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5FF67-9361-5B40-B54D-363F12171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52C52-0196-C44E-B903-4D5672891C3D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2893-4A18-7442-8CF4-963B6F4C7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B11C1-0DD4-D844-A59A-CEB452FF4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B7D5E-A82A-7143-9C43-F4E01802B6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536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7AE0F-64EE-4782-A66C-D71CC44F8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2A6F61-8FA9-4C64-807B-F332E50BE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D0298-7805-497E-9B19-D6CBE472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591F9-0417-4924-B616-DD22AFD3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5C59C7-876A-44CA-AF89-896096083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7048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2FD26-8C9F-43D3-9934-B576DE9A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4C61CA-E144-40F5-854A-0406CF9D1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044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C7F17-B6B7-4B89-9073-5C8230A3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37842E-C6B4-4745-9E4F-5F025A870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301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8BA3D-DEE3-43C4-BB62-44E1D3A4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93885E-C956-4540-9CCE-FE11B1A52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911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70238-4841-427B-8390-3D623C3E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75417C-0824-4782-B51F-C34B76CF9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833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0ECA1-A223-427C-A9ED-94A46E25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350D6D-DDD7-4F0C-93EB-6965ED36D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793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44C07-85BC-487D-9F48-5100C1A7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88930A-61C6-45AE-8CE3-AE810AC87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842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9E70F-CD80-4756-97B2-246123FD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048D1B-EDCD-41ED-808F-6B119D59A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525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DBC0A-9905-4CB5-8F43-578AC210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51C0C4-0DA7-4AFE-9499-7362FADCC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59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B961F-3D34-4AA2-A202-5D433538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30EF3E-7511-4597-B6A6-E95B9C99C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454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974A7-B0B3-40E9-B5CB-B7F0ABDD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88C4B9-D395-4057-B15F-01D28D5A6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776" y="0"/>
            <a:ext cx="12344775" cy="6943936"/>
          </a:xfrm>
        </p:spPr>
      </p:pic>
    </p:spTree>
    <p:extLst>
      <p:ext uri="{BB962C8B-B14F-4D97-AF65-F5344CB8AC3E}">
        <p14:creationId xmlns:p14="http://schemas.microsoft.com/office/powerpoint/2010/main" val="4104438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6DA4B-AACB-4DE1-A232-98A07F74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6B8A0B-5BEF-4236-A84E-DDD458C78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075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E4756-4246-4C5C-8357-04D227CE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7E9EBA-5073-44FC-A90C-21DC7E5BA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400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AEA3A-6A31-4EFF-BA4C-2150C0AB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FFE953-06ED-4FD2-B572-CACB94F9D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076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84C6E-2493-420D-96C5-5B3693F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D15F92-D06D-4EFC-906F-DA9EF7F50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3006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3</cp:revision>
  <dcterms:created xsi:type="dcterms:W3CDTF">2021-07-05T16:05:16Z</dcterms:created>
  <dcterms:modified xsi:type="dcterms:W3CDTF">2021-12-17T10:13:12Z</dcterms:modified>
</cp:coreProperties>
</file>