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257" r:id="rId2"/>
    <p:sldId id="259" r:id="rId3"/>
    <p:sldId id="260" r:id="rId4"/>
    <p:sldId id="261" r:id="rId5"/>
    <p:sldId id="262" r:id="rId6"/>
    <p:sldId id="278" r:id="rId7"/>
    <p:sldId id="279" r:id="rId8"/>
    <p:sldId id="280" r:id="rId9"/>
    <p:sldId id="266" r:id="rId10"/>
    <p:sldId id="267" r:id="rId11"/>
    <p:sldId id="273" r:id="rId12"/>
    <p:sldId id="265" r:id="rId13"/>
    <p:sldId id="274" r:id="rId14"/>
    <p:sldId id="270" r:id="rId15"/>
    <p:sldId id="275" r:id="rId16"/>
    <p:sldId id="276" r:id="rId17"/>
    <p:sldId id="277" r:id="rId18"/>
    <p:sldId id="271" r:id="rId19"/>
    <p:sldId id="281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6240"/>
    <a:srgbClr val="D4C081"/>
    <a:srgbClr val="2B6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9040FB-29B5-4A44-B104-68DA08CCF766}" v="24" dt="2021-12-17T10:52:45.345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2"/>
    <p:restoredTop sz="94626"/>
  </p:normalViewPr>
  <p:slideViewPr>
    <p:cSldViewPr snapToGrid="0" snapToObjects="1">
      <p:cViewPr varScale="1">
        <p:scale>
          <a:sx n="31" d="100"/>
          <a:sy n="31" d="100"/>
        </p:scale>
        <p:origin x="832" y="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ga Dzhelebova" userId="eb0a5901-30c2-4dcd-9359-abddd4433eb7" providerId="ADAL" clId="{FA9040FB-29B5-4A44-B104-68DA08CCF766}"/>
    <pc:docChg chg="undo custSel addSld delSld modSld sldOrd">
      <pc:chgData name="Olga Dzhelebova" userId="eb0a5901-30c2-4dcd-9359-abddd4433eb7" providerId="ADAL" clId="{FA9040FB-29B5-4A44-B104-68DA08CCF766}" dt="2021-12-17T10:54:51.011" v="2843" actId="207"/>
      <pc:docMkLst>
        <pc:docMk/>
      </pc:docMkLst>
      <pc:sldChg chg="modSp mod">
        <pc:chgData name="Olga Dzhelebova" userId="eb0a5901-30c2-4dcd-9359-abddd4433eb7" providerId="ADAL" clId="{FA9040FB-29B5-4A44-B104-68DA08CCF766}" dt="2021-12-15T20:21:51.528" v="110" actId="20577"/>
        <pc:sldMkLst>
          <pc:docMk/>
          <pc:sldMk cId="0" sldId="257"/>
        </pc:sldMkLst>
        <pc:spChg chg="mod">
          <ac:chgData name="Olga Dzhelebova" userId="eb0a5901-30c2-4dcd-9359-abddd4433eb7" providerId="ADAL" clId="{FA9040FB-29B5-4A44-B104-68DA08CCF766}" dt="2021-12-15T20:21:51.528" v="110" actId="20577"/>
          <ac:spMkLst>
            <pc:docMk/>
            <pc:sldMk cId="0" sldId="257"/>
            <ac:spMk id="6" creationId="{B52435B5-ECDE-B541-9363-56551788C20E}"/>
          </ac:spMkLst>
        </pc:spChg>
      </pc:sldChg>
      <pc:sldChg chg="modSp mod">
        <pc:chgData name="Olga Dzhelebova" userId="eb0a5901-30c2-4dcd-9359-abddd4433eb7" providerId="ADAL" clId="{FA9040FB-29B5-4A44-B104-68DA08CCF766}" dt="2021-12-16T16:59:18.659" v="1061" actId="20577"/>
        <pc:sldMkLst>
          <pc:docMk/>
          <pc:sldMk cId="0" sldId="259"/>
        </pc:sldMkLst>
        <pc:spChg chg="mod">
          <ac:chgData name="Olga Dzhelebova" userId="eb0a5901-30c2-4dcd-9359-abddd4433eb7" providerId="ADAL" clId="{FA9040FB-29B5-4A44-B104-68DA08CCF766}" dt="2021-12-16T16:59:18.659" v="1061" actId="20577"/>
          <ac:spMkLst>
            <pc:docMk/>
            <pc:sldMk cId="0" sldId="259"/>
            <ac:spMk id="19" creationId="{069EDC2A-F2B9-F349-9F8C-381F07589B4B}"/>
          </ac:spMkLst>
        </pc:spChg>
      </pc:sldChg>
      <pc:sldChg chg="add del">
        <pc:chgData name="Olga Dzhelebova" userId="eb0a5901-30c2-4dcd-9359-abddd4433eb7" providerId="ADAL" clId="{FA9040FB-29B5-4A44-B104-68DA08CCF766}" dt="2021-12-17T10:45:25.745" v="2523" actId="2696"/>
        <pc:sldMkLst>
          <pc:docMk/>
          <pc:sldMk cId="0" sldId="261"/>
        </pc:sldMkLst>
      </pc:sldChg>
      <pc:sldChg chg="addSp delSp modSp mod ord">
        <pc:chgData name="Olga Dzhelebova" userId="eb0a5901-30c2-4dcd-9359-abddd4433eb7" providerId="ADAL" clId="{FA9040FB-29B5-4A44-B104-68DA08CCF766}" dt="2021-12-16T20:25:18.927" v="2075" actId="478"/>
        <pc:sldMkLst>
          <pc:docMk/>
          <pc:sldMk cId="0" sldId="262"/>
        </pc:sldMkLst>
        <pc:spChg chg="mod">
          <ac:chgData name="Olga Dzhelebova" userId="eb0a5901-30c2-4dcd-9359-abddd4433eb7" providerId="ADAL" clId="{FA9040FB-29B5-4A44-B104-68DA08CCF766}" dt="2021-12-16T17:04:45.147" v="1323" actId="20577"/>
          <ac:spMkLst>
            <pc:docMk/>
            <pc:sldMk cId="0" sldId="262"/>
            <ac:spMk id="6" creationId="{07031AA2-3A9E-4F4F-8F67-6A9D6FAD487F}"/>
          </ac:spMkLst>
        </pc:spChg>
        <pc:spChg chg="mod">
          <ac:chgData name="Olga Dzhelebova" userId="eb0a5901-30c2-4dcd-9359-abddd4433eb7" providerId="ADAL" clId="{FA9040FB-29B5-4A44-B104-68DA08CCF766}" dt="2021-12-16T20:25:05.934" v="2073" actId="20577"/>
          <ac:spMkLst>
            <pc:docMk/>
            <pc:sldMk cId="0" sldId="262"/>
            <ac:spMk id="8" creationId="{F6B02639-F434-7649-B4CA-00869A4DF941}"/>
          </ac:spMkLst>
        </pc:spChg>
        <pc:spChg chg="del mod">
          <ac:chgData name="Olga Dzhelebova" userId="eb0a5901-30c2-4dcd-9359-abddd4433eb7" providerId="ADAL" clId="{FA9040FB-29B5-4A44-B104-68DA08CCF766}" dt="2021-12-16T20:25:18.927" v="2075" actId="478"/>
          <ac:spMkLst>
            <pc:docMk/>
            <pc:sldMk cId="0" sldId="262"/>
            <ac:spMk id="9" creationId="{9FC11F12-4EB5-1141-A040-6200520F0DE6}"/>
          </ac:spMkLst>
        </pc:spChg>
        <pc:picChg chg="add del mod">
          <ac:chgData name="Olga Dzhelebova" userId="eb0a5901-30c2-4dcd-9359-abddd4433eb7" providerId="ADAL" clId="{FA9040FB-29B5-4A44-B104-68DA08CCF766}" dt="2021-12-16T15:42:10.652" v="342" actId="1076"/>
          <ac:picMkLst>
            <pc:docMk/>
            <pc:sldMk cId="0" sldId="262"/>
            <ac:picMk id="145" creationId="{00000000-0000-0000-0000-000000000000}"/>
          </ac:picMkLst>
        </pc:picChg>
      </pc:sldChg>
      <pc:sldChg chg="del">
        <pc:chgData name="Olga Dzhelebova" userId="eb0a5901-30c2-4dcd-9359-abddd4433eb7" providerId="ADAL" clId="{FA9040FB-29B5-4A44-B104-68DA08CCF766}" dt="2021-12-16T17:25:10.492" v="1595" actId="2696"/>
        <pc:sldMkLst>
          <pc:docMk/>
          <pc:sldMk cId="0" sldId="263"/>
        </pc:sldMkLst>
      </pc:sldChg>
      <pc:sldChg chg="modSp mod">
        <pc:chgData name="Olga Dzhelebova" userId="eb0a5901-30c2-4dcd-9359-abddd4433eb7" providerId="ADAL" clId="{FA9040FB-29B5-4A44-B104-68DA08CCF766}" dt="2021-12-16T16:11:35.708" v="807" actId="1076"/>
        <pc:sldMkLst>
          <pc:docMk/>
          <pc:sldMk cId="0" sldId="265"/>
        </pc:sldMkLst>
        <pc:spChg chg="mod">
          <ac:chgData name="Olga Dzhelebova" userId="eb0a5901-30c2-4dcd-9359-abddd4433eb7" providerId="ADAL" clId="{FA9040FB-29B5-4A44-B104-68DA08CCF766}" dt="2021-12-16T16:05:33.658" v="751" actId="20577"/>
          <ac:spMkLst>
            <pc:docMk/>
            <pc:sldMk cId="0" sldId="265"/>
            <ac:spMk id="6" creationId="{93655C56-7A21-7D4F-AA4F-5633FB749E16}"/>
          </ac:spMkLst>
        </pc:spChg>
        <pc:spChg chg="mod">
          <ac:chgData name="Olga Dzhelebova" userId="eb0a5901-30c2-4dcd-9359-abddd4433eb7" providerId="ADAL" clId="{FA9040FB-29B5-4A44-B104-68DA08CCF766}" dt="2021-12-16T16:11:35.708" v="807" actId="1076"/>
          <ac:spMkLst>
            <pc:docMk/>
            <pc:sldMk cId="0" sldId="265"/>
            <ac:spMk id="8" creationId="{0741BDDE-3581-F344-B7E4-56D6D4F4420D}"/>
          </ac:spMkLst>
        </pc:spChg>
      </pc:sldChg>
      <pc:sldChg chg="addSp delSp modSp mod ord">
        <pc:chgData name="Olga Dzhelebova" userId="eb0a5901-30c2-4dcd-9359-abddd4433eb7" providerId="ADAL" clId="{FA9040FB-29B5-4A44-B104-68DA08CCF766}" dt="2021-12-16T21:04:15.707" v="2435" actId="1076"/>
        <pc:sldMkLst>
          <pc:docMk/>
          <pc:sldMk cId="0" sldId="266"/>
        </pc:sldMkLst>
        <pc:spChg chg="mod">
          <ac:chgData name="Olga Dzhelebova" userId="eb0a5901-30c2-4dcd-9359-abddd4433eb7" providerId="ADAL" clId="{FA9040FB-29B5-4A44-B104-68DA08CCF766}" dt="2021-12-16T20:31:35.008" v="2197" actId="6549"/>
          <ac:spMkLst>
            <pc:docMk/>
            <pc:sldMk cId="0" sldId="266"/>
            <ac:spMk id="6" creationId="{67A5026F-60A0-D542-85F8-DC3D0523ABEC}"/>
          </ac:spMkLst>
        </pc:spChg>
        <pc:spChg chg="del">
          <ac:chgData name="Olga Dzhelebova" userId="eb0a5901-30c2-4dcd-9359-abddd4433eb7" providerId="ADAL" clId="{FA9040FB-29B5-4A44-B104-68DA08CCF766}" dt="2021-12-16T15:49:43.302" v="376" actId="478"/>
          <ac:spMkLst>
            <pc:docMk/>
            <pc:sldMk cId="0" sldId="266"/>
            <ac:spMk id="7" creationId="{BB85D9E2-BF37-6945-8D3E-28153CC37CE0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8" creationId="{EF91BA3E-818D-425B-94CF-0A83C10504DD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9" creationId="{5EA3B796-7B24-4DAF-A6E2-6FDE55415DE5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0" creationId="{2E66A763-83B3-4A24-9239-331CBC34F9BD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1" creationId="{D3725F7B-D0B8-49C2-9108-39E82F8D725D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2" creationId="{DBC196D8-9CC3-42CB-B479-5D55C4A90AFC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3" creationId="{DF996E5E-9A6F-44EC-AF8C-BB12A596FD78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4" creationId="{234AACF7-148D-42E6-AC0C-F451C236AF63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5" creationId="{B8A3D46F-764A-4926-A07E-492D64D2278E}"/>
          </ac:spMkLst>
        </pc:spChg>
        <pc:spChg chg="add del mod">
          <ac:chgData name="Olga Dzhelebova" userId="eb0a5901-30c2-4dcd-9359-abddd4433eb7" providerId="ADAL" clId="{FA9040FB-29B5-4A44-B104-68DA08CCF766}" dt="2021-12-16T15:50:13.587" v="385"/>
          <ac:spMkLst>
            <pc:docMk/>
            <pc:sldMk cId="0" sldId="266"/>
            <ac:spMk id="16" creationId="{553C37B2-4D65-4F82-864D-B7819EFE72A9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17" creationId="{F88417DD-2D1E-41BC-8462-BF7321514896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18" creationId="{EE834103-5A09-468A-9EB6-E06B86B6F3E6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19" creationId="{0D358CFC-C121-49A8-BAE7-9DA677762A66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0" creationId="{C52207C1-BB1D-407A-8830-07DA3F204420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4" creationId="{231E510B-A37D-4ACE-8782-BC31301B3BBF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5" creationId="{1F88A945-90D0-4D6B-A91F-E0F49C3038FB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6" creationId="{A4C4346E-207C-46A7-A316-45430CB18312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7" creationId="{80BC616C-D797-4A09-9F96-DDA43FDEC2D4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8" creationId="{BD1B5EB8-E4D1-45B4-94B5-2AF673EECB8D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29" creationId="{62E48305-9A43-47CF-B8F9-F59E6388186C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0" creationId="{271EDFFB-A128-483C-9CF3-56FC1C607A92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1" creationId="{22406730-356D-4D4B-BD7E-3D4984CDBF85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2" creationId="{795B67B7-0703-4802-B8D3-147A37A8E04F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3" creationId="{308B8245-D0E4-4D87-AE74-650E57777E0C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4" creationId="{5BADDA25-1FE2-4C27-A9EA-D075C2D339D1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5" creationId="{BBADD0A3-D8B9-4D02-9CF5-863BA0AA5C48}"/>
          </ac:spMkLst>
        </pc:spChg>
        <pc:spChg chg="add del mod">
          <ac:chgData name="Olga Dzhelebova" userId="eb0a5901-30c2-4dcd-9359-abddd4433eb7" providerId="ADAL" clId="{FA9040FB-29B5-4A44-B104-68DA08CCF766}" dt="2021-12-16T15:50:56.693" v="393"/>
          <ac:spMkLst>
            <pc:docMk/>
            <pc:sldMk cId="0" sldId="266"/>
            <ac:spMk id="36" creationId="{9ACDA8DF-7AC7-4157-A0C2-2253C4ECC230}"/>
          </ac:spMkLst>
        </pc:spChg>
        <pc:spChg chg="mod">
          <ac:chgData name="Olga Dzhelebova" userId="eb0a5901-30c2-4dcd-9359-abddd4433eb7" providerId="ADAL" clId="{FA9040FB-29B5-4A44-B104-68DA08CCF766}" dt="2021-12-16T15:52:34.455" v="394"/>
          <ac:spMkLst>
            <pc:docMk/>
            <pc:sldMk cId="0" sldId="266"/>
            <ac:spMk id="38" creationId="{45ED1FA1-80D8-4973-9FFD-9175B7BC85A7}"/>
          </ac:spMkLst>
        </pc:spChg>
        <pc:spChg chg="mod">
          <ac:chgData name="Olga Dzhelebova" userId="eb0a5901-30c2-4dcd-9359-abddd4433eb7" providerId="ADAL" clId="{FA9040FB-29B5-4A44-B104-68DA08CCF766}" dt="2021-12-16T15:55:49.392" v="435" actId="207"/>
          <ac:spMkLst>
            <pc:docMk/>
            <pc:sldMk cId="0" sldId="266"/>
            <ac:spMk id="39" creationId="{558FB1F3-284A-4956-B634-C34264E86B47}"/>
          </ac:spMkLst>
        </pc:spChg>
        <pc:spChg chg="mod">
          <ac:chgData name="Olga Dzhelebova" userId="eb0a5901-30c2-4dcd-9359-abddd4433eb7" providerId="ADAL" clId="{FA9040FB-29B5-4A44-B104-68DA08CCF766}" dt="2021-12-16T17:32:53.360" v="1690" actId="404"/>
          <ac:spMkLst>
            <pc:docMk/>
            <pc:sldMk cId="0" sldId="266"/>
            <ac:spMk id="43" creationId="{52BF8FD0-810F-43EB-B6CE-2ACFA28C8DDC}"/>
          </ac:spMkLst>
        </pc:spChg>
        <pc:spChg chg="add del mod">
          <ac:chgData name="Olga Dzhelebova" userId="eb0a5901-30c2-4dcd-9359-abddd4433eb7" providerId="ADAL" clId="{FA9040FB-29B5-4A44-B104-68DA08CCF766}" dt="2021-12-16T21:03:43.582" v="2434" actId="478"/>
          <ac:spMkLst>
            <pc:docMk/>
            <pc:sldMk cId="0" sldId="266"/>
            <ac:spMk id="44" creationId="{E8391060-1661-43C2-B73D-150126915879}"/>
          </ac:spMkLst>
        </pc:spChg>
        <pc:spChg chg="add del mod">
          <ac:chgData name="Olga Dzhelebova" userId="eb0a5901-30c2-4dcd-9359-abddd4433eb7" providerId="ADAL" clId="{FA9040FB-29B5-4A44-B104-68DA08CCF766}" dt="2021-12-16T21:03:43.020" v="2433" actId="478"/>
          <ac:spMkLst>
            <pc:docMk/>
            <pc:sldMk cId="0" sldId="266"/>
            <ac:spMk id="45" creationId="{A54B8F61-E2C0-400F-B423-6ECB7AF3E8BF}"/>
          </ac:spMkLst>
        </pc:spChg>
        <pc:spChg chg="mod">
          <ac:chgData name="Olga Dzhelebova" userId="eb0a5901-30c2-4dcd-9359-abddd4433eb7" providerId="ADAL" clId="{FA9040FB-29B5-4A44-B104-68DA08CCF766}" dt="2021-12-16T15:54:05.632" v="413" actId="255"/>
          <ac:spMkLst>
            <pc:docMk/>
            <pc:sldMk cId="0" sldId="266"/>
            <ac:spMk id="46" creationId="{14C41627-AC66-48A1-B870-3BDB96348B54}"/>
          </ac:spMkLst>
        </pc:spChg>
        <pc:spChg chg="mod">
          <ac:chgData name="Olga Dzhelebova" userId="eb0a5901-30c2-4dcd-9359-abddd4433eb7" providerId="ADAL" clId="{FA9040FB-29B5-4A44-B104-68DA08CCF766}" dt="2021-12-16T15:54:19.741" v="418" actId="404"/>
          <ac:spMkLst>
            <pc:docMk/>
            <pc:sldMk cId="0" sldId="266"/>
            <ac:spMk id="47" creationId="{335A9E08-6380-48E6-9EF8-808D6323C136}"/>
          </ac:spMkLst>
        </pc:spChg>
        <pc:spChg chg="mod">
          <ac:chgData name="Olga Dzhelebova" userId="eb0a5901-30c2-4dcd-9359-abddd4433eb7" providerId="ADAL" clId="{FA9040FB-29B5-4A44-B104-68DA08CCF766}" dt="2021-12-16T15:54:46.631" v="423" actId="404"/>
          <ac:spMkLst>
            <pc:docMk/>
            <pc:sldMk cId="0" sldId="266"/>
            <ac:spMk id="48" creationId="{EBFBF4F1-EBD3-4DBD-832B-39770C77F968}"/>
          </ac:spMkLst>
        </pc:spChg>
        <pc:spChg chg="mod">
          <ac:chgData name="Olga Dzhelebova" userId="eb0a5901-30c2-4dcd-9359-abddd4433eb7" providerId="ADAL" clId="{FA9040FB-29B5-4A44-B104-68DA08CCF766}" dt="2021-12-16T15:55:00.378" v="424" actId="1076"/>
          <ac:spMkLst>
            <pc:docMk/>
            <pc:sldMk cId="0" sldId="266"/>
            <ac:spMk id="49" creationId="{445AB31E-C78D-4F89-AF21-51C533808CBA}"/>
          </ac:spMkLst>
        </pc:spChg>
        <pc:spChg chg="del mod">
          <ac:chgData name="Olga Dzhelebova" userId="eb0a5901-30c2-4dcd-9359-abddd4433eb7" providerId="ADAL" clId="{FA9040FB-29B5-4A44-B104-68DA08CCF766}" dt="2021-12-16T15:53:32.699" v="406" actId="478"/>
          <ac:spMkLst>
            <pc:docMk/>
            <pc:sldMk cId="0" sldId="266"/>
            <ac:spMk id="50" creationId="{89C275A1-B09D-4DDD-8B23-F148EDA65073}"/>
          </ac:spMkLst>
        </pc:spChg>
        <pc:spChg chg="del mod">
          <ac:chgData name="Olga Dzhelebova" userId="eb0a5901-30c2-4dcd-9359-abddd4433eb7" providerId="ADAL" clId="{FA9040FB-29B5-4A44-B104-68DA08CCF766}" dt="2021-12-16T15:53:28.507" v="405" actId="478"/>
          <ac:spMkLst>
            <pc:docMk/>
            <pc:sldMk cId="0" sldId="266"/>
            <ac:spMk id="51" creationId="{86F8ADEE-863A-45D1-AC55-39D0C7224526}"/>
          </ac:spMkLst>
        </pc:spChg>
        <pc:spChg chg="del mod">
          <ac:chgData name="Olga Dzhelebova" userId="eb0a5901-30c2-4dcd-9359-abddd4433eb7" providerId="ADAL" clId="{FA9040FB-29B5-4A44-B104-68DA08CCF766}" dt="2021-12-16T15:53:23.522" v="403" actId="478"/>
          <ac:spMkLst>
            <pc:docMk/>
            <pc:sldMk cId="0" sldId="266"/>
            <ac:spMk id="52" creationId="{1521F363-4DC7-4AC6-9952-02C35E16ED5A}"/>
          </ac:spMkLst>
        </pc:spChg>
        <pc:spChg chg="del mod">
          <ac:chgData name="Olga Dzhelebova" userId="eb0a5901-30c2-4dcd-9359-abddd4433eb7" providerId="ADAL" clId="{FA9040FB-29B5-4A44-B104-68DA08CCF766}" dt="2021-12-16T15:53:25.803" v="404" actId="478"/>
          <ac:spMkLst>
            <pc:docMk/>
            <pc:sldMk cId="0" sldId="266"/>
            <ac:spMk id="53" creationId="{148E6F9C-CB39-4100-A3E9-6AAE167F9E15}"/>
          </ac:spMkLst>
        </pc:spChg>
        <pc:spChg chg="del mod">
          <ac:chgData name="Olga Dzhelebova" userId="eb0a5901-30c2-4dcd-9359-abddd4433eb7" providerId="ADAL" clId="{FA9040FB-29B5-4A44-B104-68DA08CCF766}" dt="2021-12-16T15:53:14.611" v="402" actId="478"/>
          <ac:spMkLst>
            <pc:docMk/>
            <pc:sldMk cId="0" sldId="266"/>
            <ac:spMk id="54" creationId="{441C683C-2E6B-4AAF-97B3-2430D9D85806}"/>
          </ac:spMkLst>
        </pc:spChg>
        <pc:spChg chg="del mod">
          <ac:chgData name="Olga Dzhelebova" userId="eb0a5901-30c2-4dcd-9359-abddd4433eb7" providerId="ADAL" clId="{FA9040FB-29B5-4A44-B104-68DA08CCF766}" dt="2021-12-16T15:53:12.434" v="401" actId="478"/>
          <ac:spMkLst>
            <pc:docMk/>
            <pc:sldMk cId="0" sldId="266"/>
            <ac:spMk id="55" creationId="{4EE5A238-C9AF-4EB2-9142-5955A529102F}"/>
          </ac:spMkLst>
        </pc:spChg>
        <pc:spChg chg="mod topLvl">
          <ac:chgData name="Olga Dzhelebova" userId="eb0a5901-30c2-4dcd-9359-abddd4433eb7" providerId="ADAL" clId="{FA9040FB-29B5-4A44-B104-68DA08CCF766}" dt="2021-12-16T21:03:23.707" v="2430" actId="1076"/>
          <ac:spMkLst>
            <pc:docMk/>
            <pc:sldMk cId="0" sldId="266"/>
            <ac:spMk id="57" creationId="{21340DC1-12A4-4E09-BE59-FA3C978D4128}"/>
          </ac:spMkLst>
        </pc:spChg>
        <pc:spChg chg="del mod">
          <ac:chgData name="Olga Dzhelebova" userId="eb0a5901-30c2-4dcd-9359-abddd4433eb7" providerId="ADAL" clId="{FA9040FB-29B5-4A44-B104-68DA08CCF766}" dt="2021-12-16T17:23:39.520" v="1591" actId="478"/>
          <ac:spMkLst>
            <pc:docMk/>
            <pc:sldMk cId="0" sldId="266"/>
            <ac:spMk id="58" creationId="{A3AF2947-F9A3-4B9C-99C1-B2A98BF58542}"/>
          </ac:spMkLst>
        </pc:spChg>
        <pc:spChg chg="del mod">
          <ac:chgData name="Olga Dzhelebova" userId="eb0a5901-30c2-4dcd-9359-abddd4433eb7" providerId="ADAL" clId="{FA9040FB-29B5-4A44-B104-68DA08CCF766}" dt="2021-12-16T17:23:57.560" v="1593" actId="478"/>
          <ac:spMkLst>
            <pc:docMk/>
            <pc:sldMk cId="0" sldId="266"/>
            <ac:spMk id="59" creationId="{33060339-B503-4A87-9334-BE25D5EB0C73}"/>
          </ac:spMkLst>
        </pc:spChg>
        <pc:spChg chg="del mod topLvl">
          <ac:chgData name="Olga Dzhelebova" userId="eb0a5901-30c2-4dcd-9359-abddd4433eb7" providerId="ADAL" clId="{FA9040FB-29B5-4A44-B104-68DA08CCF766}" dt="2021-12-16T17:23:57.560" v="1593" actId="478"/>
          <ac:spMkLst>
            <pc:docMk/>
            <pc:sldMk cId="0" sldId="266"/>
            <ac:spMk id="60" creationId="{CEFB88CE-18AB-42BC-8C2C-A30D88F0F9D3}"/>
          </ac:spMkLst>
        </pc:spChg>
        <pc:spChg chg="del mod">
          <ac:chgData name="Olga Dzhelebova" userId="eb0a5901-30c2-4dcd-9359-abddd4433eb7" providerId="ADAL" clId="{FA9040FB-29B5-4A44-B104-68DA08CCF766}" dt="2021-12-16T17:23:52.640" v="1592" actId="478"/>
          <ac:spMkLst>
            <pc:docMk/>
            <pc:sldMk cId="0" sldId="266"/>
            <ac:spMk id="61" creationId="{1EC633B7-139D-4CB0-84A2-A487A6C397B6}"/>
          </ac:spMkLst>
        </pc:spChg>
        <pc:spChg chg="del mod">
          <ac:chgData name="Olga Dzhelebova" userId="eb0a5901-30c2-4dcd-9359-abddd4433eb7" providerId="ADAL" clId="{FA9040FB-29B5-4A44-B104-68DA08CCF766}" dt="2021-12-16T17:23:52.640" v="1592" actId="478"/>
          <ac:spMkLst>
            <pc:docMk/>
            <pc:sldMk cId="0" sldId="266"/>
            <ac:spMk id="62" creationId="{9FD619C5-88D1-40D1-94AF-5CFEAB74F0EC}"/>
          </ac:spMkLst>
        </pc:spChg>
        <pc:spChg chg="add mod">
          <ac:chgData name="Olga Dzhelebova" userId="eb0a5901-30c2-4dcd-9359-abddd4433eb7" providerId="ADAL" clId="{FA9040FB-29B5-4A44-B104-68DA08CCF766}" dt="2021-12-16T21:03:19.441" v="2429" actId="1076"/>
          <ac:spMkLst>
            <pc:docMk/>
            <pc:sldMk cId="0" sldId="266"/>
            <ac:spMk id="63" creationId="{564ABF11-06A0-47A0-ABC3-DD4FDA086EF4}"/>
          </ac:spMkLst>
        </pc:spChg>
        <pc:grpChg chg="add mod">
          <ac:chgData name="Olga Dzhelebova" userId="eb0a5901-30c2-4dcd-9359-abddd4433eb7" providerId="ADAL" clId="{FA9040FB-29B5-4A44-B104-68DA08CCF766}" dt="2021-12-16T21:04:15.707" v="2435" actId="1076"/>
          <ac:grpSpMkLst>
            <pc:docMk/>
            <pc:sldMk cId="0" sldId="266"/>
            <ac:grpSpMk id="37" creationId="{7D453FBB-B92C-4257-9899-E272EF2B054D}"/>
          </ac:grpSpMkLst>
        </pc:grpChg>
        <pc:grpChg chg="add del mod">
          <ac:chgData name="Olga Dzhelebova" userId="eb0a5901-30c2-4dcd-9359-abddd4433eb7" providerId="ADAL" clId="{FA9040FB-29B5-4A44-B104-68DA08CCF766}" dt="2021-12-16T17:23:57.560" v="1593" actId="478"/>
          <ac:grpSpMkLst>
            <pc:docMk/>
            <pc:sldMk cId="0" sldId="266"/>
            <ac:grpSpMk id="56" creationId="{E9B5DB53-B858-4C46-A929-DF3EAEA5F509}"/>
          </ac:grpSpMkLst>
        </pc:grpChg>
        <pc:picChg chg="mod">
          <ac:chgData name="Olga Dzhelebova" userId="eb0a5901-30c2-4dcd-9359-abddd4433eb7" providerId="ADAL" clId="{FA9040FB-29B5-4A44-B104-68DA08CCF766}" dt="2021-12-16T21:03:05.144" v="2428" actId="1076"/>
          <ac:picMkLst>
            <pc:docMk/>
            <pc:sldMk cId="0" sldId="266"/>
            <ac:picMk id="161" creationId="{00000000-0000-0000-0000-000000000000}"/>
          </ac:picMkLst>
        </pc:picChg>
        <pc:cxnChg chg="add del mod">
          <ac:chgData name="Olga Dzhelebova" userId="eb0a5901-30c2-4dcd-9359-abddd4433eb7" providerId="ADAL" clId="{FA9040FB-29B5-4A44-B104-68DA08CCF766}" dt="2021-12-16T15:50:56.693" v="393"/>
          <ac:cxnSpMkLst>
            <pc:docMk/>
            <pc:sldMk cId="0" sldId="266"/>
            <ac:cxnSpMk id="21" creationId="{0BC02531-7BF4-40A7-93B1-36F88AC96274}"/>
          </ac:cxnSpMkLst>
        </pc:cxnChg>
        <pc:cxnChg chg="add del mod">
          <ac:chgData name="Olga Dzhelebova" userId="eb0a5901-30c2-4dcd-9359-abddd4433eb7" providerId="ADAL" clId="{FA9040FB-29B5-4A44-B104-68DA08CCF766}" dt="2021-12-16T15:50:56.693" v="393"/>
          <ac:cxnSpMkLst>
            <pc:docMk/>
            <pc:sldMk cId="0" sldId="266"/>
            <ac:cxnSpMk id="22" creationId="{939BA8CA-88AE-4770-923D-2499191BAF00}"/>
          </ac:cxnSpMkLst>
        </pc:cxnChg>
        <pc:cxnChg chg="add del mod">
          <ac:chgData name="Olga Dzhelebova" userId="eb0a5901-30c2-4dcd-9359-abddd4433eb7" providerId="ADAL" clId="{FA9040FB-29B5-4A44-B104-68DA08CCF766}" dt="2021-12-16T15:50:56.693" v="393"/>
          <ac:cxnSpMkLst>
            <pc:docMk/>
            <pc:sldMk cId="0" sldId="266"/>
            <ac:cxnSpMk id="23" creationId="{76EDE445-AFE7-41CE-82A4-50BFB761FD38}"/>
          </ac:cxnSpMkLst>
        </pc:cxnChg>
        <pc:cxnChg chg="mod">
          <ac:chgData name="Olga Dzhelebova" userId="eb0a5901-30c2-4dcd-9359-abddd4433eb7" providerId="ADAL" clId="{FA9040FB-29B5-4A44-B104-68DA08CCF766}" dt="2021-12-16T15:52:34.455" v="394"/>
          <ac:cxnSpMkLst>
            <pc:docMk/>
            <pc:sldMk cId="0" sldId="266"/>
            <ac:cxnSpMk id="40" creationId="{4BA6B675-5C0A-49EA-9D08-B8C09BD456FE}"/>
          </ac:cxnSpMkLst>
        </pc:cxnChg>
        <pc:cxnChg chg="mod">
          <ac:chgData name="Olga Dzhelebova" userId="eb0a5901-30c2-4dcd-9359-abddd4433eb7" providerId="ADAL" clId="{FA9040FB-29B5-4A44-B104-68DA08CCF766}" dt="2021-12-16T15:52:34.455" v="394"/>
          <ac:cxnSpMkLst>
            <pc:docMk/>
            <pc:sldMk cId="0" sldId="266"/>
            <ac:cxnSpMk id="41" creationId="{20ED75E8-3E6C-47D6-9B75-0358C9C4F0E9}"/>
          </ac:cxnSpMkLst>
        </pc:cxnChg>
        <pc:cxnChg chg="mod">
          <ac:chgData name="Olga Dzhelebova" userId="eb0a5901-30c2-4dcd-9359-abddd4433eb7" providerId="ADAL" clId="{FA9040FB-29B5-4A44-B104-68DA08CCF766}" dt="2021-12-16T15:52:34.455" v="394"/>
          <ac:cxnSpMkLst>
            <pc:docMk/>
            <pc:sldMk cId="0" sldId="266"/>
            <ac:cxnSpMk id="42" creationId="{16404703-259F-4080-943B-FACC0690BF9C}"/>
          </ac:cxnSpMkLst>
        </pc:cxnChg>
      </pc:sldChg>
      <pc:sldChg chg="delSp modSp mod ord">
        <pc:chgData name="Olga Dzhelebova" userId="eb0a5901-30c2-4dcd-9359-abddd4433eb7" providerId="ADAL" clId="{FA9040FB-29B5-4A44-B104-68DA08CCF766}" dt="2021-12-16T16:11:30.441" v="806" actId="1076"/>
        <pc:sldMkLst>
          <pc:docMk/>
          <pc:sldMk cId="0" sldId="267"/>
        </pc:sldMkLst>
        <pc:spChg chg="mod">
          <ac:chgData name="Olga Dzhelebova" userId="eb0a5901-30c2-4dcd-9359-abddd4433eb7" providerId="ADAL" clId="{FA9040FB-29B5-4A44-B104-68DA08CCF766}" dt="2021-12-16T16:01:14.670" v="560" actId="20577"/>
          <ac:spMkLst>
            <pc:docMk/>
            <pc:sldMk cId="0" sldId="267"/>
            <ac:spMk id="5" creationId="{E4F80777-7A73-6C42-B0F8-7C633AC0B950}"/>
          </ac:spMkLst>
        </pc:spChg>
        <pc:spChg chg="del">
          <ac:chgData name="Olga Dzhelebova" userId="eb0a5901-30c2-4dcd-9359-abddd4433eb7" providerId="ADAL" clId="{FA9040FB-29B5-4A44-B104-68DA08CCF766}" dt="2021-12-16T16:00:49.541" v="542" actId="478"/>
          <ac:spMkLst>
            <pc:docMk/>
            <pc:sldMk cId="0" sldId="267"/>
            <ac:spMk id="6" creationId="{21FB5E4D-F5E0-1347-97B8-35438411FE2A}"/>
          </ac:spMkLst>
        </pc:spChg>
        <pc:spChg chg="del">
          <ac:chgData name="Olga Dzhelebova" userId="eb0a5901-30c2-4dcd-9359-abddd4433eb7" providerId="ADAL" clId="{FA9040FB-29B5-4A44-B104-68DA08CCF766}" dt="2021-12-16T16:00:51.901" v="543" actId="478"/>
          <ac:spMkLst>
            <pc:docMk/>
            <pc:sldMk cId="0" sldId="267"/>
            <ac:spMk id="8" creationId="{771C968F-E222-DA44-8961-2D8DBB2C7E05}"/>
          </ac:spMkLst>
        </pc:spChg>
        <pc:spChg chg="mod">
          <ac:chgData name="Olga Dzhelebova" userId="eb0a5901-30c2-4dcd-9359-abddd4433eb7" providerId="ADAL" clId="{FA9040FB-29B5-4A44-B104-68DA08CCF766}" dt="2021-12-16T16:11:30.441" v="806" actId="1076"/>
          <ac:spMkLst>
            <pc:docMk/>
            <pc:sldMk cId="0" sldId="267"/>
            <ac:spMk id="10" creationId="{993033EC-AF03-FE4C-9130-906A8385BB17}"/>
          </ac:spMkLst>
        </pc:spChg>
      </pc:sldChg>
      <pc:sldChg chg="del">
        <pc:chgData name="Olga Dzhelebova" userId="eb0a5901-30c2-4dcd-9359-abddd4433eb7" providerId="ADAL" clId="{FA9040FB-29B5-4A44-B104-68DA08CCF766}" dt="2021-12-16T17:40:50.011" v="1962" actId="2696"/>
        <pc:sldMkLst>
          <pc:docMk/>
          <pc:sldMk cId="0" sldId="268"/>
        </pc:sldMkLst>
      </pc:sldChg>
      <pc:sldChg chg="addSp delSp modSp del mod modShow">
        <pc:chgData name="Olga Dzhelebova" userId="eb0a5901-30c2-4dcd-9359-abddd4433eb7" providerId="ADAL" clId="{FA9040FB-29B5-4A44-B104-68DA08CCF766}" dt="2021-12-17T10:44:58.221" v="2521" actId="2696"/>
        <pc:sldMkLst>
          <pc:docMk/>
          <pc:sldMk cId="0" sldId="269"/>
        </pc:sldMkLst>
        <pc:spChg chg="add mod">
          <ac:chgData name="Olga Dzhelebova" userId="eb0a5901-30c2-4dcd-9359-abddd4433eb7" providerId="ADAL" clId="{FA9040FB-29B5-4A44-B104-68DA08CCF766}" dt="2021-12-17T10:44:48.617" v="2520" actId="208"/>
          <ac:spMkLst>
            <pc:docMk/>
            <pc:sldMk cId="0" sldId="269"/>
            <ac:spMk id="2" creationId="{9CA7DA50-2F15-47AF-B443-6B51849FAB63}"/>
          </ac:spMkLst>
        </pc:spChg>
        <pc:spChg chg="mod">
          <ac:chgData name="Olga Dzhelebova" userId="eb0a5901-30c2-4dcd-9359-abddd4433eb7" providerId="ADAL" clId="{FA9040FB-29B5-4A44-B104-68DA08CCF766}" dt="2021-12-17T10:44:27.871" v="2517" actId="1076"/>
          <ac:spMkLst>
            <pc:docMk/>
            <pc:sldMk cId="0" sldId="269"/>
            <ac:spMk id="5" creationId="{DEAED744-4FE6-DE41-A8CD-FE10469C89CA}"/>
          </ac:spMkLst>
        </pc:spChg>
        <pc:spChg chg="del">
          <ac:chgData name="Olga Dzhelebova" userId="eb0a5901-30c2-4dcd-9359-abddd4433eb7" providerId="ADAL" clId="{FA9040FB-29B5-4A44-B104-68DA08CCF766}" dt="2021-12-17T10:44:05.604" v="2513" actId="478"/>
          <ac:spMkLst>
            <pc:docMk/>
            <pc:sldMk cId="0" sldId="269"/>
            <ac:spMk id="7" creationId="{8F3F6782-5D88-E34C-8D30-9D09AAD660FA}"/>
          </ac:spMkLst>
        </pc:spChg>
        <pc:spChg chg="del">
          <ac:chgData name="Olga Dzhelebova" userId="eb0a5901-30c2-4dcd-9359-abddd4433eb7" providerId="ADAL" clId="{FA9040FB-29B5-4A44-B104-68DA08CCF766}" dt="2021-12-17T10:44:02.587" v="2512" actId="478"/>
          <ac:spMkLst>
            <pc:docMk/>
            <pc:sldMk cId="0" sldId="269"/>
            <ac:spMk id="9" creationId="{2DE7AF75-EC41-EA4B-81E4-37FBA01C3B87}"/>
          </ac:spMkLst>
        </pc:spChg>
        <pc:picChg chg="mod">
          <ac:chgData name="Olga Dzhelebova" userId="eb0a5901-30c2-4dcd-9359-abddd4433eb7" providerId="ADAL" clId="{FA9040FB-29B5-4A44-B104-68DA08CCF766}" dt="2021-12-17T10:44:23.610" v="2516" actId="1076"/>
          <ac:picMkLst>
            <pc:docMk/>
            <pc:sldMk cId="0" sldId="269"/>
            <ac:picMk id="173" creationId="{00000000-0000-0000-0000-000000000000}"/>
          </ac:picMkLst>
        </pc:picChg>
      </pc:sldChg>
      <pc:sldChg chg="modSp mod ord">
        <pc:chgData name="Olga Dzhelebova" userId="eb0a5901-30c2-4dcd-9359-abddd4433eb7" providerId="ADAL" clId="{FA9040FB-29B5-4A44-B104-68DA08CCF766}" dt="2021-12-17T10:35:16.935" v="2437"/>
        <pc:sldMkLst>
          <pc:docMk/>
          <pc:sldMk cId="0" sldId="270"/>
        </pc:sldMkLst>
        <pc:spChg chg="mod">
          <ac:chgData name="Olga Dzhelebova" userId="eb0a5901-30c2-4dcd-9359-abddd4433eb7" providerId="ADAL" clId="{FA9040FB-29B5-4A44-B104-68DA08CCF766}" dt="2021-12-16T16:58:18.858" v="1045" actId="20577"/>
          <ac:spMkLst>
            <pc:docMk/>
            <pc:sldMk cId="0" sldId="270"/>
            <ac:spMk id="6" creationId="{57314E78-AAF4-C043-ADA0-A7C647683648}"/>
          </ac:spMkLst>
        </pc:spChg>
        <pc:spChg chg="mod">
          <ac:chgData name="Olga Dzhelebova" userId="eb0a5901-30c2-4dcd-9359-abddd4433eb7" providerId="ADAL" clId="{FA9040FB-29B5-4A44-B104-68DA08CCF766}" dt="2021-12-16T17:25:49.515" v="1596" actId="1076"/>
          <ac:spMkLst>
            <pc:docMk/>
            <pc:sldMk cId="0" sldId="270"/>
            <ac:spMk id="8" creationId="{8544E820-401B-874B-9C17-32B139613DFE}"/>
          </ac:spMkLst>
        </pc:spChg>
      </pc:sldChg>
      <pc:sldChg chg="addSp delSp modSp mod">
        <pc:chgData name="Olga Dzhelebova" userId="eb0a5901-30c2-4dcd-9359-abddd4433eb7" providerId="ADAL" clId="{FA9040FB-29B5-4A44-B104-68DA08CCF766}" dt="2021-12-17T10:54:51.011" v="2843" actId="207"/>
        <pc:sldMkLst>
          <pc:docMk/>
          <pc:sldMk cId="0" sldId="271"/>
        </pc:sldMkLst>
        <pc:spChg chg="add del mod">
          <ac:chgData name="Olga Dzhelebova" userId="eb0a5901-30c2-4dcd-9359-abddd4433eb7" providerId="ADAL" clId="{FA9040FB-29B5-4A44-B104-68DA08CCF766}" dt="2021-12-16T20:49:23.750" v="2256" actId="20577"/>
          <ac:spMkLst>
            <pc:docMk/>
            <pc:sldMk cId="0" sldId="271"/>
            <ac:spMk id="5" creationId="{64C39EEE-7B45-5E44-BB9B-E5086595ABFB}"/>
          </ac:spMkLst>
        </pc:spChg>
        <pc:spChg chg="add del">
          <ac:chgData name="Olga Dzhelebova" userId="eb0a5901-30c2-4dcd-9359-abddd4433eb7" providerId="ADAL" clId="{FA9040FB-29B5-4A44-B104-68DA08CCF766}" dt="2021-12-16T17:33:21.144" v="1691" actId="478"/>
          <ac:spMkLst>
            <pc:docMk/>
            <pc:sldMk cId="0" sldId="271"/>
            <ac:spMk id="6" creationId="{8323EC23-F905-814E-996F-5C572CDF99EA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8" creationId="{1C8DAEDD-4156-4B5F-8EC0-1A94EF66356C}"/>
          </ac:spMkLst>
        </pc:spChg>
        <pc:spChg chg="add mod">
          <ac:chgData name="Olga Dzhelebova" userId="eb0a5901-30c2-4dcd-9359-abddd4433eb7" providerId="ADAL" clId="{FA9040FB-29B5-4A44-B104-68DA08CCF766}" dt="2021-12-17T10:54:51.011" v="2843" actId="207"/>
          <ac:spMkLst>
            <pc:docMk/>
            <pc:sldMk cId="0" sldId="271"/>
            <ac:spMk id="9" creationId="{876EF312-1F81-43D7-9522-A5D5C3511E2F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9" creationId="{B72844DA-B7D0-40D2-9A75-77C2684AD2EF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3" creationId="{D663B62E-A25C-45BF-938B-ECB176C6A65C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4" creationId="{2921677C-5D77-40E9-8C5D-F28497B90A7F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5" creationId="{3C51E568-C747-4EF4-9A92-5B4529C7B184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6" creationId="{242650A7-D86A-462B-BF28-3D5A917C7A93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7" creationId="{18D3A306-9359-44DA-A76F-95090AEE2590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8" creationId="{BD2A495F-A965-437E-9021-DB730A1B3E9E}"/>
          </ac:spMkLst>
        </pc:spChg>
        <pc:spChg chg="mod">
          <ac:chgData name="Olga Dzhelebova" userId="eb0a5901-30c2-4dcd-9359-abddd4433eb7" providerId="ADAL" clId="{FA9040FB-29B5-4A44-B104-68DA08CCF766}" dt="2021-12-16T17:33:22.421" v="1692"/>
          <ac:spMkLst>
            <pc:docMk/>
            <pc:sldMk cId="0" sldId="271"/>
            <ac:spMk id="19" creationId="{66D2B3F9-8854-4C56-B0D3-88B033BF7407}"/>
          </ac:spMkLst>
        </pc:spChg>
        <pc:spChg chg="add del mod">
          <ac:chgData name="Olga Dzhelebova" userId="eb0a5901-30c2-4dcd-9359-abddd4433eb7" providerId="ADAL" clId="{FA9040FB-29B5-4A44-B104-68DA08CCF766}" dt="2021-12-17T10:46:44.265" v="2531" actId="478"/>
          <ac:spMkLst>
            <pc:docMk/>
            <pc:sldMk cId="0" sldId="271"/>
            <ac:spMk id="24" creationId="{86F8BD5E-6A55-41CD-B69A-A7C6D8450423}"/>
          </ac:spMkLst>
        </pc:spChg>
        <pc:grpChg chg="add del mod">
          <ac:chgData name="Olga Dzhelebova" userId="eb0a5901-30c2-4dcd-9359-abddd4433eb7" providerId="ADAL" clId="{FA9040FB-29B5-4A44-B104-68DA08CCF766}" dt="2021-12-16T20:48:58.344" v="2198" actId="478"/>
          <ac:grpSpMkLst>
            <pc:docMk/>
            <pc:sldMk cId="0" sldId="271"/>
            <ac:grpSpMk id="7" creationId="{79657393-6452-4579-88BC-CF36A3AA14BA}"/>
          </ac:grpSpMkLst>
        </pc:grpChg>
        <pc:picChg chg="add del mod">
          <ac:chgData name="Olga Dzhelebova" userId="eb0a5901-30c2-4dcd-9359-abddd4433eb7" providerId="ADAL" clId="{FA9040FB-29B5-4A44-B104-68DA08CCF766}" dt="2021-12-17T10:46:45.728" v="2532" actId="478"/>
          <ac:picMkLst>
            <pc:docMk/>
            <pc:sldMk cId="0" sldId="271"/>
            <ac:picMk id="3" creationId="{646D27E1-F377-471F-91A2-ADACF612DC55}"/>
          </ac:picMkLst>
        </pc:picChg>
        <pc:picChg chg="add del mod modCrop">
          <ac:chgData name="Olga Dzhelebova" userId="eb0a5901-30c2-4dcd-9359-abddd4433eb7" providerId="ADAL" clId="{FA9040FB-29B5-4A44-B104-68DA08CCF766}" dt="2021-12-17T10:46:40.439" v="2530" actId="478"/>
          <ac:picMkLst>
            <pc:docMk/>
            <pc:sldMk cId="0" sldId="271"/>
            <ac:picMk id="20" creationId="{46EB88E9-2ACE-4DCC-A953-9808925F57E4}"/>
          </ac:picMkLst>
        </pc:picChg>
        <pc:cxnChg chg="mod">
          <ac:chgData name="Olga Dzhelebova" userId="eb0a5901-30c2-4dcd-9359-abddd4433eb7" providerId="ADAL" clId="{FA9040FB-29B5-4A44-B104-68DA08CCF766}" dt="2021-12-16T17:33:22.421" v="1692"/>
          <ac:cxnSpMkLst>
            <pc:docMk/>
            <pc:sldMk cId="0" sldId="271"/>
            <ac:cxnSpMk id="10" creationId="{E2EF5FE6-5E22-4D1E-AAEB-8E777604416B}"/>
          </ac:cxnSpMkLst>
        </pc:cxnChg>
        <pc:cxnChg chg="mod">
          <ac:chgData name="Olga Dzhelebova" userId="eb0a5901-30c2-4dcd-9359-abddd4433eb7" providerId="ADAL" clId="{FA9040FB-29B5-4A44-B104-68DA08CCF766}" dt="2021-12-16T17:33:22.421" v="1692"/>
          <ac:cxnSpMkLst>
            <pc:docMk/>
            <pc:sldMk cId="0" sldId="271"/>
            <ac:cxnSpMk id="11" creationId="{4ADA1015-4BA1-4432-9F2B-35F5CADDC30F}"/>
          </ac:cxnSpMkLst>
        </pc:cxnChg>
        <pc:cxnChg chg="mod">
          <ac:chgData name="Olga Dzhelebova" userId="eb0a5901-30c2-4dcd-9359-abddd4433eb7" providerId="ADAL" clId="{FA9040FB-29B5-4A44-B104-68DA08CCF766}" dt="2021-12-16T17:33:22.421" v="1692"/>
          <ac:cxnSpMkLst>
            <pc:docMk/>
            <pc:sldMk cId="0" sldId="271"/>
            <ac:cxnSpMk id="12" creationId="{15985C3F-E5EC-4FF3-AA3F-99259FE5223D}"/>
          </ac:cxnSpMkLst>
        </pc:cxnChg>
      </pc:sldChg>
      <pc:sldChg chg="modSp del mod">
        <pc:chgData name="Olga Dzhelebova" userId="eb0a5901-30c2-4dcd-9359-abddd4433eb7" providerId="ADAL" clId="{FA9040FB-29B5-4A44-B104-68DA08CCF766}" dt="2021-12-16T15:41:53.529" v="338" actId="2696"/>
        <pc:sldMkLst>
          <pc:docMk/>
          <pc:sldMk cId="0" sldId="272"/>
        </pc:sldMkLst>
        <pc:picChg chg="mod">
          <ac:chgData name="Olga Dzhelebova" userId="eb0a5901-30c2-4dcd-9359-abddd4433eb7" providerId="ADAL" clId="{FA9040FB-29B5-4A44-B104-68DA08CCF766}" dt="2021-12-16T15:40:13.244" v="337" actId="1076"/>
          <ac:picMkLst>
            <pc:docMk/>
            <pc:sldMk cId="0" sldId="272"/>
            <ac:picMk id="185" creationId="{00000000-0000-0000-0000-000000000000}"/>
          </ac:picMkLst>
        </pc:picChg>
      </pc:sldChg>
      <pc:sldChg chg="delSp modSp mod">
        <pc:chgData name="Olga Dzhelebova" userId="eb0a5901-30c2-4dcd-9359-abddd4433eb7" providerId="ADAL" clId="{FA9040FB-29B5-4A44-B104-68DA08CCF766}" dt="2021-12-16T16:11:22.730" v="805" actId="1076"/>
        <pc:sldMkLst>
          <pc:docMk/>
          <pc:sldMk cId="1152333857" sldId="273"/>
        </pc:sldMkLst>
        <pc:spChg chg="mod">
          <ac:chgData name="Olga Dzhelebova" userId="eb0a5901-30c2-4dcd-9359-abddd4433eb7" providerId="ADAL" clId="{FA9040FB-29B5-4A44-B104-68DA08CCF766}" dt="2021-12-16T15:48:18.307" v="369" actId="6549"/>
          <ac:spMkLst>
            <pc:docMk/>
            <pc:sldMk cId="1152333857" sldId="273"/>
            <ac:spMk id="6" creationId="{17A268BA-104A-5748-AB78-218819838769}"/>
          </ac:spMkLst>
        </pc:spChg>
        <pc:spChg chg="mod">
          <ac:chgData name="Olga Dzhelebova" userId="eb0a5901-30c2-4dcd-9359-abddd4433eb7" providerId="ADAL" clId="{FA9040FB-29B5-4A44-B104-68DA08CCF766}" dt="2021-12-16T16:11:22.730" v="805" actId="1076"/>
          <ac:spMkLst>
            <pc:docMk/>
            <pc:sldMk cId="1152333857" sldId="273"/>
            <ac:spMk id="8" creationId="{1D9799E5-47E1-6940-B38E-FC10C487A0FB}"/>
          </ac:spMkLst>
        </pc:spChg>
        <pc:spChg chg="del">
          <ac:chgData name="Olga Dzhelebova" userId="eb0a5901-30c2-4dcd-9359-abddd4433eb7" providerId="ADAL" clId="{FA9040FB-29B5-4A44-B104-68DA08CCF766}" dt="2021-12-16T15:47:56.384" v="345" actId="478"/>
          <ac:spMkLst>
            <pc:docMk/>
            <pc:sldMk cId="1152333857" sldId="273"/>
            <ac:spMk id="10" creationId="{F1A426A2-5BE5-D243-A850-8DE058A88449}"/>
          </ac:spMkLst>
        </pc:spChg>
        <pc:spChg chg="del">
          <ac:chgData name="Olga Dzhelebova" userId="eb0a5901-30c2-4dcd-9359-abddd4433eb7" providerId="ADAL" clId="{FA9040FB-29B5-4A44-B104-68DA08CCF766}" dt="2021-12-16T15:47:50.445" v="343" actId="478"/>
          <ac:spMkLst>
            <pc:docMk/>
            <pc:sldMk cId="1152333857" sldId="273"/>
            <ac:spMk id="11" creationId="{21FDE338-D663-6E45-BAD6-F1E5D5CFE9F3}"/>
          </ac:spMkLst>
        </pc:spChg>
        <pc:spChg chg="del">
          <ac:chgData name="Olga Dzhelebova" userId="eb0a5901-30c2-4dcd-9359-abddd4433eb7" providerId="ADAL" clId="{FA9040FB-29B5-4A44-B104-68DA08CCF766}" dt="2021-12-16T15:47:54.193" v="344" actId="478"/>
          <ac:spMkLst>
            <pc:docMk/>
            <pc:sldMk cId="1152333857" sldId="273"/>
            <ac:spMk id="13" creationId="{89D0433A-DC3A-324D-8BBA-DBA5A513126A}"/>
          </ac:spMkLst>
        </pc:spChg>
      </pc:sldChg>
      <pc:sldChg chg="modSp add mod">
        <pc:chgData name="Olga Dzhelebova" userId="eb0a5901-30c2-4dcd-9359-abddd4433eb7" providerId="ADAL" clId="{FA9040FB-29B5-4A44-B104-68DA08CCF766}" dt="2021-12-16T16:11:03.169" v="803" actId="14100"/>
        <pc:sldMkLst>
          <pc:docMk/>
          <pc:sldMk cId="948911031" sldId="274"/>
        </pc:sldMkLst>
        <pc:spChg chg="mod">
          <ac:chgData name="Olga Dzhelebova" userId="eb0a5901-30c2-4dcd-9359-abddd4433eb7" providerId="ADAL" clId="{FA9040FB-29B5-4A44-B104-68DA08CCF766}" dt="2021-12-16T16:08:09.370" v="784" actId="14100"/>
          <ac:spMkLst>
            <pc:docMk/>
            <pc:sldMk cId="948911031" sldId="274"/>
            <ac:spMk id="6" creationId="{17A268BA-104A-5748-AB78-218819838769}"/>
          </ac:spMkLst>
        </pc:spChg>
        <pc:spChg chg="mod">
          <ac:chgData name="Olga Dzhelebova" userId="eb0a5901-30c2-4dcd-9359-abddd4433eb7" providerId="ADAL" clId="{FA9040FB-29B5-4A44-B104-68DA08CCF766}" dt="2021-12-16T16:11:03.169" v="803" actId="14100"/>
          <ac:spMkLst>
            <pc:docMk/>
            <pc:sldMk cId="948911031" sldId="274"/>
            <ac:spMk id="8" creationId="{1D9799E5-47E1-6940-B38E-FC10C487A0FB}"/>
          </ac:spMkLst>
        </pc:spChg>
      </pc:sldChg>
      <pc:sldChg chg="modSp add mod ord">
        <pc:chgData name="Olga Dzhelebova" userId="eb0a5901-30c2-4dcd-9359-abddd4433eb7" providerId="ADAL" clId="{FA9040FB-29B5-4A44-B104-68DA08CCF766}" dt="2021-12-16T16:22:21.299" v="946"/>
        <pc:sldMkLst>
          <pc:docMk/>
          <pc:sldMk cId="3385734292" sldId="275"/>
        </pc:sldMkLst>
        <pc:spChg chg="mod">
          <ac:chgData name="Olga Dzhelebova" userId="eb0a5901-30c2-4dcd-9359-abddd4433eb7" providerId="ADAL" clId="{FA9040FB-29B5-4A44-B104-68DA08CCF766}" dt="2021-12-16T16:12:59.671" v="834" actId="20577"/>
          <ac:spMkLst>
            <pc:docMk/>
            <pc:sldMk cId="3385734292" sldId="275"/>
            <ac:spMk id="6" creationId="{93655C56-7A21-7D4F-AA4F-5633FB749E16}"/>
          </ac:spMkLst>
        </pc:spChg>
        <pc:spChg chg="mod">
          <ac:chgData name="Olga Dzhelebova" userId="eb0a5901-30c2-4dcd-9359-abddd4433eb7" providerId="ADAL" clId="{FA9040FB-29B5-4A44-B104-68DA08CCF766}" dt="2021-12-16T16:22:09.053" v="942" actId="20577"/>
          <ac:spMkLst>
            <pc:docMk/>
            <pc:sldMk cId="3385734292" sldId="275"/>
            <ac:spMk id="8" creationId="{0741BDDE-3581-F344-B7E4-56D6D4F4420D}"/>
          </ac:spMkLst>
        </pc:spChg>
      </pc:sldChg>
      <pc:sldChg chg="modSp add mod ord">
        <pc:chgData name="Olga Dzhelebova" userId="eb0a5901-30c2-4dcd-9359-abddd4433eb7" providerId="ADAL" clId="{FA9040FB-29B5-4A44-B104-68DA08CCF766}" dt="2021-12-17T10:39:36.581" v="2509" actId="20577"/>
        <pc:sldMkLst>
          <pc:docMk/>
          <pc:sldMk cId="2603026354" sldId="276"/>
        </pc:sldMkLst>
        <pc:spChg chg="mod">
          <ac:chgData name="Olga Dzhelebova" userId="eb0a5901-30c2-4dcd-9359-abddd4433eb7" providerId="ADAL" clId="{FA9040FB-29B5-4A44-B104-68DA08CCF766}" dt="2021-12-16T17:39:53.676" v="1912" actId="20577"/>
          <ac:spMkLst>
            <pc:docMk/>
            <pc:sldMk cId="2603026354" sldId="276"/>
            <ac:spMk id="6" creationId="{17A268BA-104A-5748-AB78-218819838769}"/>
          </ac:spMkLst>
        </pc:spChg>
        <pc:spChg chg="mod">
          <ac:chgData name="Olga Dzhelebova" userId="eb0a5901-30c2-4dcd-9359-abddd4433eb7" providerId="ADAL" clId="{FA9040FB-29B5-4A44-B104-68DA08CCF766}" dt="2021-12-17T10:39:36.581" v="2509" actId="20577"/>
          <ac:spMkLst>
            <pc:docMk/>
            <pc:sldMk cId="2603026354" sldId="276"/>
            <ac:spMk id="8" creationId="{1D9799E5-47E1-6940-B38E-FC10C487A0FB}"/>
          </ac:spMkLst>
        </pc:spChg>
      </pc:sldChg>
      <pc:sldChg chg="addSp delSp modSp add mod ord">
        <pc:chgData name="Olga Dzhelebova" userId="eb0a5901-30c2-4dcd-9359-abddd4433eb7" providerId="ADAL" clId="{FA9040FB-29B5-4A44-B104-68DA08CCF766}" dt="2021-12-16T17:40:40.735" v="1961" actId="12"/>
        <pc:sldMkLst>
          <pc:docMk/>
          <pc:sldMk cId="3913671248" sldId="277"/>
        </pc:sldMkLst>
        <pc:spChg chg="add mod">
          <ac:chgData name="Olga Dzhelebova" userId="eb0a5901-30c2-4dcd-9359-abddd4433eb7" providerId="ADAL" clId="{FA9040FB-29B5-4A44-B104-68DA08CCF766}" dt="2021-12-16T17:38:10.309" v="1797" actId="207"/>
          <ac:spMkLst>
            <pc:docMk/>
            <pc:sldMk cId="3913671248" sldId="277"/>
            <ac:spMk id="2" creationId="{7B1931AB-CE22-41DD-AA61-0EDC134BA194}"/>
          </ac:spMkLst>
        </pc:spChg>
        <pc:spChg chg="mod">
          <ac:chgData name="Olga Dzhelebova" userId="eb0a5901-30c2-4dcd-9359-abddd4433eb7" providerId="ADAL" clId="{FA9040FB-29B5-4A44-B104-68DA08CCF766}" dt="2021-12-16T17:36:49.103" v="1773" actId="20577"/>
          <ac:spMkLst>
            <pc:docMk/>
            <pc:sldMk cId="3913671248" sldId="277"/>
            <ac:spMk id="6" creationId="{67A5026F-60A0-D542-85F8-DC3D0523ABEC}"/>
          </ac:spMkLst>
        </pc:spChg>
        <pc:spChg chg="add mod">
          <ac:chgData name="Olga Dzhelebova" userId="eb0a5901-30c2-4dcd-9359-abddd4433eb7" providerId="ADAL" clId="{FA9040FB-29B5-4A44-B104-68DA08CCF766}" dt="2021-12-16T17:40:40.735" v="1961" actId="12"/>
          <ac:spMkLst>
            <pc:docMk/>
            <pc:sldMk cId="3913671248" sldId="277"/>
            <ac:spMk id="22" creationId="{4F14B9E9-3188-48FC-92EF-0326D4EC101C}"/>
          </ac:spMkLst>
        </pc:spChg>
        <pc:spChg chg="del">
          <ac:chgData name="Olga Dzhelebova" userId="eb0a5901-30c2-4dcd-9359-abddd4433eb7" providerId="ADAL" clId="{FA9040FB-29B5-4A44-B104-68DA08CCF766}" dt="2021-12-16T17:34:27.451" v="1765" actId="478"/>
          <ac:spMkLst>
            <pc:docMk/>
            <pc:sldMk cId="3913671248" sldId="277"/>
            <ac:spMk id="57" creationId="{21340DC1-12A4-4E09-BE59-FA3C978D4128}"/>
          </ac:spMkLst>
        </pc:spChg>
        <pc:spChg chg="del">
          <ac:chgData name="Olga Dzhelebova" userId="eb0a5901-30c2-4dcd-9359-abddd4433eb7" providerId="ADAL" clId="{FA9040FB-29B5-4A44-B104-68DA08CCF766}" dt="2021-12-16T17:34:25.611" v="1764" actId="478"/>
          <ac:spMkLst>
            <pc:docMk/>
            <pc:sldMk cId="3913671248" sldId="277"/>
            <ac:spMk id="63" creationId="{564ABF11-06A0-47A0-ABC3-DD4FDA086EF4}"/>
          </ac:spMkLst>
        </pc:spChg>
        <pc:grpChg chg="mod">
          <ac:chgData name="Olga Dzhelebova" userId="eb0a5901-30c2-4dcd-9359-abddd4433eb7" providerId="ADAL" clId="{FA9040FB-29B5-4A44-B104-68DA08CCF766}" dt="2021-12-16T17:38:41.915" v="1799" actId="1076"/>
          <ac:grpSpMkLst>
            <pc:docMk/>
            <pc:sldMk cId="3913671248" sldId="277"/>
            <ac:grpSpMk id="37" creationId="{7D453FBB-B92C-4257-9899-E272EF2B054D}"/>
          </ac:grpSpMkLst>
        </pc:grpChg>
        <pc:picChg chg="mod">
          <ac:chgData name="Olga Dzhelebova" userId="eb0a5901-30c2-4dcd-9359-abddd4433eb7" providerId="ADAL" clId="{FA9040FB-29B5-4A44-B104-68DA08CCF766}" dt="2021-12-16T17:38:34.354" v="1798" actId="1038"/>
          <ac:picMkLst>
            <pc:docMk/>
            <pc:sldMk cId="3913671248" sldId="277"/>
            <ac:picMk id="161" creationId="{00000000-0000-0000-0000-000000000000}"/>
          </ac:picMkLst>
        </pc:picChg>
      </pc:sldChg>
      <pc:sldChg chg="delSp modSp add mod">
        <pc:chgData name="Olga Dzhelebova" userId="eb0a5901-30c2-4dcd-9359-abddd4433eb7" providerId="ADAL" clId="{FA9040FB-29B5-4A44-B104-68DA08CCF766}" dt="2021-12-16T20:25:22.854" v="2076" actId="478"/>
        <pc:sldMkLst>
          <pc:docMk/>
          <pc:sldMk cId="152694853" sldId="278"/>
        </pc:sldMkLst>
        <pc:spChg chg="mod">
          <ac:chgData name="Olga Dzhelebova" userId="eb0a5901-30c2-4dcd-9359-abddd4433eb7" providerId="ADAL" clId="{FA9040FB-29B5-4A44-B104-68DA08CCF766}" dt="2021-12-16T20:25:11.714" v="2074" actId="20577"/>
          <ac:spMkLst>
            <pc:docMk/>
            <pc:sldMk cId="152694853" sldId="278"/>
            <ac:spMk id="8" creationId="{F6B02639-F434-7649-B4CA-00869A4DF941}"/>
          </ac:spMkLst>
        </pc:spChg>
        <pc:spChg chg="del">
          <ac:chgData name="Olga Dzhelebova" userId="eb0a5901-30c2-4dcd-9359-abddd4433eb7" providerId="ADAL" clId="{FA9040FB-29B5-4A44-B104-68DA08CCF766}" dt="2021-12-16T20:25:22.854" v="2076" actId="478"/>
          <ac:spMkLst>
            <pc:docMk/>
            <pc:sldMk cId="152694853" sldId="278"/>
            <ac:spMk id="9" creationId="{9FC11F12-4EB5-1141-A040-6200520F0DE6}"/>
          </ac:spMkLst>
        </pc:spChg>
      </pc:sldChg>
      <pc:sldChg chg="delSp add mod">
        <pc:chgData name="Olga Dzhelebova" userId="eb0a5901-30c2-4dcd-9359-abddd4433eb7" providerId="ADAL" clId="{FA9040FB-29B5-4A44-B104-68DA08CCF766}" dt="2021-12-16T20:26:47.960" v="2078" actId="478"/>
        <pc:sldMkLst>
          <pc:docMk/>
          <pc:sldMk cId="2391279521" sldId="279"/>
        </pc:sldMkLst>
        <pc:spChg chg="del">
          <ac:chgData name="Olga Dzhelebova" userId="eb0a5901-30c2-4dcd-9359-abddd4433eb7" providerId="ADAL" clId="{FA9040FB-29B5-4A44-B104-68DA08CCF766}" dt="2021-12-16T20:26:47.960" v="2078" actId="478"/>
          <ac:spMkLst>
            <pc:docMk/>
            <pc:sldMk cId="2391279521" sldId="279"/>
            <ac:spMk id="9" creationId="{9FC11F12-4EB5-1141-A040-6200520F0DE6}"/>
          </ac:spMkLst>
        </pc:spChg>
      </pc:sldChg>
      <pc:sldChg chg="modSp add">
        <pc:chgData name="Olga Dzhelebova" userId="eb0a5901-30c2-4dcd-9359-abddd4433eb7" providerId="ADAL" clId="{FA9040FB-29B5-4A44-B104-68DA08CCF766}" dt="2021-12-16T20:27:00.384" v="2080"/>
        <pc:sldMkLst>
          <pc:docMk/>
          <pc:sldMk cId="425480733" sldId="280"/>
        </pc:sldMkLst>
        <pc:spChg chg="mod">
          <ac:chgData name="Olga Dzhelebova" userId="eb0a5901-30c2-4dcd-9359-abddd4433eb7" providerId="ADAL" clId="{FA9040FB-29B5-4A44-B104-68DA08CCF766}" dt="2021-12-16T20:27:00.384" v="2080"/>
          <ac:spMkLst>
            <pc:docMk/>
            <pc:sldMk cId="425480733" sldId="280"/>
            <ac:spMk id="9" creationId="{9FC11F12-4EB5-1141-A040-6200520F0DE6}"/>
          </ac:spMkLst>
        </pc:spChg>
      </pc:sldChg>
      <pc:sldChg chg="add">
        <pc:chgData name="Olga Dzhelebova" userId="eb0a5901-30c2-4dcd-9359-abddd4433eb7" providerId="ADAL" clId="{FA9040FB-29B5-4A44-B104-68DA08CCF766}" dt="2021-12-17T10:46:37.308" v="2529" actId="2890"/>
        <pc:sldMkLst>
          <pc:docMk/>
          <pc:sldMk cId="344405819" sldId="281"/>
        </pc:sldMkLst>
      </pc:sldChg>
      <pc:sldChg chg="add del ord">
        <pc:chgData name="Olga Dzhelebova" userId="eb0a5901-30c2-4dcd-9359-abddd4433eb7" providerId="ADAL" clId="{FA9040FB-29B5-4A44-B104-68DA08CCF766}" dt="2021-12-17T10:46:12.897" v="2528" actId="2696"/>
        <pc:sldMkLst>
          <pc:docMk/>
          <pc:sldMk cId="2665833562" sldId="28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1931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51849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06941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25" name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52435B5-ECDE-B541-9363-56551788C20E}"/>
              </a:ext>
            </a:extLst>
          </p:cNvPr>
          <p:cNvSpPr txBox="1"/>
          <p:nvPr/>
        </p:nvSpPr>
        <p:spPr>
          <a:xfrm>
            <a:off x="1689099" y="4191000"/>
            <a:ext cx="20152591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КАК </a:t>
            </a:r>
            <a:r>
              <a:rPr lang="ru-UA" sz="9600" b="1" dirty="0">
                <a:solidFill>
                  <a:schemeClr val="bg1"/>
                </a:solidFill>
                <a:latin typeface="Oswald" pitchFamily="2" charset="0"/>
              </a:rPr>
              <a:t>ПОМОЧЬ КЛИЕНТУ</a:t>
            </a:r>
          </a:p>
          <a:p>
            <a:r>
              <a:rPr lang="ru-UA" sz="9600" b="1" dirty="0">
                <a:solidFill>
                  <a:schemeClr val="bg1"/>
                </a:solidFill>
                <a:latin typeface="Oswald" pitchFamily="2" charset="0"/>
              </a:rPr>
              <a:t>СДЕЛАТЬ ВЫБОР В ВАШУ ПОЛЬЗУ:</a:t>
            </a:r>
            <a:br>
              <a:rPr lang="ru-RU" sz="9600" b="1" dirty="0">
                <a:solidFill>
                  <a:srgbClr val="D4C081"/>
                </a:solidFill>
                <a:latin typeface="Oswald" pitchFamily="2" charset="0"/>
              </a:rPr>
            </a:br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ШЕСТЬ ФАКТОРОВ РЕПУТАЦИИ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hape 16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4" name="Shape 16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5" name="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4F80777-7A73-6C42-B0F8-7C633AC0B950}"/>
              </a:ext>
            </a:extLst>
          </p:cNvPr>
          <p:cNvSpPr txBox="1"/>
          <p:nvPr/>
        </p:nvSpPr>
        <p:spPr>
          <a:xfrm>
            <a:off x="1689100" y="1715006"/>
            <a:ext cx="1016923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«Экспертиза»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3033EC-AF03-FE4C-9130-906A8385BB17}"/>
              </a:ext>
            </a:extLst>
          </p:cNvPr>
          <p:cNvSpPr txBox="1"/>
          <p:nvPr/>
        </p:nvSpPr>
        <p:spPr>
          <a:xfrm>
            <a:off x="1689100" y="4193519"/>
            <a:ext cx="11808488" cy="5139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Есть ли у вас опыт в заявленных отраслях?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Кто ваша команда? 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Насколько она хороша?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424C8-10DA-274A-B15A-20C0C48F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268BA-104A-5748-AB78-218819838769}"/>
              </a:ext>
            </a:extLst>
          </p:cNvPr>
          <p:cNvSpPr txBox="1"/>
          <p:nvPr/>
        </p:nvSpPr>
        <p:spPr>
          <a:xfrm>
            <a:off x="1689100" y="1270000"/>
            <a:ext cx="121920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«Профиль»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799E5-47E1-6940-B38E-FC10C487A0FB}"/>
              </a:ext>
            </a:extLst>
          </p:cNvPr>
          <p:cNvSpPr txBox="1"/>
          <p:nvPr/>
        </p:nvSpPr>
        <p:spPr>
          <a:xfrm>
            <a:off x="1689100" y="4109660"/>
            <a:ext cx="16294100" cy="51398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lvl="0"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Хорош ли ваш продукт/услуга?</a:t>
            </a:r>
          </a:p>
          <a:p>
            <a:pPr lvl="0"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Что вы можете предложить? </a:t>
            </a:r>
          </a:p>
          <a:p>
            <a:pPr lvl="0"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На чем фокус: </a:t>
            </a:r>
            <a:r>
              <a:rPr lang="ru-RU" sz="7200" dirty="0">
                <a:solidFill>
                  <a:schemeClr val="bg1"/>
                </a:solidFill>
                <a:latin typeface="Oswald" pitchFamily="2" charset="0"/>
              </a:rPr>
              <a:t>конкретны</a:t>
            </a: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е </a:t>
            </a:r>
            <a:r>
              <a:rPr lang="ru-RU" sz="7200" dirty="0" err="1">
                <a:solidFill>
                  <a:schemeClr val="bg1"/>
                </a:solidFill>
                <a:latin typeface="Oswald" pitchFamily="2" charset="0"/>
              </a:rPr>
              <a:t>отрасл</a:t>
            </a: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и/с</a:t>
            </a:r>
            <a:r>
              <a:rPr lang="ru-RU" sz="7200" dirty="0" err="1">
                <a:solidFill>
                  <a:schemeClr val="bg1"/>
                </a:solidFill>
                <a:latin typeface="Oswald" pitchFamily="2" charset="0"/>
              </a:rPr>
              <a:t>егмент</a:t>
            </a: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ы/</a:t>
            </a:r>
            <a:r>
              <a:rPr lang="ru-UA" sz="7200" dirty="0" err="1">
                <a:solidFill>
                  <a:schemeClr val="bg1"/>
                </a:solidFill>
                <a:latin typeface="Oswald" pitchFamily="2" charset="0"/>
              </a:rPr>
              <a:t>ти</a:t>
            </a:r>
            <a:r>
              <a:rPr lang="ru-RU" sz="7200" dirty="0">
                <a:solidFill>
                  <a:schemeClr val="bg1"/>
                </a:solidFill>
                <a:latin typeface="Oswald" pitchFamily="2" charset="0"/>
              </a:rPr>
              <a:t>п</a:t>
            </a: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ы</a:t>
            </a:r>
            <a:r>
              <a:rPr lang="ru-RU" sz="7200" dirty="0">
                <a:solidFill>
                  <a:schemeClr val="bg1"/>
                </a:solidFill>
                <a:latin typeface="Oswald" pitchFamily="2" charset="0"/>
              </a:rPr>
              <a:t> актив</a:t>
            </a:r>
            <a:r>
              <a:rPr lang="ru-UA" sz="7200" dirty="0" err="1">
                <a:solidFill>
                  <a:schemeClr val="bg1"/>
                </a:solidFill>
                <a:latin typeface="Oswald" pitchFamily="2" charset="0"/>
              </a:rPr>
              <a:t>ов</a:t>
            </a: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233385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55C56-7A21-7D4F-AA4F-5633FB749E16}"/>
              </a:ext>
            </a:extLst>
          </p:cNvPr>
          <p:cNvSpPr txBox="1"/>
          <p:nvPr/>
        </p:nvSpPr>
        <p:spPr>
          <a:xfrm>
            <a:off x="1440872" y="1991591"/>
            <a:ext cx="121920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«Модель управления»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1BDDE-3581-F344-B7E4-56D6D4F4420D}"/>
              </a:ext>
            </a:extLst>
          </p:cNvPr>
          <p:cNvSpPr txBox="1"/>
          <p:nvPr/>
        </p:nvSpPr>
        <p:spPr>
          <a:xfrm>
            <a:off x="1440872" y="4600342"/>
            <a:ext cx="14157716" cy="261610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Кто и как принимает решение в компании?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Насколько прозрачно это происходит?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424C8-10DA-274A-B15A-20C0C48F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268BA-104A-5748-AB78-218819838769}"/>
              </a:ext>
            </a:extLst>
          </p:cNvPr>
          <p:cNvSpPr txBox="1"/>
          <p:nvPr/>
        </p:nvSpPr>
        <p:spPr>
          <a:xfrm>
            <a:off x="1689099" y="1270000"/>
            <a:ext cx="1724436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«Ценности / ответственность»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799E5-47E1-6940-B38E-FC10C487A0FB}"/>
              </a:ext>
            </a:extLst>
          </p:cNvPr>
          <p:cNvSpPr txBox="1"/>
          <p:nvPr/>
        </p:nvSpPr>
        <p:spPr>
          <a:xfrm>
            <a:off x="1689100" y="3680453"/>
            <a:ext cx="16294100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Какая репутация у команды/акционера?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Насколько прозрачен бизнес?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Есть ли социальные проекты?</a:t>
            </a:r>
          </a:p>
        </p:txBody>
      </p:sp>
    </p:spTree>
    <p:extLst>
      <p:ext uri="{BB962C8B-B14F-4D97-AF65-F5344CB8AC3E}">
        <p14:creationId xmlns:p14="http://schemas.microsoft.com/office/powerpoint/2010/main" val="948911031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6" name="Shape 1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77" name="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314E78-AAF4-C043-ADA0-A7C647683648}"/>
              </a:ext>
            </a:extLst>
          </p:cNvPr>
          <p:cNvSpPr txBox="1"/>
          <p:nvPr/>
        </p:nvSpPr>
        <p:spPr>
          <a:xfrm>
            <a:off x="13570528" y="1310670"/>
            <a:ext cx="10494818" cy="452431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 err="1">
                <a:solidFill>
                  <a:srgbClr val="D4C081"/>
                </a:solidFill>
                <a:latin typeface="Oswald" pitchFamily="2" charset="0"/>
              </a:rPr>
              <a:t>Соцпроекты</a:t>
            </a:r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, которые наименее востребованы: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544E820-401B-874B-9C17-32B139613DFE}"/>
              </a:ext>
            </a:extLst>
          </p:cNvPr>
          <p:cNvSpPr txBox="1"/>
          <p:nvPr/>
        </p:nvSpPr>
        <p:spPr>
          <a:xfrm>
            <a:off x="13570528" y="6273584"/>
            <a:ext cx="10030691" cy="47089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Искусство, культура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Литература, книги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История/традиции/музеи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IT</a:t>
            </a: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: образование и культура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Спорт</a:t>
            </a:r>
            <a:endParaRPr lang="ru-UA" sz="6000" dirty="0">
              <a:solidFill>
                <a:srgbClr val="2B603F"/>
              </a:solidFill>
              <a:latin typeface="Oswald" pitchFamily="2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6" name="Shape 15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57" name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3655C56-7A21-7D4F-AA4F-5633FB749E16}"/>
              </a:ext>
            </a:extLst>
          </p:cNvPr>
          <p:cNvSpPr txBox="1"/>
          <p:nvPr/>
        </p:nvSpPr>
        <p:spPr>
          <a:xfrm>
            <a:off x="1440872" y="1991591"/>
            <a:ext cx="121920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</a:t>
            </a:r>
            <a:r>
              <a:rPr lang="en-US" sz="9600" b="1" dirty="0">
                <a:solidFill>
                  <a:srgbClr val="D4C081"/>
                </a:solidFill>
                <a:latin typeface="Oswald" pitchFamily="2" charset="0"/>
              </a:rPr>
              <a:t>Track Record</a:t>
            </a:r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41BDDE-3581-F344-B7E4-56D6D4F4420D}"/>
              </a:ext>
            </a:extLst>
          </p:cNvPr>
          <p:cNvSpPr txBox="1"/>
          <p:nvPr/>
        </p:nvSpPr>
        <p:spPr>
          <a:xfrm>
            <a:off x="1440872" y="4600342"/>
            <a:ext cx="14157716" cy="40318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Успешные кейсы и сделки в сегменте?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Истории, цифры, факты?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tx1"/>
                </a:solidFill>
                <a:latin typeface="Oswald Light" pitchFamily="2" charset="0"/>
              </a:rPr>
              <a:t>Финансовая устойчивость?</a:t>
            </a:r>
          </a:p>
        </p:txBody>
      </p:sp>
    </p:spTree>
    <p:extLst>
      <p:ext uri="{BB962C8B-B14F-4D97-AF65-F5344CB8AC3E}">
        <p14:creationId xmlns:p14="http://schemas.microsoft.com/office/powerpoint/2010/main" val="3385734292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5424C8-10DA-274A-B15A-20C0C48F2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7A268BA-104A-5748-AB78-218819838769}"/>
              </a:ext>
            </a:extLst>
          </p:cNvPr>
          <p:cNvSpPr txBox="1"/>
          <p:nvPr/>
        </p:nvSpPr>
        <p:spPr>
          <a:xfrm>
            <a:off x="1689099" y="1270000"/>
            <a:ext cx="1724436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«Публичность»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9799E5-47E1-6940-B38E-FC10C487A0FB}"/>
              </a:ext>
            </a:extLst>
          </p:cNvPr>
          <p:cNvSpPr txBox="1"/>
          <p:nvPr/>
        </p:nvSpPr>
        <p:spPr>
          <a:xfrm>
            <a:off x="1689100" y="3680453"/>
            <a:ext cx="16294100" cy="3724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Открытость первых лиц/команды?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7200" dirty="0">
                <a:solidFill>
                  <a:schemeClr val="bg1"/>
                </a:solidFill>
                <a:latin typeface="Oswald" pitchFamily="2" charset="0"/>
              </a:rPr>
              <a:t>Готовы ли заявить о своей позиции в отношении ключевых для Украины вопросов?</a:t>
            </a:r>
          </a:p>
        </p:txBody>
      </p:sp>
    </p:spTree>
    <p:extLst>
      <p:ext uri="{BB962C8B-B14F-4D97-AF65-F5344CB8AC3E}">
        <p14:creationId xmlns:p14="http://schemas.microsoft.com/office/powerpoint/2010/main" val="2603026354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2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5026F-60A0-D542-85F8-DC3D0523ABEC}"/>
              </a:ext>
            </a:extLst>
          </p:cNvPr>
          <p:cNvSpPr txBox="1"/>
          <p:nvPr/>
        </p:nvSpPr>
        <p:spPr>
          <a:xfrm>
            <a:off x="950259" y="941675"/>
            <a:ext cx="17875623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Репутация      ответственность коммуникаций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D453FBB-B92C-4257-9899-E272EF2B054D}"/>
              </a:ext>
            </a:extLst>
          </p:cNvPr>
          <p:cNvGrpSpPr/>
          <p:nvPr/>
        </p:nvGrpSpPr>
        <p:grpSpPr>
          <a:xfrm>
            <a:off x="7470290" y="2739186"/>
            <a:ext cx="10897349" cy="10372919"/>
            <a:chOff x="5928082" y="1854941"/>
            <a:chExt cx="3667493" cy="3630032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5ED1FA1-80D8-4973-9FFD-9175B7BC85A7}"/>
                </a:ext>
              </a:extLst>
            </p:cNvPr>
            <p:cNvSpPr/>
            <p:nvPr/>
          </p:nvSpPr>
          <p:spPr>
            <a:xfrm>
              <a:off x="5928082" y="1854941"/>
              <a:ext cx="3667493" cy="3630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2225">
              <a:solidFill>
                <a:srgbClr val="0E77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558FB1F3-284A-4956-B634-C34264E86B47}"/>
                </a:ext>
              </a:extLst>
            </p:cNvPr>
            <p:cNvSpPr/>
            <p:nvPr/>
          </p:nvSpPr>
          <p:spPr>
            <a:xfrm>
              <a:off x="6291083" y="2236573"/>
              <a:ext cx="2931142" cy="2866768"/>
            </a:xfrm>
            <a:prstGeom prst="ellipse">
              <a:avLst/>
            </a:prstGeom>
            <a:solidFill>
              <a:srgbClr val="2B6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4BA6B675-5C0A-49EA-9D08-B8C09BD456F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930626"/>
              <a:ext cx="3373056" cy="1453664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20ED75E8-3E6C-47D6-9B75-0358C9C4F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109" y="2572485"/>
              <a:ext cx="2934116" cy="217915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16404703-259F-4080-943B-FACC0690BF9C}"/>
                </a:ext>
              </a:extLst>
            </p:cNvPr>
            <p:cNvCxnSpPr>
              <a:cxnSpLocks/>
            </p:cNvCxnSpPr>
            <p:nvPr/>
          </p:nvCxnSpPr>
          <p:spPr>
            <a:xfrm>
              <a:off x="7420456" y="1935583"/>
              <a:ext cx="631416" cy="3544772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2BF8FD0-810F-43EB-B6CE-2ACFA28C8DDC}"/>
                </a:ext>
              </a:extLst>
            </p:cNvPr>
            <p:cNvSpPr/>
            <p:nvPr/>
          </p:nvSpPr>
          <p:spPr>
            <a:xfrm>
              <a:off x="7237500" y="3137118"/>
              <a:ext cx="1049389" cy="1037968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Oswald" panose="00000500000000000000" pitchFamily="2" charset="-52"/>
                </a:rPr>
                <a:t>Global </a:t>
              </a:r>
              <a:r>
                <a:rPr lang="en-US" sz="4400" b="1" dirty="0" err="1">
                  <a:latin typeface="Oswald" panose="00000500000000000000" pitchFamily="2" charset="-52"/>
                </a:rPr>
                <a:t>RepTrak</a:t>
              </a:r>
              <a:endParaRPr lang="en-US" sz="4400" b="1" dirty="0">
                <a:latin typeface="Oswald" panose="00000500000000000000" pitchFamily="2" charset="-52"/>
              </a:endParaRPr>
            </a:p>
            <a:p>
              <a:pPr algn="ctr"/>
              <a:r>
                <a:rPr lang="en-US" sz="4400" b="1" dirty="0">
                  <a:latin typeface="Oswald" panose="00000500000000000000" pitchFamily="2" charset="-52"/>
                </a:rPr>
                <a:t>Pulse</a:t>
              </a:r>
              <a:endParaRPr lang="ru-RU" sz="4400" b="1" dirty="0">
                <a:latin typeface="Oswald" panose="00000500000000000000" pitchFamily="2" charset="-5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391060-1661-43C2-B73D-150126915879}"/>
                </a:ext>
              </a:extLst>
            </p:cNvPr>
            <p:cNvSpPr txBox="1"/>
            <p:nvPr/>
          </p:nvSpPr>
          <p:spPr>
            <a:xfrm rot="19120188">
              <a:off x="6185338" y="2325030"/>
              <a:ext cx="944214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Профиль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4B8F61-E2C0-400F-B423-6ECB7AF3E8BF}"/>
                </a:ext>
              </a:extLst>
            </p:cNvPr>
            <p:cNvSpPr txBox="1"/>
            <p:nvPr/>
          </p:nvSpPr>
          <p:spPr>
            <a:xfrm rot="1054474">
              <a:off x="7753942" y="2005965"/>
              <a:ext cx="1164326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Экспертиза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C41627-AC66-48A1-B870-3BDB96348B54}"/>
                </a:ext>
              </a:extLst>
            </p:cNvPr>
            <p:cNvSpPr txBox="1"/>
            <p:nvPr/>
          </p:nvSpPr>
          <p:spPr>
            <a:xfrm rot="5400000">
              <a:off x="8866419" y="3403988"/>
              <a:ext cx="1033429" cy="3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Ценности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5A9E08-6380-48E6-9EF8-808D6323C136}"/>
                </a:ext>
              </a:extLst>
            </p:cNvPr>
            <p:cNvSpPr txBox="1"/>
            <p:nvPr/>
          </p:nvSpPr>
          <p:spPr>
            <a:xfrm rot="19192845">
              <a:off x="8021886" y="4716206"/>
              <a:ext cx="1488559" cy="269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bg1"/>
                  </a:solidFill>
                  <a:latin typeface="Oswald" panose="00000500000000000000" pitchFamily="2" charset="-52"/>
                </a:rPr>
                <a:t>Модель управления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FBF4F1-EBD3-4DBD-832B-39770C77F968}"/>
                </a:ext>
              </a:extLst>
            </p:cNvPr>
            <p:cNvSpPr txBox="1"/>
            <p:nvPr/>
          </p:nvSpPr>
          <p:spPr>
            <a:xfrm rot="15769788">
              <a:off x="5537890" y="3749424"/>
              <a:ext cx="1235380" cy="310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>
                  <a:solidFill>
                    <a:schemeClr val="bg1"/>
                  </a:solidFill>
                  <a:latin typeface="Oswald" panose="00000500000000000000" pitchFamily="2" charset="-52"/>
                </a:rPr>
                <a:t>Публичность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45AB31E-C78D-4F89-AF21-51C533808CBA}"/>
                </a:ext>
              </a:extLst>
            </p:cNvPr>
            <p:cNvSpPr txBox="1"/>
            <p:nvPr/>
          </p:nvSpPr>
          <p:spPr>
            <a:xfrm rot="1582116">
              <a:off x="6446727" y="4925092"/>
              <a:ext cx="1244710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Track record</a:t>
              </a:r>
              <a:endParaRPr lang="ru-RU" sz="6000" dirty="0">
                <a:solidFill>
                  <a:schemeClr val="bg1"/>
                </a:solidFill>
                <a:latin typeface="Oswald" panose="00000500000000000000" pitchFamily="2" charset="-52"/>
              </a:endParaRPr>
            </a:p>
          </p:txBody>
        </p:sp>
      </p:grpSp>
      <p:sp>
        <p:nvSpPr>
          <p:cNvPr id="2" name="Не равно 1">
            <a:extLst>
              <a:ext uri="{FF2B5EF4-FFF2-40B4-BE49-F238E27FC236}">
                <a16:creationId xmlns:a16="http://schemas.microsoft.com/office/drawing/2014/main" id="{7B1931AB-CE22-41DD-AA61-0EDC134BA194}"/>
              </a:ext>
            </a:extLst>
          </p:cNvPr>
          <p:cNvSpPr/>
          <p:nvPr/>
        </p:nvSpPr>
        <p:spPr>
          <a:xfrm>
            <a:off x="6603157" y="1384097"/>
            <a:ext cx="1734267" cy="925308"/>
          </a:xfrm>
          <a:prstGeom prst="mathNotEqual">
            <a:avLst>
              <a:gd name="adj1" fmla="val 23520"/>
              <a:gd name="adj2" fmla="val 6600000"/>
              <a:gd name="adj3" fmla="val 11760"/>
            </a:avLst>
          </a:prstGeom>
          <a:solidFill>
            <a:srgbClr val="D4C08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UA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F14B9E9-3188-48FC-92EF-0326D4EC101C}"/>
              </a:ext>
            </a:extLst>
          </p:cNvPr>
          <p:cNvSpPr txBox="1"/>
          <p:nvPr/>
        </p:nvSpPr>
        <p:spPr>
          <a:xfrm>
            <a:off x="1111624" y="4542986"/>
            <a:ext cx="9140037" cy="747897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СЕО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Юристы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Финансисты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Маркетинг/</a:t>
            </a:r>
            <a:r>
              <a:rPr lang="en-US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R&amp;D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Производство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HR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КСО</a:t>
            </a:r>
          </a:p>
          <a:p>
            <a:pPr marL="857250" indent="-857250" algn="l">
              <a:buFont typeface="Arial" panose="020B0604020202020204" pitchFamily="34" charset="0"/>
              <a:buChar char="•"/>
            </a:pPr>
            <a:r>
              <a:rPr lang="en-US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PR/</a:t>
            </a:r>
            <a:r>
              <a:rPr lang="ru-UA" sz="6000" dirty="0">
                <a:solidFill>
                  <a:srgbClr val="2B603F"/>
                </a:solidFill>
                <a:latin typeface="Oswald" pitchFamily="2" charset="0"/>
                <a:cs typeface="Times New Roman" panose="02020603050405020304" pitchFamily="18" charset="0"/>
              </a:rPr>
              <a:t>Коммуникации</a:t>
            </a:r>
          </a:p>
        </p:txBody>
      </p:sp>
    </p:spTree>
    <p:extLst>
      <p:ext uri="{BB962C8B-B14F-4D97-AF65-F5344CB8AC3E}">
        <p14:creationId xmlns:p14="http://schemas.microsoft.com/office/powerpoint/2010/main" val="3913671248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4C39EEE-7B45-5E44-BB9B-E5086595ABFB}"/>
              </a:ext>
            </a:extLst>
          </p:cNvPr>
          <p:cNvSpPr txBox="1">
            <a:spLocks/>
          </p:cNvSpPr>
          <p:nvPr/>
        </p:nvSpPr>
        <p:spPr>
          <a:xfrm>
            <a:off x="1170710" y="2692688"/>
            <a:ext cx="9365674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endParaRPr lang="ru-RU" sz="13000" b="1" dirty="0">
              <a:solidFill>
                <a:schemeClr val="bg1"/>
              </a:solidFill>
              <a:latin typeface="Oswald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76EF312-1F81-43D7-9522-A5D5C3511E2F}"/>
              </a:ext>
            </a:extLst>
          </p:cNvPr>
          <p:cNvSpPr txBox="1"/>
          <p:nvPr/>
        </p:nvSpPr>
        <p:spPr>
          <a:xfrm>
            <a:off x="1689100" y="952500"/>
            <a:ext cx="21233245" cy="10079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9600" b="1" dirty="0">
                <a:solidFill>
                  <a:srgbClr val="2C6240"/>
                </a:solidFill>
                <a:latin typeface="Oswald" pitchFamily="2" charset="0"/>
              </a:rPr>
              <a:t>ЗАДУМАЙТЕСЬ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endParaRPr lang="ru-UA" sz="4800" b="1" dirty="0">
              <a:solidFill>
                <a:schemeClr val="bg1"/>
              </a:solidFill>
              <a:latin typeface="Oswald" pitchFamily="2" charset="0"/>
            </a:endParaRP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ru-UA" sz="8000" b="1" dirty="0">
                <a:solidFill>
                  <a:schemeClr val="bg1"/>
                </a:solidFill>
                <a:latin typeface="Oswald" pitchFamily="2" charset="0"/>
              </a:rPr>
              <a:t>Как давно вы спрашивали у клиентов, что они о вас НА САМОМ ДЕЛЕ думают и чего хотят?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ru-UA" sz="8000" b="1" dirty="0">
                <a:solidFill>
                  <a:schemeClr val="bg1"/>
                </a:solidFill>
                <a:latin typeface="Oswald" pitchFamily="2" charset="0"/>
              </a:rPr>
              <a:t>Понимает ли топ-менеджмент компании, что репутация – зона ответственности</a:t>
            </a:r>
            <a:r>
              <a:rPr lang="uk-UA" sz="8000" b="1" dirty="0">
                <a:solidFill>
                  <a:schemeClr val="bg1"/>
                </a:solidFill>
                <a:latin typeface="Oswald" pitchFamily="2" charset="0"/>
              </a:rPr>
              <a:t>т</a:t>
            </a:r>
            <a:r>
              <a:rPr lang="ru-UA" sz="8000" b="1" dirty="0">
                <a:solidFill>
                  <a:schemeClr val="bg1"/>
                </a:solidFill>
                <a:latin typeface="Oswald" pitchFamily="2" charset="0"/>
              </a:rPr>
              <a:t>и всех?</a:t>
            </a:r>
          </a:p>
          <a:p>
            <a:pPr algn="l">
              <a:spcBef>
                <a:spcPts val="1800"/>
              </a:spcBef>
              <a:spcAft>
                <a:spcPts val="1800"/>
              </a:spcAft>
            </a:pPr>
            <a:r>
              <a:rPr lang="ru-UA" sz="8000" b="1" dirty="0">
                <a:solidFill>
                  <a:schemeClr val="bg1"/>
                </a:solidFill>
                <a:latin typeface="Oswald" pitchFamily="2" charset="0"/>
              </a:rPr>
              <a:t>Готовы ли они за нее отвечать?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80" name="Shape 18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81" name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64C39EEE-7B45-5E44-BB9B-E5086595ABFB}"/>
              </a:ext>
            </a:extLst>
          </p:cNvPr>
          <p:cNvSpPr txBox="1">
            <a:spLocks/>
          </p:cNvSpPr>
          <p:nvPr/>
        </p:nvSpPr>
        <p:spPr>
          <a:xfrm>
            <a:off x="1170710" y="2692688"/>
            <a:ext cx="9365674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0" marR="0" indent="228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0" marR="0" indent="685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0" marR="0" indent="1143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0" marR="0" indent="1600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endParaRPr lang="ru-RU" sz="13000" b="1" dirty="0">
              <a:solidFill>
                <a:schemeClr val="bg1"/>
              </a:solidFill>
              <a:latin typeface="Oswald" pitchFamily="2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6D27E1-F377-471F-91A2-ADACF612DC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3340" y="6857999"/>
            <a:ext cx="6276109" cy="6276109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46EB88E9-2ACE-4DCC-A953-9808925F5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16" t="12716" r="5459"/>
          <a:stretch/>
        </p:blipFill>
        <p:spPr>
          <a:xfrm rot="16200000">
            <a:off x="1557625" y="911944"/>
            <a:ext cx="10070815" cy="1015191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86F8BD5E-6A55-41CD-B69A-A7C6D8450423}"/>
              </a:ext>
            </a:extLst>
          </p:cNvPr>
          <p:cNvSpPr txBox="1"/>
          <p:nvPr/>
        </p:nvSpPr>
        <p:spPr>
          <a:xfrm>
            <a:off x="13674436" y="972727"/>
            <a:ext cx="9865013" cy="52629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ru-UA" sz="8000" b="1" dirty="0">
                <a:solidFill>
                  <a:schemeClr val="bg1"/>
                </a:solidFill>
                <a:latin typeface="Oswald" pitchFamily="2" charset="0"/>
              </a:rPr>
              <a:t>Ольга </a:t>
            </a:r>
            <a:r>
              <a:rPr lang="ru-UA" sz="8000" b="1" dirty="0" err="1">
                <a:solidFill>
                  <a:schemeClr val="bg1"/>
                </a:solidFill>
                <a:latin typeface="Oswald" pitchFamily="2" charset="0"/>
              </a:rPr>
              <a:t>Джелебова</a:t>
            </a:r>
            <a:endParaRPr lang="ru-UA" sz="8000" b="1" dirty="0">
              <a:solidFill>
                <a:schemeClr val="bg1"/>
              </a:solidFill>
              <a:latin typeface="Oswald" pitchFamily="2" charset="0"/>
            </a:endParaRP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7200" dirty="0">
                <a:solidFill>
                  <a:schemeClr val="bg1"/>
                </a:solidFill>
                <a:latin typeface="Oswald" pitchFamily="2" charset="0"/>
              </a:rPr>
              <a:t>IR and Integrated Marketing Communications Director</a:t>
            </a:r>
          </a:p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7200" dirty="0">
                <a:solidFill>
                  <a:schemeClr val="bg1"/>
                </a:solidFill>
                <a:latin typeface="Oswald" pitchFamily="2" charset="0"/>
              </a:rPr>
              <a:t>Q Partners</a:t>
            </a:r>
            <a:endParaRPr lang="ru-UA" sz="7200" dirty="0">
              <a:solidFill>
                <a:schemeClr val="bg1"/>
              </a:solidFill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05819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2" name="Shape 13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3" name="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1373D7F-1287-2D45-9D8A-6400FF0A5370}"/>
              </a:ext>
            </a:extLst>
          </p:cNvPr>
          <p:cNvSpPr txBox="1"/>
          <p:nvPr/>
        </p:nvSpPr>
        <p:spPr>
          <a:xfrm>
            <a:off x="831274" y="3162826"/>
            <a:ext cx="3962400" cy="30469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Bahnschrift SemiCondensed" panose="020B0502040204020203" pitchFamily="34" charset="0"/>
              </a:rPr>
              <a:t>КТО </a:t>
            </a:r>
            <a:br>
              <a:rPr lang="ru-UA" sz="9600" b="1" dirty="0">
                <a:solidFill>
                  <a:srgbClr val="D4C081"/>
                </a:solidFill>
                <a:latin typeface="Bahnschrift SemiCondensed" panose="020B0502040204020203" pitchFamily="34" charset="0"/>
              </a:rPr>
            </a:br>
            <a:r>
              <a:rPr lang="ru-UA" sz="9600" b="1" dirty="0">
                <a:solidFill>
                  <a:srgbClr val="D4C081"/>
                </a:solidFill>
                <a:latin typeface="Bahnschrift SemiCondensed" panose="020B0502040204020203" pitchFamily="34" charset="0"/>
              </a:rPr>
              <a:t>МЫ</a:t>
            </a:r>
            <a:endParaRPr lang="ru-RU" sz="9600" dirty="0">
              <a:solidFill>
                <a:srgbClr val="D4C08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AB18D7-8C87-B845-8725-AE9746A4860A}"/>
              </a:ext>
            </a:extLst>
          </p:cNvPr>
          <p:cNvSpPr txBox="1"/>
          <p:nvPr/>
        </p:nvSpPr>
        <p:spPr>
          <a:xfrm>
            <a:off x="831274" y="6858000"/>
            <a:ext cx="5514108" cy="34163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5400" dirty="0"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Q Partners</a:t>
            </a:r>
            <a:r>
              <a:rPr lang="ru-RU" sz="5400" dirty="0"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 – инвестиционная компания </a:t>
            </a:r>
            <a:br>
              <a:rPr lang="ru-RU" sz="5400" dirty="0"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</a:br>
            <a:r>
              <a:rPr lang="ru-RU" sz="5400" dirty="0"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Андрея Иванова.</a:t>
            </a:r>
            <a:endParaRPr lang="ru-RU" dirty="0">
              <a:latin typeface="Oswald Light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5BA526-82E8-5D40-8F84-CE38359977F9}"/>
              </a:ext>
            </a:extLst>
          </p:cNvPr>
          <p:cNvSpPr txBox="1"/>
          <p:nvPr/>
        </p:nvSpPr>
        <p:spPr>
          <a:xfrm>
            <a:off x="7623537" y="2807613"/>
            <a:ext cx="3959946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swald" pitchFamily="2" charset="0"/>
                <a:ea typeface="Open Sans"/>
                <a:cs typeface="Arial"/>
              </a:rPr>
              <a:t>Мы на рынке </a:t>
            </a:r>
            <a:br>
              <a:rPr lang="ru-RU" dirty="0">
                <a:solidFill>
                  <a:schemeClr val="bg1"/>
                </a:solidFill>
                <a:latin typeface="Oswald" pitchFamily="2" charset="0"/>
                <a:ea typeface="Open Sans"/>
                <a:cs typeface="Arial"/>
              </a:rPr>
            </a:br>
            <a:r>
              <a:rPr lang="ru-RU" dirty="0">
                <a:solidFill>
                  <a:schemeClr val="bg1"/>
                </a:solidFill>
                <a:latin typeface="Oswald" pitchFamily="2" charset="0"/>
                <a:ea typeface="Open Sans"/>
                <a:cs typeface="Arial"/>
              </a:rPr>
              <a:t>Украины с</a:t>
            </a:r>
            <a:endParaRPr lang="ru-RU" dirty="0">
              <a:solidFill>
                <a:schemeClr val="bg1"/>
              </a:solidFill>
              <a:latin typeface="Oswald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8353B0-7358-2749-B673-F640EE1D3A6F}"/>
              </a:ext>
            </a:extLst>
          </p:cNvPr>
          <p:cNvSpPr txBox="1"/>
          <p:nvPr/>
        </p:nvSpPr>
        <p:spPr>
          <a:xfrm>
            <a:off x="11102833" y="2892282"/>
            <a:ext cx="9074149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swald" pitchFamily="2" charset="0"/>
                <a:cs typeface="Arial"/>
              </a:rPr>
              <a:t>Сделки на </a:t>
            </a:r>
            <a:br>
              <a:rPr lang="ru-RU" dirty="0">
                <a:solidFill>
                  <a:schemeClr val="bg1"/>
                </a:solidFill>
                <a:latin typeface="Bahnschrift SemiCondensed" panose="020B0502040204020203" pitchFamily="34" charset="0"/>
                <a:cs typeface="Arial"/>
              </a:rPr>
            </a:br>
            <a:r>
              <a:rPr lang="ru-RU" dirty="0">
                <a:solidFill>
                  <a:schemeClr val="bg1"/>
                </a:solidFill>
                <a:latin typeface="Oswald" pitchFamily="2" charset="0"/>
                <a:cs typeface="Arial"/>
              </a:rPr>
              <a:t>сумму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8B0F54-A864-754B-932C-A0AAE4D70FFF}"/>
              </a:ext>
            </a:extLst>
          </p:cNvPr>
          <p:cNvSpPr txBox="1"/>
          <p:nvPr/>
        </p:nvSpPr>
        <p:spPr>
          <a:xfrm>
            <a:off x="16997723" y="2807613"/>
            <a:ext cx="8645236" cy="24006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  <a:t>Текущие</a:t>
            </a:r>
            <a:br>
              <a:rPr lang="ru-RU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</a:br>
            <a:r>
              <a:rPr lang="ru-RU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  <a:t>инвестиции </a:t>
            </a:r>
            <a:br>
              <a:rPr lang="ru-RU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</a:br>
            <a:r>
              <a:rPr lang="ru-UA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  <a:t>в проекты</a:t>
            </a:r>
            <a:r>
              <a:rPr lang="ru-RU" altLang="en-US" dirty="0">
                <a:solidFill>
                  <a:schemeClr val="bg1"/>
                </a:solidFill>
                <a:latin typeface="Oswald" pitchFamily="2" charset="0"/>
                <a:cs typeface="Arial"/>
              </a:rPr>
              <a:t> </a:t>
            </a:r>
            <a:endParaRPr lang="ru-RU" dirty="0">
              <a:solidFill>
                <a:schemeClr val="bg1"/>
              </a:solidFill>
              <a:latin typeface="Oswald" pitchFamily="2" charset="0"/>
              <a:cs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E38F4B2-199E-0948-97DB-C42FC0B192F4}"/>
              </a:ext>
            </a:extLst>
          </p:cNvPr>
          <p:cNvSpPr txBox="1"/>
          <p:nvPr/>
        </p:nvSpPr>
        <p:spPr>
          <a:xfrm>
            <a:off x="8041410" y="5746326"/>
            <a:ext cx="3124200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600" b="1" dirty="0">
                <a:solidFill>
                  <a:srgbClr val="D4C081"/>
                </a:solidFill>
                <a:latin typeface="Oswald" pitchFamily="2" charset="0"/>
                <a:ea typeface="Open Sans"/>
                <a:cs typeface="Arial"/>
              </a:rPr>
              <a:t>1992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63E3D06-520F-544D-AC03-7A0D355F257D}"/>
              </a:ext>
            </a:extLst>
          </p:cNvPr>
          <p:cNvSpPr txBox="1"/>
          <p:nvPr/>
        </p:nvSpPr>
        <p:spPr>
          <a:xfrm>
            <a:off x="14216208" y="5847666"/>
            <a:ext cx="2625436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en-US" sz="9600" b="1" dirty="0">
                <a:solidFill>
                  <a:srgbClr val="D4C081"/>
                </a:solidFill>
                <a:latin typeface="Oswald" pitchFamily="2" charset="0"/>
                <a:cs typeface="Arial"/>
              </a:rPr>
              <a:t>$</a:t>
            </a:r>
            <a:r>
              <a:rPr lang="ru-RU" altLang="en-US" sz="9600" b="1" dirty="0">
                <a:solidFill>
                  <a:srgbClr val="D4C081"/>
                </a:solidFill>
                <a:latin typeface="Oswald" pitchFamily="2" charset="0"/>
                <a:cs typeface="Arial"/>
              </a:rPr>
              <a:t>5</a:t>
            </a:r>
            <a:endParaRPr lang="ru-RU" sz="9600" b="1" dirty="0">
              <a:solidFill>
                <a:srgbClr val="D4C081"/>
              </a:solidFill>
              <a:latin typeface="Oswald" pitchFamily="2" charset="0"/>
              <a:cs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69EDC2A-F2B9-F349-9F8C-381F07589B4B}"/>
              </a:ext>
            </a:extLst>
          </p:cNvPr>
          <p:cNvSpPr txBox="1"/>
          <p:nvPr/>
        </p:nvSpPr>
        <p:spPr>
          <a:xfrm>
            <a:off x="19175993" y="5847666"/>
            <a:ext cx="3660484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US" altLang="en-US" sz="9600" b="1" dirty="0">
                <a:solidFill>
                  <a:srgbClr val="D4C081"/>
                </a:solidFill>
                <a:latin typeface="Oswald" pitchFamily="2" charset="0"/>
                <a:cs typeface="Arial"/>
              </a:rPr>
              <a:t>$</a:t>
            </a:r>
            <a:r>
              <a:rPr lang="ru-UA" altLang="en-US" sz="9600" b="1" dirty="0">
                <a:solidFill>
                  <a:srgbClr val="D4C081"/>
                </a:solidFill>
                <a:latin typeface="Oswald" pitchFamily="2" charset="0"/>
                <a:cs typeface="Arial"/>
              </a:rPr>
              <a:t>7</a:t>
            </a:r>
            <a:r>
              <a:rPr lang="ru-RU" altLang="en-US" sz="9600" b="1" dirty="0">
                <a:solidFill>
                  <a:srgbClr val="D4C081"/>
                </a:solidFill>
                <a:latin typeface="Oswald" pitchFamily="2" charset="0"/>
                <a:cs typeface="Arial"/>
              </a:rPr>
              <a:t>00</a:t>
            </a:r>
            <a:endParaRPr lang="ru-RU" sz="9600" b="1" dirty="0">
              <a:solidFill>
                <a:srgbClr val="D4C081"/>
              </a:solidFill>
              <a:latin typeface="Oswald" pitchFamily="2" charset="0"/>
              <a:cs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5A5A2E5-8601-BE47-809B-3B5477EF6292}"/>
              </a:ext>
            </a:extLst>
          </p:cNvPr>
          <p:cNvSpPr txBox="1"/>
          <p:nvPr/>
        </p:nvSpPr>
        <p:spPr>
          <a:xfrm>
            <a:off x="7345219" y="9609445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года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7238FB-60F5-FE44-9579-40D5180B0439}"/>
              </a:ext>
            </a:extLst>
          </p:cNvPr>
          <p:cNvSpPr txBox="1"/>
          <p:nvPr/>
        </p:nvSpPr>
        <p:spPr>
          <a:xfrm>
            <a:off x="13270635" y="9609445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млрд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25B9B98-C62B-B14C-8C8F-46D1C2F530B9}"/>
              </a:ext>
            </a:extLst>
          </p:cNvPr>
          <p:cNvSpPr txBox="1"/>
          <p:nvPr/>
        </p:nvSpPr>
        <p:spPr>
          <a:xfrm>
            <a:off x="19062050" y="9609445"/>
            <a:ext cx="4516582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Oswald Light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млн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37" name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CA5604-5FD8-7540-B09A-D8F09F528BC6}"/>
              </a:ext>
            </a:extLst>
          </p:cNvPr>
          <p:cNvSpPr txBox="1"/>
          <p:nvPr/>
        </p:nvSpPr>
        <p:spPr>
          <a:xfrm>
            <a:off x="1052945" y="1684615"/>
            <a:ext cx="12192000" cy="387798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RU" altLang="en-US" sz="9600" b="1" dirty="0">
                <a:solidFill>
                  <a:srgbClr val="D4C081"/>
                </a:solidFill>
                <a:latin typeface="Oswald" pitchFamily="2" charset="0"/>
              </a:rPr>
              <a:t>Куда мы </a:t>
            </a:r>
            <a:br>
              <a:rPr lang="ru-RU" altLang="en-US" sz="9600" b="1" dirty="0">
                <a:solidFill>
                  <a:srgbClr val="D4C081"/>
                </a:solidFill>
                <a:latin typeface="Oswald" pitchFamily="2" charset="0"/>
              </a:rPr>
            </a:br>
            <a:r>
              <a:rPr lang="ru-RU" altLang="en-US" sz="9600" b="1" dirty="0">
                <a:solidFill>
                  <a:srgbClr val="D4C081"/>
                </a:solidFill>
                <a:latin typeface="Oswald" pitchFamily="2" charset="0"/>
              </a:rPr>
              <a:t>инвестируем: </a:t>
            </a:r>
            <a:br>
              <a:rPr lang="ru-RU" altLang="en-US" sz="5400" b="1" dirty="0">
                <a:latin typeface="Bahnschrift SemiCondensed" panose="020B0502040204020203" pitchFamily="34" charset="0"/>
              </a:rPr>
            </a:br>
            <a:r>
              <a:rPr lang="ru-RU" altLang="en-US" sz="5400" dirty="0">
                <a:solidFill>
                  <a:schemeClr val="bg1"/>
                </a:solidFill>
                <a:latin typeface="Bahnschrift SemiCondensed" panose="020B0502040204020203" pitchFamily="34" charset="0"/>
              </a:rPr>
              <a:t>отрасли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7B8390-0E01-0C43-8E19-7265E4D0D924}"/>
              </a:ext>
            </a:extLst>
          </p:cNvPr>
          <p:cNvSpPr txBox="1"/>
          <p:nvPr/>
        </p:nvSpPr>
        <p:spPr>
          <a:xfrm>
            <a:off x="2104736" y="8769863"/>
            <a:ext cx="4185227" cy="317009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SzPct val="100000"/>
            </a:pPr>
            <a:r>
              <a:rPr lang="ru-UA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Девелопмент коммерческой и жилой недвижимости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224105-41BA-B246-9030-C43A1F218DB9}"/>
              </a:ext>
            </a:extLst>
          </p:cNvPr>
          <p:cNvSpPr txBox="1"/>
          <p:nvPr/>
        </p:nvSpPr>
        <p:spPr>
          <a:xfrm>
            <a:off x="8978322" y="8325852"/>
            <a:ext cx="5514109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И</a:t>
            </a:r>
            <a:r>
              <a:rPr lang="ru-UA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нфраструктура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2604B74-6E88-414E-B868-05A0BFBF5AF5}"/>
              </a:ext>
            </a:extLst>
          </p:cNvPr>
          <p:cNvSpPr txBox="1"/>
          <p:nvPr/>
        </p:nvSpPr>
        <p:spPr>
          <a:xfrm>
            <a:off x="17598159" y="8325852"/>
            <a:ext cx="4515427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UA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Фармацевтика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9E69C2-80D3-F245-97AD-99B5DEFEFC46}"/>
              </a:ext>
            </a:extLst>
          </p:cNvPr>
          <p:cNvSpPr txBox="1"/>
          <p:nvPr/>
        </p:nvSpPr>
        <p:spPr>
          <a:xfrm>
            <a:off x="219941" y="8153401"/>
            <a:ext cx="191192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sz="13000" dirty="0">
                <a:solidFill>
                  <a:srgbClr val="D4C081"/>
                </a:solidFill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01</a:t>
            </a:r>
            <a:endParaRPr lang="ru-UA" altLang="en-US" sz="13000" dirty="0">
              <a:solidFill>
                <a:srgbClr val="D4C081"/>
              </a:solidFill>
              <a:latin typeface="Oswald" pitchFamily="2" charset="0"/>
              <a:ea typeface="Microsoft JhengHei Light" panose="020B0304030504040204" pitchFamily="34" charset="-120"/>
              <a:cs typeface="Dubai Light" panose="020B0303030403030204" pitchFamily="34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27358E-9E62-C745-AE78-86CDCA591793}"/>
              </a:ext>
            </a:extLst>
          </p:cNvPr>
          <p:cNvSpPr txBox="1"/>
          <p:nvPr/>
        </p:nvSpPr>
        <p:spPr>
          <a:xfrm>
            <a:off x="9890989" y="11017022"/>
            <a:ext cx="4185227" cy="163121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>
              <a:spcBef>
                <a:spcPts val="600"/>
              </a:spcBef>
              <a:buSzPct val="100000"/>
            </a:pPr>
            <a:r>
              <a:rPr lang="ru-UA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Возобновляемая энергетика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E3E56D3-E2E0-2646-A1A1-C42AE563CCA7}"/>
              </a:ext>
            </a:extLst>
          </p:cNvPr>
          <p:cNvSpPr txBox="1"/>
          <p:nvPr/>
        </p:nvSpPr>
        <p:spPr>
          <a:xfrm>
            <a:off x="16984521" y="10970856"/>
            <a:ext cx="5085195" cy="86177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en-US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IT</a:t>
            </a:r>
            <a:r>
              <a:rPr lang="ru-UA" altLang="en-US" dirty="0"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-проекты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5EEF5-3065-224D-850E-ACC45391635D}"/>
              </a:ext>
            </a:extLst>
          </p:cNvPr>
          <p:cNvSpPr txBox="1"/>
          <p:nvPr/>
        </p:nvSpPr>
        <p:spPr>
          <a:xfrm>
            <a:off x="7979063" y="7790363"/>
            <a:ext cx="191192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sz="13000" dirty="0">
                <a:solidFill>
                  <a:srgbClr val="D4C081"/>
                </a:solidFill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02</a:t>
            </a:r>
            <a:endParaRPr lang="ru-UA" altLang="en-US" sz="13000" dirty="0">
              <a:solidFill>
                <a:srgbClr val="D4C081"/>
              </a:solidFill>
              <a:latin typeface="Oswald" pitchFamily="2" charset="0"/>
              <a:ea typeface="Microsoft JhengHei Light" panose="020B0304030504040204" pitchFamily="34" charset="-120"/>
              <a:cs typeface="Dubai Light" panose="020B0303030403030204" pitchFamily="34" charset="-78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61A6B4-6846-6A4C-92B2-9849F30702A7}"/>
              </a:ext>
            </a:extLst>
          </p:cNvPr>
          <p:cNvSpPr txBox="1"/>
          <p:nvPr/>
        </p:nvSpPr>
        <p:spPr>
          <a:xfrm>
            <a:off x="7979063" y="10515482"/>
            <a:ext cx="191192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sz="13000" dirty="0">
                <a:solidFill>
                  <a:srgbClr val="D4C081"/>
                </a:solidFill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03</a:t>
            </a:r>
            <a:endParaRPr lang="ru-UA" altLang="en-US" sz="13000" dirty="0">
              <a:solidFill>
                <a:srgbClr val="D4C081"/>
              </a:solidFill>
              <a:latin typeface="Oswald" pitchFamily="2" charset="0"/>
              <a:ea typeface="Microsoft JhengHei Light" panose="020B0304030504040204" pitchFamily="34" charset="-120"/>
              <a:cs typeface="Dubai Light" panose="020B0303030403030204" pitchFamily="34" charset="-78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B61F51-E2FB-3D4F-BFC8-529FE7AD7620}"/>
              </a:ext>
            </a:extLst>
          </p:cNvPr>
          <p:cNvSpPr txBox="1"/>
          <p:nvPr/>
        </p:nvSpPr>
        <p:spPr>
          <a:xfrm>
            <a:off x="16180952" y="10515481"/>
            <a:ext cx="191192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sz="13000" dirty="0">
                <a:solidFill>
                  <a:srgbClr val="D4C081"/>
                </a:solidFill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05</a:t>
            </a:r>
            <a:endParaRPr lang="ru-UA" altLang="en-US" sz="13000" dirty="0">
              <a:solidFill>
                <a:srgbClr val="D4C081"/>
              </a:solidFill>
              <a:latin typeface="Oswald" pitchFamily="2" charset="0"/>
              <a:ea typeface="Microsoft JhengHei Light" panose="020B0304030504040204" pitchFamily="34" charset="-120"/>
              <a:cs typeface="Dubai Light" panose="020B0303030403030204" pitchFamily="34" charset="-78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1FE65D5-7EB0-1946-BBE1-88A3E92F0A2F}"/>
              </a:ext>
            </a:extLst>
          </p:cNvPr>
          <p:cNvSpPr txBox="1"/>
          <p:nvPr/>
        </p:nvSpPr>
        <p:spPr>
          <a:xfrm>
            <a:off x="16180952" y="7710298"/>
            <a:ext cx="1911926" cy="209288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>
              <a:spcBef>
                <a:spcPts val="600"/>
              </a:spcBef>
              <a:buSzPct val="100000"/>
            </a:pPr>
            <a:r>
              <a:rPr lang="ru-RU" altLang="en-US" sz="13000" dirty="0">
                <a:solidFill>
                  <a:srgbClr val="D4C081"/>
                </a:solidFill>
                <a:latin typeface="Oswald" pitchFamily="2" charset="0"/>
                <a:ea typeface="Microsoft JhengHei Light" panose="020B0304030504040204" pitchFamily="34" charset="-120"/>
                <a:cs typeface="Dubai Light" panose="020B0303030403030204" pitchFamily="34" charset="-78"/>
              </a:rPr>
              <a:t>04</a:t>
            </a:r>
            <a:endParaRPr lang="ru-UA" altLang="en-US" sz="13000" dirty="0">
              <a:solidFill>
                <a:srgbClr val="D4C081"/>
              </a:solidFill>
              <a:latin typeface="Oswald" pitchFamily="2" charset="0"/>
              <a:ea typeface="Microsoft JhengHei Light" panose="020B0304030504040204" pitchFamily="34" charset="-120"/>
              <a:cs typeface="Dubai Light" panose="020B0303030403030204" pitchFamily="34" charset="-78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0" name="Shape 1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7D8B44-EC02-6246-8BBF-316C355C0207}"/>
              </a:ext>
            </a:extLst>
          </p:cNvPr>
          <p:cNvSpPr txBox="1"/>
          <p:nvPr/>
        </p:nvSpPr>
        <p:spPr>
          <a:xfrm>
            <a:off x="-221672" y="1270000"/>
            <a:ext cx="1241367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RU" sz="9600" b="1" dirty="0">
                <a:solidFill>
                  <a:schemeClr val="bg1"/>
                </a:solidFill>
                <a:latin typeface="Oswald" pitchFamily="2" charset="0"/>
              </a:rPr>
              <a:t>Наши </a:t>
            </a:r>
            <a:r>
              <a:rPr lang="ru-UA" sz="9600" b="1" dirty="0">
                <a:solidFill>
                  <a:schemeClr val="bg1"/>
                </a:solidFill>
                <a:latin typeface="Oswald" pitchFamily="2" charset="0"/>
              </a:rPr>
              <a:t>инвестиции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62CC3AD-5637-304E-BB0D-4894E0C77A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31AA2-3A9E-4F4F-8F67-6A9D6FAD487F}"/>
              </a:ext>
            </a:extLst>
          </p:cNvPr>
          <p:cNvSpPr txBox="1"/>
          <p:nvPr/>
        </p:nvSpPr>
        <p:spPr>
          <a:xfrm>
            <a:off x="1302327" y="1668840"/>
            <a:ext cx="878378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Почему...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02639-F434-7649-B4CA-00869A4DF941}"/>
              </a:ext>
            </a:extLst>
          </p:cNvPr>
          <p:cNvSpPr txBox="1"/>
          <p:nvPr/>
        </p:nvSpPr>
        <p:spPr>
          <a:xfrm>
            <a:off x="1689100" y="5303093"/>
            <a:ext cx="12528924" cy="923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...клиенты выбирают те или иные </a:t>
            </a:r>
            <a:r>
              <a:rPr lang="ru-UA" sz="5400" dirty="0" err="1">
                <a:solidFill>
                  <a:schemeClr val="bg1"/>
                </a:solidFill>
                <a:latin typeface="Oswald" pitchFamily="2" charset="0"/>
              </a:rPr>
              <a:t>юркомпании</a:t>
            </a: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?</a:t>
            </a:r>
            <a:endParaRPr lang="ru-RU" sz="5400" dirty="0">
              <a:solidFill>
                <a:schemeClr val="bg1"/>
              </a:solidFill>
              <a:effectLst/>
              <a:latin typeface="Oswald" pitchFamily="2" charset="0"/>
            </a:endParaRP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31AA2-3A9E-4F4F-8F67-6A9D6FAD487F}"/>
              </a:ext>
            </a:extLst>
          </p:cNvPr>
          <p:cNvSpPr txBox="1"/>
          <p:nvPr/>
        </p:nvSpPr>
        <p:spPr>
          <a:xfrm>
            <a:off x="1302327" y="1668840"/>
            <a:ext cx="878378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Почему...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02639-F434-7649-B4CA-00869A4DF941}"/>
              </a:ext>
            </a:extLst>
          </p:cNvPr>
          <p:cNvSpPr txBox="1"/>
          <p:nvPr/>
        </p:nvSpPr>
        <p:spPr>
          <a:xfrm>
            <a:off x="1689100" y="5303093"/>
            <a:ext cx="12528924" cy="37240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...клиенты выбирают те или иные </a:t>
            </a:r>
            <a:r>
              <a:rPr lang="ru-UA" sz="5400" dirty="0" err="1">
                <a:solidFill>
                  <a:schemeClr val="bg1"/>
                </a:solidFill>
                <a:latin typeface="Oswald" pitchFamily="2" charset="0"/>
              </a:rPr>
              <a:t>юркомпании</a:t>
            </a: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?</a:t>
            </a:r>
            <a:endParaRPr lang="ru-RU" sz="5400" dirty="0">
              <a:solidFill>
                <a:schemeClr val="bg1"/>
              </a:solidFill>
              <a:effectLst/>
              <a:latin typeface="Oswald" pitchFamily="2" charset="0"/>
            </a:endParaRPr>
          </a:p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effectLst/>
                <a:latin typeface="Oswald" pitchFamily="2" charset="0"/>
              </a:rPr>
              <a:t>...иностранные инвесторы тратят деньги на покупку акций одних компаний и недолюбливают другие?</a:t>
            </a:r>
          </a:p>
        </p:txBody>
      </p:sp>
    </p:spTree>
    <p:extLst>
      <p:ext uri="{BB962C8B-B14F-4D97-AF65-F5344CB8AC3E}">
        <p14:creationId xmlns:p14="http://schemas.microsoft.com/office/powerpoint/2010/main" val="15269485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31AA2-3A9E-4F4F-8F67-6A9D6FAD487F}"/>
              </a:ext>
            </a:extLst>
          </p:cNvPr>
          <p:cNvSpPr txBox="1"/>
          <p:nvPr/>
        </p:nvSpPr>
        <p:spPr>
          <a:xfrm>
            <a:off x="1302327" y="1668840"/>
            <a:ext cx="878378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Почему...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02639-F434-7649-B4CA-00869A4DF941}"/>
              </a:ext>
            </a:extLst>
          </p:cNvPr>
          <p:cNvSpPr txBox="1"/>
          <p:nvPr/>
        </p:nvSpPr>
        <p:spPr>
          <a:xfrm>
            <a:off x="1689100" y="5303093"/>
            <a:ext cx="12528924" cy="5693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...клиенты выбирают те или иные </a:t>
            </a:r>
            <a:r>
              <a:rPr lang="ru-UA" sz="5400" dirty="0" err="1">
                <a:solidFill>
                  <a:schemeClr val="bg1"/>
                </a:solidFill>
                <a:latin typeface="Oswald" pitchFamily="2" charset="0"/>
              </a:rPr>
              <a:t>юркомпании</a:t>
            </a: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?</a:t>
            </a:r>
            <a:endParaRPr lang="ru-RU" sz="5400" dirty="0">
              <a:solidFill>
                <a:schemeClr val="bg1"/>
              </a:solidFill>
              <a:effectLst/>
              <a:latin typeface="Oswald" pitchFamily="2" charset="0"/>
            </a:endParaRPr>
          </a:p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effectLst/>
                <a:latin typeface="Oswald" pitchFamily="2" charset="0"/>
              </a:rPr>
              <a:t>...иностранные инвесторы тратят деньги на покупку акций одних компаний и недолюбливают другие?</a:t>
            </a:r>
          </a:p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...коммуникационные планы и бюджеты не работают?</a:t>
            </a:r>
          </a:p>
        </p:txBody>
      </p:sp>
    </p:spTree>
    <p:extLst>
      <p:ext uri="{BB962C8B-B14F-4D97-AF65-F5344CB8AC3E}">
        <p14:creationId xmlns:p14="http://schemas.microsoft.com/office/powerpoint/2010/main" val="239127952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45" name="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031AA2-3A9E-4F4F-8F67-6A9D6FAD487F}"/>
              </a:ext>
            </a:extLst>
          </p:cNvPr>
          <p:cNvSpPr txBox="1"/>
          <p:nvPr/>
        </p:nvSpPr>
        <p:spPr>
          <a:xfrm>
            <a:off x="1302327" y="1668840"/>
            <a:ext cx="8783782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Почему...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B02639-F434-7649-B4CA-00869A4DF941}"/>
              </a:ext>
            </a:extLst>
          </p:cNvPr>
          <p:cNvSpPr txBox="1"/>
          <p:nvPr/>
        </p:nvSpPr>
        <p:spPr>
          <a:xfrm>
            <a:off x="1689100" y="5303093"/>
            <a:ext cx="12528924" cy="56938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...клиенты выбирают те или иные </a:t>
            </a:r>
            <a:r>
              <a:rPr lang="ru-UA" sz="5400" dirty="0" err="1">
                <a:solidFill>
                  <a:schemeClr val="bg1"/>
                </a:solidFill>
                <a:latin typeface="Oswald" pitchFamily="2" charset="0"/>
              </a:rPr>
              <a:t>юркомпании</a:t>
            </a: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?</a:t>
            </a:r>
            <a:endParaRPr lang="ru-RU" sz="5400" dirty="0">
              <a:solidFill>
                <a:schemeClr val="bg1"/>
              </a:solidFill>
              <a:effectLst/>
              <a:latin typeface="Oswald" pitchFamily="2" charset="0"/>
            </a:endParaRPr>
          </a:p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effectLst/>
                <a:latin typeface="Oswald" pitchFamily="2" charset="0"/>
              </a:rPr>
              <a:t>...иностранные инвесторы тратят деньги на покупку акций одних компаний и недолюбливают другие?</a:t>
            </a:r>
          </a:p>
          <a:p>
            <a:pPr marL="38100" algn="l">
              <a:spcBef>
                <a:spcPts val="1200"/>
              </a:spcBef>
              <a:spcAft>
                <a:spcPts val="1200"/>
              </a:spcAft>
            </a:pPr>
            <a:r>
              <a:rPr lang="ru-UA" sz="5400" dirty="0">
                <a:solidFill>
                  <a:schemeClr val="bg1"/>
                </a:solidFill>
                <a:latin typeface="Oswald" pitchFamily="2" charset="0"/>
              </a:rPr>
              <a:t>...коммуникационные планы и бюджеты не работают?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C11F12-4EB5-1141-A040-6200520F0DE6}"/>
              </a:ext>
            </a:extLst>
          </p:cNvPr>
          <p:cNvSpPr txBox="1"/>
          <p:nvPr/>
        </p:nvSpPr>
        <p:spPr>
          <a:xfrm>
            <a:off x="13236121" y="5303093"/>
            <a:ext cx="12458700" cy="11079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ru-UA" sz="6600" b="1" dirty="0">
                <a:solidFill>
                  <a:srgbClr val="2B603F"/>
                </a:solidFill>
                <a:latin typeface="Oswald" pitchFamily="2" charset="0"/>
              </a:rPr>
              <a:t>РЕПУТАЦИЯ</a:t>
            </a:r>
            <a:endParaRPr lang="ru-RU" sz="6600" b="1" dirty="0">
              <a:solidFill>
                <a:srgbClr val="2B60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80733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161" name="1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13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A5026F-60A0-D542-85F8-DC3D0523ABEC}"/>
              </a:ext>
            </a:extLst>
          </p:cNvPr>
          <p:cNvSpPr txBox="1"/>
          <p:nvPr/>
        </p:nvSpPr>
        <p:spPr>
          <a:xfrm>
            <a:off x="950259" y="941675"/>
            <a:ext cx="17875623" cy="15696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/>
            <a:r>
              <a:rPr lang="en-US" sz="9600" b="1" dirty="0" err="1">
                <a:solidFill>
                  <a:srgbClr val="D4C081"/>
                </a:solidFill>
                <a:latin typeface="Oswald" pitchFamily="2" charset="0"/>
              </a:rPr>
              <a:t>RepTrak</a:t>
            </a:r>
            <a:r>
              <a:rPr lang="en-US" sz="9600" b="1" dirty="0">
                <a:solidFill>
                  <a:srgbClr val="D4C081"/>
                </a:solidFill>
                <a:latin typeface="Oswald" pitchFamily="2" charset="0"/>
              </a:rPr>
              <a:t>: </a:t>
            </a:r>
            <a:r>
              <a:rPr lang="ru-UA" sz="9600" b="1" dirty="0">
                <a:solidFill>
                  <a:srgbClr val="D4C081"/>
                </a:solidFill>
                <a:latin typeface="Oswald" pitchFamily="2" charset="0"/>
              </a:rPr>
              <a:t>что думает ваша ЦА?</a:t>
            </a:r>
            <a:endParaRPr lang="ru-RU" sz="9600" b="1" dirty="0">
              <a:solidFill>
                <a:srgbClr val="D4C081"/>
              </a:solidFill>
              <a:latin typeface="Oswald" pitchFamily="2" charset="0"/>
            </a:endParaRPr>
          </a:p>
        </p:txBody>
      </p: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7D453FBB-B92C-4257-9899-E272EF2B054D}"/>
              </a:ext>
            </a:extLst>
          </p:cNvPr>
          <p:cNvGrpSpPr/>
          <p:nvPr/>
        </p:nvGrpSpPr>
        <p:grpSpPr>
          <a:xfrm>
            <a:off x="7209733" y="2655791"/>
            <a:ext cx="10897349" cy="10372919"/>
            <a:chOff x="5928082" y="1854941"/>
            <a:chExt cx="3667493" cy="3630032"/>
          </a:xfrm>
        </p:grpSpPr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id="{45ED1FA1-80D8-4973-9FFD-9175B7BC85A7}"/>
                </a:ext>
              </a:extLst>
            </p:cNvPr>
            <p:cNvSpPr/>
            <p:nvPr/>
          </p:nvSpPr>
          <p:spPr>
            <a:xfrm>
              <a:off x="5928082" y="1854941"/>
              <a:ext cx="3667493" cy="3630032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22225">
              <a:solidFill>
                <a:srgbClr val="0E770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>
              <a:extLst>
                <a:ext uri="{FF2B5EF4-FFF2-40B4-BE49-F238E27FC236}">
                  <a16:creationId xmlns:a16="http://schemas.microsoft.com/office/drawing/2014/main" id="{558FB1F3-284A-4956-B634-C34264E86B47}"/>
                </a:ext>
              </a:extLst>
            </p:cNvPr>
            <p:cNvSpPr/>
            <p:nvPr/>
          </p:nvSpPr>
          <p:spPr>
            <a:xfrm>
              <a:off x="6291083" y="2236573"/>
              <a:ext cx="2931142" cy="2866768"/>
            </a:xfrm>
            <a:prstGeom prst="ellipse">
              <a:avLst/>
            </a:prstGeom>
            <a:solidFill>
              <a:srgbClr val="2B60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4BA6B675-5C0A-49EA-9D08-B8C09BD456FE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0" y="2930626"/>
              <a:ext cx="3373056" cy="1453664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20ED75E8-3E6C-47D6-9B75-0358C9C4F0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288109" y="2572485"/>
              <a:ext cx="2934116" cy="2179150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16404703-259F-4080-943B-FACC0690BF9C}"/>
                </a:ext>
              </a:extLst>
            </p:cNvPr>
            <p:cNvCxnSpPr>
              <a:cxnSpLocks/>
            </p:cNvCxnSpPr>
            <p:nvPr/>
          </p:nvCxnSpPr>
          <p:spPr>
            <a:xfrm>
              <a:off x="7420456" y="1935583"/>
              <a:ext cx="631416" cy="3544772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Овал 42">
              <a:extLst>
                <a:ext uri="{FF2B5EF4-FFF2-40B4-BE49-F238E27FC236}">
                  <a16:creationId xmlns:a16="http://schemas.microsoft.com/office/drawing/2014/main" id="{52BF8FD0-810F-43EB-B6CE-2ACFA28C8DDC}"/>
                </a:ext>
              </a:extLst>
            </p:cNvPr>
            <p:cNvSpPr/>
            <p:nvPr/>
          </p:nvSpPr>
          <p:spPr>
            <a:xfrm>
              <a:off x="7237500" y="3137118"/>
              <a:ext cx="1049389" cy="1037968"/>
            </a:xfrm>
            <a:prstGeom prst="ellipse">
              <a:avLst/>
            </a:prstGeom>
            <a:solidFill>
              <a:srgbClr val="C00000"/>
            </a:solidFill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Oswald" panose="00000500000000000000" pitchFamily="2" charset="-52"/>
                </a:rPr>
                <a:t>Global </a:t>
              </a:r>
              <a:r>
                <a:rPr lang="en-US" sz="4400" b="1" dirty="0" err="1">
                  <a:latin typeface="Oswald" panose="00000500000000000000" pitchFamily="2" charset="-52"/>
                </a:rPr>
                <a:t>RepTrak</a:t>
              </a:r>
              <a:endParaRPr lang="en-US" sz="4400" b="1" dirty="0">
                <a:latin typeface="Oswald" panose="00000500000000000000" pitchFamily="2" charset="-52"/>
              </a:endParaRPr>
            </a:p>
            <a:p>
              <a:pPr algn="ctr"/>
              <a:r>
                <a:rPr lang="en-US" sz="4400" b="1" dirty="0">
                  <a:latin typeface="Oswald" panose="00000500000000000000" pitchFamily="2" charset="-52"/>
                </a:rPr>
                <a:t>Pulse</a:t>
              </a:r>
              <a:endParaRPr lang="ru-RU" sz="4400" b="1" dirty="0">
                <a:latin typeface="Oswald" panose="00000500000000000000" pitchFamily="2" charset="-5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8391060-1661-43C2-B73D-150126915879}"/>
                </a:ext>
              </a:extLst>
            </p:cNvPr>
            <p:cNvSpPr txBox="1"/>
            <p:nvPr/>
          </p:nvSpPr>
          <p:spPr>
            <a:xfrm rot="19120188">
              <a:off x="6185338" y="2325030"/>
              <a:ext cx="944214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Профиль</a:t>
              </a: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A54B8F61-E2C0-400F-B423-6ECB7AF3E8BF}"/>
                </a:ext>
              </a:extLst>
            </p:cNvPr>
            <p:cNvSpPr txBox="1"/>
            <p:nvPr/>
          </p:nvSpPr>
          <p:spPr>
            <a:xfrm rot="1054474">
              <a:off x="7753942" y="2005965"/>
              <a:ext cx="1164326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Экспертиза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14C41627-AC66-48A1-B870-3BDB96348B54}"/>
                </a:ext>
              </a:extLst>
            </p:cNvPr>
            <p:cNvSpPr txBox="1"/>
            <p:nvPr/>
          </p:nvSpPr>
          <p:spPr>
            <a:xfrm rot="5400000">
              <a:off x="8866419" y="3403988"/>
              <a:ext cx="1033429" cy="3418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Ценности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35A9E08-6380-48E6-9EF8-808D6323C136}"/>
                </a:ext>
              </a:extLst>
            </p:cNvPr>
            <p:cNvSpPr txBox="1"/>
            <p:nvPr/>
          </p:nvSpPr>
          <p:spPr>
            <a:xfrm rot="19192845">
              <a:off x="8021886" y="4716206"/>
              <a:ext cx="1488559" cy="26926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4400" dirty="0">
                  <a:solidFill>
                    <a:schemeClr val="bg1"/>
                  </a:solidFill>
                  <a:latin typeface="Oswald" panose="00000500000000000000" pitchFamily="2" charset="-52"/>
                </a:rPr>
                <a:t>Модель управления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BFBF4F1-EBD3-4DBD-832B-39770C77F968}"/>
                </a:ext>
              </a:extLst>
            </p:cNvPr>
            <p:cNvSpPr txBox="1"/>
            <p:nvPr/>
          </p:nvSpPr>
          <p:spPr>
            <a:xfrm rot="15769788">
              <a:off x="5537890" y="3749424"/>
              <a:ext cx="1235380" cy="31074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5400" dirty="0">
                  <a:solidFill>
                    <a:schemeClr val="bg1"/>
                  </a:solidFill>
                  <a:latin typeface="Oswald" panose="00000500000000000000" pitchFamily="2" charset="-52"/>
                </a:rPr>
                <a:t>Публичность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445AB31E-C78D-4F89-AF21-51C533808CBA}"/>
                </a:ext>
              </a:extLst>
            </p:cNvPr>
            <p:cNvSpPr txBox="1"/>
            <p:nvPr/>
          </p:nvSpPr>
          <p:spPr>
            <a:xfrm rot="1582116">
              <a:off x="6446727" y="4925092"/>
              <a:ext cx="1244710" cy="355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>
                  <a:solidFill>
                    <a:schemeClr val="bg1"/>
                  </a:solidFill>
                  <a:latin typeface="Oswald" panose="00000500000000000000" pitchFamily="2" charset="-52"/>
                </a:rPr>
                <a:t>Track record</a:t>
              </a:r>
              <a:endParaRPr lang="ru-RU" sz="6000" dirty="0">
                <a:solidFill>
                  <a:schemeClr val="bg1"/>
                </a:solidFill>
                <a:latin typeface="Oswald" panose="00000500000000000000" pitchFamily="2" charset="-52"/>
              </a:endParaRPr>
            </a:p>
          </p:txBody>
        </p:sp>
      </p:grpSp>
      <p:sp>
        <p:nvSpPr>
          <p:cNvPr id="57" name="Text Box 53">
            <a:extLst>
              <a:ext uri="{FF2B5EF4-FFF2-40B4-BE49-F238E27FC236}">
                <a16:creationId xmlns:a16="http://schemas.microsoft.com/office/drawing/2014/main" id="{21340DC1-12A4-4E09-BE59-FA3C978D4128}"/>
              </a:ext>
            </a:extLst>
          </p:cNvPr>
          <p:cNvSpPr/>
          <p:nvPr/>
        </p:nvSpPr>
        <p:spPr>
          <a:xfrm>
            <a:off x="976084" y="8940000"/>
            <a:ext cx="6384298" cy="3850070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20005" tIns="59996" rIns="120005" bIns="59996" anchor="t" anchorCtr="0" compatLnSpc="0">
            <a:spAutoFit/>
          </a:bodyPr>
          <a:lstStyle/>
          <a:p>
            <a:pPr algn="l" defTabSz="1219170" hangingPunct="0">
              <a:spcBef>
                <a:spcPts val="600"/>
              </a:spcBef>
              <a:tabLst>
                <a:tab pos="191754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Отличная репутация &gt; 70</a:t>
            </a:r>
          </a:p>
          <a:p>
            <a:pPr algn="l" defTabSz="1219170" hangingPunct="0">
              <a:spcBef>
                <a:spcPts val="600"/>
              </a:spcBef>
              <a:tabLst>
                <a:tab pos="1553721" algn="l"/>
                <a:tab pos="191754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Сильная репутация</a:t>
            </a:r>
            <a:r>
              <a:rPr lang="ru-RU" sz="3600" dirty="0"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   </a:t>
            </a: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60-69</a:t>
            </a:r>
          </a:p>
          <a:p>
            <a:pPr algn="l" defTabSz="1219170" hangingPunct="0">
              <a:spcBef>
                <a:spcPts val="600"/>
              </a:spcBef>
              <a:tabLst>
                <a:tab pos="1553721" algn="l"/>
                <a:tab pos="191754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Средняя репутация</a:t>
            </a:r>
            <a:r>
              <a:rPr lang="ru-RU" sz="3600" dirty="0"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   </a:t>
            </a: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50-59</a:t>
            </a:r>
          </a:p>
          <a:p>
            <a:pPr algn="l" defTabSz="1219170" hangingPunct="0">
              <a:spcBef>
                <a:spcPts val="600"/>
              </a:spcBef>
              <a:tabLst>
                <a:tab pos="191754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Слабая/Уязвимая      30-49</a:t>
            </a:r>
          </a:p>
          <a:p>
            <a:pPr algn="l" defTabSz="1219170" hangingPunct="0">
              <a:spcBef>
                <a:spcPts val="600"/>
              </a:spcBef>
              <a:tabLst>
                <a:tab pos="1553721" algn="l"/>
                <a:tab pos="1917545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Плохая репутация	   &lt; 30</a:t>
            </a:r>
          </a:p>
        </p:txBody>
      </p:sp>
      <p:sp>
        <p:nvSpPr>
          <p:cNvPr id="63" name="Text Box 53">
            <a:extLst>
              <a:ext uri="{FF2B5EF4-FFF2-40B4-BE49-F238E27FC236}">
                <a16:creationId xmlns:a16="http://schemas.microsoft.com/office/drawing/2014/main" id="{564ABF11-06A0-47A0-ABC3-DD4FDA086EF4}"/>
              </a:ext>
            </a:extLst>
          </p:cNvPr>
          <p:cNvSpPr/>
          <p:nvPr/>
        </p:nvSpPr>
        <p:spPr>
          <a:xfrm>
            <a:off x="69123" y="8495844"/>
            <a:ext cx="6384298" cy="408487"/>
          </a:xfrm>
          <a:custGeom>
            <a:avLst/>
            <a:gdLst>
              <a:gd name="f0" fmla="val w"/>
              <a:gd name="f1" fmla="val h"/>
              <a:gd name="f2" fmla="val 0"/>
              <a:gd name="f3" fmla="val 21600"/>
              <a:gd name="f4" fmla="*/ f0 1 21600"/>
              <a:gd name="f5" fmla="*/ f1 1 21600"/>
              <a:gd name="f6" fmla="val f2"/>
              <a:gd name="f7" fmla="val f3"/>
              <a:gd name="f8" fmla="+- f7 0 f6"/>
              <a:gd name="f9" fmla="*/ f8 1 21600"/>
              <a:gd name="f10" fmla="*/ f6 1 f9"/>
              <a:gd name="f11" fmla="*/ f7 1 f9"/>
              <a:gd name="f12" fmla="*/ f10 f4 1"/>
              <a:gd name="f13" fmla="*/ f11 f4 1"/>
              <a:gd name="f14" fmla="*/ f11 f5 1"/>
              <a:gd name="f15" fmla="*/ f10 f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21600" h="21600">
                <a:moveTo>
                  <a:pt x="f2" y="f2"/>
                </a:moveTo>
                <a:lnTo>
                  <a:pt x="f3" y="f2"/>
                </a:lnTo>
                <a:lnTo>
                  <a:pt x="f3" y="f3"/>
                </a:lnTo>
                <a:lnTo>
                  <a:pt x="f2" y="f3"/>
                </a:lnTo>
                <a:lnTo>
                  <a:pt x="f2" y="f2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120005" tIns="59996" rIns="120005" bIns="59996" anchor="t" anchorCtr="0" compatLnSpc="0">
            <a:spAutoFit/>
          </a:bodyPr>
          <a:lstStyle/>
          <a:p>
            <a:pPr defTabSz="1219170" hangingPunct="0">
              <a:lnSpc>
                <a:spcPts val="1600"/>
              </a:lnSpc>
              <a:tabLst>
                <a:tab pos="1553721" algn="l"/>
              </a:tabLs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3600" b="1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Индекс </a:t>
            </a:r>
            <a:r>
              <a:rPr lang="ru-RU" sz="3600" b="1" dirty="0" err="1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RepTrak</a:t>
            </a:r>
            <a:r>
              <a:rPr lang="ru-RU" sz="3600" b="1" dirty="0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 </a:t>
            </a:r>
            <a:r>
              <a:rPr lang="ru-RU" sz="3600" b="1" dirty="0" err="1">
                <a:solidFill>
                  <a:srgbClr val="000000"/>
                </a:solidFill>
                <a:latin typeface="Oswald" panose="00000500000000000000" pitchFamily="2" charset="-52"/>
                <a:ea typeface="ＭＳ Ｐゴシック" pitchFamily="2"/>
                <a:cs typeface="Calibri" pitchFamily="34"/>
              </a:rPr>
              <a:t>Pulse</a:t>
            </a:r>
            <a:endParaRPr lang="ru-RU" sz="3600" b="1" dirty="0">
              <a:solidFill>
                <a:srgbClr val="000000"/>
              </a:solidFill>
              <a:latin typeface="Oswald" panose="00000500000000000000" pitchFamily="2" charset="-52"/>
              <a:ea typeface="ＭＳ Ｐゴシック" pitchFamily="2"/>
              <a:cs typeface="Calibri" pitchFamily="34"/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3585F"/>
    </a:dk2>
    <a:lt2>
      <a:srgbClr val="DCDEE0"/>
    </a:lt2>
    <a:accent1>
      <a:srgbClr val="0365C0"/>
    </a:accent1>
    <a:accent2>
      <a:srgbClr val="00882B"/>
    </a:accent2>
    <a:accent3>
      <a:srgbClr val="DCBD23"/>
    </a:accent3>
    <a:accent4>
      <a:srgbClr val="DE6A10"/>
    </a:accent4>
    <a:accent5>
      <a:srgbClr val="C82506"/>
    </a:accent5>
    <a:accent6>
      <a:srgbClr val="773F9B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604</TotalTime>
  <Words>452</Words>
  <Application>Microsoft Office PowerPoint</Application>
  <PresentationFormat>Произвольный</PresentationFormat>
  <Paragraphs>107</Paragraphs>
  <Slides>19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Bahnschrift SemiCondensed</vt:lpstr>
      <vt:lpstr>Helvetica</vt:lpstr>
      <vt:lpstr>Helvetica Light</vt:lpstr>
      <vt:lpstr>Helvetica Neue</vt:lpstr>
      <vt:lpstr>Oswald</vt:lpstr>
      <vt:lpstr>Oswald Light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Olga Dzhelebova</cp:lastModifiedBy>
  <cp:revision>12</cp:revision>
  <dcterms:modified xsi:type="dcterms:W3CDTF">2021-12-17T10:54:56Z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f08c2c78-0cc6-476d-8cc0-677089d885f0_Enabled">
    <vt:lpwstr>true</vt:lpwstr>
  </property>
  <property fmtid="{D5CDD505-2E9C-101B-9397-08002B2CF9AE}" pid="3" name="MSIP_Label_f08c2c78-0cc6-476d-8cc0-677089d885f0_SetDate">
    <vt:lpwstr>2021-10-19T09:01:34Z</vt:lpwstr>
  </property>
  <property fmtid="{D5CDD505-2E9C-101B-9397-08002B2CF9AE}" pid="4" name="MSIP_Label_f08c2c78-0cc6-476d-8cc0-677089d885f0_Method">
    <vt:lpwstr>Privileged</vt:lpwstr>
  </property>
  <property fmtid="{D5CDD505-2E9C-101B-9397-08002B2CF9AE}" pid="5" name="MSIP_Label_f08c2c78-0cc6-476d-8cc0-677089d885f0_Name">
    <vt:lpwstr>NoRestrictions label</vt:lpwstr>
  </property>
  <property fmtid="{D5CDD505-2E9C-101B-9397-08002B2CF9AE}" pid="6" name="MSIP_Label_f08c2c78-0cc6-476d-8cc0-677089d885f0_SiteId">
    <vt:lpwstr>8f2e60b5-8cb9-4092-8430-c4c149e17f71</vt:lpwstr>
  </property>
  <property fmtid="{D5CDD505-2E9C-101B-9397-08002B2CF9AE}" pid="7" name="MSIP_Label_f08c2c78-0cc6-476d-8cc0-677089d885f0_ActionId">
    <vt:lpwstr>5e58063e-2cb6-4675-9e7c-7797b7ddc23a</vt:lpwstr>
  </property>
  <property fmtid="{D5CDD505-2E9C-101B-9397-08002B2CF9AE}" pid="8" name="MSIP_Label_f08c2c78-0cc6-476d-8cc0-677089d885f0_ContentBits">
    <vt:lpwstr>0</vt:lpwstr>
  </property>
</Properties>
</file>