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handoutMasterIdLst>
    <p:handoutMasterId r:id="rId17"/>
  </p:handoutMasterIdLst>
  <p:sldIdLst>
    <p:sldId id="261" r:id="rId6"/>
    <p:sldId id="276" r:id="rId7"/>
    <p:sldId id="262" r:id="rId8"/>
    <p:sldId id="263" r:id="rId9"/>
    <p:sldId id="264" r:id="rId10"/>
    <p:sldId id="273" r:id="rId11"/>
    <p:sldId id="278" r:id="rId12"/>
    <p:sldId id="275" r:id="rId13"/>
    <p:sldId id="277" r:id="rId14"/>
    <p:sldId id="279"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n Smith" initials="QS" lastIdx="1" clrIdx="0">
    <p:extLst>
      <p:ext uri="{19B8F6BF-5375-455C-9EA6-DF929625EA0E}">
        <p15:presenceInfo xmlns:p15="http://schemas.microsoft.com/office/powerpoint/2012/main" userId="254ec3b6fcb748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15954"/>
    <a:srgbClr val="A52763"/>
    <a:srgbClr val="CC0066"/>
    <a:srgbClr val="CC3399"/>
    <a:srgbClr val="FF33CC"/>
    <a:srgbClr val="FF00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27" autoAdjust="0"/>
  </p:normalViewPr>
  <p:slideViewPr>
    <p:cSldViewPr snapToGrid="0">
      <p:cViewPr varScale="1">
        <p:scale>
          <a:sx n="72" d="100"/>
          <a:sy n="72" d="100"/>
        </p:scale>
        <p:origin x="278"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14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5FDA63-0219-4947-9571-B98A06DFC09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61F789-1C9E-CD40-857C-0EDC1A62853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F9C31B4-6EF6-F04E-B64B-4CBDCFA2A3A3}" type="datetimeFigureOut">
              <a:rPr lang="en-US" smtClean="0"/>
              <a:t>11/30/2021</a:t>
            </a:fld>
            <a:endParaRPr lang="en-US"/>
          </a:p>
        </p:txBody>
      </p:sp>
      <p:sp>
        <p:nvSpPr>
          <p:cNvPr id="4" name="Footer Placeholder 3">
            <a:extLst>
              <a:ext uri="{FF2B5EF4-FFF2-40B4-BE49-F238E27FC236}">
                <a16:creationId xmlns:a16="http://schemas.microsoft.com/office/drawing/2014/main" id="{A2B168C5-7AA5-F54E-983D-E3DBF5DEEB90}"/>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438A7A-F29D-1B49-81B5-DC1C9666393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B61ECDA-980D-BB4B-9183-ED15D1280997}" type="slidenum">
              <a:rPr lang="en-US" smtClean="0"/>
              <a:t>‹#›</a:t>
            </a:fld>
            <a:endParaRPr lang="en-US"/>
          </a:p>
        </p:txBody>
      </p:sp>
    </p:spTree>
    <p:extLst>
      <p:ext uri="{BB962C8B-B14F-4D97-AF65-F5344CB8AC3E}">
        <p14:creationId xmlns:p14="http://schemas.microsoft.com/office/powerpoint/2010/main" val="3129602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7DEB51DA-BE03-4967-AB66-A316ADE3D9D4}" type="datetimeFigureOut">
              <a:rPr lang="en-US" smtClean="0"/>
              <a:t>11/30/2021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4C8F5E2E-B1F2-4D5A-9388-6C7C98A3392C}" type="slidenum">
              <a:rPr lang="en-US" smtClean="0"/>
              <a:t>‹#›</a:t>
            </a:fld>
            <a:endParaRPr lang="en-US"/>
          </a:p>
        </p:txBody>
      </p:sp>
    </p:spTree>
    <p:extLst>
      <p:ext uri="{BB962C8B-B14F-4D97-AF65-F5344CB8AC3E}">
        <p14:creationId xmlns:p14="http://schemas.microsoft.com/office/powerpoint/2010/main" val="428446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8F5E2E-B1F2-4D5A-9388-6C7C98A3392C}" type="slidenum">
              <a:rPr lang="en-US" smtClean="0"/>
              <a:t>1</a:t>
            </a:fld>
            <a:endParaRPr lang="en-US"/>
          </a:p>
        </p:txBody>
      </p:sp>
    </p:spTree>
    <p:extLst>
      <p:ext uri="{BB962C8B-B14F-4D97-AF65-F5344CB8AC3E}">
        <p14:creationId xmlns:p14="http://schemas.microsoft.com/office/powerpoint/2010/main" val="282261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C8F5E2E-B1F2-4D5A-9388-6C7C98A3392C}" type="slidenum">
              <a:rPr lang="en-US" smtClean="0"/>
              <a:t>6</a:t>
            </a:fld>
            <a:endParaRPr lang="en-US"/>
          </a:p>
        </p:txBody>
      </p:sp>
    </p:spTree>
    <p:extLst>
      <p:ext uri="{BB962C8B-B14F-4D97-AF65-F5344CB8AC3E}">
        <p14:creationId xmlns:p14="http://schemas.microsoft.com/office/powerpoint/2010/main" val="210803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C8F5E2E-B1F2-4D5A-9388-6C7C98A3392C}" type="slidenum">
              <a:rPr lang="en-US" smtClean="0"/>
              <a:t>8</a:t>
            </a:fld>
            <a:endParaRPr lang="en-US"/>
          </a:p>
        </p:txBody>
      </p:sp>
    </p:spTree>
    <p:extLst>
      <p:ext uri="{BB962C8B-B14F-4D97-AF65-F5344CB8AC3E}">
        <p14:creationId xmlns:p14="http://schemas.microsoft.com/office/powerpoint/2010/main" val="235875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C8F5E2E-B1F2-4D5A-9388-6C7C98A3392C}" type="slidenum">
              <a:rPr lang="en-US" smtClean="0"/>
              <a:t>9</a:t>
            </a:fld>
            <a:endParaRPr lang="en-US"/>
          </a:p>
        </p:txBody>
      </p:sp>
    </p:spTree>
    <p:extLst>
      <p:ext uri="{BB962C8B-B14F-4D97-AF65-F5344CB8AC3E}">
        <p14:creationId xmlns:p14="http://schemas.microsoft.com/office/powerpoint/2010/main" val="220616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C8F5E2E-B1F2-4D5A-9388-6C7C98A3392C}" type="slidenum">
              <a:rPr lang="en-US" smtClean="0"/>
              <a:t>10</a:t>
            </a:fld>
            <a:endParaRPr lang="en-US"/>
          </a:p>
        </p:txBody>
      </p:sp>
    </p:spTree>
    <p:extLst>
      <p:ext uri="{BB962C8B-B14F-4D97-AF65-F5344CB8AC3E}">
        <p14:creationId xmlns:p14="http://schemas.microsoft.com/office/powerpoint/2010/main" val="30345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56D9-0C0D-4104-AD47-CCD9AE1934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60668E-7928-42E7-B479-EC62B60B0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AA93FF-60C5-439E-A8A2-4DFA5965BCFB}"/>
              </a:ext>
            </a:extLst>
          </p:cNvPr>
          <p:cNvSpPr>
            <a:spLocks noGrp="1"/>
          </p:cNvSpPr>
          <p:nvPr>
            <p:ph type="dt" sz="half" idx="10"/>
          </p:nvPr>
        </p:nvSpPr>
        <p:spPr/>
        <p:txBody>
          <a:bodyPr/>
          <a:lstStyle/>
          <a:p>
            <a:fld id="{AED50F38-78D5-4FBF-BB2C-D475DA2D1171}" type="datetime1">
              <a:rPr lang="en-US" smtClean="0"/>
              <a:t>11/30/2021</a:t>
            </a:fld>
            <a:endParaRPr lang="en-US"/>
          </a:p>
        </p:txBody>
      </p:sp>
      <p:sp>
        <p:nvSpPr>
          <p:cNvPr id="5" name="Footer Placeholder 4">
            <a:extLst>
              <a:ext uri="{FF2B5EF4-FFF2-40B4-BE49-F238E27FC236}">
                <a16:creationId xmlns:a16="http://schemas.microsoft.com/office/drawing/2014/main" id="{5E4D1C49-7F29-4716-A897-8DCE32245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97B51-C98E-410A-BCE5-A233665FB0AB}"/>
              </a:ext>
            </a:extLst>
          </p:cNvPr>
          <p:cNvSpPr>
            <a:spLocks noGrp="1"/>
          </p:cNvSpPr>
          <p:nvPr>
            <p:ph type="sldNum" sz="quarter" idx="12"/>
          </p:nvPr>
        </p:nvSpPr>
        <p:spPr/>
        <p:txBody>
          <a:bodyPr/>
          <a:lstStyle/>
          <a:p>
            <a:fld id="{7149F227-8551-449A-8BB2-63384D35D570}" type="slidenum">
              <a:rPr lang="en-US" smtClean="0"/>
              <a:t>‹#›</a:t>
            </a:fld>
            <a:endParaRPr lang="en-US"/>
          </a:p>
        </p:txBody>
      </p:sp>
    </p:spTree>
    <p:extLst>
      <p:ext uri="{BB962C8B-B14F-4D97-AF65-F5344CB8AC3E}">
        <p14:creationId xmlns:p14="http://schemas.microsoft.com/office/powerpoint/2010/main" val="383364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8AAF-BBF3-4D25-A0E1-318F156F49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7E1EC4-8628-459F-807B-301682FDA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AB67B-F3E4-4609-A4D4-9BA8114C93DE}"/>
              </a:ext>
            </a:extLst>
          </p:cNvPr>
          <p:cNvSpPr>
            <a:spLocks noGrp="1"/>
          </p:cNvSpPr>
          <p:nvPr>
            <p:ph type="dt" sz="half" idx="10"/>
          </p:nvPr>
        </p:nvSpPr>
        <p:spPr/>
        <p:txBody>
          <a:bodyPr/>
          <a:lstStyle/>
          <a:p>
            <a:fld id="{DC377C35-7592-43A4-B84B-E29C14AB9EB3}" type="datetime1">
              <a:rPr lang="en-US" smtClean="0"/>
              <a:t>11/30/2021</a:t>
            </a:fld>
            <a:endParaRPr lang="en-US"/>
          </a:p>
        </p:txBody>
      </p:sp>
      <p:sp>
        <p:nvSpPr>
          <p:cNvPr id="5" name="Footer Placeholder 4">
            <a:extLst>
              <a:ext uri="{FF2B5EF4-FFF2-40B4-BE49-F238E27FC236}">
                <a16:creationId xmlns:a16="http://schemas.microsoft.com/office/drawing/2014/main" id="{2862E658-6CE8-4B25-A12D-BA51C5B25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4C3DC-D09E-4729-A3E9-24B84B860F1F}"/>
              </a:ext>
            </a:extLst>
          </p:cNvPr>
          <p:cNvSpPr>
            <a:spLocks noGrp="1"/>
          </p:cNvSpPr>
          <p:nvPr>
            <p:ph type="sldNum" sz="quarter" idx="12"/>
          </p:nvPr>
        </p:nvSpPr>
        <p:spPr/>
        <p:txBody>
          <a:bodyPr/>
          <a:lstStyle/>
          <a:p>
            <a:fld id="{7149F227-8551-449A-8BB2-63384D35D570}" type="slidenum">
              <a:rPr lang="en-US" smtClean="0"/>
              <a:t>‹#›</a:t>
            </a:fld>
            <a:endParaRPr lang="en-US"/>
          </a:p>
        </p:txBody>
      </p:sp>
    </p:spTree>
    <p:extLst>
      <p:ext uri="{BB962C8B-B14F-4D97-AF65-F5344CB8AC3E}">
        <p14:creationId xmlns:p14="http://schemas.microsoft.com/office/powerpoint/2010/main" val="153586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C1FD24-392F-4765-82B0-B29831B9BE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927A34-6824-4F0B-94C7-4E68EFCFE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FD29C-BB62-4262-AFF8-125A81AA6D92}"/>
              </a:ext>
            </a:extLst>
          </p:cNvPr>
          <p:cNvSpPr>
            <a:spLocks noGrp="1"/>
          </p:cNvSpPr>
          <p:nvPr>
            <p:ph type="dt" sz="half" idx="10"/>
          </p:nvPr>
        </p:nvSpPr>
        <p:spPr/>
        <p:txBody>
          <a:bodyPr/>
          <a:lstStyle/>
          <a:p>
            <a:fld id="{FC316F15-664B-40B8-801A-C4BE67CFFAEC}" type="datetime1">
              <a:rPr lang="en-US" smtClean="0"/>
              <a:t>11/30/2021</a:t>
            </a:fld>
            <a:endParaRPr lang="en-US"/>
          </a:p>
        </p:txBody>
      </p:sp>
      <p:sp>
        <p:nvSpPr>
          <p:cNvPr id="5" name="Footer Placeholder 4">
            <a:extLst>
              <a:ext uri="{FF2B5EF4-FFF2-40B4-BE49-F238E27FC236}">
                <a16:creationId xmlns:a16="http://schemas.microsoft.com/office/drawing/2014/main" id="{7D2EAE36-DD5A-4374-A233-E618D98F6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AEB42-8932-4C5B-9C94-E1716FFE4D8B}"/>
              </a:ext>
            </a:extLst>
          </p:cNvPr>
          <p:cNvSpPr>
            <a:spLocks noGrp="1"/>
          </p:cNvSpPr>
          <p:nvPr>
            <p:ph type="sldNum" sz="quarter" idx="12"/>
          </p:nvPr>
        </p:nvSpPr>
        <p:spPr/>
        <p:txBody>
          <a:bodyPr/>
          <a:lstStyle/>
          <a:p>
            <a:fld id="{7149F227-8551-449A-8BB2-63384D35D570}" type="slidenum">
              <a:rPr lang="en-US" smtClean="0"/>
              <a:t>‹#›</a:t>
            </a:fld>
            <a:endParaRPr lang="en-US"/>
          </a:p>
        </p:txBody>
      </p:sp>
    </p:spTree>
    <p:extLst>
      <p:ext uri="{BB962C8B-B14F-4D97-AF65-F5344CB8AC3E}">
        <p14:creationId xmlns:p14="http://schemas.microsoft.com/office/powerpoint/2010/main" val="226077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DD7-F568-7B44-97DC-9C577417A2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328EA7-C39E-1641-A78B-EC133BBED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D372F7-53DC-7F48-877C-5C66C207FFDC}"/>
              </a:ext>
            </a:extLst>
          </p:cNvPr>
          <p:cNvSpPr>
            <a:spLocks noGrp="1"/>
          </p:cNvSpPr>
          <p:nvPr>
            <p:ph type="dt" sz="half" idx="10"/>
          </p:nvPr>
        </p:nvSpPr>
        <p:spPr/>
        <p:txBody>
          <a:bodyPr/>
          <a:lstStyle/>
          <a:p>
            <a:fld id="{1BA27CDE-029C-F041-8F7E-7AA80B12B140}" type="datetimeFigureOut">
              <a:rPr lang="en-US" smtClean="0"/>
              <a:t>11/30/2021</a:t>
            </a:fld>
            <a:endParaRPr lang="en-US"/>
          </a:p>
        </p:txBody>
      </p:sp>
      <p:sp>
        <p:nvSpPr>
          <p:cNvPr id="5" name="Footer Placeholder 4">
            <a:extLst>
              <a:ext uri="{FF2B5EF4-FFF2-40B4-BE49-F238E27FC236}">
                <a16:creationId xmlns:a16="http://schemas.microsoft.com/office/drawing/2014/main" id="{8DD47752-6357-7A4D-954E-26C148C5A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5451A-8431-4C4C-8A78-F07646C4BF9D}"/>
              </a:ext>
            </a:extLst>
          </p:cNvPr>
          <p:cNvSpPr>
            <a:spLocks noGrp="1"/>
          </p:cNvSpPr>
          <p:nvPr>
            <p:ph type="sldNum" sz="quarter" idx="12"/>
          </p:nvPr>
        </p:nvSpPr>
        <p:spPr/>
        <p:txBody>
          <a:bodyPr/>
          <a:lstStyle/>
          <a:p>
            <a:fld id="{98A94FA7-5A57-8B47-8623-8918E4AA4E4A}" type="slidenum">
              <a:rPr lang="en-US" smtClean="0"/>
              <a:t>‹#›</a:t>
            </a:fld>
            <a:endParaRPr lang="en-US"/>
          </a:p>
        </p:txBody>
      </p:sp>
    </p:spTree>
    <p:extLst>
      <p:ext uri="{BB962C8B-B14F-4D97-AF65-F5344CB8AC3E}">
        <p14:creationId xmlns:p14="http://schemas.microsoft.com/office/powerpoint/2010/main" val="3567334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5001-6F43-EB48-BF3D-16CF00364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F13B85-7EC0-DC4B-A33F-A04DA97B31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5A19C-F499-9F4F-983C-1B3C54EA28C9}"/>
              </a:ext>
            </a:extLst>
          </p:cNvPr>
          <p:cNvSpPr>
            <a:spLocks noGrp="1"/>
          </p:cNvSpPr>
          <p:nvPr>
            <p:ph type="dt" sz="half" idx="10"/>
          </p:nvPr>
        </p:nvSpPr>
        <p:spPr/>
        <p:txBody>
          <a:bodyPr/>
          <a:lstStyle/>
          <a:p>
            <a:fld id="{1BA27CDE-029C-F041-8F7E-7AA80B12B140}" type="datetimeFigureOut">
              <a:rPr lang="en-US" smtClean="0"/>
              <a:t>11/30/2021</a:t>
            </a:fld>
            <a:endParaRPr lang="en-US"/>
          </a:p>
        </p:txBody>
      </p:sp>
      <p:sp>
        <p:nvSpPr>
          <p:cNvPr id="5" name="Footer Placeholder 4">
            <a:extLst>
              <a:ext uri="{FF2B5EF4-FFF2-40B4-BE49-F238E27FC236}">
                <a16:creationId xmlns:a16="http://schemas.microsoft.com/office/drawing/2014/main" id="{3601ADE9-BAAD-BA4E-8EC5-1AC670065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21183-23E6-074B-8A27-BCF9C7808C26}"/>
              </a:ext>
            </a:extLst>
          </p:cNvPr>
          <p:cNvSpPr>
            <a:spLocks noGrp="1"/>
          </p:cNvSpPr>
          <p:nvPr>
            <p:ph type="sldNum" sz="quarter" idx="12"/>
          </p:nvPr>
        </p:nvSpPr>
        <p:spPr/>
        <p:txBody>
          <a:bodyPr/>
          <a:lstStyle/>
          <a:p>
            <a:fld id="{98A94FA7-5A57-8B47-8623-8918E4AA4E4A}" type="slidenum">
              <a:rPr lang="en-US" smtClean="0"/>
              <a:t>‹#›</a:t>
            </a:fld>
            <a:endParaRPr lang="en-US"/>
          </a:p>
        </p:txBody>
      </p:sp>
    </p:spTree>
    <p:extLst>
      <p:ext uri="{BB962C8B-B14F-4D97-AF65-F5344CB8AC3E}">
        <p14:creationId xmlns:p14="http://schemas.microsoft.com/office/powerpoint/2010/main" val="155404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AB76-C295-7944-96B1-997841F63A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0D7020-B556-D847-8BD0-79A816BF4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0D9F42-B183-C64D-A529-D2907419EDA9}"/>
              </a:ext>
            </a:extLst>
          </p:cNvPr>
          <p:cNvSpPr>
            <a:spLocks noGrp="1"/>
          </p:cNvSpPr>
          <p:nvPr>
            <p:ph type="dt" sz="half" idx="10"/>
          </p:nvPr>
        </p:nvSpPr>
        <p:spPr/>
        <p:txBody>
          <a:bodyPr/>
          <a:lstStyle/>
          <a:p>
            <a:fld id="{1BA27CDE-029C-F041-8F7E-7AA80B12B140}" type="datetimeFigureOut">
              <a:rPr lang="en-US" smtClean="0"/>
              <a:t>11/30/2021</a:t>
            </a:fld>
            <a:endParaRPr lang="en-US"/>
          </a:p>
        </p:txBody>
      </p:sp>
      <p:sp>
        <p:nvSpPr>
          <p:cNvPr id="5" name="Footer Placeholder 4">
            <a:extLst>
              <a:ext uri="{FF2B5EF4-FFF2-40B4-BE49-F238E27FC236}">
                <a16:creationId xmlns:a16="http://schemas.microsoft.com/office/drawing/2014/main" id="{92669464-7AAA-CA4B-9AE1-7DBD0D929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528C6-03F1-8440-9D89-7DE6492A4231}"/>
              </a:ext>
            </a:extLst>
          </p:cNvPr>
          <p:cNvSpPr>
            <a:spLocks noGrp="1"/>
          </p:cNvSpPr>
          <p:nvPr>
            <p:ph type="sldNum" sz="quarter" idx="12"/>
          </p:nvPr>
        </p:nvSpPr>
        <p:spPr/>
        <p:txBody>
          <a:bodyPr/>
          <a:lstStyle/>
          <a:p>
            <a:fld id="{98A94FA7-5A57-8B47-8623-8918E4AA4E4A}" type="slidenum">
              <a:rPr lang="en-US" smtClean="0"/>
              <a:t>‹#›</a:t>
            </a:fld>
            <a:endParaRPr lang="en-US"/>
          </a:p>
        </p:txBody>
      </p:sp>
    </p:spTree>
    <p:extLst>
      <p:ext uri="{BB962C8B-B14F-4D97-AF65-F5344CB8AC3E}">
        <p14:creationId xmlns:p14="http://schemas.microsoft.com/office/powerpoint/2010/main" val="346100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FACD-5CAE-5344-BA17-E03B4CA51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D2CEF5-2352-AE45-B603-C315B17EEB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39FA4C-AA02-9145-A8CB-C80402C899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8A933C-68D1-8846-939F-3978AB8FE12B}"/>
              </a:ext>
            </a:extLst>
          </p:cNvPr>
          <p:cNvSpPr>
            <a:spLocks noGrp="1"/>
          </p:cNvSpPr>
          <p:nvPr>
            <p:ph type="dt" sz="half" idx="10"/>
          </p:nvPr>
        </p:nvSpPr>
        <p:spPr/>
        <p:txBody>
          <a:bodyPr/>
          <a:lstStyle/>
          <a:p>
            <a:fld id="{1BA27CDE-029C-F041-8F7E-7AA80B12B140}" type="datetimeFigureOut">
              <a:rPr lang="en-US" smtClean="0"/>
              <a:t>11/30/2021</a:t>
            </a:fld>
            <a:endParaRPr lang="en-US"/>
          </a:p>
        </p:txBody>
      </p:sp>
      <p:sp>
        <p:nvSpPr>
          <p:cNvPr id="6" name="Footer Placeholder 5">
            <a:extLst>
              <a:ext uri="{FF2B5EF4-FFF2-40B4-BE49-F238E27FC236}">
                <a16:creationId xmlns:a16="http://schemas.microsoft.com/office/drawing/2014/main" id="{BB7646C7-6C77-F245-A2B8-8866B9989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68CC9-4372-7C43-9ED3-AD58A7D6A0CF}"/>
              </a:ext>
            </a:extLst>
          </p:cNvPr>
          <p:cNvSpPr>
            <a:spLocks noGrp="1"/>
          </p:cNvSpPr>
          <p:nvPr>
            <p:ph type="sldNum" sz="quarter" idx="12"/>
          </p:nvPr>
        </p:nvSpPr>
        <p:spPr/>
        <p:txBody>
          <a:bodyPr/>
          <a:lstStyle/>
          <a:p>
            <a:fld id="{98A94FA7-5A57-8B47-8623-8918E4AA4E4A}" type="slidenum">
              <a:rPr lang="en-US" smtClean="0"/>
              <a:t>‹#›</a:t>
            </a:fld>
            <a:endParaRPr lang="en-US"/>
          </a:p>
        </p:txBody>
      </p:sp>
    </p:spTree>
    <p:extLst>
      <p:ext uri="{BB962C8B-B14F-4D97-AF65-F5344CB8AC3E}">
        <p14:creationId xmlns:p14="http://schemas.microsoft.com/office/powerpoint/2010/main" val="4040603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FAFA-FBB3-6A49-98AD-B2B8B06957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28858-33B9-524B-B255-19E277406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DB12B1-398A-8B40-AA8A-9CE3A0CDFC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3FAD11-AC8E-2C46-8687-D27F82D79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F1E470-6F33-CB46-9CDE-BE0750C018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789ADC-B731-3740-A447-46803420B1A4}"/>
              </a:ext>
            </a:extLst>
          </p:cNvPr>
          <p:cNvSpPr>
            <a:spLocks noGrp="1"/>
          </p:cNvSpPr>
          <p:nvPr>
            <p:ph type="dt" sz="half" idx="10"/>
          </p:nvPr>
        </p:nvSpPr>
        <p:spPr/>
        <p:txBody>
          <a:bodyPr/>
          <a:lstStyle/>
          <a:p>
            <a:fld id="{1BA27CDE-029C-F041-8F7E-7AA80B12B140}" type="datetimeFigureOut">
              <a:rPr lang="en-US" smtClean="0"/>
              <a:t>11/30/2021</a:t>
            </a:fld>
            <a:endParaRPr lang="en-US"/>
          </a:p>
        </p:txBody>
      </p:sp>
      <p:sp>
        <p:nvSpPr>
          <p:cNvPr id="8" name="Footer Placeholder 7">
            <a:extLst>
              <a:ext uri="{FF2B5EF4-FFF2-40B4-BE49-F238E27FC236}">
                <a16:creationId xmlns:a16="http://schemas.microsoft.com/office/drawing/2014/main" id="{A183B64B-F63F-D547-A39A-6A10117384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1592C1-917F-A04B-9230-8E353DAFF49D}"/>
              </a:ext>
            </a:extLst>
          </p:cNvPr>
          <p:cNvSpPr>
            <a:spLocks noGrp="1"/>
          </p:cNvSpPr>
          <p:nvPr>
            <p:ph type="sldNum" sz="quarter" idx="12"/>
          </p:nvPr>
        </p:nvSpPr>
        <p:spPr/>
        <p:txBody>
          <a:bodyPr/>
          <a:lstStyle/>
          <a:p>
            <a:fld id="{98A94FA7-5A57-8B47-8623-8918E4AA4E4A}" type="slidenum">
              <a:rPr lang="en-US" smtClean="0"/>
              <a:t>‹#›</a:t>
            </a:fld>
            <a:endParaRPr lang="en-US"/>
          </a:p>
        </p:txBody>
      </p:sp>
    </p:spTree>
    <p:extLst>
      <p:ext uri="{BB962C8B-B14F-4D97-AF65-F5344CB8AC3E}">
        <p14:creationId xmlns:p14="http://schemas.microsoft.com/office/powerpoint/2010/main" val="242584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9A29-D8D2-1F41-8BAF-0816D6378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D8F771-0B29-5A4C-A149-F57A86A701C9}"/>
              </a:ext>
            </a:extLst>
          </p:cNvPr>
          <p:cNvSpPr>
            <a:spLocks noGrp="1"/>
          </p:cNvSpPr>
          <p:nvPr>
            <p:ph type="dt" sz="half" idx="10"/>
          </p:nvPr>
        </p:nvSpPr>
        <p:spPr/>
        <p:txBody>
          <a:bodyPr/>
          <a:lstStyle/>
          <a:p>
            <a:fld id="{1BA27CDE-029C-F041-8F7E-7AA80B12B140}" type="datetimeFigureOut">
              <a:rPr lang="en-US" smtClean="0"/>
              <a:t>11/30/2021</a:t>
            </a:fld>
            <a:endParaRPr lang="en-US"/>
          </a:p>
        </p:txBody>
      </p:sp>
      <p:sp>
        <p:nvSpPr>
          <p:cNvPr id="4" name="Footer Placeholder 3">
            <a:extLst>
              <a:ext uri="{FF2B5EF4-FFF2-40B4-BE49-F238E27FC236}">
                <a16:creationId xmlns:a16="http://schemas.microsoft.com/office/drawing/2014/main" id="{573647FF-E1C4-F745-B313-21726D894B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245923-1F36-9743-BEB8-3F5EFEAAB91E}"/>
              </a:ext>
            </a:extLst>
          </p:cNvPr>
          <p:cNvSpPr>
            <a:spLocks noGrp="1"/>
          </p:cNvSpPr>
          <p:nvPr>
            <p:ph type="sldNum" sz="quarter" idx="12"/>
          </p:nvPr>
        </p:nvSpPr>
        <p:spPr/>
        <p:txBody>
          <a:bodyPr/>
          <a:lstStyle/>
          <a:p>
            <a:fld id="{98A94FA7-5A57-8B47-8623-8918E4AA4E4A}" type="slidenum">
              <a:rPr lang="en-US" smtClean="0"/>
              <a:t>‹#›</a:t>
            </a:fld>
            <a:endParaRPr lang="en-US"/>
          </a:p>
        </p:txBody>
      </p:sp>
    </p:spTree>
    <p:extLst>
      <p:ext uri="{BB962C8B-B14F-4D97-AF65-F5344CB8AC3E}">
        <p14:creationId xmlns:p14="http://schemas.microsoft.com/office/powerpoint/2010/main" val="1043560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8D8358-C85D-3047-9BA9-67D5B824644A}"/>
              </a:ext>
            </a:extLst>
          </p:cNvPr>
          <p:cNvSpPr>
            <a:spLocks noGrp="1"/>
          </p:cNvSpPr>
          <p:nvPr>
            <p:ph type="dt" sz="half" idx="10"/>
          </p:nvPr>
        </p:nvSpPr>
        <p:spPr/>
        <p:txBody>
          <a:bodyPr/>
          <a:lstStyle/>
          <a:p>
            <a:fld id="{1BA27CDE-029C-F041-8F7E-7AA80B12B140}" type="datetimeFigureOut">
              <a:rPr lang="en-US" smtClean="0"/>
              <a:t>11/30/2021</a:t>
            </a:fld>
            <a:endParaRPr lang="en-US"/>
          </a:p>
        </p:txBody>
      </p:sp>
      <p:sp>
        <p:nvSpPr>
          <p:cNvPr id="3" name="Footer Placeholder 2">
            <a:extLst>
              <a:ext uri="{FF2B5EF4-FFF2-40B4-BE49-F238E27FC236}">
                <a16:creationId xmlns:a16="http://schemas.microsoft.com/office/drawing/2014/main" id="{573FBBA6-B6AA-D948-A7BA-1DF98E6E55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F9BF3C-BF48-BC47-BF31-BD5DD77E4EDE}"/>
              </a:ext>
            </a:extLst>
          </p:cNvPr>
          <p:cNvSpPr>
            <a:spLocks noGrp="1"/>
          </p:cNvSpPr>
          <p:nvPr>
            <p:ph type="sldNum" sz="quarter" idx="12"/>
          </p:nvPr>
        </p:nvSpPr>
        <p:spPr/>
        <p:txBody>
          <a:bodyPr/>
          <a:lstStyle/>
          <a:p>
            <a:fld id="{98A94FA7-5A57-8B47-8623-8918E4AA4E4A}" type="slidenum">
              <a:rPr lang="en-US" smtClean="0"/>
              <a:t>‹#›</a:t>
            </a:fld>
            <a:endParaRPr lang="en-US"/>
          </a:p>
        </p:txBody>
      </p:sp>
    </p:spTree>
    <p:extLst>
      <p:ext uri="{BB962C8B-B14F-4D97-AF65-F5344CB8AC3E}">
        <p14:creationId xmlns:p14="http://schemas.microsoft.com/office/powerpoint/2010/main" val="125502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E43C-39E4-3142-959D-01EF4A99C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E0731-9DE0-3C42-B36E-5425404AC7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C7D72-ADA2-9E43-9F4E-C2225DB0A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26ECF-4F4D-5C44-AF63-B9719156DED0}"/>
              </a:ext>
            </a:extLst>
          </p:cNvPr>
          <p:cNvSpPr>
            <a:spLocks noGrp="1"/>
          </p:cNvSpPr>
          <p:nvPr>
            <p:ph type="dt" sz="half" idx="10"/>
          </p:nvPr>
        </p:nvSpPr>
        <p:spPr/>
        <p:txBody>
          <a:bodyPr/>
          <a:lstStyle/>
          <a:p>
            <a:fld id="{1BA27CDE-029C-F041-8F7E-7AA80B12B140}" type="datetimeFigureOut">
              <a:rPr lang="en-US" smtClean="0"/>
              <a:t>11/30/2021</a:t>
            </a:fld>
            <a:endParaRPr lang="en-US"/>
          </a:p>
        </p:txBody>
      </p:sp>
      <p:sp>
        <p:nvSpPr>
          <p:cNvPr id="6" name="Footer Placeholder 5">
            <a:extLst>
              <a:ext uri="{FF2B5EF4-FFF2-40B4-BE49-F238E27FC236}">
                <a16:creationId xmlns:a16="http://schemas.microsoft.com/office/drawing/2014/main" id="{F2934E6E-7EB2-B841-9192-D22514C4D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AE79E-ADE1-804C-9ECF-5A8B1B6FF739}"/>
              </a:ext>
            </a:extLst>
          </p:cNvPr>
          <p:cNvSpPr>
            <a:spLocks noGrp="1"/>
          </p:cNvSpPr>
          <p:nvPr>
            <p:ph type="sldNum" sz="quarter" idx="12"/>
          </p:nvPr>
        </p:nvSpPr>
        <p:spPr/>
        <p:txBody>
          <a:bodyPr/>
          <a:lstStyle/>
          <a:p>
            <a:fld id="{98A94FA7-5A57-8B47-8623-8918E4AA4E4A}" type="slidenum">
              <a:rPr lang="en-US" smtClean="0"/>
              <a:t>‹#›</a:t>
            </a:fld>
            <a:endParaRPr lang="en-US"/>
          </a:p>
        </p:txBody>
      </p:sp>
    </p:spTree>
    <p:extLst>
      <p:ext uri="{BB962C8B-B14F-4D97-AF65-F5344CB8AC3E}">
        <p14:creationId xmlns:p14="http://schemas.microsoft.com/office/powerpoint/2010/main" val="245979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5BAB-5F50-4122-89B4-2D0BA7BE7CF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4D4EAB0-BDBA-46D9-B8ED-BFBC3DBC279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0E999C-B328-4B36-AF34-1AE606E70C47}"/>
              </a:ext>
            </a:extLst>
          </p:cNvPr>
          <p:cNvSpPr>
            <a:spLocks noGrp="1"/>
          </p:cNvSpPr>
          <p:nvPr>
            <p:ph type="dt" sz="half" idx="10"/>
          </p:nvPr>
        </p:nvSpPr>
        <p:spPr/>
        <p:txBody>
          <a:bodyPr/>
          <a:lstStyle/>
          <a:p>
            <a:fld id="{92810595-8801-4EB8-B35A-3A16A1A6B9D1}" type="datetime1">
              <a:rPr lang="en-US" smtClean="0"/>
              <a:t>11/30/2021</a:t>
            </a:fld>
            <a:endParaRPr lang="en-US"/>
          </a:p>
        </p:txBody>
      </p:sp>
      <p:sp>
        <p:nvSpPr>
          <p:cNvPr id="5" name="Footer Placeholder 4">
            <a:extLst>
              <a:ext uri="{FF2B5EF4-FFF2-40B4-BE49-F238E27FC236}">
                <a16:creationId xmlns:a16="http://schemas.microsoft.com/office/drawing/2014/main" id="{6DCE1668-FDF9-42C5-9B07-74C43E48D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2E990-1FCA-40A0-A7EE-2A02AB7B660A}"/>
              </a:ext>
            </a:extLst>
          </p:cNvPr>
          <p:cNvSpPr>
            <a:spLocks noGrp="1"/>
          </p:cNvSpPr>
          <p:nvPr>
            <p:ph type="sldNum" sz="quarter" idx="12"/>
          </p:nvPr>
        </p:nvSpPr>
        <p:spPr>
          <a:xfrm>
            <a:off x="3182389" y="6356350"/>
            <a:ext cx="2743200" cy="365125"/>
          </a:xfrm>
        </p:spPr>
        <p:txBody>
          <a:bodyPr/>
          <a:lstStyle/>
          <a:p>
            <a:fld id="{7149F227-8551-449A-8BB2-63384D35D570}" type="slidenum">
              <a:rPr lang="en-US" smtClean="0"/>
              <a:t>‹#›</a:t>
            </a:fld>
            <a:endParaRPr lang="en-US"/>
          </a:p>
        </p:txBody>
      </p:sp>
    </p:spTree>
    <p:extLst>
      <p:ext uri="{BB962C8B-B14F-4D97-AF65-F5344CB8AC3E}">
        <p14:creationId xmlns:p14="http://schemas.microsoft.com/office/powerpoint/2010/main" val="1316511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EEA0-C089-854F-9000-A36DADF60A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AF8BA-57FA-0D48-92EE-C3646AEEE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4B80B7-851D-D64D-B232-66D57813E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4C576D-7A7F-0F49-8669-C633DD978E96}"/>
              </a:ext>
            </a:extLst>
          </p:cNvPr>
          <p:cNvSpPr>
            <a:spLocks noGrp="1"/>
          </p:cNvSpPr>
          <p:nvPr>
            <p:ph type="dt" sz="half" idx="10"/>
          </p:nvPr>
        </p:nvSpPr>
        <p:spPr/>
        <p:txBody>
          <a:bodyPr/>
          <a:lstStyle/>
          <a:p>
            <a:fld id="{1BA27CDE-029C-F041-8F7E-7AA80B12B140}" type="datetimeFigureOut">
              <a:rPr lang="en-US" smtClean="0"/>
              <a:t>11/30/2021</a:t>
            </a:fld>
            <a:endParaRPr lang="en-US"/>
          </a:p>
        </p:txBody>
      </p:sp>
      <p:sp>
        <p:nvSpPr>
          <p:cNvPr id="6" name="Footer Placeholder 5">
            <a:extLst>
              <a:ext uri="{FF2B5EF4-FFF2-40B4-BE49-F238E27FC236}">
                <a16:creationId xmlns:a16="http://schemas.microsoft.com/office/drawing/2014/main" id="{74ED6703-3BD4-054A-A2FB-6223E06F3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075827-89D1-0B46-BFC4-7FD0DAF1A05F}"/>
              </a:ext>
            </a:extLst>
          </p:cNvPr>
          <p:cNvSpPr>
            <a:spLocks noGrp="1"/>
          </p:cNvSpPr>
          <p:nvPr>
            <p:ph type="sldNum" sz="quarter" idx="12"/>
          </p:nvPr>
        </p:nvSpPr>
        <p:spPr/>
        <p:txBody>
          <a:bodyPr/>
          <a:lstStyle/>
          <a:p>
            <a:fld id="{98A94FA7-5A57-8B47-8623-8918E4AA4E4A}" type="slidenum">
              <a:rPr lang="en-US" smtClean="0"/>
              <a:t>‹#›</a:t>
            </a:fld>
            <a:endParaRPr lang="en-US"/>
          </a:p>
        </p:txBody>
      </p:sp>
    </p:spTree>
    <p:extLst>
      <p:ext uri="{BB962C8B-B14F-4D97-AF65-F5344CB8AC3E}">
        <p14:creationId xmlns:p14="http://schemas.microsoft.com/office/powerpoint/2010/main" val="1084191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50AE-75F2-FE48-A279-41C840F52F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449730-AF15-094E-B3BE-9760D4B06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C505D-7DC9-9C47-B425-BBAACCB814EE}"/>
              </a:ext>
            </a:extLst>
          </p:cNvPr>
          <p:cNvSpPr>
            <a:spLocks noGrp="1"/>
          </p:cNvSpPr>
          <p:nvPr>
            <p:ph type="dt" sz="half" idx="10"/>
          </p:nvPr>
        </p:nvSpPr>
        <p:spPr/>
        <p:txBody>
          <a:bodyPr/>
          <a:lstStyle/>
          <a:p>
            <a:fld id="{1BA27CDE-029C-F041-8F7E-7AA80B12B140}" type="datetimeFigureOut">
              <a:rPr lang="en-US" smtClean="0"/>
              <a:t>11/30/2021</a:t>
            </a:fld>
            <a:endParaRPr lang="en-US"/>
          </a:p>
        </p:txBody>
      </p:sp>
      <p:sp>
        <p:nvSpPr>
          <p:cNvPr id="5" name="Footer Placeholder 4">
            <a:extLst>
              <a:ext uri="{FF2B5EF4-FFF2-40B4-BE49-F238E27FC236}">
                <a16:creationId xmlns:a16="http://schemas.microsoft.com/office/drawing/2014/main" id="{D85F8A5F-129D-524F-BCC1-27A1EBA05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A6CF6-57A0-C647-8145-BCE8D8AB23CE}"/>
              </a:ext>
            </a:extLst>
          </p:cNvPr>
          <p:cNvSpPr>
            <a:spLocks noGrp="1"/>
          </p:cNvSpPr>
          <p:nvPr>
            <p:ph type="sldNum" sz="quarter" idx="12"/>
          </p:nvPr>
        </p:nvSpPr>
        <p:spPr/>
        <p:txBody>
          <a:bodyPr/>
          <a:lstStyle/>
          <a:p>
            <a:fld id="{98A94FA7-5A57-8B47-8623-8918E4AA4E4A}" type="slidenum">
              <a:rPr lang="en-US" smtClean="0"/>
              <a:t>‹#›</a:t>
            </a:fld>
            <a:endParaRPr lang="en-US"/>
          </a:p>
        </p:txBody>
      </p:sp>
    </p:spTree>
    <p:extLst>
      <p:ext uri="{BB962C8B-B14F-4D97-AF65-F5344CB8AC3E}">
        <p14:creationId xmlns:p14="http://schemas.microsoft.com/office/powerpoint/2010/main" val="2893860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0DB2C-D528-6D44-9A8F-DA39E3B70B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F55B6E-8929-1940-91CC-8A966B31F6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9F165-0AAC-A147-B5FD-8A9DF6191596}"/>
              </a:ext>
            </a:extLst>
          </p:cNvPr>
          <p:cNvSpPr>
            <a:spLocks noGrp="1"/>
          </p:cNvSpPr>
          <p:nvPr>
            <p:ph type="dt" sz="half" idx="10"/>
          </p:nvPr>
        </p:nvSpPr>
        <p:spPr/>
        <p:txBody>
          <a:bodyPr/>
          <a:lstStyle/>
          <a:p>
            <a:fld id="{1BA27CDE-029C-F041-8F7E-7AA80B12B140}" type="datetimeFigureOut">
              <a:rPr lang="en-US" smtClean="0"/>
              <a:t>11/30/2021</a:t>
            </a:fld>
            <a:endParaRPr lang="en-US"/>
          </a:p>
        </p:txBody>
      </p:sp>
      <p:sp>
        <p:nvSpPr>
          <p:cNvPr id="5" name="Footer Placeholder 4">
            <a:extLst>
              <a:ext uri="{FF2B5EF4-FFF2-40B4-BE49-F238E27FC236}">
                <a16:creationId xmlns:a16="http://schemas.microsoft.com/office/drawing/2014/main" id="{B77892B2-64EE-D84A-97AA-CCA19A251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5D5E1-30BC-7244-BED6-96361127AD63}"/>
              </a:ext>
            </a:extLst>
          </p:cNvPr>
          <p:cNvSpPr>
            <a:spLocks noGrp="1"/>
          </p:cNvSpPr>
          <p:nvPr>
            <p:ph type="sldNum" sz="quarter" idx="12"/>
          </p:nvPr>
        </p:nvSpPr>
        <p:spPr/>
        <p:txBody>
          <a:bodyPr/>
          <a:lstStyle/>
          <a:p>
            <a:fld id="{98A94FA7-5A57-8B47-8623-8918E4AA4E4A}" type="slidenum">
              <a:rPr lang="en-US" smtClean="0"/>
              <a:t>‹#›</a:t>
            </a:fld>
            <a:endParaRPr lang="en-US"/>
          </a:p>
        </p:txBody>
      </p:sp>
    </p:spTree>
    <p:extLst>
      <p:ext uri="{BB962C8B-B14F-4D97-AF65-F5344CB8AC3E}">
        <p14:creationId xmlns:p14="http://schemas.microsoft.com/office/powerpoint/2010/main" val="389372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EB7F-952E-4A8F-A315-E8A7A308CE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7ABBC9-4E2A-47DE-92D6-F01970E2B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AD706-4F22-46B0-BCF5-2BB48D5EF514}"/>
              </a:ext>
            </a:extLst>
          </p:cNvPr>
          <p:cNvSpPr>
            <a:spLocks noGrp="1"/>
          </p:cNvSpPr>
          <p:nvPr>
            <p:ph type="dt" sz="half" idx="10"/>
          </p:nvPr>
        </p:nvSpPr>
        <p:spPr/>
        <p:txBody>
          <a:bodyPr/>
          <a:lstStyle/>
          <a:p>
            <a:fld id="{601BAD89-E769-4700-9CF8-9E5AC4E0F729}" type="datetime1">
              <a:rPr lang="en-US" smtClean="0"/>
              <a:t>11/30/2021</a:t>
            </a:fld>
            <a:endParaRPr lang="en-US"/>
          </a:p>
        </p:txBody>
      </p:sp>
      <p:sp>
        <p:nvSpPr>
          <p:cNvPr id="5" name="Footer Placeholder 4">
            <a:extLst>
              <a:ext uri="{FF2B5EF4-FFF2-40B4-BE49-F238E27FC236}">
                <a16:creationId xmlns:a16="http://schemas.microsoft.com/office/drawing/2014/main" id="{0AAC2600-A881-4B62-8A08-073514CD6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295D6-A62F-4736-A3EA-7E3404C6653A}"/>
              </a:ext>
            </a:extLst>
          </p:cNvPr>
          <p:cNvSpPr>
            <a:spLocks noGrp="1"/>
          </p:cNvSpPr>
          <p:nvPr>
            <p:ph type="sldNum" sz="quarter" idx="12"/>
          </p:nvPr>
        </p:nvSpPr>
        <p:spPr/>
        <p:txBody>
          <a:bodyPr/>
          <a:lstStyle/>
          <a:p>
            <a:fld id="{7149F227-8551-449A-8BB2-63384D35D570}" type="slidenum">
              <a:rPr lang="en-US" smtClean="0"/>
              <a:t>‹#›</a:t>
            </a:fld>
            <a:endParaRPr lang="en-US"/>
          </a:p>
        </p:txBody>
      </p:sp>
    </p:spTree>
    <p:extLst>
      <p:ext uri="{BB962C8B-B14F-4D97-AF65-F5344CB8AC3E}">
        <p14:creationId xmlns:p14="http://schemas.microsoft.com/office/powerpoint/2010/main" val="318536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9A92-406A-4953-809A-86CA48C467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A66BD9-3730-4532-8F8C-6C171899BE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89BF13-F2A1-47E9-8052-B0532B754D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BEE53D-CC89-4949-9335-2EA69A59E265}"/>
              </a:ext>
            </a:extLst>
          </p:cNvPr>
          <p:cNvSpPr>
            <a:spLocks noGrp="1"/>
          </p:cNvSpPr>
          <p:nvPr>
            <p:ph type="dt" sz="half" idx="10"/>
          </p:nvPr>
        </p:nvSpPr>
        <p:spPr/>
        <p:txBody>
          <a:bodyPr/>
          <a:lstStyle/>
          <a:p>
            <a:fld id="{21F5296B-FF7D-4A7A-A2EB-AC28EA397D5F}" type="datetime1">
              <a:rPr lang="en-US" smtClean="0"/>
              <a:t>11/30/2021</a:t>
            </a:fld>
            <a:endParaRPr lang="en-US"/>
          </a:p>
        </p:txBody>
      </p:sp>
      <p:sp>
        <p:nvSpPr>
          <p:cNvPr id="6" name="Footer Placeholder 5">
            <a:extLst>
              <a:ext uri="{FF2B5EF4-FFF2-40B4-BE49-F238E27FC236}">
                <a16:creationId xmlns:a16="http://schemas.microsoft.com/office/drawing/2014/main" id="{8624DE7F-34BD-43D5-A6E8-D19AC83DD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6E465-13A9-4831-85FA-80C0B0A936B6}"/>
              </a:ext>
            </a:extLst>
          </p:cNvPr>
          <p:cNvSpPr>
            <a:spLocks noGrp="1"/>
          </p:cNvSpPr>
          <p:nvPr>
            <p:ph type="sldNum" sz="quarter" idx="12"/>
          </p:nvPr>
        </p:nvSpPr>
        <p:spPr/>
        <p:txBody>
          <a:bodyPr/>
          <a:lstStyle/>
          <a:p>
            <a:fld id="{7149F227-8551-449A-8BB2-63384D35D570}" type="slidenum">
              <a:rPr lang="en-US" smtClean="0"/>
              <a:t>‹#›</a:t>
            </a:fld>
            <a:endParaRPr lang="en-US"/>
          </a:p>
        </p:txBody>
      </p:sp>
    </p:spTree>
    <p:extLst>
      <p:ext uri="{BB962C8B-B14F-4D97-AF65-F5344CB8AC3E}">
        <p14:creationId xmlns:p14="http://schemas.microsoft.com/office/powerpoint/2010/main" val="352705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91B1-5305-4761-A9A2-9BED3E0E4F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407D23-7B95-4E1B-A00B-F9EC0DD80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ACD80D-D855-4C2C-95FA-47A8CB7CEF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6758DD-E363-4396-BBC0-6CD145DEA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674D26-BDA6-4FC1-A3D2-3509D5D772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169173-56BF-445E-91FF-34DEFB5CDB8C}"/>
              </a:ext>
            </a:extLst>
          </p:cNvPr>
          <p:cNvSpPr>
            <a:spLocks noGrp="1"/>
          </p:cNvSpPr>
          <p:nvPr>
            <p:ph type="dt" sz="half" idx="10"/>
          </p:nvPr>
        </p:nvSpPr>
        <p:spPr/>
        <p:txBody>
          <a:bodyPr/>
          <a:lstStyle/>
          <a:p>
            <a:fld id="{B5300DA4-804F-437F-A387-825E5AE488BA}" type="datetime1">
              <a:rPr lang="en-US" smtClean="0"/>
              <a:t>11/30/2021</a:t>
            </a:fld>
            <a:endParaRPr lang="en-US"/>
          </a:p>
        </p:txBody>
      </p:sp>
      <p:sp>
        <p:nvSpPr>
          <p:cNvPr id="8" name="Footer Placeholder 7">
            <a:extLst>
              <a:ext uri="{FF2B5EF4-FFF2-40B4-BE49-F238E27FC236}">
                <a16:creationId xmlns:a16="http://schemas.microsoft.com/office/drawing/2014/main" id="{688CE197-77BB-40EC-81D6-2F40F57914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2824F2-09F5-4CFF-BE09-139F856EAEC5}"/>
              </a:ext>
            </a:extLst>
          </p:cNvPr>
          <p:cNvSpPr>
            <a:spLocks noGrp="1"/>
          </p:cNvSpPr>
          <p:nvPr>
            <p:ph type="sldNum" sz="quarter" idx="12"/>
          </p:nvPr>
        </p:nvSpPr>
        <p:spPr/>
        <p:txBody>
          <a:bodyPr/>
          <a:lstStyle/>
          <a:p>
            <a:fld id="{7149F227-8551-449A-8BB2-63384D35D570}" type="slidenum">
              <a:rPr lang="en-US" smtClean="0"/>
              <a:t>‹#›</a:t>
            </a:fld>
            <a:endParaRPr lang="en-US"/>
          </a:p>
        </p:txBody>
      </p:sp>
    </p:spTree>
    <p:extLst>
      <p:ext uri="{BB962C8B-B14F-4D97-AF65-F5344CB8AC3E}">
        <p14:creationId xmlns:p14="http://schemas.microsoft.com/office/powerpoint/2010/main" val="367067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B939-A6C7-43F8-B689-90375E6B12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3B35B-DFA2-43E9-9A73-D73DED46C8E4}"/>
              </a:ext>
            </a:extLst>
          </p:cNvPr>
          <p:cNvSpPr>
            <a:spLocks noGrp="1"/>
          </p:cNvSpPr>
          <p:nvPr>
            <p:ph type="dt" sz="half" idx="10"/>
          </p:nvPr>
        </p:nvSpPr>
        <p:spPr/>
        <p:txBody>
          <a:bodyPr/>
          <a:lstStyle/>
          <a:p>
            <a:fld id="{A1C0AA2C-AE39-40D2-9FFB-E98A784B6394}" type="datetime1">
              <a:rPr lang="en-US" smtClean="0"/>
              <a:t>11/30/2021</a:t>
            </a:fld>
            <a:endParaRPr lang="en-US"/>
          </a:p>
        </p:txBody>
      </p:sp>
      <p:sp>
        <p:nvSpPr>
          <p:cNvPr id="4" name="Footer Placeholder 3">
            <a:extLst>
              <a:ext uri="{FF2B5EF4-FFF2-40B4-BE49-F238E27FC236}">
                <a16:creationId xmlns:a16="http://schemas.microsoft.com/office/drawing/2014/main" id="{28D54129-E72D-4851-B126-3ABECD62E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1C7846-C7E4-419E-8FF0-387D81DB8252}"/>
              </a:ext>
            </a:extLst>
          </p:cNvPr>
          <p:cNvSpPr>
            <a:spLocks noGrp="1"/>
          </p:cNvSpPr>
          <p:nvPr>
            <p:ph type="sldNum" sz="quarter" idx="12"/>
          </p:nvPr>
        </p:nvSpPr>
        <p:spPr/>
        <p:txBody>
          <a:bodyPr/>
          <a:lstStyle/>
          <a:p>
            <a:fld id="{7149F227-8551-449A-8BB2-63384D35D570}" type="slidenum">
              <a:rPr lang="en-US" smtClean="0"/>
              <a:t>‹#›</a:t>
            </a:fld>
            <a:endParaRPr lang="en-US"/>
          </a:p>
        </p:txBody>
      </p:sp>
    </p:spTree>
    <p:extLst>
      <p:ext uri="{BB962C8B-B14F-4D97-AF65-F5344CB8AC3E}">
        <p14:creationId xmlns:p14="http://schemas.microsoft.com/office/powerpoint/2010/main" val="352013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A6D4E-40DC-4C92-85DF-035F2634A84F}"/>
              </a:ext>
            </a:extLst>
          </p:cNvPr>
          <p:cNvSpPr>
            <a:spLocks noGrp="1"/>
          </p:cNvSpPr>
          <p:nvPr>
            <p:ph type="dt" sz="half" idx="10"/>
          </p:nvPr>
        </p:nvSpPr>
        <p:spPr/>
        <p:txBody>
          <a:bodyPr/>
          <a:lstStyle/>
          <a:p>
            <a:fld id="{4E100B88-A957-4039-AF3F-88F9782DD0C4}" type="datetime1">
              <a:rPr lang="en-US" smtClean="0"/>
              <a:t>11/30/2021</a:t>
            </a:fld>
            <a:endParaRPr lang="en-US"/>
          </a:p>
        </p:txBody>
      </p:sp>
      <p:sp>
        <p:nvSpPr>
          <p:cNvPr id="3" name="Footer Placeholder 2">
            <a:extLst>
              <a:ext uri="{FF2B5EF4-FFF2-40B4-BE49-F238E27FC236}">
                <a16:creationId xmlns:a16="http://schemas.microsoft.com/office/drawing/2014/main" id="{5D736E68-DAFF-4C39-BBF6-A7BD957FC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11D6EE-24F3-4723-AF98-6D030AAAC0A7}"/>
              </a:ext>
            </a:extLst>
          </p:cNvPr>
          <p:cNvSpPr>
            <a:spLocks noGrp="1"/>
          </p:cNvSpPr>
          <p:nvPr>
            <p:ph type="sldNum" sz="quarter" idx="12"/>
          </p:nvPr>
        </p:nvSpPr>
        <p:spPr/>
        <p:txBody>
          <a:bodyPr/>
          <a:lstStyle/>
          <a:p>
            <a:fld id="{7149F227-8551-449A-8BB2-63384D35D570}" type="slidenum">
              <a:rPr lang="en-US" smtClean="0"/>
              <a:t>‹#›</a:t>
            </a:fld>
            <a:endParaRPr lang="en-US"/>
          </a:p>
        </p:txBody>
      </p:sp>
    </p:spTree>
    <p:extLst>
      <p:ext uri="{BB962C8B-B14F-4D97-AF65-F5344CB8AC3E}">
        <p14:creationId xmlns:p14="http://schemas.microsoft.com/office/powerpoint/2010/main" val="47483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3269-A18A-4039-924D-DD580FC86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8E4BE-E689-4DB0-9D54-2DD82A0610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1646AA-FECD-48C6-923D-D7B93ABB2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97697-B2DC-4CB9-8B3F-1296EFB3D88A}"/>
              </a:ext>
            </a:extLst>
          </p:cNvPr>
          <p:cNvSpPr>
            <a:spLocks noGrp="1"/>
          </p:cNvSpPr>
          <p:nvPr>
            <p:ph type="dt" sz="half" idx="10"/>
          </p:nvPr>
        </p:nvSpPr>
        <p:spPr/>
        <p:txBody>
          <a:bodyPr/>
          <a:lstStyle/>
          <a:p>
            <a:fld id="{2EBD8060-126D-4176-A8CF-D57A6C2C2B50}" type="datetime1">
              <a:rPr lang="en-US" smtClean="0"/>
              <a:t>11/30/2021</a:t>
            </a:fld>
            <a:endParaRPr lang="en-US"/>
          </a:p>
        </p:txBody>
      </p:sp>
      <p:sp>
        <p:nvSpPr>
          <p:cNvPr id="6" name="Footer Placeholder 5">
            <a:extLst>
              <a:ext uri="{FF2B5EF4-FFF2-40B4-BE49-F238E27FC236}">
                <a16:creationId xmlns:a16="http://schemas.microsoft.com/office/drawing/2014/main" id="{4FD7B848-7318-4403-A324-531C2530A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A161E-B495-4EFA-8999-119A8DCCF151}"/>
              </a:ext>
            </a:extLst>
          </p:cNvPr>
          <p:cNvSpPr>
            <a:spLocks noGrp="1"/>
          </p:cNvSpPr>
          <p:nvPr>
            <p:ph type="sldNum" sz="quarter" idx="12"/>
          </p:nvPr>
        </p:nvSpPr>
        <p:spPr/>
        <p:txBody>
          <a:bodyPr/>
          <a:lstStyle/>
          <a:p>
            <a:fld id="{7149F227-8551-449A-8BB2-63384D35D570}" type="slidenum">
              <a:rPr lang="en-US" smtClean="0"/>
              <a:t>‹#›</a:t>
            </a:fld>
            <a:endParaRPr lang="en-US"/>
          </a:p>
        </p:txBody>
      </p:sp>
    </p:spTree>
    <p:extLst>
      <p:ext uri="{BB962C8B-B14F-4D97-AF65-F5344CB8AC3E}">
        <p14:creationId xmlns:p14="http://schemas.microsoft.com/office/powerpoint/2010/main" val="192289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4C2A-EF0C-48D7-ABA4-371D17149F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C631E0-0CD7-4D98-B895-D80B29634F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0AB17D-9126-48F0-AF4D-9525B609B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6F3E7-4D9D-450B-B5BD-30680AD51AFA}"/>
              </a:ext>
            </a:extLst>
          </p:cNvPr>
          <p:cNvSpPr>
            <a:spLocks noGrp="1"/>
          </p:cNvSpPr>
          <p:nvPr>
            <p:ph type="dt" sz="half" idx="10"/>
          </p:nvPr>
        </p:nvSpPr>
        <p:spPr/>
        <p:txBody>
          <a:bodyPr/>
          <a:lstStyle/>
          <a:p>
            <a:fld id="{EB879644-43CB-46BD-ABBE-A032DDF5E30A}" type="datetime1">
              <a:rPr lang="en-US" smtClean="0"/>
              <a:t>11/30/2021</a:t>
            </a:fld>
            <a:endParaRPr lang="en-US"/>
          </a:p>
        </p:txBody>
      </p:sp>
      <p:sp>
        <p:nvSpPr>
          <p:cNvPr id="6" name="Footer Placeholder 5">
            <a:extLst>
              <a:ext uri="{FF2B5EF4-FFF2-40B4-BE49-F238E27FC236}">
                <a16:creationId xmlns:a16="http://schemas.microsoft.com/office/drawing/2014/main" id="{F82FC7B1-FE2C-472E-A206-AF4FD85DA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EBC4C-3D3D-4DA7-8A3D-A3E12C647D12}"/>
              </a:ext>
            </a:extLst>
          </p:cNvPr>
          <p:cNvSpPr>
            <a:spLocks noGrp="1"/>
          </p:cNvSpPr>
          <p:nvPr>
            <p:ph type="sldNum" sz="quarter" idx="12"/>
          </p:nvPr>
        </p:nvSpPr>
        <p:spPr/>
        <p:txBody>
          <a:bodyPr/>
          <a:lstStyle/>
          <a:p>
            <a:fld id="{7149F227-8551-449A-8BB2-63384D35D570}" type="slidenum">
              <a:rPr lang="en-US" smtClean="0"/>
              <a:t>‹#›</a:t>
            </a:fld>
            <a:endParaRPr lang="en-US"/>
          </a:p>
        </p:txBody>
      </p:sp>
    </p:spTree>
    <p:extLst>
      <p:ext uri="{BB962C8B-B14F-4D97-AF65-F5344CB8AC3E}">
        <p14:creationId xmlns:p14="http://schemas.microsoft.com/office/powerpoint/2010/main" val="588306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6DF29-0281-4248-B85E-873D71E76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22254-8288-4683-9485-C1F54903A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F7659-5B7A-4C40-A3F1-C06614273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541F5-9AA2-4C59-9027-066191982122}" type="datetime1">
              <a:rPr lang="en-US" smtClean="0"/>
              <a:t>11/30/2021</a:t>
            </a:fld>
            <a:endParaRPr lang="en-US"/>
          </a:p>
        </p:txBody>
      </p:sp>
      <p:sp>
        <p:nvSpPr>
          <p:cNvPr id="5" name="Footer Placeholder 4">
            <a:extLst>
              <a:ext uri="{FF2B5EF4-FFF2-40B4-BE49-F238E27FC236}">
                <a16:creationId xmlns:a16="http://schemas.microsoft.com/office/drawing/2014/main" id="{B1D56655-E695-423E-ADDA-249806967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A54AD2-4DC6-4C38-B269-45DFBD032C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9F227-8551-449A-8BB2-63384D35D570}" type="slidenum">
              <a:rPr lang="en-US" smtClean="0"/>
              <a:t>‹#›</a:t>
            </a:fld>
            <a:endParaRPr lang="en-US"/>
          </a:p>
        </p:txBody>
      </p:sp>
    </p:spTree>
    <p:extLst>
      <p:ext uri="{BB962C8B-B14F-4D97-AF65-F5344CB8AC3E}">
        <p14:creationId xmlns:p14="http://schemas.microsoft.com/office/powerpoint/2010/main" val="2777831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614B65-6490-1241-B90A-2D8A4978BD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17EBC0-5902-6742-A95A-63CB684D9E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ABEA7-305F-B94A-91FE-CD1D42CAC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27CDE-029C-F041-8F7E-7AA80B12B140}" type="datetimeFigureOut">
              <a:rPr lang="en-US" smtClean="0"/>
              <a:t>11/30/2021</a:t>
            </a:fld>
            <a:endParaRPr lang="en-US"/>
          </a:p>
        </p:txBody>
      </p:sp>
      <p:sp>
        <p:nvSpPr>
          <p:cNvPr id="5" name="Footer Placeholder 4">
            <a:extLst>
              <a:ext uri="{FF2B5EF4-FFF2-40B4-BE49-F238E27FC236}">
                <a16:creationId xmlns:a16="http://schemas.microsoft.com/office/drawing/2014/main" id="{5E6BE112-7AAE-1B4C-9ACE-C19C043DC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4B4949-65FB-F744-911E-A22EAD331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94FA7-5A57-8B47-8623-8918E4AA4E4A}" type="slidenum">
              <a:rPr lang="en-US" smtClean="0"/>
              <a:t>‹#›</a:t>
            </a:fld>
            <a:endParaRPr lang="en-US"/>
          </a:p>
        </p:txBody>
      </p:sp>
    </p:spTree>
    <p:extLst>
      <p:ext uri="{BB962C8B-B14F-4D97-AF65-F5344CB8AC3E}">
        <p14:creationId xmlns:p14="http://schemas.microsoft.com/office/powerpoint/2010/main" val="2838414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hyperlink" Target="mailto:chornous@hillmon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mailto:domenico.dipietro@gstll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FD0FA4F-5428-4A24-9650-24BACB7A97AE}"/>
              </a:ext>
            </a:extLst>
          </p:cNvPr>
          <p:cNvSpPr txBox="1">
            <a:spLocks/>
          </p:cNvSpPr>
          <p:nvPr/>
        </p:nvSpPr>
        <p:spPr>
          <a:xfrm>
            <a:off x="25078" y="848504"/>
            <a:ext cx="12192000" cy="23876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w="3175" cmpd="sng">
                  <a:noFill/>
                </a:ln>
                <a:solidFill>
                  <a:prstClr val="black">
                    <a:lumMod val="95000"/>
                    <a:lumOff val="5000"/>
                  </a:prstClr>
                </a:solidFill>
                <a:effectLst>
                  <a:outerShdw blurRad="38100" dist="38100" dir="2700000" algn="tl">
                    <a:srgbClr val="000000">
                      <a:alpha val="43137"/>
                    </a:srgbClr>
                  </a:outerShdw>
                </a:effectLst>
                <a:uLnTx/>
                <a:uFillTx/>
                <a:latin typeface="Helvetica" panose="020B0604020202020204" pitchFamily="34" charset="0"/>
                <a:ea typeface="Tahoma" panose="020B0604030504040204" pitchFamily="34" charset="0"/>
                <a:cs typeface="Helvetica" panose="020B0604020202020204" pitchFamily="34" charset="0"/>
              </a:rPr>
              <a:t/>
            </a:r>
            <a:br>
              <a:rPr kumimoji="0" lang="en-US" sz="4400" b="1" i="1" u="none" strike="noStrike" kern="1200" cap="none" spc="0" normalizeH="0" baseline="0" noProof="0" dirty="0">
                <a:ln w="3175" cmpd="sng">
                  <a:noFill/>
                </a:ln>
                <a:solidFill>
                  <a:prstClr val="black">
                    <a:lumMod val="95000"/>
                    <a:lumOff val="5000"/>
                  </a:prstClr>
                </a:solidFill>
                <a:effectLst>
                  <a:outerShdw blurRad="38100" dist="38100" dir="2700000" algn="tl">
                    <a:srgbClr val="000000">
                      <a:alpha val="43137"/>
                    </a:srgbClr>
                  </a:outerShdw>
                </a:effectLst>
                <a:uLnTx/>
                <a:uFillTx/>
                <a:latin typeface="Helvetica" panose="020B0604020202020204" pitchFamily="34" charset="0"/>
                <a:ea typeface="Tahoma" panose="020B0604030504040204" pitchFamily="34" charset="0"/>
                <a:cs typeface="Helvetica" panose="020B0604020202020204" pitchFamily="34" charset="0"/>
              </a:rPr>
            </a:br>
            <a:endParaRPr kumimoji="0" lang="en-US" sz="4400" b="0" i="1" u="none" strike="noStrike" kern="1200" cap="none" spc="0" normalizeH="0" baseline="0" noProof="0" dirty="0">
              <a:ln w="3175" cmpd="sng">
                <a:noFill/>
              </a:ln>
              <a:solidFill>
                <a:prstClr val="black">
                  <a:lumMod val="95000"/>
                  <a:lumOff val="5000"/>
                </a:prstClr>
              </a:solidFill>
              <a:effectLst>
                <a:outerShdw blurRad="38100" dist="38100" dir="2700000" algn="tl">
                  <a:srgbClr val="000000">
                    <a:alpha val="43137"/>
                  </a:srgbClr>
                </a:outerShdw>
              </a:effectLst>
              <a:uLnTx/>
              <a:uFillTx/>
              <a:latin typeface="Helvetica" panose="020B0604020202020204" pitchFamily="34" charset="0"/>
              <a:cs typeface="Helvetica" panose="020B0604020202020204" pitchFamily="34" charset="0"/>
            </a:endParaRPr>
          </a:p>
        </p:txBody>
      </p:sp>
      <p:sp>
        <p:nvSpPr>
          <p:cNvPr id="23" name="Subtitle 2">
            <a:extLst>
              <a:ext uri="{FF2B5EF4-FFF2-40B4-BE49-F238E27FC236}">
                <a16:creationId xmlns:a16="http://schemas.microsoft.com/office/drawing/2014/main" id="{3F73B0CF-6794-45E1-9E60-78FFB732EAEB}"/>
              </a:ext>
            </a:extLst>
          </p:cNvPr>
          <p:cNvSpPr txBox="1">
            <a:spLocks/>
          </p:cNvSpPr>
          <p:nvPr/>
        </p:nvSpPr>
        <p:spPr>
          <a:xfrm>
            <a:off x="-50156" y="2844553"/>
            <a:ext cx="12217078" cy="1254779"/>
          </a:xfrm>
          <a:prstGeom prst="rect">
            <a:avLst/>
          </a:prstGeom>
          <a:effectLst/>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ctr" defTabSz="457200" rtl="0" eaLnBrk="1" fontAlgn="auto" latinLnBrk="0" hangingPunct="1">
              <a:lnSpc>
                <a:spcPct val="100000"/>
              </a:lnSpc>
              <a:spcBef>
                <a:spcPts val="0"/>
              </a:spcBef>
              <a:spcAft>
                <a:spcPts val="600"/>
              </a:spcAft>
              <a:buClr>
                <a:srgbClr val="EEB5CF">
                  <a:lumMod val="75000"/>
                </a:srgbClr>
              </a:buClr>
              <a:buSzPct val="145000"/>
              <a:buFont typeface="Arial"/>
              <a:buNone/>
              <a:tabLst/>
              <a:defRPr/>
            </a:pPr>
            <a:endParaRPr kumimoji="0" lang="en-US" sz="2600" b="0" i="0" u="none" strike="noStrike" kern="1200" cap="none" spc="0" normalizeH="0" baseline="0" noProof="0" dirty="0">
              <a:ln>
                <a:noFill/>
              </a:ln>
              <a:solidFill>
                <a:schemeClr val="tx1">
                  <a:lumMod val="75000"/>
                  <a:lumOff val="25000"/>
                </a:schemeClr>
              </a:solidFill>
              <a:uLnTx/>
              <a:uFillTx/>
              <a:latin typeface="Calibri Light" panose="020F0302020204030204" pitchFamily="34" charset="0"/>
              <a:cs typeface="Calibri Light" panose="020F0302020204030204" pitchFamily="34" charset="0"/>
            </a:endParaRPr>
          </a:p>
        </p:txBody>
      </p:sp>
      <p:sp>
        <p:nvSpPr>
          <p:cNvPr id="25" name="Title 1">
            <a:extLst>
              <a:ext uri="{FF2B5EF4-FFF2-40B4-BE49-F238E27FC236}">
                <a16:creationId xmlns:a16="http://schemas.microsoft.com/office/drawing/2014/main" id="{D6A0505A-CF88-45BA-B690-AD6147C6FF70}"/>
              </a:ext>
            </a:extLst>
          </p:cNvPr>
          <p:cNvSpPr txBox="1">
            <a:spLocks/>
          </p:cNvSpPr>
          <p:nvPr/>
        </p:nvSpPr>
        <p:spPr>
          <a:xfrm>
            <a:off x="-197558" y="4074151"/>
            <a:ext cx="12246293" cy="805390"/>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A52763"/>
              </a:solidFill>
              <a:uLnTx/>
              <a:uFillTx/>
              <a:latin typeface="Corbel" panose="020B0503020204020204" pitchFamily="34" charset="0"/>
              <a:cs typeface="Helvetica" panose="020B0604020202020204" pitchFamily="34" charset="0"/>
            </a:endParaRPr>
          </a:p>
        </p:txBody>
      </p:sp>
      <p:sp>
        <p:nvSpPr>
          <p:cNvPr id="27" name="Subtitle 2">
            <a:extLst>
              <a:ext uri="{FF2B5EF4-FFF2-40B4-BE49-F238E27FC236}">
                <a16:creationId xmlns:a16="http://schemas.microsoft.com/office/drawing/2014/main" id="{4F7A779A-BC13-49FA-863E-341D3587E6BF}"/>
              </a:ext>
            </a:extLst>
          </p:cNvPr>
          <p:cNvSpPr txBox="1">
            <a:spLocks/>
          </p:cNvSpPr>
          <p:nvPr/>
        </p:nvSpPr>
        <p:spPr>
          <a:xfrm>
            <a:off x="4349970" y="6036944"/>
            <a:ext cx="3412484" cy="48260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noProof="0" dirty="0">
                <a:ln>
                  <a:noFill/>
                </a:ln>
                <a:uLnTx/>
                <a:uFillTx/>
                <a:latin typeface="Calibri Light" panose="020F0302020204030204" pitchFamily="34" charset="0"/>
                <a:cs typeface="Calibri Light" panose="020F0302020204030204" pitchFamily="34" charset="0"/>
              </a:rPr>
              <a:t>Kyiv, Ukraine – December 03, 2021</a:t>
            </a:r>
          </a:p>
        </p:txBody>
      </p:sp>
      <p:pic>
        <p:nvPicPr>
          <p:cNvPr id="11" name="Picture 10" descr="A picture containing logo&#10;&#10;Description automatically generated">
            <a:extLst>
              <a:ext uri="{FF2B5EF4-FFF2-40B4-BE49-F238E27FC236}">
                <a16:creationId xmlns:a16="http://schemas.microsoft.com/office/drawing/2014/main" id="{0500996D-92BD-1F41-BC1E-02877DAF7CB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61" b="89844" l="9961" r="91309">
                        <a14:foregroundMark x1="47168" y1="49023" x2="47168" y2="49023"/>
                        <a14:foregroundMark x1="29590" y1="47559" x2="29590" y2="47559"/>
                        <a14:foregroundMark x1="13672" y1="46777" x2="13672" y2="46777"/>
                        <a14:foregroundMark x1="16797" y1="39063" x2="16797" y2="39063"/>
                        <a14:foregroundMark x1="10059" y1="38379" x2="10059" y2="38379"/>
                        <a14:foregroundMark x1="29102" y1="38086" x2="29102" y2="38086"/>
                        <a14:foregroundMark x1="33691" y1="36719" x2="33691" y2="36719"/>
                        <a14:foregroundMark x1="38184" y1="38281" x2="38184" y2="38281"/>
                        <a14:foregroundMark x1="40625" y1="38867" x2="40625" y2="38867"/>
                        <a14:foregroundMark x1="90137" y1="37891" x2="90137" y2="37891"/>
                        <a14:foregroundMark x1="76270" y1="55859" x2="76270" y2="55859"/>
                        <a14:foregroundMark x1="73535" y1="56934" x2="73535" y2="56934"/>
                        <a14:foregroundMark x1="69824" y1="57422" x2="69824" y2="57422"/>
                        <a14:foregroundMark x1="68066" y1="57324" x2="68066" y2="57324"/>
                        <a14:foregroundMark x1="66797" y1="57422" x2="66797" y2="57422"/>
                        <a14:foregroundMark x1="63574" y1="56641" x2="63574" y2="56641"/>
                        <a14:foregroundMark x1="61328" y1="56641" x2="61328" y2="56641"/>
                        <a14:foregroundMark x1="59961" y1="58008" x2="59961" y2="58008"/>
                        <a14:foregroundMark x1="57422" y1="56445" x2="57422" y2="56445"/>
                        <a14:foregroundMark x1="54590" y1="63574" x2="54590" y2="63574"/>
                        <a14:foregroundMark x1="54688" y1="61816" x2="54688" y2="61816"/>
                        <a14:foregroundMark x1="57227" y1="62988" x2="57227" y2="62988"/>
                        <a14:foregroundMark x1="58789" y1="62695" x2="58789" y2="62695"/>
                        <a14:foregroundMark x1="62109" y1="63672" x2="62109" y2="63672"/>
                        <a14:foregroundMark x1="63184" y1="63379" x2="63184" y2="63379"/>
                        <a14:foregroundMark x1="66699" y1="63379" x2="66699" y2="63379"/>
                        <a14:foregroundMark x1="69238" y1="63965" x2="69238" y2="63965"/>
                        <a14:foregroundMark x1="70410" y1="62988" x2="70410" y2="62988"/>
                        <a14:foregroundMark x1="72266" y1="63477" x2="72266" y2="63477"/>
                        <a14:foregroundMark x1="72266" y1="61914" x2="72266" y2="61914"/>
                        <a14:foregroundMark x1="74805" y1="63086" x2="74805" y2="63086"/>
                        <a14:foregroundMark x1="77051" y1="62988" x2="77051" y2="62988"/>
                        <a14:foregroundMark x1="81445" y1="62500" x2="81445" y2="62500"/>
                        <a14:foregroundMark x1="79980" y1="62891" x2="79980" y2="62891"/>
                        <a14:foregroundMark x1="83691" y1="62207" x2="83691" y2="62207"/>
                        <a14:foregroundMark x1="88770" y1="62988" x2="88770" y2="62988"/>
                        <a14:foregroundMark x1="91309" y1="64844" x2="91309" y2="64844"/>
                        <a14:foregroundMark x1="86523" y1="63379" x2="86523" y2="63379"/>
                        <a14:backgroundMark x1="79688" y1="64160" x2="79688" y2="64160"/>
                        <a14:backgroundMark x1="85742" y1="64160" x2="85742" y2="64160"/>
                        <a14:backgroundMark x1="61133" y1="63574" x2="61133" y2="63574"/>
                        <a14:backgroundMark x1="61426" y1="64355" x2="61426" y2="64355"/>
                        <a14:backgroundMark x1="59570" y1="57324" x2="59570" y2="57324"/>
                        <a14:backgroundMark x1="59375" y1="58496" x2="59375" y2="58496"/>
                        <a14:backgroundMark x1="66113" y1="57422" x2="66113" y2="57422"/>
                        <a14:backgroundMark x1="74121" y1="58008" x2="74121" y2="58008"/>
                        <a14:backgroundMark x1="74414" y1="63770" x2="74414" y2="63770"/>
                        <a14:backgroundMark x1="68359" y1="64355" x2="68359" y2="64355"/>
                      </a14:backgroundRemoval>
                    </a14:imgEffect>
                  </a14:imgLayer>
                </a14:imgProps>
              </a:ext>
              <a:ext uri="{28A0092B-C50C-407E-A947-70E740481C1C}">
                <a14:useLocalDpi xmlns:a14="http://schemas.microsoft.com/office/drawing/2010/main" val="0"/>
              </a:ext>
            </a:extLst>
          </a:blip>
          <a:srcRect t="25275" b="29370"/>
          <a:stretch/>
        </p:blipFill>
        <p:spPr>
          <a:xfrm>
            <a:off x="-54294" y="5399377"/>
            <a:ext cx="2943307" cy="1334926"/>
          </a:xfrm>
          <a:prstGeom prst="rect">
            <a:avLst/>
          </a:prstGeom>
          <a:ln>
            <a:noFill/>
          </a:ln>
          <a:effectLst>
            <a:outerShdw blurRad="50800" dist="38100" dir="2700000" algn="tl" rotWithShape="0">
              <a:prstClr val="black">
                <a:alpha val="40000"/>
              </a:prstClr>
            </a:outerShdw>
          </a:effectLst>
        </p:spPr>
      </p:pic>
      <p:pic>
        <p:nvPicPr>
          <p:cNvPr id="1026" name="Picture 2">
            <a:extLst>
              <a:ext uri="{FF2B5EF4-FFF2-40B4-BE49-F238E27FC236}">
                <a16:creationId xmlns:a16="http://schemas.microsoft.com/office/drawing/2014/main" id="{6C22BD13-32AC-7040-8FCB-BBC8087B7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0744" y="112"/>
            <a:ext cx="7704082" cy="1767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5BEE93C-2782-7D40-B265-8FC9EB85DE7E}"/>
              </a:ext>
            </a:extLst>
          </p:cNvPr>
          <p:cNvSpPr/>
          <p:nvPr/>
        </p:nvSpPr>
        <p:spPr>
          <a:xfrm>
            <a:off x="990283" y="1953133"/>
            <a:ext cx="10184524" cy="1815882"/>
          </a:xfrm>
          <a:prstGeom prst="rect">
            <a:avLst/>
          </a:prstGeom>
        </p:spPr>
        <p:txBody>
          <a:bodyPr wrap="square">
            <a:spAutoFit/>
          </a:bodyPr>
          <a:lstStyle/>
          <a:p>
            <a:pPr algn="ctr"/>
            <a:r>
              <a:rPr lang="en-US" sz="2800" b="1" dirty="0">
                <a:solidFill>
                  <a:srgbClr val="215954"/>
                </a:solidFill>
              </a:rPr>
              <a:t>INVESTMENT ARBITRATION</a:t>
            </a:r>
          </a:p>
          <a:p>
            <a:pPr algn="ctr"/>
            <a:endParaRPr lang="en-US" sz="1200" b="1" dirty="0">
              <a:solidFill>
                <a:schemeClr val="accent6">
                  <a:lumMod val="50000"/>
                </a:schemeClr>
              </a:solidFill>
            </a:endParaRPr>
          </a:p>
          <a:p>
            <a:pPr algn="ctr"/>
            <a:r>
              <a:rPr lang="en-US" sz="3600" b="1" dirty="0"/>
              <a:t>Fair and Equitable Treatment </a:t>
            </a:r>
          </a:p>
          <a:p>
            <a:pPr algn="ctr"/>
            <a:r>
              <a:rPr lang="en-US" sz="3600" b="1" dirty="0"/>
              <a:t>and Investor’s Due Diligence</a:t>
            </a:r>
            <a:endParaRPr lang="en-US" sz="3600" dirty="0"/>
          </a:p>
        </p:txBody>
      </p:sp>
      <p:sp>
        <p:nvSpPr>
          <p:cNvPr id="5" name="TextBox 4">
            <a:extLst>
              <a:ext uri="{FF2B5EF4-FFF2-40B4-BE49-F238E27FC236}">
                <a16:creationId xmlns:a16="http://schemas.microsoft.com/office/drawing/2014/main" id="{B638E4CF-688C-E249-B8AF-5AD5621D2627}"/>
              </a:ext>
            </a:extLst>
          </p:cNvPr>
          <p:cNvSpPr txBox="1"/>
          <p:nvPr/>
        </p:nvSpPr>
        <p:spPr>
          <a:xfrm>
            <a:off x="1806047" y="3954163"/>
            <a:ext cx="8794966" cy="1446550"/>
          </a:xfrm>
          <a:prstGeom prst="rect">
            <a:avLst/>
          </a:prstGeom>
          <a:noFill/>
        </p:spPr>
        <p:txBody>
          <a:bodyPr wrap="square" rtlCol="0">
            <a:spAutoFit/>
          </a:bodyPr>
          <a:lstStyle/>
          <a:p>
            <a:pPr algn="ctr"/>
            <a:r>
              <a:rPr lang="en-US" sz="2200" b="1" dirty="0"/>
              <a:t>Domenico Di Pietro</a:t>
            </a:r>
            <a:r>
              <a:rPr lang="en-US" sz="2200" dirty="0"/>
              <a:t>, </a:t>
            </a:r>
            <a:r>
              <a:rPr lang="fr-FR" sz="2200" dirty="0"/>
              <a:t>Partner, GST LLP – London and Miami</a:t>
            </a:r>
          </a:p>
          <a:p>
            <a:pPr algn="ctr"/>
            <a:r>
              <a:rPr lang="en-US" sz="2200" dirty="0"/>
              <a:t>and </a:t>
            </a:r>
          </a:p>
          <a:p>
            <a:pPr algn="ctr"/>
            <a:r>
              <a:rPr lang="en-US" sz="2200" b="1" dirty="0"/>
              <a:t>Andrii Chornous</a:t>
            </a:r>
            <a:r>
              <a:rPr lang="en-US" sz="2200" dirty="0"/>
              <a:t>, Head of the International Dispute Resolution practice at Hillmont Partners</a:t>
            </a:r>
          </a:p>
        </p:txBody>
      </p:sp>
      <p:pic>
        <p:nvPicPr>
          <p:cNvPr id="4" name="Рисунок 3">
            <a:extLst>
              <a:ext uri="{FF2B5EF4-FFF2-40B4-BE49-F238E27FC236}">
                <a16:creationId xmlns:a16="http://schemas.microsoft.com/office/drawing/2014/main" id="{137414F9-4576-4950-AD51-D437CD7544DD}"/>
              </a:ext>
            </a:extLst>
          </p:cNvPr>
          <p:cNvPicPr>
            <a:picLocks noChangeAspect="1"/>
          </p:cNvPicPr>
          <p:nvPr/>
        </p:nvPicPr>
        <p:blipFill>
          <a:blip r:embed="rId7"/>
          <a:stretch>
            <a:fillRect/>
          </a:stretch>
        </p:blipFill>
        <p:spPr>
          <a:xfrm>
            <a:off x="8681776" y="5684911"/>
            <a:ext cx="3232202" cy="884007"/>
          </a:xfrm>
          <a:prstGeom prst="rect">
            <a:avLst/>
          </a:prstGeom>
        </p:spPr>
      </p:pic>
    </p:spTree>
    <p:extLst>
      <p:ext uri="{BB962C8B-B14F-4D97-AF65-F5344CB8AC3E}">
        <p14:creationId xmlns:p14="http://schemas.microsoft.com/office/powerpoint/2010/main" val="648017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834" y="365126"/>
            <a:ext cx="3017997" cy="695579"/>
          </a:xfrm>
        </p:spPr>
        <p:txBody>
          <a:bodyPr/>
          <a:lstStyle/>
          <a:p>
            <a:pPr algn="ctr"/>
            <a:r>
              <a:rPr lang="en-US" b="1" dirty="0"/>
              <a:t>Contacts</a:t>
            </a:r>
            <a:endParaRPr lang="uk-UA" b="1" dirty="0"/>
          </a:p>
        </p:txBody>
      </p:sp>
      <p:sp>
        <p:nvSpPr>
          <p:cNvPr id="4" name="Номер слайда 3"/>
          <p:cNvSpPr>
            <a:spLocks noGrp="1"/>
          </p:cNvSpPr>
          <p:nvPr>
            <p:ph type="sldNum" sz="quarter" idx="12"/>
          </p:nvPr>
        </p:nvSpPr>
        <p:spPr/>
        <p:txBody>
          <a:bodyPr/>
          <a:lstStyle/>
          <a:p>
            <a:fld id="{7149F227-8551-449A-8BB2-63384D35D570}" type="slidenum">
              <a:rPr lang="en-US" smtClean="0"/>
              <a:t>10</a:t>
            </a:fld>
            <a:endParaRPr lang="en-US"/>
          </a:p>
        </p:txBody>
      </p:sp>
      <p:sp>
        <p:nvSpPr>
          <p:cNvPr id="7" name="Объект 5"/>
          <p:cNvSpPr txBox="1">
            <a:spLocks/>
          </p:cNvSpPr>
          <p:nvPr/>
        </p:nvSpPr>
        <p:spPr>
          <a:xfrm>
            <a:off x="822477" y="1259556"/>
            <a:ext cx="5588905" cy="34330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n-GB" sz="2400" b="1" dirty="0">
                <a:ea typeface="Calibri" panose="020F0502020204030204" pitchFamily="34" charset="0"/>
              </a:rPr>
              <a:t>Andrii Chornous</a:t>
            </a:r>
            <a:r>
              <a:rPr lang="en-GB" sz="2400" dirty="0">
                <a:ea typeface="Calibri" panose="020F0502020204030204" pitchFamily="34" charset="0"/>
              </a:rPr>
              <a:t>, PhD, is a Counsel and Head of International Dispute Resolution practice at Hillmont Partners, a British-Ukrainian law firm. He handles complex, high-value matters and specializes in sophisticated litigation as well as commercial and investment arbitration. </a:t>
            </a:r>
            <a:endParaRPr lang="en-US" sz="2400" dirty="0">
              <a:ea typeface="Calibri" panose="020F0502020204030204" pitchFamily="34" charset="0"/>
            </a:endParaRPr>
          </a:p>
          <a:p>
            <a:pPr marL="0" indent="0" algn="just">
              <a:buNone/>
            </a:pPr>
            <a:endParaRPr lang="en-US" sz="2400" dirty="0">
              <a:solidFill>
                <a:srgbClr val="000000"/>
              </a:solidFill>
              <a:latin typeface="Arial" panose="020B0604020202020204" pitchFamily="34" charset="0"/>
              <a:ea typeface="Calibri" panose="020F0502020204030204" pitchFamily="34" charset="0"/>
            </a:endParaRPr>
          </a:p>
          <a:p>
            <a:pPr marL="0" indent="0">
              <a:buNone/>
            </a:pPr>
            <a:r>
              <a:rPr lang="en-US" sz="2400" dirty="0">
                <a:solidFill>
                  <a:srgbClr val="000000"/>
                </a:solidFill>
                <a:latin typeface="Arial" panose="020B0604020202020204" pitchFamily="34" charset="0"/>
                <a:ea typeface="Calibri" panose="020F0502020204030204" pitchFamily="34" charset="0"/>
              </a:rPr>
              <a:t>Please contact via </a:t>
            </a:r>
            <a:r>
              <a:rPr lang="en-US" sz="2400" dirty="0">
                <a:solidFill>
                  <a:srgbClr val="000000"/>
                </a:solidFill>
                <a:latin typeface="Arial" panose="020B0604020202020204" pitchFamily="34" charset="0"/>
                <a:ea typeface="Calibri" panose="020F0502020204030204" pitchFamily="34" charset="0"/>
                <a:hlinkClick r:id="rId4"/>
              </a:rPr>
              <a:t>chornous@hillmont.com</a:t>
            </a:r>
            <a:r>
              <a:rPr lang="en-US" sz="2400" dirty="0">
                <a:solidFill>
                  <a:srgbClr val="000000"/>
                </a:solidFill>
                <a:latin typeface="Arial" panose="020B0604020202020204" pitchFamily="34" charset="0"/>
                <a:ea typeface="Calibri" panose="020F0502020204030204" pitchFamily="34" charset="0"/>
              </a:rPr>
              <a:t> </a:t>
            </a:r>
          </a:p>
          <a:p>
            <a:pPr marL="0" indent="0" algn="just">
              <a:buFont typeface="Arial" panose="020B0604020202020204" pitchFamily="34" charset="0"/>
              <a:buNone/>
            </a:pPr>
            <a:endParaRPr lang="uk-UA" dirty="0">
              <a:latin typeface="Calibri" panose="020F0502020204030204" pitchFamily="34" charset="0"/>
              <a:ea typeface="Calibri" panose="020F0502020204030204" pitchFamily="34" charset="0"/>
            </a:endParaRPr>
          </a:p>
          <a:p>
            <a:endParaRPr lang="uk-UA" dirty="0"/>
          </a:p>
        </p:txBody>
      </p:sp>
      <p:pic>
        <p:nvPicPr>
          <p:cNvPr id="8" name="Рисунок 7">
            <a:extLst>
              <a:ext uri="{FF2B5EF4-FFF2-40B4-BE49-F238E27FC236}">
                <a16:creationId xmlns:a16="http://schemas.microsoft.com/office/drawing/2014/main" id="{597C7D30-A7F0-41F6-AA75-1F7184DCD186}"/>
              </a:ext>
            </a:extLst>
          </p:cNvPr>
          <p:cNvPicPr>
            <a:picLocks noChangeAspect="1"/>
          </p:cNvPicPr>
          <p:nvPr/>
        </p:nvPicPr>
        <p:blipFill rotWithShape="1">
          <a:blip r:embed="rId5"/>
          <a:srcRect l="48378" r="18181"/>
          <a:stretch/>
        </p:blipFill>
        <p:spPr>
          <a:xfrm>
            <a:off x="6897175" y="0"/>
            <a:ext cx="5291470" cy="6853028"/>
          </a:xfrm>
          <a:prstGeom prst="rect">
            <a:avLst/>
          </a:prstGeom>
        </p:spPr>
      </p:pic>
      <p:pic>
        <p:nvPicPr>
          <p:cNvPr id="11" name="Рисунок 10">
            <a:extLst>
              <a:ext uri="{FF2B5EF4-FFF2-40B4-BE49-F238E27FC236}">
                <a16:creationId xmlns:a16="http://schemas.microsoft.com/office/drawing/2014/main" id="{09FDD79E-6790-4959-BDFC-6D7FEE11F22A}"/>
              </a:ext>
            </a:extLst>
          </p:cNvPr>
          <p:cNvPicPr>
            <a:picLocks noChangeAspect="1"/>
          </p:cNvPicPr>
          <p:nvPr/>
        </p:nvPicPr>
        <p:blipFill>
          <a:blip r:embed="rId6"/>
          <a:stretch>
            <a:fillRect/>
          </a:stretch>
        </p:blipFill>
        <p:spPr>
          <a:xfrm>
            <a:off x="822476" y="4692577"/>
            <a:ext cx="2608539" cy="713436"/>
          </a:xfrm>
          <a:prstGeom prst="rect">
            <a:avLst/>
          </a:prstGeom>
        </p:spPr>
      </p:pic>
    </p:spTree>
    <p:extLst>
      <p:ext uri="{BB962C8B-B14F-4D97-AF65-F5344CB8AC3E}">
        <p14:creationId xmlns:p14="http://schemas.microsoft.com/office/powerpoint/2010/main" val="2985498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46175"/>
          </a:xfrm>
        </p:spPr>
        <p:txBody>
          <a:bodyPr/>
          <a:lstStyle/>
          <a:p>
            <a:pPr algn="ctr"/>
            <a:r>
              <a:rPr lang="en-US" b="1" dirty="0"/>
              <a:t>Roadmap</a:t>
            </a:r>
            <a:endParaRPr lang="uk-UA" b="1" dirty="0"/>
          </a:p>
        </p:txBody>
      </p:sp>
      <p:sp>
        <p:nvSpPr>
          <p:cNvPr id="3" name="Объект 2"/>
          <p:cNvSpPr>
            <a:spLocks noGrp="1"/>
          </p:cNvSpPr>
          <p:nvPr>
            <p:ph idx="1"/>
          </p:nvPr>
        </p:nvSpPr>
        <p:spPr>
          <a:xfrm>
            <a:off x="838200" y="1511300"/>
            <a:ext cx="10515600" cy="4665663"/>
          </a:xfrm>
        </p:spPr>
        <p:txBody>
          <a:bodyPr/>
          <a:lstStyle/>
          <a:p>
            <a:pPr marL="571500" indent="-571500">
              <a:buFont typeface="+mj-lt"/>
              <a:buAutoNum type="romanUcPeriod"/>
            </a:pPr>
            <a:r>
              <a:rPr lang="en-US" dirty="0"/>
              <a:t>Scope of FET protection in investment treaty arbitration</a:t>
            </a:r>
          </a:p>
          <a:p>
            <a:pPr marL="571500" indent="-571500">
              <a:buFont typeface="+mj-lt"/>
              <a:buAutoNum type="romanUcPeriod"/>
            </a:pPr>
            <a:r>
              <a:rPr lang="en-US" dirty="0"/>
              <a:t>Legitimate expectations under the FET </a:t>
            </a:r>
          </a:p>
          <a:p>
            <a:pPr marL="571500" indent="-571500">
              <a:buFont typeface="+mj-lt"/>
              <a:buAutoNum type="romanUcPeriod"/>
            </a:pPr>
            <a:r>
              <a:rPr lang="en-US" dirty="0"/>
              <a:t>The role of due diligence in the assessment of a FET claim</a:t>
            </a:r>
          </a:p>
          <a:p>
            <a:pPr marL="571500" indent="-571500">
              <a:buFont typeface="+mj-lt"/>
              <a:buAutoNum type="romanUcPeriod"/>
            </a:pPr>
            <a:r>
              <a:rPr lang="en-US" dirty="0"/>
              <a:t>Peculiarities of FET standard application in Ukraine</a:t>
            </a:r>
          </a:p>
          <a:p>
            <a:pPr marL="571500" indent="-571500">
              <a:buFont typeface="+mj-lt"/>
              <a:buAutoNum type="romanUcPeriod"/>
            </a:pPr>
            <a:r>
              <a:rPr lang="en-US" dirty="0"/>
              <a:t>Conclusions</a:t>
            </a:r>
          </a:p>
          <a:p>
            <a:pPr marL="0" indent="0">
              <a:buNone/>
            </a:pPr>
            <a:endParaRPr lang="en-US" dirty="0"/>
          </a:p>
        </p:txBody>
      </p:sp>
      <p:sp>
        <p:nvSpPr>
          <p:cNvPr id="4" name="Номер слайда 3"/>
          <p:cNvSpPr>
            <a:spLocks noGrp="1"/>
          </p:cNvSpPr>
          <p:nvPr>
            <p:ph type="sldNum" sz="quarter" idx="12"/>
          </p:nvPr>
        </p:nvSpPr>
        <p:spPr/>
        <p:txBody>
          <a:bodyPr/>
          <a:lstStyle/>
          <a:p>
            <a:fld id="{7149F227-8551-449A-8BB2-63384D35D570}" type="slidenum">
              <a:rPr lang="en-US" smtClean="0"/>
              <a:t>2</a:t>
            </a:fld>
            <a:endParaRPr lang="en-US"/>
          </a:p>
        </p:txBody>
      </p:sp>
      <p:pic>
        <p:nvPicPr>
          <p:cNvPr id="5" name="officeArt object">
            <a:extLst>
              <a:ext uri="{FF2B5EF4-FFF2-40B4-BE49-F238E27FC236}">
                <a16:creationId xmlns:a16="http://schemas.microsoft.com/office/drawing/2014/main" id="{A69AA08B-59FD-E240-95A6-3B2246881AB8}"/>
              </a:ext>
            </a:extLst>
          </p:cNvPr>
          <p:cNvPicPr/>
          <p:nvPr/>
        </p:nvPicPr>
        <p:blipFill>
          <a:blip r:embed="rId2"/>
          <a:stretch>
            <a:fillRect/>
          </a:stretch>
        </p:blipFill>
        <p:spPr>
          <a:xfrm>
            <a:off x="144290" y="6176963"/>
            <a:ext cx="1387819" cy="508303"/>
          </a:xfrm>
          <a:prstGeom prst="rect">
            <a:avLst/>
          </a:prstGeom>
          <a:ln w="12700" cap="flat">
            <a:noFill/>
            <a:miter lim="400000"/>
          </a:ln>
          <a:effectLst>
            <a:outerShdw blurRad="50800" dist="38100" dir="2700000" algn="tl" rotWithShape="0">
              <a:prstClr val="black">
                <a:alpha val="40000"/>
              </a:prstClr>
            </a:outerShdw>
          </a:effectLst>
        </p:spPr>
      </p:pic>
      <p:pic>
        <p:nvPicPr>
          <p:cNvPr id="8" name="Рисунок 7">
            <a:extLst>
              <a:ext uri="{FF2B5EF4-FFF2-40B4-BE49-F238E27FC236}">
                <a16:creationId xmlns:a16="http://schemas.microsoft.com/office/drawing/2014/main" id="{01FFEBE7-5416-4578-B171-68B294C37C84}"/>
              </a:ext>
            </a:extLst>
          </p:cNvPr>
          <p:cNvPicPr>
            <a:picLocks noChangeAspect="1"/>
          </p:cNvPicPr>
          <p:nvPr/>
        </p:nvPicPr>
        <p:blipFill>
          <a:blip r:embed="rId3"/>
          <a:stretch>
            <a:fillRect/>
          </a:stretch>
        </p:blipFill>
        <p:spPr>
          <a:xfrm>
            <a:off x="10008159" y="6167869"/>
            <a:ext cx="2039552" cy="557818"/>
          </a:xfrm>
          <a:prstGeom prst="rect">
            <a:avLst/>
          </a:prstGeom>
        </p:spPr>
      </p:pic>
    </p:spTree>
    <p:extLst>
      <p:ext uri="{BB962C8B-B14F-4D97-AF65-F5344CB8AC3E}">
        <p14:creationId xmlns:p14="http://schemas.microsoft.com/office/powerpoint/2010/main" val="433784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BB83-DD2F-0643-ACF3-C9ED63F351CE}"/>
              </a:ext>
            </a:extLst>
          </p:cNvPr>
          <p:cNvSpPr>
            <a:spLocks noGrp="1"/>
          </p:cNvSpPr>
          <p:nvPr>
            <p:ph type="title"/>
          </p:nvPr>
        </p:nvSpPr>
        <p:spPr>
          <a:xfrm>
            <a:off x="838200" y="365125"/>
            <a:ext cx="10515600" cy="1085723"/>
          </a:xfrm>
        </p:spPr>
        <p:txBody>
          <a:bodyPr/>
          <a:lstStyle/>
          <a:p>
            <a:pPr algn="ctr"/>
            <a:r>
              <a:rPr lang="en-US" b="1" dirty="0">
                <a:solidFill>
                  <a:srgbClr val="000000"/>
                </a:solidFill>
              </a:rPr>
              <a:t>Fair and Equitable Treatment</a:t>
            </a:r>
          </a:p>
        </p:txBody>
      </p:sp>
      <p:sp>
        <p:nvSpPr>
          <p:cNvPr id="3" name="Content Placeholder 2">
            <a:extLst>
              <a:ext uri="{FF2B5EF4-FFF2-40B4-BE49-F238E27FC236}">
                <a16:creationId xmlns:a16="http://schemas.microsoft.com/office/drawing/2014/main" id="{73573728-A7D5-C94F-8B85-8E8CEA4466F3}"/>
              </a:ext>
            </a:extLst>
          </p:cNvPr>
          <p:cNvSpPr>
            <a:spLocks noGrp="1"/>
          </p:cNvSpPr>
          <p:nvPr>
            <p:ph idx="1"/>
          </p:nvPr>
        </p:nvSpPr>
        <p:spPr/>
        <p:txBody>
          <a:bodyPr>
            <a:normAutofit/>
          </a:bodyPr>
          <a:lstStyle/>
          <a:p>
            <a:r>
              <a:rPr lang="en-US" dirty="0">
                <a:solidFill>
                  <a:srgbClr val="000000"/>
                </a:solidFill>
              </a:rPr>
              <a:t>FET included in most international investment agreements </a:t>
            </a:r>
          </a:p>
          <a:p>
            <a:r>
              <a:rPr lang="en-US" dirty="0">
                <a:solidFill>
                  <a:srgbClr val="000000"/>
                </a:solidFill>
              </a:rPr>
              <a:t>Frequently invoked by claimants in investment disputes</a:t>
            </a:r>
          </a:p>
          <a:p>
            <a:r>
              <a:rPr lang="en-US" dirty="0">
                <a:solidFill>
                  <a:srgbClr val="000000"/>
                </a:solidFill>
              </a:rPr>
              <a:t>Divergence with regard to scope of application, convergence with respect to the elements of FET:</a:t>
            </a:r>
          </a:p>
          <a:p>
            <a:pPr lvl="1"/>
            <a:r>
              <a:rPr lang="en-US" sz="2800" i="1" dirty="0">
                <a:solidFill>
                  <a:srgbClr val="000000"/>
                </a:solidFill>
              </a:rPr>
              <a:t>Manifest arbitrariness </a:t>
            </a:r>
          </a:p>
          <a:p>
            <a:pPr lvl="1"/>
            <a:r>
              <a:rPr lang="en-US" sz="2800" i="1" dirty="0">
                <a:solidFill>
                  <a:srgbClr val="000000"/>
                </a:solidFill>
              </a:rPr>
              <a:t>Denial of justice and due process</a:t>
            </a:r>
          </a:p>
          <a:p>
            <a:pPr lvl="1"/>
            <a:r>
              <a:rPr lang="en-US" sz="2800" i="1" dirty="0">
                <a:solidFill>
                  <a:srgbClr val="000000"/>
                </a:solidFill>
              </a:rPr>
              <a:t>Discrimination and wrongful grounds</a:t>
            </a:r>
          </a:p>
          <a:p>
            <a:pPr lvl="1"/>
            <a:r>
              <a:rPr lang="en-US" sz="2800" i="1" dirty="0">
                <a:solidFill>
                  <a:srgbClr val="000000"/>
                </a:solidFill>
              </a:rPr>
              <a:t>Abusive treatment of foreign investors</a:t>
            </a:r>
          </a:p>
          <a:p>
            <a:pPr lvl="1"/>
            <a:r>
              <a:rPr lang="en-US" sz="2800" i="1" dirty="0">
                <a:solidFill>
                  <a:srgbClr val="000000"/>
                </a:solidFill>
              </a:rPr>
              <a:t>Protection of legitimate expectations</a:t>
            </a:r>
          </a:p>
        </p:txBody>
      </p:sp>
      <p:sp>
        <p:nvSpPr>
          <p:cNvPr id="4" name="Slide Number Placeholder 3">
            <a:extLst>
              <a:ext uri="{FF2B5EF4-FFF2-40B4-BE49-F238E27FC236}">
                <a16:creationId xmlns:a16="http://schemas.microsoft.com/office/drawing/2014/main" id="{131F5C65-B4F2-8545-A257-F7D674FB9F6A}"/>
              </a:ext>
            </a:extLst>
          </p:cNvPr>
          <p:cNvSpPr>
            <a:spLocks noGrp="1"/>
          </p:cNvSpPr>
          <p:nvPr>
            <p:ph type="sldNum" sz="quarter" idx="12"/>
          </p:nvPr>
        </p:nvSpPr>
        <p:spPr/>
        <p:txBody>
          <a:bodyPr/>
          <a:lstStyle/>
          <a:p>
            <a:fld id="{7149F227-8551-449A-8BB2-63384D35D570}" type="slidenum">
              <a:rPr lang="en-US" smtClean="0"/>
              <a:t>3</a:t>
            </a:fld>
            <a:endParaRPr lang="en-US"/>
          </a:p>
        </p:txBody>
      </p:sp>
      <p:pic>
        <p:nvPicPr>
          <p:cNvPr id="6" name="officeArt object">
            <a:extLst>
              <a:ext uri="{FF2B5EF4-FFF2-40B4-BE49-F238E27FC236}">
                <a16:creationId xmlns:a16="http://schemas.microsoft.com/office/drawing/2014/main" id="{A0333E26-A395-0E48-8F4C-FBDC4C8D0E34}"/>
              </a:ext>
            </a:extLst>
          </p:cNvPr>
          <p:cNvPicPr/>
          <p:nvPr/>
        </p:nvPicPr>
        <p:blipFill>
          <a:blip r:embed="rId2"/>
          <a:stretch>
            <a:fillRect/>
          </a:stretch>
        </p:blipFill>
        <p:spPr>
          <a:xfrm>
            <a:off x="144290" y="6176963"/>
            <a:ext cx="1387819" cy="508303"/>
          </a:xfrm>
          <a:prstGeom prst="rect">
            <a:avLst/>
          </a:prstGeom>
          <a:ln w="12700" cap="flat">
            <a:noFill/>
            <a:miter lim="400000"/>
          </a:ln>
          <a:effectLst>
            <a:outerShdw blurRad="50800" dist="38100" dir="2700000" algn="tl" rotWithShape="0">
              <a:prstClr val="black">
                <a:alpha val="40000"/>
              </a:prstClr>
            </a:outerShdw>
          </a:effectLst>
        </p:spPr>
      </p:pic>
      <p:pic>
        <p:nvPicPr>
          <p:cNvPr id="7" name="Рисунок 6">
            <a:extLst>
              <a:ext uri="{FF2B5EF4-FFF2-40B4-BE49-F238E27FC236}">
                <a16:creationId xmlns:a16="http://schemas.microsoft.com/office/drawing/2014/main" id="{4C08811F-D5A3-469B-9BB7-678433F18EE5}"/>
              </a:ext>
            </a:extLst>
          </p:cNvPr>
          <p:cNvPicPr>
            <a:picLocks noChangeAspect="1"/>
          </p:cNvPicPr>
          <p:nvPr/>
        </p:nvPicPr>
        <p:blipFill>
          <a:blip r:embed="rId3"/>
          <a:stretch>
            <a:fillRect/>
          </a:stretch>
        </p:blipFill>
        <p:spPr>
          <a:xfrm>
            <a:off x="10008159" y="6167869"/>
            <a:ext cx="2039552" cy="557818"/>
          </a:xfrm>
          <a:prstGeom prst="rect">
            <a:avLst/>
          </a:prstGeom>
        </p:spPr>
      </p:pic>
    </p:spTree>
    <p:extLst>
      <p:ext uri="{BB962C8B-B14F-4D97-AF65-F5344CB8AC3E}">
        <p14:creationId xmlns:p14="http://schemas.microsoft.com/office/powerpoint/2010/main" val="2685792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A9F7-23E0-3049-861D-A39A8D64CDB9}"/>
              </a:ext>
            </a:extLst>
          </p:cNvPr>
          <p:cNvSpPr>
            <a:spLocks noGrp="1"/>
          </p:cNvSpPr>
          <p:nvPr>
            <p:ph type="title"/>
          </p:nvPr>
        </p:nvSpPr>
        <p:spPr/>
        <p:txBody>
          <a:bodyPr/>
          <a:lstStyle/>
          <a:p>
            <a:pPr algn="ctr"/>
            <a:r>
              <a:rPr lang="en-US" b="1" dirty="0"/>
              <a:t>Legitimate Expectations</a:t>
            </a:r>
          </a:p>
        </p:txBody>
      </p:sp>
      <p:sp>
        <p:nvSpPr>
          <p:cNvPr id="3" name="Content Placeholder 2">
            <a:extLst>
              <a:ext uri="{FF2B5EF4-FFF2-40B4-BE49-F238E27FC236}">
                <a16:creationId xmlns:a16="http://schemas.microsoft.com/office/drawing/2014/main" id="{A0BBA953-2050-984F-8F3D-4A3504C33088}"/>
              </a:ext>
            </a:extLst>
          </p:cNvPr>
          <p:cNvSpPr>
            <a:spLocks noGrp="1"/>
          </p:cNvSpPr>
          <p:nvPr>
            <p:ph idx="1"/>
          </p:nvPr>
        </p:nvSpPr>
        <p:spPr>
          <a:xfrm>
            <a:off x="838200" y="1657462"/>
            <a:ext cx="10515600" cy="4351338"/>
          </a:xfrm>
        </p:spPr>
        <p:txBody>
          <a:bodyPr>
            <a:normAutofit fontScale="55000" lnSpcReduction="20000"/>
          </a:bodyPr>
          <a:lstStyle/>
          <a:p>
            <a:r>
              <a:rPr lang="en-US" sz="5100" dirty="0">
                <a:solidFill>
                  <a:srgbClr val="000000"/>
                </a:solidFill>
              </a:rPr>
              <a:t>Government’s specific representations</a:t>
            </a:r>
          </a:p>
          <a:p>
            <a:r>
              <a:rPr lang="en-US" sz="5100" dirty="0">
                <a:solidFill>
                  <a:srgbClr val="000000"/>
                </a:solidFill>
              </a:rPr>
              <a:t>Investment-inducing measures</a:t>
            </a:r>
          </a:p>
          <a:p>
            <a:r>
              <a:rPr lang="en-US" sz="5100" dirty="0">
                <a:solidFill>
                  <a:srgbClr val="000000"/>
                </a:solidFill>
              </a:rPr>
              <a:t>Balanced with the host State’s right to regulate in the public interest</a:t>
            </a:r>
            <a:endParaRPr lang="en-US" sz="5100" i="1" dirty="0">
              <a:solidFill>
                <a:srgbClr val="000000"/>
              </a:solidFill>
            </a:endParaRPr>
          </a:p>
          <a:p>
            <a:pPr marL="457200" lvl="1" indent="0" algn="just">
              <a:buNone/>
            </a:pPr>
            <a:r>
              <a:rPr lang="en-US" sz="5100" i="1" dirty="0">
                <a:solidFill>
                  <a:srgbClr val="000000"/>
                </a:solidFill>
              </a:rPr>
              <a:t>“[n]o investor may reasonably expect that the circumstances prevailing at the time the investment is made remain totally unchanged” (</a:t>
            </a:r>
            <a:r>
              <a:rPr lang="en-US" sz="5100" dirty="0" err="1">
                <a:solidFill>
                  <a:srgbClr val="000000"/>
                </a:solidFill>
              </a:rPr>
              <a:t>Saluka</a:t>
            </a:r>
            <a:r>
              <a:rPr lang="en-US" sz="5100" dirty="0">
                <a:solidFill>
                  <a:srgbClr val="000000"/>
                </a:solidFill>
              </a:rPr>
              <a:t> v. Czech Republic) </a:t>
            </a:r>
          </a:p>
          <a:p>
            <a:pPr algn="just"/>
            <a:r>
              <a:rPr lang="en-US" sz="5100" dirty="0">
                <a:solidFill>
                  <a:srgbClr val="000000"/>
                </a:solidFill>
              </a:rPr>
              <a:t>Affected by Treaty language and Investor behavior</a:t>
            </a:r>
          </a:p>
          <a:p>
            <a:pPr algn="just"/>
            <a:r>
              <a:rPr lang="en-US" sz="5100" dirty="0">
                <a:solidFill>
                  <a:srgbClr val="000000"/>
                </a:solidFill>
              </a:rPr>
              <a:t> Necessary circumstances</a:t>
            </a:r>
          </a:p>
          <a:p>
            <a:pPr marL="971550" lvl="1" indent="-514350">
              <a:buAutoNum type="romanLcParenBoth"/>
            </a:pPr>
            <a:r>
              <a:rPr lang="en-US" sz="5100" dirty="0">
                <a:solidFill>
                  <a:srgbClr val="000000"/>
                </a:solidFill>
              </a:rPr>
              <a:t>Substantial and unpredictable changes to the legal framework</a:t>
            </a:r>
          </a:p>
          <a:p>
            <a:pPr marL="971550" lvl="1" indent="-514350">
              <a:buAutoNum type="romanLcParenBoth"/>
            </a:pPr>
            <a:r>
              <a:rPr lang="en-US" sz="5100" dirty="0">
                <a:solidFill>
                  <a:srgbClr val="000000"/>
                </a:solidFill>
              </a:rPr>
              <a:t>Giving rise to serious financial losses</a:t>
            </a:r>
          </a:p>
          <a:p>
            <a:endParaRPr lang="en-US" dirty="0">
              <a:solidFill>
                <a:srgbClr val="000000"/>
              </a:solidFill>
            </a:endParaRPr>
          </a:p>
        </p:txBody>
      </p:sp>
      <p:sp>
        <p:nvSpPr>
          <p:cNvPr id="4" name="Slide Number Placeholder 3">
            <a:extLst>
              <a:ext uri="{FF2B5EF4-FFF2-40B4-BE49-F238E27FC236}">
                <a16:creationId xmlns:a16="http://schemas.microsoft.com/office/drawing/2014/main" id="{D2FCC243-8F77-A94A-8E57-F959377B17EB}"/>
              </a:ext>
            </a:extLst>
          </p:cNvPr>
          <p:cNvSpPr>
            <a:spLocks noGrp="1"/>
          </p:cNvSpPr>
          <p:nvPr>
            <p:ph type="sldNum" sz="quarter" idx="12"/>
          </p:nvPr>
        </p:nvSpPr>
        <p:spPr/>
        <p:txBody>
          <a:bodyPr/>
          <a:lstStyle/>
          <a:p>
            <a:fld id="{7149F227-8551-449A-8BB2-63384D35D570}" type="slidenum">
              <a:rPr lang="en-US" smtClean="0"/>
              <a:t>4</a:t>
            </a:fld>
            <a:endParaRPr lang="en-US"/>
          </a:p>
        </p:txBody>
      </p:sp>
      <p:pic>
        <p:nvPicPr>
          <p:cNvPr id="6" name="officeArt object">
            <a:extLst>
              <a:ext uri="{FF2B5EF4-FFF2-40B4-BE49-F238E27FC236}">
                <a16:creationId xmlns:a16="http://schemas.microsoft.com/office/drawing/2014/main" id="{A69AA08B-59FD-E240-95A6-3B2246881AB8}"/>
              </a:ext>
            </a:extLst>
          </p:cNvPr>
          <p:cNvPicPr/>
          <p:nvPr/>
        </p:nvPicPr>
        <p:blipFill>
          <a:blip r:embed="rId3"/>
          <a:stretch>
            <a:fillRect/>
          </a:stretch>
        </p:blipFill>
        <p:spPr>
          <a:xfrm>
            <a:off x="144290" y="6176963"/>
            <a:ext cx="1387819" cy="508303"/>
          </a:xfrm>
          <a:prstGeom prst="rect">
            <a:avLst/>
          </a:prstGeom>
          <a:ln w="12700" cap="flat">
            <a:noFill/>
            <a:miter lim="400000"/>
          </a:ln>
          <a:effectLst>
            <a:outerShdw blurRad="50800" dist="38100" dir="2700000" algn="tl" rotWithShape="0">
              <a:prstClr val="black">
                <a:alpha val="40000"/>
              </a:prstClr>
            </a:outerShdw>
          </a:effectLst>
        </p:spPr>
      </p:pic>
      <p:pic>
        <p:nvPicPr>
          <p:cNvPr id="7" name="Рисунок 6">
            <a:extLst>
              <a:ext uri="{FF2B5EF4-FFF2-40B4-BE49-F238E27FC236}">
                <a16:creationId xmlns:a16="http://schemas.microsoft.com/office/drawing/2014/main" id="{058603AF-8381-4653-9948-EB3E41635A29}"/>
              </a:ext>
            </a:extLst>
          </p:cNvPr>
          <p:cNvPicPr>
            <a:picLocks noChangeAspect="1"/>
          </p:cNvPicPr>
          <p:nvPr/>
        </p:nvPicPr>
        <p:blipFill>
          <a:blip r:embed="rId4"/>
          <a:stretch>
            <a:fillRect/>
          </a:stretch>
        </p:blipFill>
        <p:spPr>
          <a:xfrm>
            <a:off x="10008159" y="6167869"/>
            <a:ext cx="2039552" cy="557818"/>
          </a:xfrm>
          <a:prstGeom prst="rect">
            <a:avLst/>
          </a:prstGeom>
        </p:spPr>
      </p:pic>
    </p:spTree>
    <p:extLst>
      <p:ext uri="{BB962C8B-B14F-4D97-AF65-F5344CB8AC3E}">
        <p14:creationId xmlns:p14="http://schemas.microsoft.com/office/powerpoint/2010/main" val="3379431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D54-7824-4D45-981B-B397775CF126}"/>
              </a:ext>
            </a:extLst>
          </p:cNvPr>
          <p:cNvSpPr>
            <a:spLocks noGrp="1"/>
          </p:cNvSpPr>
          <p:nvPr>
            <p:ph type="title"/>
          </p:nvPr>
        </p:nvSpPr>
        <p:spPr>
          <a:xfrm>
            <a:off x="838200" y="365126"/>
            <a:ext cx="10515600" cy="1262788"/>
          </a:xfrm>
        </p:spPr>
        <p:txBody>
          <a:bodyPr/>
          <a:lstStyle/>
          <a:p>
            <a:pPr algn="ctr"/>
            <a:r>
              <a:rPr lang="en-US" b="1" dirty="0"/>
              <a:t>Legitimate Expectations and Due Diligence</a:t>
            </a:r>
          </a:p>
        </p:txBody>
      </p:sp>
      <p:sp>
        <p:nvSpPr>
          <p:cNvPr id="3" name="Content Placeholder 2">
            <a:extLst>
              <a:ext uri="{FF2B5EF4-FFF2-40B4-BE49-F238E27FC236}">
                <a16:creationId xmlns:a16="http://schemas.microsoft.com/office/drawing/2014/main" id="{B036868B-5E3A-3F45-BEA2-8A03F8ED3C37}"/>
              </a:ext>
            </a:extLst>
          </p:cNvPr>
          <p:cNvSpPr>
            <a:spLocks noGrp="1"/>
          </p:cNvSpPr>
          <p:nvPr>
            <p:ph idx="1"/>
          </p:nvPr>
        </p:nvSpPr>
        <p:spPr>
          <a:xfrm>
            <a:off x="838200" y="1627913"/>
            <a:ext cx="10515600" cy="4549050"/>
          </a:xfrm>
        </p:spPr>
        <p:txBody>
          <a:bodyPr>
            <a:normAutofit fontScale="92500" lnSpcReduction="10000"/>
          </a:bodyPr>
          <a:lstStyle/>
          <a:p>
            <a:r>
              <a:rPr lang="en-US" sz="3000" dirty="0">
                <a:solidFill>
                  <a:srgbClr val="000000"/>
                </a:solidFill>
              </a:rPr>
              <a:t>Investors’ </a:t>
            </a:r>
            <a:r>
              <a:rPr lang="en-US" sz="3000" u="sng" dirty="0">
                <a:solidFill>
                  <a:srgbClr val="000000"/>
                </a:solidFill>
              </a:rPr>
              <a:t>obligation to perform </a:t>
            </a:r>
            <a:r>
              <a:rPr lang="en-US" sz="3000" dirty="0">
                <a:solidFill>
                  <a:srgbClr val="000000"/>
                </a:solidFill>
              </a:rPr>
              <a:t>due diligence </a:t>
            </a:r>
          </a:p>
          <a:p>
            <a:r>
              <a:rPr lang="en-US" sz="3000" u="sng" dirty="0">
                <a:solidFill>
                  <a:srgbClr val="000000"/>
                </a:solidFill>
              </a:rPr>
              <a:t>Scope and extent </a:t>
            </a:r>
            <a:r>
              <a:rPr lang="en-US" sz="3000" dirty="0">
                <a:solidFill>
                  <a:srgbClr val="000000"/>
                </a:solidFill>
              </a:rPr>
              <a:t>of due diligence obligation</a:t>
            </a:r>
          </a:p>
          <a:p>
            <a:r>
              <a:rPr lang="en-US" sz="3000" dirty="0">
                <a:solidFill>
                  <a:srgbClr val="000000"/>
                </a:solidFill>
              </a:rPr>
              <a:t>Actual performance of </a:t>
            </a:r>
            <a:r>
              <a:rPr lang="en-US" sz="3000" u="sng" dirty="0">
                <a:solidFill>
                  <a:srgbClr val="000000"/>
                </a:solidFill>
              </a:rPr>
              <a:t>suitable</a:t>
            </a:r>
            <a:r>
              <a:rPr lang="en-US" sz="3000" dirty="0">
                <a:solidFill>
                  <a:srgbClr val="000000"/>
                </a:solidFill>
              </a:rPr>
              <a:t> (full, reasonable, sufficient) due diligence </a:t>
            </a:r>
          </a:p>
          <a:p>
            <a:r>
              <a:rPr lang="en-US" sz="3000" dirty="0">
                <a:solidFill>
                  <a:srgbClr val="000000"/>
                </a:solidFill>
              </a:rPr>
              <a:t>Discharging of obligation is important for both liability and quantum analysis</a:t>
            </a:r>
          </a:p>
          <a:p>
            <a:r>
              <a:rPr lang="en-US" sz="3000" dirty="0">
                <a:solidFill>
                  <a:srgbClr val="000000"/>
                </a:solidFill>
              </a:rPr>
              <a:t>At liability stage the investor’s due diligence activities can determine whether any legitimate expectations deserving protection have come into existence</a:t>
            </a:r>
          </a:p>
          <a:p>
            <a:r>
              <a:rPr lang="en-US" sz="3000" dirty="0">
                <a:solidFill>
                  <a:srgbClr val="000000"/>
                </a:solidFill>
              </a:rPr>
              <a:t>A dynamic concept of legitimate expectations entailing positive activity to assess the legislative framework</a:t>
            </a:r>
          </a:p>
        </p:txBody>
      </p:sp>
      <p:sp>
        <p:nvSpPr>
          <p:cNvPr id="4" name="Slide Number Placeholder 3">
            <a:extLst>
              <a:ext uri="{FF2B5EF4-FFF2-40B4-BE49-F238E27FC236}">
                <a16:creationId xmlns:a16="http://schemas.microsoft.com/office/drawing/2014/main" id="{C4F5AE37-76BC-1A43-B05C-841EBA0CB0C1}"/>
              </a:ext>
            </a:extLst>
          </p:cNvPr>
          <p:cNvSpPr>
            <a:spLocks noGrp="1"/>
          </p:cNvSpPr>
          <p:nvPr>
            <p:ph type="sldNum" sz="quarter" idx="12"/>
          </p:nvPr>
        </p:nvSpPr>
        <p:spPr/>
        <p:txBody>
          <a:bodyPr/>
          <a:lstStyle/>
          <a:p>
            <a:fld id="{7149F227-8551-449A-8BB2-63384D35D570}" type="slidenum">
              <a:rPr lang="en-US" smtClean="0"/>
              <a:t>5</a:t>
            </a:fld>
            <a:endParaRPr lang="en-US"/>
          </a:p>
        </p:txBody>
      </p:sp>
      <p:pic>
        <p:nvPicPr>
          <p:cNvPr id="6" name="officeArt object">
            <a:extLst>
              <a:ext uri="{FF2B5EF4-FFF2-40B4-BE49-F238E27FC236}">
                <a16:creationId xmlns:a16="http://schemas.microsoft.com/office/drawing/2014/main" id="{B21D3A15-45FB-4D4B-AF35-CC6789BE7597}"/>
              </a:ext>
            </a:extLst>
          </p:cNvPr>
          <p:cNvPicPr/>
          <p:nvPr/>
        </p:nvPicPr>
        <p:blipFill>
          <a:blip r:embed="rId3"/>
          <a:stretch>
            <a:fillRect/>
          </a:stretch>
        </p:blipFill>
        <p:spPr>
          <a:xfrm>
            <a:off x="144290" y="6176963"/>
            <a:ext cx="1387819" cy="508303"/>
          </a:xfrm>
          <a:prstGeom prst="rect">
            <a:avLst/>
          </a:prstGeom>
          <a:ln w="12700" cap="flat">
            <a:noFill/>
            <a:miter lim="400000"/>
          </a:ln>
          <a:effectLst>
            <a:outerShdw blurRad="50800" dist="38100" dir="2700000" algn="tl" rotWithShape="0">
              <a:prstClr val="black">
                <a:alpha val="40000"/>
              </a:prstClr>
            </a:outerShdw>
          </a:effectLst>
        </p:spPr>
      </p:pic>
      <p:pic>
        <p:nvPicPr>
          <p:cNvPr id="7" name="Рисунок 6">
            <a:extLst>
              <a:ext uri="{FF2B5EF4-FFF2-40B4-BE49-F238E27FC236}">
                <a16:creationId xmlns:a16="http://schemas.microsoft.com/office/drawing/2014/main" id="{3ED01329-9AA2-4897-BB12-C58615D09357}"/>
              </a:ext>
            </a:extLst>
          </p:cNvPr>
          <p:cNvPicPr>
            <a:picLocks noChangeAspect="1"/>
          </p:cNvPicPr>
          <p:nvPr/>
        </p:nvPicPr>
        <p:blipFill>
          <a:blip r:embed="rId4"/>
          <a:stretch>
            <a:fillRect/>
          </a:stretch>
        </p:blipFill>
        <p:spPr>
          <a:xfrm>
            <a:off x="10008159" y="6167869"/>
            <a:ext cx="2039552" cy="557818"/>
          </a:xfrm>
          <a:prstGeom prst="rect">
            <a:avLst/>
          </a:prstGeom>
        </p:spPr>
      </p:pic>
    </p:spTree>
    <p:extLst>
      <p:ext uri="{BB962C8B-B14F-4D97-AF65-F5344CB8AC3E}">
        <p14:creationId xmlns:p14="http://schemas.microsoft.com/office/powerpoint/2010/main" val="40511319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A9F7-23E0-3049-861D-A39A8D64CDB9}"/>
              </a:ext>
            </a:extLst>
          </p:cNvPr>
          <p:cNvSpPr>
            <a:spLocks noGrp="1"/>
          </p:cNvSpPr>
          <p:nvPr>
            <p:ph type="title"/>
          </p:nvPr>
        </p:nvSpPr>
        <p:spPr>
          <a:xfrm>
            <a:off x="404037" y="365125"/>
            <a:ext cx="11313042" cy="1325563"/>
          </a:xfrm>
        </p:spPr>
        <p:txBody>
          <a:bodyPr/>
          <a:lstStyle/>
          <a:p>
            <a:pPr algn="ctr"/>
            <a:r>
              <a:rPr lang="en-US" b="1" dirty="0"/>
              <a:t>Key features of FET standard in Ukraine</a:t>
            </a:r>
          </a:p>
        </p:txBody>
      </p:sp>
      <p:sp>
        <p:nvSpPr>
          <p:cNvPr id="3" name="Content Placeholder 2">
            <a:extLst>
              <a:ext uri="{FF2B5EF4-FFF2-40B4-BE49-F238E27FC236}">
                <a16:creationId xmlns:a16="http://schemas.microsoft.com/office/drawing/2014/main" id="{A0BBA953-2050-984F-8F3D-4A3504C33088}"/>
              </a:ext>
            </a:extLst>
          </p:cNvPr>
          <p:cNvSpPr>
            <a:spLocks noGrp="1"/>
          </p:cNvSpPr>
          <p:nvPr>
            <p:ph idx="1"/>
          </p:nvPr>
        </p:nvSpPr>
        <p:spPr>
          <a:xfrm>
            <a:off x="802758" y="1551135"/>
            <a:ext cx="10515600" cy="4625827"/>
          </a:xfrm>
        </p:spPr>
        <p:txBody>
          <a:bodyPr>
            <a:noAutofit/>
          </a:bodyPr>
          <a:lstStyle/>
          <a:p>
            <a:pPr algn="just">
              <a:buFont typeface="Wingdings" panose="05000000000000000000" pitchFamily="2" charset="2"/>
              <a:buChar char="§"/>
            </a:pPr>
            <a:r>
              <a:rPr lang="en-US" sz="2400" dirty="0"/>
              <a:t>Most of Ukrainian BITs provide that each contracting party shall ensure FET to investments, although the CIS Treaty and six Ukrainian BITs (with Armenia, Azerbaijan, Croatia, Russia, Tajikistan and Turkey) lack the FET standard.</a:t>
            </a:r>
          </a:p>
          <a:p>
            <a:pPr algn="just">
              <a:buFont typeface="Wingdings" panose="05000000000000000000" pitchFamily="2" charset="2"/>
              <a:buChar char="§"/>
            </a:pPr>
            <a:r>
              <a:rPr lang="en-US" sz="2400" dirty="0"/>
              <a:t>Three Ukrainian BITs (with Bulgaria, China and Turkmenistan) extend FET standard not only to investments but also to activity connected with investments.</a:t>
            </a:r>
          </a:p>
          <a:p>
            <a:pPr algn="just">
              <a:buFont typeface="Wingdings" panose="05000000000000000000" pitchFamily="2" charset="2"/>
              <a:buChar char="§"/>
            </a:pPr>
            <a:r>
              <a:rPr lang="en-US" sz="2400" dirty="0"/>
              <a:t>Many Ukrainian BITs extend FET standard, including through combination of this standard with MFN and/or national treatment, to returns on investment (e.g., Argentina, Canada, Greece, India, Panama, Portugal, Singapore).</a:t>
            </a:r>
          </a:p>
          <a:p>
            <a:pPr algn="just">
              <a:buFont typeface="Wingdings" panose="05000000000000000000" pitchFamily="2" charset="2"/>
              <a:buChar char="§"/>
            </a:pPr>
            <a:r>
              <a:rPr lang="en-US" sz="2400" dirty="0"/>
              <a:t>Several Ukrainian BITs equate the obligation to provide FET under international law or its principles, or provide that the protection is not less favorable than that provided by international law (e.g., Canada, France, Japan, U.S. BITs and ECT).</a:t>
            </a:r>
          </a:p>
        </p:txBody>
      </p:sp>
      <p:sp>
        <p:nvSpPr>
          <p:cNvPr id="4" name="Slide Number Placeholder 3">
            <a:extLst>
              <a:ext uri="{FF2B5EF4-FFF2-40B4-BE49-F238E27FC236}">
                <a16:creationId xmlns:a16="http://schemas.microsoft.com/office/drawing/2014/main" id="{D2FCC243-8F77-A94A-8E57-F959377B17EB}"/>
              </a:ext>
            </a:extLst>
          </p:cNvPr>
          <p:cNvSpPr>
            <a:spLocks noGrp="1"/>
          </p:cNvSpPr>
          <p:nvPr>
            <p:ph type="sldNum" sz="quarter" idx="12"/>
          </p:nvPr>
        </p:nvSpPr>
        <p:spPr/>
        <p:txBody>
          <a:bodyPr/>
          <a:lstStyle/>
          <a:p>
            <a:fld id="{7149F227-8551-449A-8BB2-63384D35D570}" type="slidenum">
              <a:rPr lang="en-US" smtClean="0"/>
              <a:t>6</a:t>
            </a:fld>
            <a:endParaRPr lang="en-US"/>
          </a:p>
        </p:txBody>
      </p:sp>
      <p:pic>
        <p:nvPicPr>
          <p:cNvPr id="6" name="officeArt object">
            <a:extLst>
              <a:ext uri="{FF2B5EF4-FFF2-40B4-BE49-F238E27FC236}">
                <a16:creationId xmlns:a16="http://schemas.microsoft.com/office/drawing/2014/main" id="{A69AA08B-59FD-E240-95A6-3B2246881AB8}"/>
              </a:ext>
            </a:extLst>
          </p:cNvPr>
          <p:cNvPicPr/>
          <p:nvPr/>
        </p:nvPicPr>
        <p:blipFill>
          <a:blip r:embed="rId4"/>
          <a:stretch>
            <a:fillRect/>
          </a:stretch>
        </p:blipFill>
        <p:spPr>
          <a:xfrm>
            <a:off x="144290" y="6176963"/>
            <a:ext cx="1387819" cy="508303"/>
          </a:xfrm>
          <a:prstGeom prst="rect">
            <a:avLst/>
          </a:prstGeom>
          <a:ln w="12700" cap="flat">
            <a:noFill/>
            <a:miter lim="400000"/>
          </a:ln>
          <a:effectLst>
            <a:outerShdw blurRad="50800" dist="38100" dir="2700000" algn="tl" rotWithShape="0">
              <a:prstClr val="black">
                <a:alpha val="40000"/>
              </a:prstClr>
            </a:outerShdw>
          </a:effectLst>
        </p:spPr>
      </p:pic>
      <p:pic>
        <p:nvPicPr>
          <p:cNvPr id="7" name="Рисунок 6">
            <a:extLst>
              <a:ext uri="{FF2B5EF4-FFF2-40B4-BE49-F238E27FC236}">
                <a16:creationId xmlns:a16="http://schemas.microsoft.com/office/drawing/2014/main" id="{B3FFB5EC-42BF-4634-8C46-C7590A9C5E08}"/>
              </a:ext>
            </a:extLst>
          </p:cNvPr>
          <p:cNvPicPr>
            <a:picLocks noChangeAspect="1"/>
          </p:cNvPicPr>
          <p:nvPr/>
        </p:nvPicPr>
        <p:blipFill>
          <a:blip r:embed="rId5"/>
          <a:stretch>
            <a:fillRect/>
          </a:stretch>
        </p:blipFill>
        <p:spPr>
          <a:xfrm>
            <a:off x="10008159" y="6167869"/>
            <a:ext cx="2039552" cy="557818"/>
          </a:xfrm>
          <a:prstGeom prst="rect">
            <a:avLst/>
          </a:prstGeom>
        </p:spPr>
      </p:pic>
    </p:spTree>
    <p:extLst>
      <p:ext uri="{BB962C8B-B14F-4D97-AF65-F5344CB8AC3E}">
        <p14:creationId xmlns:p14="http://schemas.microsoft.com/office/powerpoint/2010/main" val="30444232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t>Types of State conduct challenged by investors as violating the FET obligation</a:t>
            </a:r>
            <a:endParaRPr lang="uk-UA" b="1" dirty="0"/>
          </a:p>
        </p:txBody>
      </p:sp>
      <p:sp>
        <p:nvSpPr>
          <p:cNvPr id="3" name="Объект 2"/>
          <p:cNvSpPr>
            <a:spLocks noGrp="1"/>
          </p:cNvSpPr>
          <p:nvPr>
            <p:ph idx="1"/>
          </p:nvPr>
        </p:nvSpPr>
        <p:spPr/>
        <p:txBody>
          <a:bodyPr>
            <a:normAutofit lnSpcReduction="10000"/>
          </a:bodyPr>
          <a:lstStyle/>
          <a:p>
            <a:pPr marL="514350" indent="-514350" algn="just">
              <a:buFont typeface="+mj-lt"/>
              <a:buAutoNum type="arabicParenR"/>
            </a:pPr>
            <a:r>
              <a:rPr lang="en-US" dirty="0"/>
              <a:t>Refusal to issue a permit required for business operations (</a:t>
            </a:r>
            <a:r>
              <a:rPr lang="en-US" i="1" dirty="0" err="1"/>
              <a:t>Lemire</a:t>
            </a:r>
            <a:r>
              <a:rPr lang="en-US" i="1" dirty="0"/>
              <a:t> v. Ukraine</a:t>
            </a:r>
            <a:r>
              <a:rPr lang="en-US" dirty="0"/>
              <a:t>, ICSID Case No. ARB(AF)/98/1); </a:t>
            </a:r>
          </a:p>
          <a:p>
            <a:pPr marL="514350" indent="-514350" algn="just">
              <a:buFont typeface="+mj-lt"/>
              <a:buAutoNum type="arabicParenR"/>
            </a:pPr>
            <a:r>
              <a:rPr lang="en-US" dirty="0"/>
              <a:t>Continuous interference with activities and management of investment by State tax authority (</a:t>
            </a:r>
            <a:r>
              <a:rPr lang="en-US" i="1" dirty="0" err="1"/>
              <a:t>Tokios</a:t>
            </a:r>
            <a:r>
              <a:rPr lang="en-US" i="1" dirty="0"/>
              <a:t> </a:t>
            </a:r>
            <a:r>
              <a:rPr lang="en-US" i="1" dirty="0" err="1"/>
              <a:t>Tokelės</a:t>
            </a:r>
            <a:r>
              <a:rPr lang="en-US" i="1" dirty="0"/>
              <a:t> v. Ukraine</a:t>
            </a:r>
            <a:r>
              <a:rPr lang="en-US" dirty="0"/>
              <a:t>, ICSID Case No. ARB/02/18); </a:t>
            </a:r>
          </a:p>
          <a:p>
            <a:pPr marL="514350" indent="-514350" algn="just">
              <a:buFont typeface="+mj-lt"/>
              <a:buAutoNum type="arabicParenR"/>
            </a:pPr>
            <a:r>
              <a:rPr lang="en-US" dirty="0"/>
              <a:t>Delay in judicial proceedings and other violations of due process (</a:t>
            </a:r>
            <a:r>
              <a:rPr lang="en-US" i="1" dirty="0" err="1"/>
              <a:t>Amto</a:t>
            </a:r>
            <a:r>
              <a:rPr lang="en-US" i="1" dirty="0"/>
              <a:t> v. Ukraine</a:t>
            </a:r>
            <a:r>
              <a:rPr lang="en-US" dirty="0"/>
              <a:t>, SCC Case No. 080/2005); </a:t>
            </a:r>
          </a:p>
          <a:p>
            <a:pPr marL="514350" indent="-514350" algn="just">
              <a:buFont typeface="+mj-lt"/>
              <a:buAutoNum type="arabicParenR"/>
            </a:pPr>
            <a:r>
              <a:rPr lang="en-US" dirty="0"/>
              <a:t>Deprivation of the investor’s management and control over the investment, as well as failure to establish predictable, consistent and stable legal framework </a:t>
            </a:r>
            <a:r>
              <a:rPr lang="en-GB" dirty="0"/>
              <a:t>(</a:t>
            </a:r>
            <a:r>
              <a:rPr lang="en-GB" i="1" dirty="0"/>
              <a:t>OAO </a:t>
            </a:r>
            <a:r>
              <a:rPr lang="en-GB" i="1" dirty="0" err="1"/>
              <a:t>Tatneft</a:t>
            </a:r>
            <a:r>
              <a:rPr lang="en-GB" i="1" dirty="0"/>
              <a:t> v. Ukraine</a:t>
            </a:r>
            <a:r>
              <a:rPr lang="en-GB" dirty="0"/>
              <a:t>, PCA Case No. 2008-8).</a:t>
            </a:r>
            <a:endParaRPr lang="uk-UA" dirty="0"/>
          </a:p>
        </p:txBody>
      </p:sp>
      <p:sp>
        <p:nvSpPr>
          <p:cNvPr id="4" name="Номер слайда 3"/>
          <p:cNvSpPr>
            <a:spLocks noGrp="1"/>
          </p:cNvSpPr>
          <p:nvPr>
            <p:ph type="sldNum" sz="quarter" idx="12"/>
          </p:nvPr>
        </p:nvSpPr>
        <p:spPr/>
        <p:txBody>
          <a:bodyPr/>
          <a:lstStyle/>
          <a:p>
            <a:fld id="{7149F227-8551-449A-8BB2-63384D35D570}" type="slidenum">
              <a:rPr lang="en-US" smtClean="0"/>
              <a:t>7</a:t>
            </a:fld>
            <a:endParaRPr lang="en-US"/>
          </a:p>
        </p:txBody>
      </p:sp>
      <p:pic>
        <p:nvPicPr>
          <p:cNvPr id="5" name="officeArt object">
            <a:extLst>
              <a:ext uri="{FF2B5EF4-FFF2-40B4-BE49-F238E27FC236}">
                <a16:creationId xmlns:a16="http://schemas.microsoft.com/office/drawing/2014/main" id="{A69AA08B-59FD-E240-95A6-3B2246881AB8}"/>
              </a:ext>
            </a:extLst>
          </p:cNvPr>
          <p:cNvPicPr/>
          <p:nvPr/>
        </p:nvPicPr>
        <p:blipFill>
          <a:blip r:embed="rId3"/>
          <a:stretch>
            <a:fillRect/>
          </a:stretch>
        </p:blipFill>
        <p:spPr>
          <a:xfrm>
            <a:off x="144290" y="6176963"/>
            <a:ext cx="1387819" cy="508303"/>
          </a:xfrm>
          <a:prstGeom prst="rect">
            <a:avLst/>
          </a:prstGeom>
          <a:ln w="12700" cap="flat">
            <a:noFill/>
            <a:miter lim="400000"/>
          </a:ln>
          <a:effectLst>
            <a:outerShdw blurRad="50800" dist="38100" dir="2700000" algn="tl" rotWithShape="0">
              <a:prstClr val="black">
                <a:alpha val="40000"/>
              </a:prstClr>
            </a:outerShdw>
          </a:effectLst>
        </p:spPr>
      </p:pic>
      <p:pic>
        <p:nvPicPr>
          <p:cNvPr id="6" name="Рисунок 5">
            <a:extLst>
              <a:ext uri="{FF2B5EF4-FFF2-40B4-BE49-F238E27FC236}">
                <a16:creationId xmlns:a16="http://schemas.microsoft.com/office/drawing/2014/main" id="{650B2FAA-CFE2-49C1-A769-051B45227D56}"/>
              </a:ext>
            </a:extLst>
          </p:cNvPr>
          <p:cNvPicPr>
            <a:picLocks noChangeAspect="1"/>
          </p:cNvPicPr>
          <p:nvPr/>
        </p:nvPicPr>
        <p:blipFill>
          <a:blip r:embed="rId4"/>
          <a:stretch>
            <a:fillRect/>
          </a:stretch>
        </p:blipFill>
        <p:spPr>
          <a:xfrm>
            <a:off x="10008159" y="6167869"/>
            <a:ext cx="2039552" cy="557818"/>
          </a:xfrm>
          <a:prstGeom prst="rect">
            <a:avLst/>
          </a:prstGeom>
        </p:spPr>
      </p:pic>
    </p:spTree>
    <p:extLst>
      <p:ext uri="{BB962C8B-B14F-4D97-AF65-F5344CB8AC3E}">
        <p14:creationId xmlns:p14="http://schemas.microsoft.com/office/powerpoint/2010/main" val="26918127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41883"/>
          </a:xfrm>
        </p:spPr>
        <p:txBody>
          <a:bodyPr/>
          <a:lstStyle/>
          <a:p>
            <a:pPr algn="ctr"/>
            <a:r>
              <a:rPr lang="en-US" b="1" dirty="0"/>
              <a:t>Conclusions</a:t>
            </a:r>
            <a:endParaRPr lang="uk-UA" b="1" dirty="0"/>
          </a:p>
        </p:txBody>
      </p:sp>
      <p:sp>
        <p:nvSpPr>
          <p:cNvPr id="3" name="Объект 2"/>
          <p:cNvSpPr>
            <a:spLocks noGrp="1"/>
          </p:cNvSpPr>
          <p:nvPr>
            <p:ph idx="1"/>
          </p:nvPr>
        </p:nvSpPr>
        <p:spPr>
          <a:xfrm>
            <a:off x="838200" y="1207008"/>
            <a:ext cx="10515600" cy="4969955"/>
          </a:xfrm>
        </p:spPr>
        <p:txBody>
          <a:bodyPr>
            <a:normAutofit lnSpcReduction="10000"/>
          </a:bodyPr>
          <a:lstStyle/>
          <a:p>
            <a:pPr algn="just">
              <a:buFont typeface="Wingdings" panose="05000000000000000000" pitchFamily="2" charset="2"/>
              <a:buChar char="§"/>
            </a:pPr>
            <a:r>
              <a:rPr lang="en-US" dirty="0"/>
              <a:t>A breach of the FET standard is one of the most frequent bases for investors claims against a Host State. Currently, a central element of this standard constitutes protection of the investor’s legitimate expectations;</a:t>
            </a:r>
          </a:p>
          <a:p>
            <a:pPr algn="just">
              <a:buFont typeface="Wingdings" panose="05000000000000000000" pitchFamily="2" charset="2"/>
              <a:buChar char="§"/>
            </a:pPr>
            <a:r>
              <a:rPr lang="en-US" dirty="0"/>
              <a:t>In practice, the investor’s due diligence is considered one of the most important factors in determining a state’s liability for violation of  the FET standard. Specifically, investment tribunals evaluate whether an investor has conducted an assessment of risks concerning a regulatory framework it relied on at the time of its investment;</a:t>
            </a:r>
          </a:p>
          <a:p>
            <a:pPr algn="just">
              <a:buFont typeface="Wingdings" panose="05000000000000000000" pitchFamily="2" charset="2"/>
              <a:buChar char="§"/>
            </a:pPr>
            <a:r>
              <a:rPr lang="en-US" dirty="0"/>
              <a:t>In order to improve the chances of succeeding in proving a breach of the</a:t>
            </a:r>
            <a:r>
              <a:rPr lang="uk-UA" dirty="0"/>
              <a:t> </a:t>
            </a:r>
            <a:r>
              <a:rPr lang="en-US" dirty="0"/>
              <a:t>FET standard, an investor should prepare a due diligence report addressing the peculiarities of legislative framework, a state’s political dynamics and different types of risks.</a:t>
            </a:r>
          </a:p>
          <a:p>
            <a:pPr algn="just">
              <a:buFont typeface="Wingdings" panose="05000000000000000000" pitchFamily="2" charset="2"/>
              <a:buChar char="§"/>
            </a:pPr>
            <a:endParaRPr lang="en-US" dirty="0"/>
          </a:p>
          <a:p>
            <a:pPr algn="just">
              <a:buFont typeface="Wingdings" panose="05000000000000000000" pitchFamily="2" charset="2"/>
              <a:buChar char="§"/>
            </a:pPr>
            <a:endParaRPr lang="uk-UA" dirty="0"/>
          </a:p>
        </p:txBody>
      </p:sp>
      <p:sp>
        <p:nvSpPr>
          <p:cNvPr id="4" name="Номер слайда 3"/>
          <p:cNvSpPr>
            <a:spLocks noGrp="1"/>
          </p:cNvSpPr>
          <p:nvPr>
            <p:ph type="sldNum" sz="quarter" idx="12"/>
          </p:nvPr>
        </p:nvSpPr>
        <p:spPr/>
        <p:txBody>
          <a:bodyPr/>
          <a:lstStyle/>
          <a:p>
            <a:fld id="{7149F227-8551-449A-8BB2-63384D35D570}" type="slidenum">
              <a:rPr lang="en-US" smtClean="0"/>
              <a:t>8</a:t>
            </a:fld>
            <a:endParaRPr lang="en-US"/>
          </a:p>
        </p:txBody>
      </p:sp>
      <p:pic>
        <p:nvPicPr>
          <p:cNvPr id="5" name="officeArt object">
            <a:extLst>
              <a:ext uri="{FF2B5EF4-FFF2-40B4-BE49-F238E27FC236}">
                <a16:creationId xmlns:a16="http://schemas.microsoft.com/office/drawing/2014/main" id="{A69AA08B-59FD-E240-95A6-3B2246881AB8}"/>
              </a:ext>
            </a:extLst>
          </p:cNvPr>
          <p:cNvPicPr/>
          <p:nvPr/>
        </p:nvPicPr>
        <p:blipFill>
          <a:blip r:embed="rId4"/>
          <a:stretch>
            <a:fillRect/>
          </a:stretch>
        </p:blipFill>
        <p:spPr>
          <a:xfrm>
            <a:off x="144290" y="6176963"/>
            <a:ext cx="1387819" cy="508303"/>
          </a:xfrm>
          <a:prstGeom prst="rect">
            <a:avLst/>
          </a:prstGeom>
          <a:ln w="12700" cap="flat">
            <a:noFill/>
            <a:miter lim="400000"/>
          </a:ln>
          <a:effectLst>
            <a:outerShdw blurRad="50800" dist="38100" dir="2700000" algn="tl" rotWithShape="0">
              <a:prstClr val="black">
                <a:alpha val="40000"/>
              </a:prstClr>
            </a:outerShdw>
          </a:effectLst>
        </p:spPr>
      </p:pic>
      <p:pic>
        <p:nvPicPr>
          <p:cNvPr id="6" name="Рисунок 5">
            <a:extLst>
              <a:ext uri="{FF2B5EF4-FFF2-40B4-BE49-F238E27FC236}">
                <a16:creationId xmlns:a16="http://schemas.microsoft.com/office/drawing/2014/main" id="{714965AE-4E22-4202-A6F8-4EF17449D314}"/>
              </a:ext>
            </a:extLst>
          </p:cNvPr>
          <p:cNvPicPr>
            <a:picLocks noChangeAspect="1"/>
          </p:cNvPicPr>
          <p:nvPr/>
        </p:nvPicPr>
        <p:blipFill>
          <a:blip r:embed="rId5"/>
          <a:stretch>
            <a:fillRect/>
          </a:stretch>
        </p:blipFill>
        <p:spPr>
          <a:xfrm>
            <a:off x="10008159" y="6167869"/>
            <a:ext cx="2039552" cy="557818"/>
          </a:xfrm>
          <a:prstGeom prst="rect">
            <a:avLst/>
          </a:prstGeom>
        </p:spPr>
      </p:pic>
    </p:spTree>
    <p:extLst>
      <p:ext uri="{BB962C8B-B14F-4D97-AF65-F5344CB8AC3E}">
        <p14:creationId xmlns:p14="http://schemas.microsoft.com/office/powerpoint/2010/main" val="124540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95579"/>
          </a:xfrm>
        </p:spPr>
        <p:txBody>
          <a:bodyPr/>
          <a:lstStyle/>
          <a:p>
            <a:pPr algn="ctr"/>
            <a:r>
              <a:rPr lang="en-US" b="1" dirty="0"/>
              <a:t>Contacts</a:t>
            </a:r>
            <a:endParaRPr lang="uk-UA" b="1" dirty="0"/>
          </a:p>
        </p:txBody>
      </p:sp>
      <p:sp>
        <p:nvSpPr>
          <p:cNvPr id="6" name="Объект 5"/>
          <p:cNvSpPr>
            <a:spLocks noGrp="1"/>
          </p:cNvSpPr>
          <p:nvPr>
            <p:ph idx="1"/>
          </p:nvPr>
        </p:nvSpPr>
        <p:spPr>
          <a:xfrm>
            <a:off x="5044272" y="1241571"/>
            <a:ext cx="6319576" cy="3471102"/>
          </a:xfrm>
        </p:spPr>
        <p:txBody>
          <a:bodyPr>
            <a:normAutofit/>
          </a:bodyPr>
          <a:lstStyle/>
          <a:p>
            <a:pPr marL="0" indent="0" algn="just">
              <a:buNone/>
            </a:pPr>
            <a:r>
              <a:rPr lang="en-US" sz="2400" b="1" dirty="0"/>
              <a:t>Domenico Di Pietro </a:t>
            </a:r>
            <a:r>
              <a:rPr lang="en-US" sz="2400" dirty="0"/>
              <a:t>is a Partner at international arbitration boutique GST LLP based in London and Miami. Domenico has practiced international commercial arbitration and investment arbitration for 25 years in jurisdictions as diverse as Italy, England &amp; Wales, Japan and the U.S. </a:t>
            </a:r>
          </a:p>
          <a:p>
            <a:pPr marL="0" indent="0">
              <a:spcAft>
                <a:spcPts val="0"/>
              </a:spcAft>
              <a:buNone/>
            </a:pPr>
            <a:r>
              <a:rPr lang="en-US" sz="2400" dirty="0">
                <a:solidFill>
                  <a:srgbClr val="000000"/>
                </a:solidFill>
                <a:latin typeface="Arial" panose="020B0604020202020204" pitchFamily="34" charset="0"/>
                <a:ea typeface="Calibri" panose="020F0502020204030204" pitchFamily="34" charset="0"/>
              </a:rPr>
              <a:t/>
            </a:r>
            <a:br>
              <a:rPr lang="en-US" sz="2400" dirty="0">
                <a:solidFill>
                  <a:srgbClr val="000000"/>
                </a:solidFill>
                <a:latin typeface="Arial" panose="020B0604020202020204" pitchFamily="34" charset="0"/>
                <a:ea typeface="Calibri" panose="020F0502020204030204" pitchFamily="34" charset="0"/>
              </a:rPr>
            </a:br>
            <a:r>
              <a:rPr lang="en-US" sz="2400" dirty="0">
                <a:solidFill>
                  <a:srgbClr val="000000"/>
                </a:solidFill>
                <a:latin typeface="Arial" panose="020B0604020202020204" pitchFamily="34" charset="0"/>
                <a:ea typeface="Calibri" panose="020F0502020204030204" pitchFamily="34" charset="0"/>
              </a:rPr>
              <a:t>Please contact via </a:t>
            </a:r>
            <a:r>
              <a:rPr lang="en-US" sz="2400" dirty="0">
                <a:solidFill>
                  <a:srgbClr val="000000"/>
                </a:solidFill>
                <a:latin typeface="Arial" panose="020B0604020202020204" pitchFamily="34" charset="0"/>
                <a:ea typeface="Calibri" panose="020F0502020204030204" pitchFamily="34" charset="0"/>
                <a:hlinkClick r:id="rId4"/>
              </a:rPr>
              <a:t>domenico.dipietro@gstllp.com</a:t>
            </a:r>
            <a:endParaRPr lang="en-US" sz="2400" dirty="0">
              <a:solidFill>
                <a:srgbClr val="000000"/>
              </a:solidFill>
              <a:latin typeface="Arial" panose="020B0604020202020204" pitchFamily="34" charset="0"/>
              <a:ea typeface="Calibri" panose="020F0502020204030204" pitchFamily="34" charset="0"/>
            </a:endParaRPr>
          </a:p>
          <a:p>
            <a:pPr marL="0" indent="0" algn="just">
              <a:spcAft>
                <a:spcPts val="0"/>
              </a:spcAft>
              <a:buNone/>
            </a:pPr>
            <a:endParaRPr lang="uk-UA" dirty="0">
              <a:latin typeface="Calibri" panose="020F0502020204030204" pitchFamily="34" charset="0"/>
              <a:ea typeface="Calibri" panose="020F0502020204030204" pitchFamily="34" charset="0"/>
            </a:endParaRPr>
          </a:p>
          <a:p>
            <a:endParaRPr lang="uk-UA" dirty="0"/>
          </a:p>
        </p:txBody>
      </p:sp>
      <p:sp>
        <p:nvSpPr>
          <p:cNvPr id="4" name="Номер слайда 3"/>
          <p:cNvSpPr>
            <a:spLocks noGrp="1"/>
          </p:cNvSpPr>
          <p:nvPr>
            <p:ph type="sldNum" sz="quarter" idx="12"/>
          </p:nvPr>
        </p:nvSpPr>
        <p:spPr/>
        <p:txBody>
          <a:bodyPr/>
          <a:lstStyle/>
          <a:p>
            <a:fld id="{7149F227-8551-449A-8BB2-63384D35D570}" type="slidenum">
              <a:rPr lang="en-US" smtClean="0"/>
              <a:t>9</a:t>
            </a:fld>
            <a:endParaRPr lang="en-US"/>
          </a:p>
        </p:txBody>
      </p:sp>
      <p:pic>
        <p:nvPicPr>
          <p:cNvPr id="3" name="Рисунок 2">
            <a:extLst>
              <a:ext uri="{FF2B5EF4-FFF2-40B4-BE49-F238E27FC236}">
                <a16:creationId xmlns:a16="http://schemas.microsoft.com/office/drawing/2014/main" id="{5BD633A3-9974-432E-86A0-C252D5EA838E}"/>
              </a:ext>
            </a:extLst>
          </p:cNvPr>
          <p:cNvPicPr>
            <a:picLocks noChangeAspect="1"/>
          </p:cNvPicPr>
          <p:nvPr/>
        </p:nvPicPr>
        <p:blipFill>
          <a:blip r:embed="rId5"/>
          <a:stretch>
            <a:fillRect/>
          </a:stretch>
        </p:blipFill>
        <p:spPr>
          <a:xfrm>
            <a:off x="0" y="0"/>
            <a:ext cx="4903596" cy="6865036"/>
          </a:xfrm>
          <a:prstGeom prst="rect">
            <a:avLst/>
          </a:prstGeom>
        </p:spPr>
      </p:pic>
      <p:pic>
        <p:nvPicPr>
          <p:cNvPr id="9" name="officeArt object">
            <a:extLst>
              <a:ext uri="{FF2B5EF4-FFF2-40B4-BE49-F238E27FC236}">
                <a16:creationId xmlns:a16="http://schemas.microsoft.com/office/drawing/2014/main" id="{60BEA7BB-F1B1-4549-8B90-932CF1BC0D4F}"/>
              </a:ext>
            </a:extLst>
          </p:cNvPr>
          <p:cNvPicPr/>
          <p:nvPr/>
        </p:nvPicPr>
        <p:blipFill>
          <a:blip r:embed="rId6"/>
          <a:stretch>
            <a:fillRect/>
          </a:stretch>
        </p:blipFill>
        <p:spPr>
          <a:xfrm>
            <a:off x="5138320" y="4717559"/>
            <a:ext cx="1774945" cy="618116"/>
          </a:xfrm>
          <a:prstGeom prst="rect">
            <a:avLst/>
          </a:prstGeom>
          <a:ln w="12700" cap="flat">
            <a:noFill/>
            <a:miter lim="4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82264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1854A50D4C9DE2458A7BD373B33F24B4" ma:contentTypeVersion="13" ma:contentTypeDescription="Створення нового документа." ma:contentTypeScope="" ma:versionID="16f70796fbd0fb153ad0390631c236a7">
  <xsd:schema xmlns:xsd="http://www.w3.org/2001/XMLSchema" xmlns:xs="http://www.w3.org/2001/XMLSchema" xmlns:p="http://schemas.microsoft.com/office/2006/metadata/properties" xmlns:ns3="c0e48cf5-5a58-470f-a1cc-66bddf7fff1e" xmlns:ns4="932641c1-d444-4f0c-af87-284b91b38b13" targetNamespace="http://schemas.microsoft.com/office/2006/metadata/properties" ma:root="true" ma:fieldsID="7a845e784edf107ed7c6e6634d9c2cd1" ns3:_="" ns4:_="">
    <xsd:import namespace="c0e48cf5-5a58-470f-a1cc-66bddf7fff1e"/>
    <xsd:import namespace="932641c1-d444-4f0c-af87-284b91b38b1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e48cf5-5a58-470f-a1cc-66bddf7ff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2641c1-d444-4f0c-af87-284b91b38b13" elementFormDefault="qualified">
    <xsd:import namespace="http://schemas.microsoft.com/office/2006/documentManagement/types"/>
    <xsd:import namespace="http://schemas.microsoft.com/office/infopath/2007/PartnerControls"/>
    <xsd:element name="SharedWithUsers" ma:index="18" nillable="true" ma:displayName="Спільний доступ"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Відомості про тих, хто має доступ" ma:internalName="SharedWithDetails" ma:readOnly="true">
      <xsd:simpleType>
        <xsd:restriction base="dms:Note">
          <xsd:maxLength value="255"/>
        </xsd:restriction>
      </xsd:simpleType>
    </xsd:element>
    <xsd:element name="SharingHintHash" ma:index="20" nillable="true" ma:displayName="Геш підказки про спільний доступ"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822458-A5BD-4877-BF4C-38D9F257D042}">
  <ds:schemaRefs>
    <ds:schemaRef ds:uri="http://schemas.microsoft.com/office/2006/documentManagement/types"/>
    <ds:schemaRef ds:uri="http://schemas.openxmlformats.org/package/2006/metadata/core-properties"/>
    <ds:schemaRef ds:uri="http://purl.org/dc/dcmitype/"/>
    <ds:schemaRef ds:uri="932641c1-d444-4f0c-af87-284b91b38b13"/>
    <ds:schemaRef ds:uri="http://schemas.microsoft.com/office/infopath/2007/PartnerControls"/>
    <ds:schemaRef ds:uri="http://purl.org/dc/elements/1.1/"/>
    <ds:schemaRef ds:uri="http://schemas.microsoft.com/office/2006/metadata/properties"/>
    <ds:schemaRef ds:uri="c0e48cf5-5a58-470f-a1cc-66bddf7fff1e"/>
    <ds:schemaRef ds:uri="http://www.w3.org/XML/1998/namespace"/>
    <ds:schemaRef ds:uri="http://purl.org/dc/terms/"/>
  </ds:schemaRefs>
</ds:datastoreItem>
</file>

<file path=customXml/itemProps2.xml><?xml version="1.0" encoding="utf-8"?>
<ds:datastoreItem xmlns:ds="http://schemas.openxmlformats.org/officeDocument/2006/customXml" ds:itemID="{0CCF1CCD-363A-4BFF-8363-290B4416B8A6}">
  <ds:schemaRefs>
    <ds:schemaRef ds:uri="http://schemas.microsoft.com/sharepoint/v3/contenttype/forms"/>
  </ds:schemaRefs>
</ds:datastoreItem>
</file>

<file path=customXml/itemProps3.xml><?xml version="1.0" encoding="utf-8"?>
<ds:datastoreItem xmlns:ds="http://schemas.openxmlformats.org/officeDocument/2006/customXml" ds:itemID="{916C7F7B-6A01-44C7-874E-309EA7158B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e48cf5-5a58-470f-a1cc-66bddf7fff1e"/>
    <ds:schemaRef ds:uri="932641c1-d444-4f0c-af87-284b91b38b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750</TotalTime>
  <Words>812</Words>
  <Application>Microsoft Office PowerPoint</Application>
  <PresentationFormat>Широкоэкранный</PresentationFormat>
  <Paragraphs>75</Paragraphs>
  <Slides>10</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10</vt:i4>
      </vt:variant>
    </vt:vector>
  </HeadingPairs>
  <TitlesOfParts>
    <vt:vector size="19" baseType="lpstr">
      <vt:lpstr>Arial</vt:lpstr>
      <vt:lpstr>Calibri</vt:lpstr>
      <vt:lpstr>Calibri Light</vt:lpstr>
      <vt:lpstr>Corbel</vt:lpstr>
      <vt:lpstr>Helvetica</vt:lpstr>
      <vt:lpstr>Tahoma</vt:lpstr>
      <vt:lpstr>Wingdings</vt:lpstr>
      <vt:lpstr>Office Theme</vt:lpstr>
      <vt:lpstr>Custom Design</vt:lpstr>
      <vt:lpstr>Презентация PowerPoint</vt:lpstr>
      <vt:lpstr>Roadmap</vt:lpstr>
      <vt:lpstr>Fair and Equitable Treatment</vt:lpstr>
      <vt:lpstr>Legitimate Expectations</vt:lpstr>
      <vt:lpstr>Legitimate Expectations and Due Diligence</vt:lpstr>
      <vt:lpstr>Key features of FET standard in Ukraine</vt:lpstr>
      <vt:lpstr>Types of State conduct challenged by investors as violating the FET obligation</vt:lpstr>
      <vt:lpstr>Conclusions</vt:lpstr>
      <vt:lpstr>Contacts</vt:lpstr>
      <vt:lpstr>Contacts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JAD</dc:creator>
  <cp:keywords/>
  <dc:description/>
  <cp:lastModifiedBy>chornous</cp:lastModifiedBy>
  <cp:revision>65</cp:revision>
  <cp:lastPrinted>2021-05-20T20:31:53Z</cp:lastPrinted>
  <dcterms:created xsi:type="dcterms:W3CDTF">2021-05-13T17:37:11Z</dcterms:created>
  <dcterms:modified xsi:type="dcterms:W3CDTF">2021-11-30T07:52:35Z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0x0101001854A50D4C9DE2458A7BD373B33F24B4</vt:lpwstr>
  </property>
</Properties>
</file>