
<file path=[Content_Types].xml><?xml version="1.0" encoding="utf-8"?>
<Types xmlns="http://schemas.openxmlformats.org/package/2006/content-types"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09" r:id="rId1"/>
    <p:sldMasterId id="2147483672" r:id="rId2"/>
  </p:sldMasterIdLst>
  <p:notesMasterIdLst>
    <p:notesMasterId r:id="rId30"/>
  </p:notesMasterIdLst>
  <p:handoutMasterIdLst>
    <p:handoutMasterId r:id="rId31"/>
  </p:handoutMasterIdLst>
  <p:sldIdLst>
    <p:sldId id="687" r:id="rId3"/>
    <p:sldId id="823" r:id="rId4"/>
    <p:sldId id="858" r:id="rId5"/>
    <p:sldId id="859" r:id="rId6"/>
    <p:sldId id="863" r:id="rId7"/>
    <p:sldId id="895" r:id="rId8"/>
    <p:sldId id="864" r:id="rId9"/>
    <p:sldId id="875" r:id="rId10"/>
    <p:sldId id="874" r:id="rId11"/>
    <p:sldId id="878" r:id="rId12"/>
    <p:sldId id="887" r:id="rId13"/>
    <p:sldId id="877" r:id="rId14"/>
    <p:sldId id="889" r:id="rId15"/>
    <p:sldId id="886" r:id="rId16"/>
    <p:sldId id="896" r:id="rId17"/>
    <p:sldId id="881" r:id="rId18"/>
    <p:sldId id="883" r:id="rId19"/>
    <p:sldId id="882" r:id="rId20"/>
    <p:sldId id="897" r:id="rId21"/>
    <p:sldId id="890" r:id="rId22"/>
    <p:sldId id="885" r:id="rId23"/>
    <p:sldId id="898" r:id="rId24"/>
    <p:sldId id="892" r:id="rId25"/>
    <p:sldId id="819" r:id="rId26"/>
    <p:sldId id="894" r:id="rId27"/>
    <p:sldId id="893" r:id="rId28"/>
    <p:sldId id="761" r:id="rId29"/>
  </p:sldIdLst>
  <p:sldSz cx="24382413" cy="13716000"/>
  <p:notesSz cx="6797675" cy="9926638"/>
  <p:embeddedFontLst>
    <p:embeddedFont>
      <p:font typeface="NovaPoshta" charset="-52"/>
      <p:regular r:id="rId32"/>
      <p:bold r:id="rId33"/>
      <p:italic r:id="rId34"/>
    </p:embeddedFont>
    <p:embeddedFont>
      <p:font typeface="NovaPoshta Medium" charset="-52"/>
      <p:regular r:id="rId35"/>
    </p:embeddedFont>
    <p:embeddedFont>
      <p:font typeface="Trebuchet MS" pitchFamily="34" charset="0"/>
      <p:regular r:id="rId36"/>
      <p:bold r:id="rId37"/>
      <p:italic r:id="rId38"/>
      <p:boldItalic r:id="rId39"/>
    </p:embeddedFont>
    <p:embeddedFont>
      <p:font typeface="Calibri" pitchFamily="34" charset="0"/>
      <p:regular r:id="rId40"/>
      <p:bold r:id="rId41"/>
      <p:italic r:id="rId42"/>
      <p:boldItalic r:id="rId43"/>
    </p:embeddedFont>
  </p:embeddedFontLst>
  <p:defaultTextStyle>
    <a:defPPr>
      <a:defRPr lang="uk-UA"/>
    </a:defPPr>
    <a:lvl1pPr marL="0" algn="l" defTabSz="1759580" rtl="0" eaLnBrk="1" latinLnBrk="0" hangingPunct="1">
      <a:defRPr sz="3464" kern="1200">
        <a:solidFill>
          <a:schemeClr val="tx1"/>
        </a:solidFill>
        <a:latin typeface="+mn-lt"/>
        <a:ea typeface="+mn-ea"/>
        <a:cs typeface="+mn-cs"/>
      </a:defRPr>
    </a:lvl1pPr>
    <a:lvl2pPr marL="879790" algn="l" defTabSz="1759580" rtl="0" eaLnBrk="1" latinLnBrk="0" hangingPunct="1">
      <a:defRPr sz="3464" kern="1200">
        <a:solidFill>
          <a:schemeClr val="tx1"/>
        </a:solidFill>
        <a:latin typeface="+mn-lt"/>
        <a:ea typeface="+mn-ea"/>
        <a:cs typeface="+mn-cs"/>
      </a:defRPr>
    </a:lvl2pPr>
    <a:lvl3pPr marL="1759580" algn="l" defTabSz="1759580" rtl="0" eaLnBrk="1" latinLnBrk="0" hangingPunct="1">
      <a:defRPr sz="3464" kern="1200">
        <a:solidFill>
          <a:schemeClr val="tx1"/>
        </a:solidFill>
        <a:latin typeface="+mn-lt"/>
        <a:ea typeface="+mn-ea"/>
        <a:cs typeface="+mn-cs"/>
      </a:defRPr>
    </a:lvl3pPr>
    <a:lvl4pPr marL="2639370" algn="l" defTabSz="1759580" rtl="0" eaLnBrk="1" latinLnBrk="0" hangingPunct="1">
      <a:defRPr sz="3464" kern="1200">
        <a:solidFill>
          <a:schemeClr val="tx1"/>
        </a:solidFill>
        <a:latin typeface="+mn-lt"/>
        <a:ea typeface="+mn-ea"/>
        <a:cs typeface="+mn-cs"/>
      </a:defRPr>
    </a:lvl4pPr>
    <a:lvl5pPr marL="3519160" algn="l" defTabSz="1759580" rtl="0" eaLnBrk="1" latinLnBrk="0" hangingPunct="1">
      <a:defRPr sz="3464" kern="1200">
        <a:solidFill>
          <a:schemeClr val="tx1"/>
        </a:solidFill>
        <a:latin typeface="+mn-lt"/>
        <a:ea typeface="+mn-ea"/>
        <a:cs typeface="+mn-cs"/>
      </a:defRPr>
    </a:lvl5pPr>
    <a:lvl6pPr marL="4398950" algn="l" defTabSz="1759580" rtl="0" eaLnBrk="1" latinLnBrk="0" hangingPunct="1">
      <a:defRPr sz="3464" kern="1200">
        <a:solidFill>
          <a:schemeClr val="tx1"/>
        </a:solidFill>
        <a:latin typeface="+mn-lt"/>
        <a:ea typeface="+mn-ea"/>
        <a:cs typeface="+mn-cs"/>
      </a:defRPr>
    </a:lvl6pPr>
    <a:lvl7pPr marL="5278740" algn="l" defTabSz="1759580" rtl="0" eaLnBrk="1" latinLnBrk="0" hangingPunct="1">
      <a:defRPr sz="3464" kern="1200">
        <a:solidFill>
          <a:schemeClr val="tx1"/>
        </a:solidFill>
        <a:latin typeface="+mn-lt"/>
        <a:ea typeface="+mn-ea"/>
        <a:cs typeface="+mn-cs"/>
      </a:defRPr>
    </a:lvl7pPr>
    <a:lvl8pPr marL="6158530" algn="l" defTabSz="1759580" rtl="0" eaLnBrk="1" latinLnBrk="0" hangingPunct="1">
      <a:defRPr sz="3464" kern="1200">
        <a:solidFill>
          <a:schemeClr val="tx1"/>
        </a:solidFill>
        <a:latin typeface="+mn-lt"/>
        <a:ea typeface="+mn-ea"/>
        <a:cs typeface="+mn-cs"/>
      </a:defRPr>
    </a:lvl8pPr>
    <a:lvl9pPr marL="7038320" algn="l" defTabSz="1759580" rtl="0" eaLnBrk="1" latinLnBrk="0" hangingPunct="1">
      <a:defRPr sz="346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DA281C"/>
    <a:srgbClr val="1497B6"/>
    <a:srgbClr val="3925B1"/>
    <a:srgbClr val="1734DF"/>
    <a:srgbClr val="CCECFF"/>
    <a:srgbClr val="FCFDE7"/>
    <a:srgbClr val="FFFFCC"/>
    <a:srgbClr val="C5DBE9"/>
    <a:srgbClr val="BDD6E6"/>
    <a:srgbClr val="0A5F0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256" autoAdjust="0"/>
    <p:restoredTop sz="94645"/>
  </p:normalViewPr>
  <p:slideViewPr>
    <p:cSldViewPr snapToGrid="0">
      <p:cViewPr varScale="1">
        <p:scale>
          <a:sx n="42" d="100"/>
          <a:sy n="42" d="100"/>
        </p:scale>
        <p:origin x="-648" y="-106"/>
      </p:cViewPr>
      <p:guideLst>
        <p:guide orient="horz" pos="4320"/>
        <p:guide pos="767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9" d="100"/>
          <a:sy n="129" d="100"/>
        </p:scale>
        <p:origin x="4032" y="20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font" Target="fonts/font1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01B010C3-2662-6F47-81F0-DF91B25113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1EFE54B-6D76-D648-A956-FBC59FA31D3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7FFC32-DF38-B341-93F0-4C56185F95CC}" type="datetimeFigureOut">
              <a:rPr lang="en-US" smtClean="0"/>
              <a:pPr/>
              <a:t>11/23/2021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440B827-790A-0A41-B464-E75EF165A0B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27CBB14-4977-0C4F-891C-1F12D593592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1A0029-ACDB-9F47-ACBA-B1491A01EC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255044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F06491-299F-CF4E-84A4-8720FB1F1387}" type="datetimeFigureOut">
              <a:rPr lang="en-US" smtClean="0"/>
              <a:pPr/>
              <a:t>11/23/2021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84AD38-AEE0-2645-9D4F-225AE284EEF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09612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759580" rtl="0" eaLnBrk="1" latinLnBrk="0" hangingPunct="1">
      <a:defRPr sz="2309" kern="1200">
        <a:solidFill>
          <a:schemeClr val="tx1"/>
        </a:solidFill>
        <a:latin typeface="+mn-lt"/>
        <a:ea typeface="+mn-ea"/>
        <a:cs typeface="+mn-cs"/>
      </a:defRPr>
    </a:lvl1pPr>
    <a:lvl2pPr marL="879790" algn="l" defTabSz="1759580" rtl="0" eaLnBrk="1" latinLnBrk="0" hangingPunct="1">
      <a:defRPr sz="2309" kern="1200">
        <a:solidFill>
          <a:schemeClr val="tx1"/>
        </a:solidFill>
        <a:latin typeface="+mn-lt"/>
        <a:ea typeface="+mn-ea"/>
        <a:cs typeface="+mn-cs"/>
      </a:defRPr>
    </a:lvl2pPr>
    <a:lvl3pPr marL="1759580" algn="l" defTabSz="1759580" rtl="0" eaLnBrk="1" latinLnBrk="0" hangingPunct="1">
      <a:defRPr sz="2309" kern="1200">
        <a:solidFill>
          <a:schemeClr val="tx1"/>
        </a:solidFill>
        <a:latin typeface="+mn-lt"/>
        <a:ea typeface="+mn-ea"/>
        <a:cs typeface="+mn-cs"/>
      </a:defRPr>
    </a:lvl3pPr>
    <a:lvl4pPr marL="2639370" algn="l" defTabSz="1759580" rtl="0" eaLnBrk="1" latinLnBrk="0" hangingPunct="1">
      <a:defRPr sz="2309" kern="1200">
        <a:solidFill>
          <a:schemeClr val="tx1"/>
        </a:solidFill>
        <a:latin typeface="+mn-lt"/>
        <a:ea typeface="+mn-ea"/>
        <a:cs typeface="+mn-cs"/>
      </a:defRPr>
    </a:lvl4pPr>
    <a:lvl5pPr marL="3519160" algn="l" defTabSz="1759580" rtl="0" eaLnBrk="1" latinLnBrk="0" hangingPunct="1">
      <a:defRPr sz="2309" kern="1200">
        <a:solidFill>
          <a:schemeClr val="tx1"/>
        </a:solidFill>
        <a:latin typeface="+mn-lt"/>
        <a:ea typeface="+mn-ea"/>
        <a:cs typeface="+mn-cs"/>
      </a:defRPr>
    </a:lvl5pPr>
    <a:lvl6pPr marL="4398950" algn="l" defTabSz="1759580" rtl="0" eaLnBrk="1" latinLnBrk="0" hangingPunct="1">
      <a:defRPr sz="2309" kern="1200">
        <a:solidFill>
          <a:schemeClr val="tx1"/>
        </a:solidFill>
        <a:latin typeface="+mn-lt"/>
        <a:ea typeface="+mn-ea"/>
        <a:cs typeface="+mn-cs"/>
      </a:defRPr>
    </a:lvl6pPr>
    <a:lvl7pPr marL="5278740" algn="l" defTabSz="1759580" rtl="0" eaLnBrk="1" latinLnBrk="0" hangingPunct="1">
      <a:defRPr sz="2309" kern="1200">
        <a:solidFill>
          <a:schemeClr val="tx1"/>
        </a:solidFill>
        <a:latin typeface="+mn-lt"/>
        <a:ea typeface="+mn-ea"/>
        <a:cs typeface="+mn-cs"/>
      </a:defRPr>
    </a:lvl7pPr>
    <a:lvl8pPr marL="6158530" algn="l" defTabSz="1759580" rtl="0" eaLnBrk="1" latinLnBrk="0" hangingPunct="1">
      <a:defRPr sz="2309" kern="1200">
        <a:solidFill>
          <a:schemeClr val="tx1"/>
        </a:solidFill>
        <a:latin typeface="+mn-lt"/>
        <a:ea typeface="+mn-ea"/>
        <a:cs typeface="+mn-cs"/>
      </a:defRPr>
    </a:lvl8pPr>
    <a:lvl9pPr marL="7038320" algn="l" defTabSz="1759580" rtl="0" eaLnBrk="1" latinLnBrk="0" hangingPunct="1">
      <a:defRPr sz="230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Title Slid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xfrm>
            <a:off x="11044329" y="1027415"/>
            <a:ext cx="11882760" cy="4018915"/>
          </a:xfrm>
          <a:prstGeom prst="rect">
            <a:avLst/>
          </a:prstGeom>
        </p:spPr>
        <p:txBody>
          <a:bodyPr/>
          <a:lstStyle>
            <a:lvl1pPr>
              <a:defRPr sz="7999" b="1" i="0"/>
            </a:lvl1pPr>
          </a:lstStyle>
          <a:p>
            <a:r>
              <a:rPr lang="ru-RU" smtClean="0"/>
              <a:t>Образец заголовка</a:t>
            </a:r>
            <a:endParaRPr dirty="0"/>
          </a:p>
        </p:txBody>
      </p:sp>
      <p:sp>
        <p:nvSpPr>
          <p:cNvPr id="81" name="Shape 81"/>
          <p:cNvSpPr>
            <a:spLocks noGrp="1"/>
          </p:cNvSpPr>
          <p:nvPr>
            <p:ph type="body" sz="quarter" idx="1" hasCustomPrompt="1"/>
          </p:nvPr>
        </p:nvSpPr>
        <p:spPr>
          <a:xfrm>
            <a:off x="11044329" y="3837825"/>
            <a:ext cx="11882760" cy="3934577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000" b="0" i="0"/>
            </a:lvl1pPr>
            <a:lvl2pPr marL="0" indent="457154">
              <a:buSzTx/>
              <a:buFontTx/>
              <a:buNone/>
              <a:defRPr sz="4000"/>
            </a:lvl2pPr>
            <a:lvl3pPr marL="0" indent="914309">
              <a:buSzTx/>
              <a:buFontTx/>
              <a:buNone/>
              <a:defRPr sz="4000"/>
            </a:lvl3pPr>
            <a:lvl4pPr marL="0" indent="1371463">
              <a:buSzTx/>
              <a:buFontTx/>
              <a:buNone/>
              <a:defRPr sz="4000"/>
            </a:lvl4pPr>
            <a:lvl5pPr marL="0" indent="1828617">
              <a:buSzTx/>
              <a:buFontTx/>
              <a:buNone/>
              <a:defRPr sz="4000"/>
            </a:lvl5pPr>
          </a:lstStyle>
          <a:p>
            <a:r>
              <a:rPr dirty="0"/>
              <a:t>Body Level One</a:t>
            </a:r>
          </a:p>
        </p:txBody>
      </p:sp>
      <p:pic>
        <p:nvPicPr>
          <p:cNvPr id="82" name="NP-logomark-re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3184" y="-203200"/>
            <a:ext cx="6379219" cy="6379634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Shape 83"/>
          <p:cNvSpPr>
            <a:spLocks noGrp="1"/>
          </p:cNvSpPr>
          <p:nvPr>
            <p:ph type="sldNum" sz="quarter" idx="2"/>
          </p:nvPr>
        </p:nvSpPr>
        <p:spPr>
          <a:xfrm>
            <a:off x="849313" y="12911664"/>
            <a:ext cx="1690687" cy="677106"/>
          </a:xfrm>
          <a:prstGeom prst="rect">
            <a:avLst/>
          </a:prstGeom>
        </p:spPr>
        <p:txBody>
          <a:bodyPr/>
          <a:lstStyle>
            <a:lvl1pPr algn="l">
              <a:defRPr b="0" i="0"/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Shape 78">
            <a:extLst>
              <a:ext uri="{FF2B5EF4-FFF2-40B4-BE49-F238E27FC236}">
                <a16:creationId xmlns:a16="http://schemas.microsoft.com/office/drawing/2014/main" xmlns="" id="{05AE7828-D7DA-6F49-BEE1-17B18D480781}"/>
              </a:ext>
            </a:extLst>
          </p:cNvPr>
          <p:cNvSpPr/>
          <p:nvPr userDrawn="1"/>
        </p:nvSpPr>
        <p:spPr>
          <a:xfrm>
            <a:off x="11044329" y="8040360"/>
            <a:ext cx="13338084" cy="5675641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tIns="91433" bIns="91433" anchor="ctr"/>
          <a:lstStyle/>
          <a:p>
            <a:pPr defTabSz="1828617">
              <a:defRPr>
                <a:solidFill>
                  <a:srgbClr val="FFFFFF"/>
                </a:solidFill>
              </a:defRPr>
            </a:pPr>
            <a:endParaRPr sz="3600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1" name="image3.png">
            <a:extLst>
              <a:ext uri="{FF2B5EF4-FFF2-40B4-BE49-F238E27FC236}">
                <a16:creationId xmlns:a16="http://schemas.microsoft.com/office/drawing/2014/main" xmlns="" id="{0EF48191-BC29-224D-90C1-CBDB095B11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1388756" y="8174138"/>
            <a:ext cx="10707476" cy="191603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922861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Title and List Colo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/>
          <p:nvPr/>
        </p:nvSpPr>
        <p:spPr>
          <a:xfrm>
            <a:off x="9217556" y="631324"/>
            <a:ext cx="15164858" cy="1308467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tIns="91433" bIns="91433" anchor="ctr"/>
          <a:lstStyle/>
          <a:p>
            <a:pPr algn="l" defTabSz="1828617"/>
            <a:endParaRPr sz="3600" dirty="0">
              <a:solidFill>
                <a:srgbClr val="8FE2B0">
                  <a:hueOff val="-8607637"/>
                  <a:satOff val="-58437"/>
                  <a:lumOff val="-72378"/>
                </a:srgbClr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73" name="Shape 273"/>
          <p:cNvSpPr>
            <a:spLocks noGrp="1"/>
          </p:cNvSpPr>
          <p:nvPr>
            <p:ph type="title"/>
          </p:nvPr>
        </p:nvSpPr>
        <p:spPr>
          <a:xfrm>
            <a:off x="876244" y="1986947"/>
            <a:ext cx="8448125" cy="10316377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ru-RU" smtClean="0"/>
              <a:t>Образец заголовка</a:t>
            </a:r>
            <a:endParaRPr dirty="0"/>
          </a:p>
        </p:txBody>
      </p:sp>
      <p:sp>
        <p:nvSpPr>
          <p:cNvPr id="274" name="Shape 274"/>
          <p:cNvSpPr>
            <a:spLocks noGrp="1"/>
          </p:cNvSpPr>
          <p:nvPr>
            <p:ph type="body" sz="half" idx="1"/>
          </p:nvPr>
        </p:nvSpPr>
        <p:spPr>
          <a:xfrm>
            <a:off x="10193019" y="1986947"/>
            <a:ext cx="11195306" cy="10316377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275" name="Shape 2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Asset 3@2x.png">
            <a:extLst>
              <a:ext uri="{FF2B5EF4-FFF2-40B4-BE49-F238E27FC236}">
                <a16:creationId xmlns:a16="http://schemas.microsoft.com/office/drawing/2014/main" xmlns="" id="{48743DD6-A531-BC44-9004-B7A149237D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/>
          </a:blip>
          <a:srcRect r="4870" b="8127"/>
          <a:stretch/>
        </p:blipFill>
        <p:spPr>
          <a:xfrm>
            <a:off x="19139377" y="12689237"/>
            <a:ext cx="5243037" cy="10267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3401072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fographic and Pictur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4E73541-1AD6-A04E-98CA-1149F75D6438}"/>
              </a:ext>
            </a:extLst>
          </p:cNvPr>
          <p:cNvSpPr/>
          <p:nvPr userDrawn="1"/>
        </p:nvSpPr>
        <p:spPr>
          <a:xfrm>
            <a:off x="1600097" y="1297673"/>
            <a:ext cx="22782316" cy="12418327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3" tIns="91433" rIns="91433" bIns="91433" numCol="1" spcCol="38100" rtlCol="0" anchor="ctr">
            <a:spAutoFit/>
          </a:bodyPr>
          <a:lstStyle/>
          <a:p>
            <a:pPr marL="0" marR="0" indent="0" algn="l" defTabSz="182861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accent2">
                  <a:hueOff val="-8607637"/>
                  <a:satOff val="-58437"/>
                  <a:lumOff val="-72378"/>
                </a:schemeClr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43" name="Shape 24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ru-RU" smtClean="0"/>
              <a:t>Образец заголовка</a:t>
            </a:r>
            <a:endParaRPr dirty="0"/>
          </a:p>
        </p:txBody>
      </p:sp>
      <p:sp>
        <p:nvSpPr>
          <p:cNvPr id="244" name="Shape 244"/>
          <p:cNvSpPr>
            <a:spLocks noGrp="1"/>
          </p:cNvSpPr>
          <p:nvPr>
            <p:ph type="body" idx="1" hasCustomPrompt="1"/>
          </p:nvPr>
        </p:nvSpPr>
        <p:spPr>
          <a:xfrm>
            <a:off x="2529101" y="4040036"/>
            <a:ext cx="5380715" cy="22352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598" b="0" i="0">
                <a:solidFill>
                  <a:srgbClr val="DA281C"/>
                </a:solidFill>
                <a:latin typeface="NovaPoshta Medium" pitchFamily="2" charset="77"/>
                <a:cs typeface="+mj-cs"/>
              </a:defRPr>
            </a:lvl1pPr>
          </a:lstStyle>
          <a:p>
            <a:r>
              <a:rPr lang="en-US" dirty="0"/>
              <a:t>50%</a:t>
            </a:r>
            <a:endParaRPr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5E9EE3C-313B-5041-856C-41BD0C4206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02115" y="2814638"/>
            <a:ext cx="15580298" cy="10901362"/>
          </a:xfrm>
        </p:spPr>
        <p:txBody>
          <a:bodyPr/>
          <a:lstStyle>
            <a:lvl1pPr>
              <a:defRPr b="0" i="0"/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10" name="Shape 244">
            <a:extLst>
              <a:ext uri="{FF2B5EF4-FFF2-40B4-BE49-F238E27FC236}">
                <a16:creationId xmlns:a16="http://schemas.microsoft.com/office/drawing/2014/main" xmlns="" id="{0582D5E0-2ED3-3649-B1C6-EAD9BCD36891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2529101" y="6227332"/>
            <a:ext cx="5380715" cy="9956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0" i="0">
                <a:solidFill>
                  <a:schemeClr val="tx1"/>
                </a:solidFill>
                <a:cs typeface="+mj-cs"/>
              </a:defRPr>
            </a:lvl1pPr>
          </a:lstStyle>
          <a:p>
            <a:r>
              <a:rPr lang="en-US" dirty="0"/>
              <a:t>Body text</a:t>
            </a:r>
            <a:endParaRPr dirty="0"/>
          </a:p>
        </p:txBody>
      </p:sp>
      <p:sp>
        <p:nvSpPr>
          <p:cNvPr id="11" name="Shape 244">
            <a:extLst>
              <a:ext uri="{FF2B5EF4-FFF2-40B4-BE49-F238E27FC236}">
                <a16:creationId xmlns:a16="http://schemas.microsoft.com/office/drawing/2014/main" xmlns="" id="{64D979CD-2EC1-CF41-A9F1-9951491A2DEB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2529101" y="8450674"/>
            <a:ext cx="5380715" cy="22352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598" b="0" i="0">
                <a:solidFill>
                  <a:srgbClr val="DA281C"/>
                </a:solidFill>
                <a:latin typeface="NovaPoshta Medium" pitchFamily="2" charset="77"/>
                <a:cs typeface="+mj-cs"/>
              </a:defRPr>
            </a:lvl1pPr>
          </a:lstStyle>
          <a:p>
            <a:r>
              <a:rPr lang="en-US" dirty="0"/>
              <a:t>50%</a:t>
            </a:r>
            <a:endParaRPr dirty="0"/>
          </a:p>
        </p:txBody>
      </p:sp>
      <p:sp>
        <p:nvSpPr>
          <p:cNvPr id="12" name="Shape 244">
            <a:extLst>
              <a:ext uri="{FF2B5EF4-FFF2-40B4-BE49-F238E27FC236}">
                <a16:creationId xmlns:a16="http://schemas.microsoft.com/office/drawing/2014/main" xmlns="" id="{A9B7B172-AB36-CF4C-B0C7-F6333F90024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2529101" y="10637970"/>
            <a:ext cx="5380715" cy="9956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0" i="0">
                <a:solidFill>
                  <a:schemeClr val="tx1"/>
                </a:solidFill>
                <a:cs typeface="+mj-cs"/>
              </a:defRPr>
            </a:lvl1pPr>
          </a:lstStyle>
          <a:p>
            <a:r>
              <a:rPr lang="en-US" dirty="0"/>
              <a:t>Body text</a:t>
            </a:r>
            <a:endParaRPr dirty="0"/>
          </a:p>
        </p:txBody>
      </p:sp>
      <p:pic>
        <p:nvPicPr>
          <p:cNvPr id="13" name="Asset 3@2x.png">
            <a:extLst>
              <a:ext uri="{FF2B5EF4-FFF2-40B4-BE49-F238E27FC236}">
                <a16:creationId xmlns:a16="http://schemas.microsoft.com/office/drawing/2014/main" xmlns="" id="{E903511B-BAD1-844D-9F5C-E90359A392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/>
          </a:blip>
          <a:srcRect r="4870" b="8127"/>
          <a:stretch/>
        </p:blipFill>
        <p:spPr>
          <a:xfrm>
            <a:off x="19139377" y="12689237"/>
            <a:ext cx="5243037" cy="10267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11937338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fographic and Pic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4E73541-1AD6-A04E-98CA-1149F75D6438}"/>
              </a:ext>
            </a:extLst>
          </p:cNvPr>
          <p:cNvSpPr/>
          <p:nvPr userDrawn="1"/>
        </p:nvSpPr>
        <p:spPr>
          <a:xfrm>
            <a:off x="1600096" y="2017044"/>
            <a:ext cx="22782317" cy="11698955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3" tIns="91433" rIns="91433" bIns="91433" numCol="1" spcCol="38100" rtlCol="0" anchor="ctr">
            <a:spAutoFit/>
          </a:bodyPr>
          <a:lstStyle/>
          <a:p>
            <a:pPr marL="0" marR="0" indent="0" algn="l" defTabSz="182861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accent2">
                  <a:hueOff val="-8607637"/>
                  <a:satOff val="-58437"/>
                  <a:lumOff val="-72378"/>
                </a:schemeClr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43" name="Shape 24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ru-RU" smtClean="0"/>
              <a:t>Образец заголовка</a:t>
            </a:r>
            <a:endParaRPr dirty="0"/>
          </a:p>
        </p:txBody>
      </p:sp>
      <p:sp>
        <p:nvSpPr>
          <p:cNvPr id="244" name="Shape 244"/>
          <p:cNvSpPr>
            <a:spLocks noGrp="1"/>
          </p:cNvSpPr>
          <p:nvPr>
            <p:ph type="body" idx="1" hasCustomPrompt="1"/>
          </p:nvPr>
        </p:nvSpPr>
        <p:spPr>
          <a:xfrm>
            <a:off x="2529101" y="4040036"/>
            <a:ext cx="5380715" cy="22352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598" b="0" i="0">
                <a:solidFill>
                  <a:schemeClr val="tx2"/>
                </a:solidFill>
                <a:latin typeface="NovaPoshta Medium" pitchFamily="2" charset="77"/>
                <a:cs typeface="+mj-cs"/>
              </a:defRPr>
            </a:lvl1pPr>
          </a:lstStyle>
          <a:p>
            <a:r>
              <a:rPr lang="en-US" dirty="0"/>
              <a:t>50%</a:t>
            </a:r>
            <a:endParaRPr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5E9EE3C-313B-5041-856C-41BD0C4206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02115" y="2814638"/>
            <a:ext cx="15580298" cy="10901362"/>
          </a:xfrm>
        </p:spPr>
        <p:txBody>
          <a:bodyPr/>
          <a:lstStyle>
            <a:lvl1pPr>
              <a:defRPr b="0" i="0"/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10" name="Shape 244">
            <a:extLst>
              <a:ext uri="{FF2B5EF4-FFF2-40B4-BE49-F238E27FC236}">
                <a16:creationId xmlns:a16="http://schemas.microsoft.com/office/drawing/2014/main" xmlns="" id="{0582D5E0-2ED3-3649-B1C6-EAD9BCD36891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2529101" y="6227332"/>
            <a:ext cx="5380715" cy="9956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0" i="0">
                <a:solidFill>
                  <a:schemeClr val="tx1"/>
                </a:solidFill>
                <a:cs typeface="+mj-cs"/>
              </a:defRPr>
            </a:lvl1pPr>
          </a:lstStyle>
          <a:p>
            <a:r>
              <a:rPr lang="en-US" dirty="0"/>
              <a:t>Body text</a:t>
            </a:r>
            <a:endParaRPr dirty="0"/>
          </a:p>
        </p:txBody>
      </p:sp>
      <p:sp>
        <p:nvSpPr>
          <p:cNvPr id="11" name="Shape 244">
            <a:extLst>
              <a:ext uri="{FF2B5EF4-FFF2-40B4-BE49-F238E27FC236}">
                <a16:creationId xmlns:a16="http://schemas.microsoft.com/office/drawing/2014/main" xmlns="" id="{64D979CD-2EC1-CF41-A9F1-9951491A2DEB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2529101" y="8450674"/>
            <a:ext cx="5380715" cy="22352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598" b="0" i="0">
                <a:solidFill>
                  <a:schemeClr val="tx2"/>
                </a:solidFill>
                <a:latin typeface="NovaPoshta Medium" pitchFamily="2" charset="77"/>
                <a:cs typeface="+mj-cs"/>
              </a:defRPr>
            </a:lvl1pPr>
          </a:lstStyle>
          <a:p>
            <a:r>
              <a:rPr lang="en-US" dirty="0"/>
              <a:t>50%</a:t>
            </a:r>
            <a:endParaRPr dirty="0"/>
          </a:p>
        </p:txBody>
      </p:sp>
      <p:sp>
        <p:nvSpPr>
          <p:cNvPr id="12" name="Shape 244">
            <a:extLst>
              <a:ext uri="{FF2B5EF4-FFF2-40B4-BE49-F238E27FC236}">
                <a16:creationId xmlns:a16="http://schemas.microsoft.com/office/drawing/2014/main" xmlns="" id="{A9B7B172-AB36-CF4C-B0C7-F6333F90024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2529101" y="10637970"/>
            <a:ext cx="5380715" cy="9956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0" i="0">
                <a:solidFill>
                  <a:schemeClr val="tx1"/>
                </a:solidFill>
                <a:cs typeface="+mj-cs"/>
              </a:defRPr>
            </a:lvl1pPr>
          </a:lstStyle>
          <a:p>
            <a:r>
              <a:rPr lang="en-US" dirty="0"/>
              <a:t>Body text</a:t>
            </a:r>
            <a:endParaRPr dirty="0"/>
          </a:p>
        </p:txBody>
      </p:sp>
      <p:pic>
        <p:nvPicPr>
          <p:cNvPr id="13" name="Asset 3@2x.png">
            <a:extLst>
              <a:ext uri="{FF2B5EF4-FFF2-40B4-BE49-F238E27FC236}">
                <a16:creationId xmlns:a16="http://schemas.microsoft.com/office/drawing/2014/main" xmlns="" id="{E903511B-BAD1-844D-9F5C-E90359A392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/>
          </a:blip>
          <a:srcRect r="4870" b="8127"/>
          <a:stretch/>
        </p:blipFill>
        <p:spPr>
          <a:xfrm>
            <a:off x="19139377" y="12689237"/>
            <a:ext cx="5243037" cy="10267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14273565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Graph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/>
          <p:nvPr/>
        </p:nvSpPr>
        <p:spPr>
          <a:xfrm>
            <a:off x="2224207" y="1007306"/>
            <a:ext cx="22158207" cy="12708694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tIns="91433" bIns="91433" anchor="ctr"/>
          <a:lstStyle/>
          <a:p>
            <a:pPr algn="l" defTabSz="1828617"/>
            <a:endParaRPr sz="3600" dirty="0">
              <a:solidFill>
                <a:srgbClr val="8FE2B0">
                  <a:hueOff val="-8607637"/>
                  <a:satOff val="-58437"/>
                  <a:lumOff val="-72378"/>
                </a:srgbClr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84" name="Shape 284"/>
          <p:cNvSpPr>
            <a:spLocks noGrp="1"/>
          </p:cNvSpPr>
          <p:nvPr>
            <p:ph type="title"/>
          </p:nvPr>
        </p:nvSpPr>
        <p:spPr>
          <a:xfrm rot="16200000">
            <a:off x="-4178586" y="6877337"/>
            <a:ext cx="11062997" cy="1007197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0" i="0">
                <a:latin typeface="NovaPoshta Medium" pitchFamily="2" charset="77"/>
              </a:defRPr>
            </a:lvl1pPr>
          </a:lstStyle>
          <a:p>
            <a:r>
              <a:rPr lang="ru-RU" smtClean="0"/>
              <a:t>Образец заголовка</a:t>
            </a:r>
            <a:endParaRPr dirty="0"/>
          </a:p>
        </p:txBody>
      </p:sp>
      <p:sp>
        <p:nvSpPr>
          <p:cNvPr id="286" name="Shape 2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7011F0F9-1ECC-174C-98A3-070615F47A9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119514" y="1849438"/>
            <a:ext cx="21262899" cy="11866563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pic>
        <p:nvPicPr>
          <p:cNvPr id="8" name="Asset 3@2x.png">
            <a:extLst>
              <a:ext uri="{FF2B5EF4-FFF2-40B4-BE49-F238E27FC236}">
                <a16:creationId xmlns:a16="http://schemas.microsoft.com/office/drawing/2014/main" xmlns="" id="{F1F4D50A-82F4-B44E-8F7C-81BFC12E1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/>
          </a:blip>
          <a:srcRect r="4870" b="8127"/>
          <a:stretch/>
        </p:blipFill>
        <p:spPr>
          <a:xfrm>
            <a:off x="19139377" y="12689237"/>
            <a:ext cx="5243037" cy="10267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12987733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Graph Logomark">
    <p:bg>
      <p:bgPr>
        <a:solidFill>
          <a:srgbClr val="DEED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283">
            <a:extLst>
              <a:ext uri="{FF2B5EF4-FFF2-40B4-BE49-F238E27FC236}">
                <a16:creationId xmlns:a16="http://schemas.microsoft.com/office/drawing/2014/main" xmlns="" id="{DF9CC1F6-C41C-0C4C-ADC4-DAE0A0951324}"/>
              </a:ext>
            </a:extLst>
          </p:cNvPr>
          <p:cNvSpPr/>
          <p:nvPr userDrawn="1"/>
        </p:nvSpPr>
        <p:spPr>
          <a:xfrm>
            <a:off x="2224207" y="1007306"/>
            <a:ext cx="22158207" cy="12708694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tIns="91433" bIns="91433" anchor="ctr"/>
          <a:lstStyle/>
          <a:p>
            <a:pPr algn="l" defTabSz="1828617"/>
            <a:endParaRPr sz="3600" dirty="0">
              <a:solidFill>
                <a:srgbClr val="8FE2B0">
                  <a:hueOff val="-8607637"/>
                  <a:satOff val="-58437"/>
                  <a:lumOff val="-72378"/>
                </a:srgbClr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D22E2769-760F-5642-965D-C518740FD95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119514" y="1849438"/>
            <a:ext cx="21262899" cy="11866563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97" name="Shape 29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Asset 4@2x.png">
            <a:extLst>
              <a:ext uri="{FF2B5EF4-FFF2-40B4-BE49-F238E27FC236}">
                <a16:creationId xmlns:a16="http://schemas.microsoft.com/office/drawing/2014/main" xmlns="" id="{91CBC11D-F301-A94D-9718-82A0F033FC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23329796" y="12663316"/>
            <a:ext cx="1052617" cy="1052685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284">
            <a:extLst>
              <a:ext uri="{FF2B5EF4-FFF2-40B4-BE49-F238E27FC236}">
                <a16:creationId xmlns:a16="http://schemas.microsoft.com/office/drawing/2014/main" xmlns="" id="{4E347E9B-11BD-7349-8F40-3AC95287D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4178586" y="6877337"/>
            <a:ext cx="11062997" cy="1007197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0" i="0">
                <a:latin typeface="NovaPoshta Medium" pitchFamily="2" charset="77"/>
              </a:defRPr>
            </a:lvl1pPr>
          </a:lstStyle>
          <a:p>
            <a:r>
              <a:rPr lang="ru-RU" smtClean="0"/>
              <a:t>Образец заголовка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2590357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ng Horizontal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>
            <a:spLocks noGrp="1"/>
          </p:cNvSpPr>
          <p:nvPr>
            <p:ph type="pic" idx="13"/>
          </p:nvPr>
        </p:nvSpPr>
        <p:spPr>
          <a:xfrm>
            <a:off x="876243" y="4503420"/>
            <a:ext cx="23506170" cy="9212580"/>
          </a:xfrm>
          <a:prstGeom prst="rect">
            <a:avLst/>
          </a:prstGeom>
        </p:spPr>
        <p:txBody>
          <a:bodyPr tIns="45719" bIns="45719">
            <a:noAutofit/>
          </a:bodyPr>
          <a:lstStyle>
            <a:lvl1pPr>
              <a:defRPr b="0" i="0"/>
            </a:lvl1pPr>
          </a:lstStyle>
          <a:p>
            <a:r>
              <a:rPr lang="ru-RU" dirty="0" smtClean="0"/>
              <a:t>Вставка рисунка</a:t>
            </a:r>
            <a:endParaRPr dirty="0"/>
          </a:p>
        </p:txBody>
      </p:sp>
      <p:sp>
        <p:nvSpPr>
          <p:cNvPr id="345" name="Shape 345"/>
          <p:cNvSpPr>
            <a:spLocks noGrp="1"/>
          </p:cNvSpPr>
          <p:nvPr>
            <p:ph type="title"/>
          </p:nvPr>
        </p:nvSpPr>
        <p:spPr>
          <a:xfrm>
            <a:off x="876243" y="730251"/>
            <a:ext cx="22645803" cy="1121411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ru-RU" smtClean="0"/>
              <a:t>Образец заголовка</a:t>
            </a:r>
            <a:endParaRPr dirty="0"/>
          </a:p>
        </p:txBody>
      </p:sp>
      <p:sp>
        <p:nvSpPr>
          <p:cNvPr id="346" name="Shape 346"/>
          <p:cNvSpPr>
            <a:spLocks noGrp="1"/>
          </p:cNvSpPr>
          <p:nvPr>
            <p:ph type="body" sz="half" idx="1" hasCustomPrompt="1"/>
          </p:nvPr>
        </p:nvSpPr>
        <p:spPr>
          <a:xfrm>
            <a:off x="876244" y="2566686"/>
            <a:ext cx="22736601" cy="109238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3200" b="0" i="0"/>
            </a:lvl1pPr>
            <a:lvl2pPr marL="0" indent="457154">
              <a:buSzTx/>
              <a:buFontTx/>
              <a:buNone/>
              <a:defRPr sz="3200"/>
            </a:lvl2pPr>
            <a:lvl3pPr marL="0" indent="914309">
              <a:buSzTx/>
              <a:buFontTx/>
              <a:buNone/>
              <a:defRPr sz="3200"/>
            </a:lvl3pPr>
            <a:lvl4pPr marL="0" indent="1371463">
              <a:buSzTx/>
              <a:buFontTx/>
              <a:buNone/>
              <a:defRPr sz="3200"/>
            </a:lvl4pPr>
            <a:lvl5pPr marL="0" indent="1828617">
              <a:buSzTx/>
              <a:buFontTx/>
              <a:buNone/>
              <a:defRPr sz="3200"/>
            </a:lvl5pPr>
          </a:lstStyle>
          <a:p>
            <a:r>
              <a:rPr dirty="0"/>
              <a:t>Body Level One</a:t>
            </a:r>
          </a:p>
        </p:txBody>
      </p:sp>
      <p:sp>
        <p:nvSpPr>
          <p:cNvPr id="347" name="Shape 34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Asset 3@2x.png">
            <a:extLst>
              <a:ext uri="{FF2B5EF4-FFF2-40B4-BE49-F238E27FC236}">
                <a16:creationId xmlns:a16="http://schemas.microsoft.com/office/drawing/2014/main" xmlns="" id="{7304ABBF-4FCF-DB4F-9E20-D6E6770F37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/>
          </a:blip>
          <a:srcRect r="4870" b="8127"/>
          <a:stretch/>
        </p:blipFill>
        <p:spPr>
          <a:xfrm>
            <a:off x="19139377" y="12689237"/>
            <a:ext cx="5243037" cy="10267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37110408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3_Pictur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>
            <a:spLocks noGrp="1"/>
          </p:cNvSpPr>
          <p:nvPr>
            <p:ph type="pic" sz="half" idx="13"/>
          </p:nvPr>
        </p:nvSpPr>
        <p:spPr>
          <a:xfrm>
            <a:off x="876244" y="2565399"/>
            <a:ext cx="8105807" cy="9818190"/>
          </a:xfrm>
          <a:prstGeom prst="rect">
            <a:avLst/>
          </a:prstGeom>
        </p:spPr>
        <p:txBody>
          <a:bodyPr tIns="45719" bIns="45719">
            <a:noAutofit/>
          </a:bodyPr>
          <a:lstStyle>
            <a:lvl1pPr>
              <a:defRPr b="0" i="0"/>
            </a:lvl1pPr>
          </a:lstStyle>
          <a:p>
            <a:r>
              <a:rPr lang="ru-RU" dirty="0" smtClean="0"/>
              <a:t>Вставка рисунка</a:t>
            </a:r>
            <a:endParaRPr dirty="0"/>
          </a:p>
        </p:txBody>
      </p:sp>
      <p:sp>
        <p:nvSpPr>
          <p:cNvPr id="355" name="Shape 355"/>
          <p:cNvSpPr>
            <a:spLocks noGrp="1"/>
          </p:cNvSpPr>
          <p:nvPr>
            <p:ph type="title"/>
          </p:nvPr>
        </p:nvSpPr>
        <p:spPr>
          <a:xfrm>
            <a:off x="876243" y="730251"/>
            <a:ext cx="22645803" cy="1121411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ru-RU" smtClean="0"/>
              <a:t>Образец заголовка</a:t>
            </a:r>
            <a:endParaRPr dirty="0"/>
          </a:p>
        </p:txBody>
      </p:sp>
      <p:sp>
        <p:nvSpPr>
          <p:cNvPr id="356" name="Shape 356"/>
          <p:cNvSpPr>
            <a:spLocks noGrp="1"/>
          </p:cNvSpPr>
          <p:nvPr>
            <p:ph type="body" sz="half" idx="1"/>
          </p:nvPr>
        </p:nvSpPr>
        <p:spPr>
          <a:xfrm>
            <a:off x="9412329" y="2566685"/>
            <a:ext cx="14200515" cy="9816904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357" name="Shape 35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89352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>
            <a:spLocks noGrp="1"/>
          </p:cNvSpPr>
          <p:nvPr>
            <p:ph type="title"/>
          </p:nvPr>
        </p:nvSpPr>
        <p:spPr>
          <a:xfrm>
            <a:off x="876243" y="730251"/>
            <a:ext cx="22645803" cy="1121411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ru-RU" smtClean="0"/>
              <a:t>Образец заголовка</a:t>
            </a:r>
            <a:endParaRPr dirty="0"/>
          </a:p>
        </p:txBody>
      </p:sp>
      <p:sp>
        <p:nvSpPr>
          <p:cNvPr id="337" name="Shape 3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Asset 3@2x.png">
            <a:extLst>
              <a:ext uri="{FF2B5EF4-FFF2-40B4-BE49-F238E27FC236}">
                <a16:creationId xmlns:a16="http://schemas.microsoft.com/office/drawing/2014/main" xmlns="" id="{30B60E1F-3E6E-DC4A-ABE2-60BF57DD2F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/>
          </a:blip>
          <a:srcRect r="4870" b="8127"/>
          <a:stretch/>
        </p:blipFill>
        <p:spPr>
          <a:xfrm>
            <a:off x="19139377" y="12689237"/>
            <a:ext cx="5243037" cy="10267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310268521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1621">
          <p15:clr>
            <a:srgbClr val="FBAE40"/>
          </p15:clr>
        </p15:guide>
        <p15:guide id="2" pos="53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E748-02A8-43F1-9F62-3E7480CE9AC5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33778669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Title and Content Logoma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ru-RU" smtClean="0"/>
              <a:t>Образец заголовка</a:t>
            </a:r>
            <a:endParaRPr dirty="0"/>
          </a:p>
        </p:txBody>
      </p:sp>
      <p:sp>
        <p:nvSpPr>
          <p:cNvPr id="315" name="Shape 31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316" name="Shape 3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17" name="Asset 4@2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378546" y="12721695"/>
            <a:ext cx="1052617" cy="105268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3381139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mage_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xfrm>
            <a:off x="11044329" y="1027415"/>
            <a:ext cx="11882760" cy="4018915"/>
          </a:xfrm>
          <a:prstGeom prst="rect">
            <a:avLst/>
          </a:prstGeom>
        </p:spPr>
        <p:txBody>
          <a:bodyPr/>
          <a:lstStyle>
            <a:lvl1pPr>
              <a:defRPr sz="7999" b="1" i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dirty="0"/>
          </a:p>
        </p:txBody>
      </p:sp>
      <p:sp>
        <p:nvSpPr>
          <p:cNvPr id="20" name="Shape 55">
            <a:extLst>
              <a:ext uri="{FF2B5EF4-FFF2-40B4-BE49-F238E27FC236}">
                <a16:creationId xmlns:a16="http://schemas.microsoft.com/office/drawing/2014/main" xmlns="" id="{C510CEC0-5BD2-F340-810B-3FCC1DBE4E77}"/>
              </a:ext>
            </a:extLst>
          </p:cNvPr>
          <p:cNvSpPr>
            <a:spLocks noGrp="1"/>
          </p:cNvSpPr>
          <p:nvPr>
            <p:ph type="body" sz="quarter" idx="1" hasCustomPrompt="1"/>
          </p:nvPr>
        </p:nvSpPr>
        <p:spPr>
          <a:xfrm>
            <a:off x="11044329" y="3837825"/>
            <a:ext cx="11882760" cy="3934577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000" b="0" i="0"/>
            </a:lvl1pPr>
            <a:lvl2pPr marL="0" indent="457154">
              <a:buSzTx/>
              <a:buFontTx/>
              <a:buNone/>
              <a:defRPr sz="4000"/>
            </a:lvl2pPr>
            <a:lvl3pPr marL="0" indent="914309">
              <a:buSzTx/>
              <a:buFontTx/>
              <a:buNone/>
              <a:defRPr sz="4000"/>
            </a:lvl3pPr>
            <a:lvl4pPr marL="0" indent="1371463">
              <a:buSzTx/>
              <a:buFontTx/>
              <a:buNone/>
              <a:defRPr sz="4000"/>
            </a:lvl4pPr>
            <a:lvl5pPr marL="0" indent="1828617">
              <a:buSzTx/>
              <a:buFontTx/>
              <a:buNone/>
              <a:defRPr sz="4000"/>
            </a:lvl5pPr>
          </a:lstStyle>
          <a:p>
            <a:r>
              <a:rPr dirty="0"/>
              <a:t>Body Level One</a:t>
            </a:r>
          </a:p>
        </p:txBody>
      </p:sp>
      <p:pic>
        <p:nvPicPr>
          <p:cNvPr id="8" name="NP-logomark-red.png">
            <a:extLst>
              <a:ext uri="{FF2B5EF4-FFF2-40B4-BE49-F238E27FC236}">
                <a16:creationId xmlns:a16="http://schemas.microsoft.com/office/drawing/2014/main" xmlns="" id="{1C0CF447-6373-764E-8AC9-57A37C7C9D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-153184" y="-203200"/>
            <a:ext cx="6379219" cy="637963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78">
            <a:extLst>
              <a:ext uri="{FF2B5EF4-FFF2-40B4-BE49-F238E27FC236}">
                <a16:creationId xmlns:a16="http://schemas.microsoft.com/office/drawing/2014/main" xmlns="" id="{A4107883-27A4-B24B-B179-BDCD004783B9}"/>
              </a:ext>
            </a:extLst>
          </p:cNvPr>
          <p:cNvSpPr/>
          <p:nvPr userDrawn="1"/>
        </p:nvSpPr>
        <p:spPr>
          <a:xfrm>
            <a:off x="11044329" y="8040360"/>
            <a:ext cx="13338084" cy="5675641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tIns="91433" bIns="91433" anchor="ctr"/>
          <a:lstStyle/>
          <a:p>
            <a:pPr defTabSz="1828617">
              <a:defRPr>
                <a:solidFill>
                  <a:srgbClr val="FFFFFF"/>
                </a:solidFill>
              </a:defRPr>
            </a:pPr>
            <a:endParaRPr sz="3600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0" name="image3.png">
            <a:extLst>
              <a:ext uri="{FF2B5EF4-FFF2-40B4-BE49-F238E27FC236}">
                <a16:creationId xmlns:a16="http://schemas.microsoft.com/office/drawing/2014/main" xmlns="" id="{F0B06939-F5F8-8949-94C4-457DBFA5218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1388756" y="8174138"/>
            <a:ext cx="10707476" cy="191603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hape 83">
            <a:extLst>
              <a:ext uri="{FF2B5EF4-FFF2-40B4-BE49-F238E27FC236}">
                <a16:creationId xmlns:a16="http://schemas.microsoft.com/office/drawing/2014/main" xmlns="" id="{CAC845FD-5141-564B-BD05-766C96BA439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49313" y="12911664"/>
            <a:ext cx="1690687" cy="677106"/>
          </a:xfrm>
          <a:prstGeom prst="rect">
            <a:avLst/>
          </a:prstGeom>
        </p:spPr>
        <p:txBody>
          <a:bodyPr/>
          <a:lstStyle>
            <a:lvl1pPr algn="l">
              <a:defRPr b="0" i="0"/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59942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lank Logoma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17" name="Asset 4@2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378546" y="12721695"/>
            <a:ext cx="1052617" cy="105268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14086554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51940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/>
          </p:cNvSpPr>
          <p:nvPr>
            <p:ph type="title"/>
          </p:nvPr>
        </p:nvSpPr>
        <p:spPr>
          <a:xfrm>
            <a:off x="3047802" y="2244726"/>
            <a:ext cx="18286810" cy="4018915"/>
          </a:xfrm>
          <a:prstGeom prst="rect">
            <a:avLst/>
          </a:prstGeom>
        </p:spPr>
        <p:txBody>
          <a:bodyPr anchor="b"/>
          <a:lstStyle>
            <a:lvl1pPr algn="ctr">
              <a:defRPr sz="7999" b="1" i="0"/>
            </a:lvl1pPr>
          </a:lstStyle>
          <a:p>
            <a:r>
              <a:rPr lang="ru-RU" smtClean="0"/>
              <a:t>Образец заголовка</a:t>
            </a:r>
            <a:endParaRPr dirty="0"/>
          </a:p>
        </p:txBody>
      </p:sp>
      <p:sp>
        <p:nvSpPr>
          <p:cNvPr id="163" name="Shape 163"/>
          <p:cNvSpPr>
            <a:spLocks noGrp="1"/>
          </p:cNvSpPr>
          <p:nvPr>
            <p:ph type="body" sz="quarter" idx="1" hasCustomPrompt="1"/>
          </p:nvPr>
        </p:nvSpPr>
        <p:spPr>
          <a:xfrm>
            <a:off x="3047802" y="6906897"/>
            <a:ext cx="18286810" cy="3311525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4000" b="0" i="0"/>
            </a:lvl1pPr>
            <a:lvl2pPr marL="0" indent="457154" algn="ctr">
              <a:buSzTx/>
              <a:buFontTx/>
              <a:buNone/>
              <a:defRPr sz="4000"/>
            </a:lvl2pPr>
            <a:lvl3pPr marL="0" indent="914309" algn="ctr">
              <a:buSzTx/>
              <a:buFontTx/>
              <a:buNone/>
              <a:defRPr sz="4000"/>
            </a:lvl3pPr>
            <a:lvl4pPr marL="0" indent="1371463" algn="ctr">
              <a:buSzTx/>
              <a:buFontTx/>
              <a:buNone/>
              <a:defRPr sz="4000"/>
            </a:lvl4pPr>
            <a:lvl5pPr marL="0" indent="1828617" algn="ctr">
              <a:buSzTx/>
              <a:buFontTx/>
              <a:buNone/>
              <a:defRPr sz="4000"/>
            </a:lvl5pPr>
          </a:lstStyle>
          <a:p>
            <a:r>
              <a:rPr dirty="0"/>
              <a:t>Body Level One</a:t>
            </a:r>
          </a:p>
        </p:txBody>
      </p:sp>
      <p:sp>
        <p:nvSpPr>
          <p:cNvPr id="164" name="Shape 164"/>
          <p:cNvSpPr>
            <a:spLocks noGrp="1"/>
          </p:cNvSpPr>
          <p:nvPr>
            <p:ph type="sldNum" sz="quarter" idx="2"/>
          </p:nvPr>
        </p:nvSpPr>
        <p:spPr>
          <a:xfrm>
            <a:off x="23341377" y="331408"/>
            <a:ext cx="779330" cy="677106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089929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_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/>
          </p:cNvSpPr>
          <p:nvPr>
            <p:ph type="title"/>
          </p:nvPr>
        </p:nvSpPr>
        <p:spPr>
          <a:xfrm>
            <a:off x="3047802" y="2244726"/>
            <a:ext cx="18286810" cy="4018915"/>
          </a:xfrm>
          <a:prstGeom prst="rect">
            <a:avLst/>
          </a:prstGeom>
        </p:spPr>
        <p:txBody>
          <a:bodyPr anchor="b"/>
          <a:lstStyle>
            <a:lvl1pPr algn="ctr">
              <a:defRPr sz="7999" b="1" i="0"/>
            </a:lvl1pPr>
          </a:lstStyle>
          <a:p>
            <a:r>
              <a:rPr lang="ru-RU" smtClean="0"/>
              <a:t>Образец заголовка</a:t>
            </a:r>
            <a:endParaRPr dirty="0"/>
          </a:p>
        </p:txBody>
      </p:sp>
      <p:sp>
        <p:nvSpPr>
          <p:cNvPr id="145" name="Shape 145"/>
          <p:cNvSpPr>
            <a:spLocks noGrp="1"/>
          </p:cNvSpPr>
          <p:nvPr>
            <p:ph type="body" sz="quarter" idx="1" hasCustomPrompt="1"/>
          </p:nvPr>
        </p:nvSpPr>
        <p:spPr>
          <a:xfrm>
            <a:off x="3047802" y="6906897"/>
            <a:ext cx="18286810" cy="3311525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4000" b="0" i="0"/>
            </a:lvl1pPr>
            <a:lvl2pPr marL="0" indent="457154" algn="ctr">
              <a:buSzTx/>
              <a:buFontTx/>
              <a:buNone/>
              <a:defRPr sz="4000"/>
            </a:lvl2pPr>
            <a:lvl3pPr marL="0" indent="914309" algn="ctr">
              <a:buSzTx/>
              <a:buFontTx/>
              <a:buNone/>
              <a:defRPr sz="4000"/>
            </a:lvl3pPr>
            <a:lvl4pPr marL="0" indent="1371463" algn="ctr">
              <a:buSzTx/>
              <a:buFontTx/>
              <a:buNone/>
              <a:defRPr sz="4000"/>
            </a:lvl4pPr>
            <a:lvl5pPr marL="0" indent="1828617" algn="ctr">
              <a:buSzTx/>
              <a:buFontTx/>
              <a:buNone/>
              <a:defRPr sz="4000"/>
            </a:lvl5pPr>
          </a:lstStyle>
          <a:p>
            <a:r>
              <a:rPr dirty="0"/>
              <a:t>Body Level One</a:t>
            </a:r>
          </a:p>
        </p:txBody>
      </p:sp>
      <p:sp>
        <p:nvSpPr>
          <p:cNvPr id="5" name="Shape 83">
            <a:extLst>
              <a:ext uri="{FF2B5EF4-FFF2-40B4-BE49-F238E27FC236}">
                <a16:creationId xmlns:a16="http://schemas.microsoft.com/office/drawing/2014/main" xmlns="" id="{A167ABBA-7ED3-484D-8E24-252FFACAE07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49313" y="12911664"/>
            <a:ext cx="1690687" cy="677106"/>
          </a:xfrm>
          <a:prstGeom prst="rect">
            <a:avLst/>
          </a:prstGeom>
        </p:spPr>
        <p:txBody>
          <a:bodyPr/>
          <a:lstStyle>
            <a:lvl1pPr algn="l">
              <a:defRPr b="0" i="0"/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572283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_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/>
          </p:cNvSpPr>
          <p:nvPr>
            <p:ph type="title"/>
          </p:nvPr>
        </p:nvSpPr>
        <p:spPr>
          <a:xfrm>
            <a:off x="3047802" y="2244726"/>
            <a:ext cx="18286810" cy="4018915"/>
          </a:xfrm>
          <a:prstGeom prst="rect">
            <a:avLst/>
          </a:prstGeom>
        </p:spPr>
        <p:txBody>
          <a:bodyPr anchor="b"/>
          <a:lstStyle>
            <a:lvl1pPr algn="ctr">
              <a:defRPr sz="7999" b="1" i="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dirty="0"/>
          </a:p>
        </p:txBody>
      </p:sp>
      <p:sp>
        <p:nvSpPr>
          <p:cNvPr id="145" name="Shape 145"/>
          <p:cNvSpPr>
            <a:spLocks noGrp="1"/>
          </p:cNvSpPr>
          <p:nvPr>
            <p:ph type="body" sz="quarter" idx="1" hasCustomPrompt="1"/>
          </p:nvPr>
        </p:nvSpPr>
        <p:spPr>
          <a:xfrm>
            <a:off x="3047802" y="6906897"/>
            <a:ext cx="18286810" cy="3311525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4000" b="0" i="0">
                <a:solidFill>
                  <a:schemeClr val="bg1"/>
                </a:solidFill>
              </a:defRPr>
            </a:lvl1pPr>
            <a:lvl2pPr marL="0" indent="457154" algn="ctr">
              <a:buSzTx/>
              <a:buFontTx/>
              <a:buNone/>
              <a:defRPr sz="4000"/>
            </a:lvl2pPr>
            <a:lvl3pPr marL="0" indent="914309" algn="ctr">
              <a:buSzTx/>
              <a:buFontTx/>
              <a:buNone/>
              <a:defRPr sz="4000"/>
            </a:lvl3pPr>
            <a:lvl4pPr marL="0" indent="1371463" algn="ctr">
              <a:buSzTx/>
              <a:buFontTx/>
              <a:buNone/>
              <a:defRPr sz="4000"/>
            </a:lvl4pPr>
            <a:lvl5pPr marL="0" indent="1828617" algn="ctr">
              <a:buSzTx/>
              <a:buFontTx/>
              <a:buNone/>
              <a:defRPr sz="4000"/>
            </a:lvl5pPr>
          </a:lstStyle>
          <a:p>
            <a:r>
              <a:rPr dirty="0"/>
              <a:t>Body Level One</a:t>
            </a:r>
          </a:p>
        </p:txBody>
      </p:sp>
      <p:sp>
        <p:nvSpPr>
          <p:cNvPr id="5" name="Shape 83">
            <a:extLst>
              <a:ext uri="{FF2B5EF4-FFF2-40B4-BE49-F238E27FC236}">
                <a16:creationId xmlns:a16="http://schemas.microsoft.com/office/drawing/2014/main" xmlns="" id="{9C0DC960-A32C-6E41-9592-BF6850361FB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49313" y="12911664"/>
            <a:ext cx="1690687" cy="677106"/>
          </a:xfrm>
          <a:prstGeom prst="rect">
            <a:avLst/>
          </a:prstGeom>
        </p:spPr>
        <p:txBody>
          <a:bodyPr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298893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9314" y="2536825"/>
            <a:ext cx="21844110" cy="5562146"/>
          </a:xfrm>
          <a:prstGeom prst="rect">
            <a:avLst/>
          </a:prstGeom>
        </p:spPr>
        <p:txBody>
          <a:bodyPr anchor="b"/>
          <a:lstStyle>
            <a:lvl1pPr>
              <a:defRPr sz="11999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9313" y="8386353"/>
            <a:ext cx="21844109" cy="2481943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/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E748-02A8-43F1-9F62-3E7480CE9AC5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12256149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ina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P-logomark-red.png">
            <a:extLst>
              <a:ext uri="{FF2B5EF4-FFF2-40B4-BE49-F238E27FC236}">
                <a16:creationId xmlns:a16="http://schemas.microsoft.com/office/drawing/2014/main" xmlns="" id="{EA539B0E-B904-A64A-BE15-82D9A8D2C8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-153184" y="-203200"/>
            <a:ext cx="6379219" cy="637963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45A6447-A340-E541-8898-7616520CF3F5}"/>
              </a:ext>
            </a:extLst>
          </p:cNvPr>
          <p:cNvSpPr txBox="1"/>
          <p:nvPr userDrawn="1"/>
        </p:nvSpPr>
        <p:spPr>
          <a:xfrm>
            <a:off x="12586446" y="11940989"/>
            <a:ext cx="1090555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0" i="0" dirty="0" err="1">
                <a:solidFill>
                  <a:schemeClr val="tx2"/>
                </a:solidFill>
                <a:latin typeface="NovaPoshta Medium" pitchFamily="2" charset="77"/>
              </a:rPr>
              <a:t>Дякуємо</a:t>
            </a:r>
            <a:r>
              <a:rPr lang="ru-RU" sz="6600" b="0" i="0" dirty="0">
                <a:solidFill>
                  <a:schemeClr val="tx2"/>
                </a:solidFill>
                <a:latin typeface="NovaPoshta Medium" pitchFamily="2" charset="77"/>
              </a:rPr>
              <a:t>, що </a:t>
            </a:r>
            <a:r>
              <a:rPr lang="ru-RU" sz="6600" b="0" i="0" dirty="0" err="1">
                <a:solidFill>
                  <a:schemeClr val="tx2"/>
                </a:solidFill>
                <a:latin typeface="NovaPoshta Medium" pitchFamily="2" charset="77"/>
              </a:rPr>
              <a:t>ви</a:t>
            </a:r>
            <a:r>
              <a:rPr lang="ru-RU" sz="6600" b="0" i="0" dirty="0">
                <a:solidFill>
                  <a:schemeClr val="tx2"/>
                </a:solidFill>
                <a:latin typeface="NovaPoshta Medium" pitchFamily="2" charset="77"/>
              </a:rPr>
              <a:t> з нами</a:t>
            </a:r>
            <a:endParaRPr lang="en-US" sz="6600" b="0" i="0" dirty="0">
              <a:solidFill>
                <a:schemeClr val="tx2"/>
              </a:solidFill>
              <a:latin typeface="NovaPoshta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724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ina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655F02BC-9031-9046-B2CB-9BDF0DE089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42506" y="6368636"/>
            <a:ext cx="17297400" cy="978729"/>
          </a:xfrm>
        </p:spPr>
        <p:txBody>
          <a:bodyPr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pPr algn="ctr"/>
            <a:r>
              <a:rPr lang="ru-RU" sz="6600" b="0" i="0" dirty="0" err="1">
                <a:solidFill>
                  <a:schemeClr val="bg1"/>
                </a:solidFill>
                <a:latin typeface="NovaPoshta Medium" pitchFamily="2" charset="77"/>
              </a:rPr>
              <a:t>Дякуємо</a:t>
            </a:r>
            <a:r>
              <a:rPr lang="ru-RU" sz="6600" b="0" i="0" dirty="0">
                <a:solidFill>
                  <a:schemeClr val="bg1"/>
                </a:solidFill>
                <a:latin typeface="NovaPoshta Medium" pitchFamily="2" charset="77"/>
              </a:rPr>
              <a:t>, </a:t>
            </a:r>
            <a:r>
              <a:rPr lang="ru-RU" sz="6600" b="0" i="0" dirty="0" err="1">
                <a:solidFill>
                  <a:schemeClr val="bg1"/>
                </a:solidFill>
                <a:latin typeface="NovaPoshta Medium" pitchFamily="2" charset="77"/>
              </a:rPr>
              <a:t>що</a:t>
            </a:r>
            <a:r>
              <a:rPr lang="ru-RU" sz="6600" b="0" i="0" dirty="0">
                <a:solidFill>
                  <a:schemeClr val="bg1"/>
                </a:solidFill>
                <a:latin typeface="NovaPoshta Medium" pitchFamily="2" charset="77"/>
              </a:rPr>
              <a:t> </a:t>
            </a:r>
            <a:r>
              <a:rPr lang="ru-RU" sz="6600" b="0" i="0" dirty="0" err="1">
                <a:solidFill>
                  <a:schemeClr val="bg1"/>
                </a:solidFill>
                <a:latin typeface="NovaPoshta Medium" pitchFamily="2" charset="77"/>
              </a:rPr>
              <a:t>ви</a:t>
            </a:r>
            <a:r>
              <a:rPr lang="ru-RU" sz="6600" b="0" i="0" dirty="0">
                <a:solidFill>
                  <a:schemeClr val="bg1"/>
                </a:solidFill>
                <a:latin typeface="NovaPoshta Medium" pitchFamily="2" charset="77"/>
              </a:rPr>
              <a:t> з нами</a:t>
            </a:r>
            <a:endParaRPr lang="en-US" sz="6600" b="0" i="0" dirty="0">
              <a:solidFill>
                <a:schemeClr val="bg1"/>
              </a:solidFill>
              <a:latin typeface="NovaPoshta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28349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Title Slide Colo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xfrm>
            <a:off x="11044329" y="1027415"/>
            <a:ext cx="11882760" cy="4018915"/>
          </a:xfrm>
          <a:prstGeom prst="rect">
            <a:avLst/>
          </a:prstGeom>
        </p:spPr>
        <p:txBody>
          <a:bodyPr/>
          <a:lstStyle>
            <a:lvl1pPr>
              <a:defRPr sz="7999" b="1" i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81" name="Shape 81"/>
          <p:cNvSpPr>
            <a:spLocks noGrp="1"/>
          </p:cNvSpPr>
          <p:nvPr>
            <p:ph type="body" sz="quarter" idx="1" hasCustomPrompt="1"/>
          </p:nvPr>
        </p:nvSpPr>
        <p:spPr>
          <a:xfrm>
            <a:off x="11044329" y="3837825"/>
            <a:ext cx="11882760" cy="3934577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000" b="0" i="0"/>
            </a:lvl1pPr>
            <a:lvl2pPr marL="0" indent="457154">
              <a:buSzTx/>
              <a:buFontTx/>
              <a:buNone/>
              <a:defRPr sz="4000"/>
            </a:lvl2pPr>
            <a:lvl3pPr marL="0" indent="914309">
              <a:buSzTx/>
              <a:buFontTx/>
              <a:buNone/>
              <a:defRPr sz="4000"/>
            </a:lvl3pPr>
            <a:lvl4pPr marL="0" indent="1371463">
              <a:buSzTx/>
              <a:buFontTx/>
              <a:buNone/>
              <a:defRPr sz="4000"/>
            </a:lvl4pPr>
            <a:lvl5pPr marL="0" indent="1828617">
              <a:buSzTx/>
              <a:buFontTx/>
              <a:buNone/>
              <a:defRPr sz="4000"/>
            </a:lvl5pPr>
          </a:lstStyle>
          <a:p>
            <a:r>
              <a:rPr dirty="0"/>
              <a:t>Body Level One</a:t>
            </a:r>
          </a:p>
        </p:txBody>
      </p:sp>
      <p:pic>
        <p:nvPicPr>
          <p:cNvPr id="82" name="NP-logomark-re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3184" y="-203200"/>
            <a:ext cx="6379219" cy="6379634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78">
            <a:extLst>
              <a:ext uri="{FF2B5EF4-FFF2-40B4-BE49-F238E27FC236}">
                <a16:creationId xmlns:a16="http://schemas.microsoft.com/office/drawing/2014/main" xmlns="" id="{7E82961B-5F3F-C943-B18B-1BC48CC369D5}"/>
              </a:ext>
            </a:extLst>
          </p:cNvPr>
          <p:cNvSpPr/>
          <p:nvPr userDrawn="1"/>
        </p:nvSpPr>
        <p:spPr>
          <a:xfrm>
            <a:off x="11044329" y="8040360"/>
            <a:ext cx="13338084" cy="5675641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tIns="91433" bIns="91433" anchor="ctr"/>
          <a:lstStyle/>
          <a:p>
            <a:pPr defTabSz="1828617">
              <a:defRPr>
                <a:solidFill>
                  <a:srgbClr val="FFFFFF"/>
                </a:solidFill>
              </a:defRPr>
            </a:pPr>
            <a:endParaRPr sz="3600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1" name="image3.png">
            <a:extLst>
              <a:ext uri="{FF2B5EF4-FFF2-40B4-BE49-F238E27FC236}">
                <a16:creationId xmlns:a16="http://schemas.microsoft.com/office/drawing/2014/main" xmlns="" id="{579693E0-FDBD-2748-8A3E-9A5E64C6F3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1388756" y="8174138"/>
            <a:ext cx="10707476" cy="191603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83">
            <a:extLst>
              <a:ext uri="{FF2B5EF4-FFF2-40B4-BE49-F238E27FC236}">
                <a16:creationId xmlns:a16="http://schemas.microsoft.com/office/drawing/2014/main" xmlns="" id="{DDDBCC36-2A41-1846-83AC-D529AA9DA99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49313" y="12911664"/>
            <a:ext cx="1690687" cy="677106"/>
          </a:xfrm>
          <a:prstGeom prst="rect">
            <a:avLst/>
          </a:prstGeom>
        </p:spPr>
        <p:txBody>
          <a:bodyPr/>
          <a:lstStyle>
            <a:lvl1pPr algn="l">
              <a:defRPr b="0" i="0"/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527159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Title Slide Color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xfrm>
            <a:off x="11044329" y="1027415"/>
            <a:ext cx="11882760" cy="4018915"/>
          </a:xfrm>
          <a:prstGeom prst="rect">
            <a:avLst/>
          </a:prstGeom>
        </p:spPr>
        <p:txBody>
          <a:bodyPr/>
          <a:lstStyle>
            <a:lvl1pPr>
              <a:defRPr sz="7999" b="1" i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81" name="Shape 81"/>
          <p:cNvSpPr>
            <a:spLocks noGrp="1"/>
          </p:cNvSpPr>
          <p:nvPr>
            <p:ph type="body" sz="quarter" idx="1" hasCustomPrompt="1"/>
          </p:nvPr>
        </p:nvSpPr>
        <p:spPr>
          <a:xfrm>
            <a:off x="11044329" y="3837825"/>
            <a:ext cx="11882760" cy="3934577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000" b="0" i="0"/>
            </a:lvl1pPr>
            <a:lvl2pPr marL="0" indent="457154">
              <a:buSzTx/>
              <a:buFontTx/>
              <a:buNone/>
              <a:defRPr sz="4000"/>
            </a:lvl2pPr>
            <a:lvl3pPr marL="0" indent="914309">
              <a:buSzTx/>
              <a:buFontTx/>
              <a:buNone/>
              <a:defRPr sz="4000"/>
            </a:lvl3pPr>
            <a:lvl4pPr marL="0" indent="1371463">
              <a:buSzTx/>
              <a:buFontTx/>
              <a:buNone/>
              <a:defRPr sz="4000"/>
            </a:lvl4pPr>
            <a:lvl5pPr marL="0" indent="1828617">
              <a:buSzTx/>
              <a:buFontTx/>
              <a:buNone/>
              <a:defRPr sz="4000"/>
            </a:lvl5pPr>
          </a:lstStyle>
          <a:p>
            <a:r>
              <a:rPr dirty="0"/>
              <a:t>Body Level One</a:t>
            </a:r>
          </a:p>
        </p:txBody>
      </p:sp>
      <p:pic>
        <p:nvPicPr>
          <p:cNvPr id="82" name="NP-logomark-re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3184" y="-203200"/>
            <a:ext cx="6379219" cy="6379634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78">
            <a:extLst>
              <a:ext uri="{FF2B5EF4-FFF2-40B4-BE49-F238E27FC236}">
                <a16:creationId xmlns:a16="http://schemas.microsoft.com/office/drawing/2014/main" xmlns="" id="{F51F7266-2B2C-844C-9D56-39D1AAAF99AA}"/>
              </a:ext>
            </a:extLst>
          </p:cNvPr>
          <p:cNvSpPr/>
          <p:nvPr userDrawn="1"/>
        </p:nvSpPr>
        <p:spPr>
          <a:xfrm>
            <a:off x="11044329" y="8040360"/>
            <a:ext cx="13338084" cy="5675641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tIns="91433" bIns="91433" anchor="ctr"/>
          <a:lstStyle/>
          <a:p>
            <a:pPr defTabSz="1828617">
              <a:defRPr>
                <a:solidFill>
                  <a:srgbClr val="FFFFFF"/>
                </a:solidFill>
              </a:defRPr>
            </a:pPr>
            <a:endParaRPr sz="3600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1" name="image3.png">
            <a:extLst>
              <a:ext uri="{FF2B5EF4-FFF2-40B4-BE49-F238E27FC236}">
                <a16:creationId xmlns:a16="http://schemas.microsoft.com/office/drawing/2014/main" xmlns="" id="{7B418307-04A0-F04E-995B-FFFA9E6C0F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1388756" y="8174138"/>
            <a:ext cx="10707476" cy="191603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83">
            <a:extLst>
              <a:ext uri="{FF2B5EF4-FFF2-40B4-BE49-F238E27FC236}">
                <a16:creationId xmlns:a16="http://schemas.microsoft.com/office/drawing/2014/main" xmlns="" id="{620DB092-EDCC-1943-AA9E-A7309318A8E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49313" y="12911664"/>
            <a:ext cx="1690687" cy="677106"/>
          </a:xfrm>
          <a:prstGeom prst="rect">
            <a:avLst/>
          </a:prstGeom>
        </p:spPr>
        <p:txBody>
          <a:bodyPr/>
          <a:lstStyle>
            <a:lvl1pPr algn="l">
              <a:defRPr b="0" i="0"/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39292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Image_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xfrm>
            <a:off x="11044329" y="1027415"/>
            <a:ext cx="11882760" cy="4018915"/>
          </a:xfrm>
          <a:prstGeom prst="rect">
            <a:avLst/>
          </a:prstGeom>
        </p:spPr>
        <p:txBody>
          <a:bodyPr/>
          <a:lstStyle>
            <a:lvl1pPr>
              <a:defRPr sz="7999" b="1" i="0">
                <a:solidFill>
                  <a:srgbClr val="DA281C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dirty="0"/>
          </a:p>
        </p:txBody>
      </p:sp>
      <p:sp>
        <p:nvSpPr>
          <p:cNvPr id="20" name="Shape 55">
            <a:extLst>
              <a:ext uri="{FF2B5EF4-FFF2-40B4-BE49-F238E27FC236}">
                <a16:creationId xmlns:a16="http://schemas.microsoft.com/office/drawing/2014/main" xmlns="" id="{C510CEC0-5BD2-F340-810B-3FCC1DBE4E77}"/>
              </a:ext>
            </a:extLst>
          </p:cNvPr>
          <p:cNvSpPr>
            <a:spLocks noGrp="1"/>
          </p:cNvSpPr>
          <p:nvPr>
            <p:ph type="body" sz="quarter" idx="1" hasCustomPrompt="1"/>
          </p:nvPr>
        </p:nvSpPr>
        <p:spPr>
          <a:xfrm>
            <a:off x="11044329" y="3837825"/>
            <a:ext cx="11882760" cy="3934577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000" b="0" i="0"/>
            </a:lvl1pPr>
            <a:lvl2pPr marL="0" indent="457154">
              <a:buSzTx/>
              <a:buFontTx/>
              <a:buNone/>
              <a:defRPr sz="4000"/>
            </a:lvl2pPr>
            <a:lvl3pPr marL="0" indent="914309">
              <a:buSzTx/>
              <a:buFontTx/>
              <a:buNone/>
              <a:defRPr sz="4000"/>
            </a:lvl3pPr>
            <a:lvl4pPr marL="0" indent="1371463">
              <a:buSzTx/>
              <a:buFontTx/>
              <a:buNone/>
              <a:defRPr sz="4000"/>
            </a:lvl4pPr>
            <a:lvl5pPr marL="0" indent="1828617">
              <a:buSzTx/>
              <a:buFontTx/>
              <a:buNone/>
              <a:defRPr sz="4000"/>
            </a:lvl5pPr>
          </a:lstStyle>
          <a:p>
            <a:r>
              <a:rPr dirty="0"/>
              <a:t>Body Level One</a:t>
            </a:r>
          </a:p>
        </p:txBody>
      </p:sp>
      <p:sp>
        <p:nvSpPr>
          <p:cNvPr id="8" name="Shape 78">
            <a:extLst>
              <a:ext uri="{FF2B5EF4-FFF2-40B4-BE49-F238E27FC236}">
                <a16:creationId xmlns:a16="http://schemas.microsoft.com/office/drawing/2014/main" xmlns="" id="{2FFC6CAB-BC3E-0E41-8594-00CF0776FC23}"/>
              </a:ext>
            </a:extLst>
          </p:cNvPr>
          <p:cNvSpPr/>
          <p:nvPr userDrawn="1"/>
        </p:nvSpPr>
        <p:spPr>
          <a:xfrm>
            <a:off x="11044329" y="8040360"/>
            <a:ext cx="13338084" cy="5675641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tIns="91433" bIns="91433" anchor="ctr"/>
          <a:lstStyle/>
          <a:p>
            <a:pPr defTabSz="1828617">
              <a:defRPr>
                <a:solidFill>
                  <a:srgbClr val="FFFFFF"/>
                </a:solidFill>
              </a:defRPr>
            </a:pPr>
            <a:endParaRPr sz="3600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9" name="image3.png">
            <a:extLst>
              <a:ext uri="{FF2B5EF4-FFF2-40B4-BE49-F238E27FC236}">
                <a16:creationId xmlns:a16="http://schemas.microsoft.com/office/drawing/2014/main" xmlns="" id="{E379A661-7228-884C-807C-D690A9579A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1388756" y="8174138"/>
            <a:ext cx="10707476" cy="191603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83">
            <a:extLst>
              <a:ext uri="{FF2B5EF4-FFF2-40B4-BE49-F238E27FC236}">
                <a16:creationId xmlns:a16="http://schemas.microsoft.com/office/drawing/2014/main" xmlns="" id="{42723160-F45B-034C-88AC-B89741B1CCF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49313" y="12911664"/>
            <a:ext cx="1690687" cy="677106"/>
          </a:xfrm>
          <a:prstGeom prst="rect">
            <a:avLst/>
          </a:prstGeom>
        </p:spPr>
        <p:txBody>
          <a:bodyPr/>
          <a:lstStyle>
            <a:lvl1pPr algn="l">
              <a:defRPr b="0" i="0"/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357922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3_Title Slide Colo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xfrm>
            <a:off x="11044329" y="1027415"/>
            <a:ext cx="11882760" cy="4018915"/>
          </a:xfrm>
          <a:prstGeom prst="rect">
            <a:avLst/>
          </a:prstGeom>
        </p:spPr>
        <p:txBody>
          <a:bodyPr/>
          <a:lstStyle>
            <a:lvl1pPr>
              <a:defRPr sz="7999" b="1" i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81" name="Shape 81"/>
          <p:cNvSpPr>
            <a:spLocks noGrp="1"/>
          </p:cNvSpPr>
          <p:nvPr>
            <p:ph type="body" sz="quarter" idx="1" hasCustomPrompt="1"/>
          </p:nvPr>
        </p:nvSpPr>
        <p:spPr>
          <a:xfrm>
            <a:off x="11044329" y="3837825"/>
            <a:ext cx="11882760" cy="3934577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000" b="0" i="0"/>
            </a:lvl1pPr>
            <a:lvl2pPr marL="0" indent="457154">
              <a:buSzTx/>
              <a:buFontTx/>
              <a:buNone/>
              <a:defRPr sz="4000"/>
            </a:lvl2pPr>
            <a:lvl3pPr marL="0" indent="914309">
              <a:buSzTx/>
              <a:buFontTx/>
              <a:buNone/>
              <a:defRPr sz="4000"/>
            </a:lvl3pPr>
            <a:lvl4pPr marL="0" indent="1371463">
              <a:buSzTx/>
              <a:buFontTx/>
              <a:buNone/>
              <a:defRPr sz="4000"/>
            </a:lvl4pPr>
            <a:lvl5pPr marL="0" indent="1828617">
              <a:buSzTx/>
              <a:buFontTx/>
              <a:buNone/>
              <a:defRPr sz="4000"/>
            </a:lvl5pPr>
          </a:lstStyle>
          <a:p>
            <a:r>
              <a:rPr dirty="0"/>
              <a:t>Body Level One</a:t>
            </a:r>
          </a:p>
        </p:txBody>
      </p:sp>
      <p:pic>
        <p:nvPicPr>
          <p:cNvPr id="82" name="NP-logomark-re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3184" y="-203200"/>
            <a:ext cx="6379219" cy="6379634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78">
            <a:extLst>
              <a:ext uri="{FF2B5EF4-FFF2-40B4-BE49-F238E27FC236}">
                <a16:creationId xmlns:a16="http://schemas.microsoft.com/office/drawing/2014/main" xmlns="" id="{40D55C8E-944A-B749-BE2A-DD77694E1118}"/>
              </a:ext>
            </a:extLst>
          </p:cNvPr>
          <p:cNvSpPr/>
          <p:nvPr userDrawn="1"/>
        </p:nvSpPr>
        <p:spPr>
          <a:xfrm>
            <a:off x="11044329" y="8040360"/>
            <a:ext cx="13338084" cy="5675641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tIns="91433" bIns="91433" anchor="ctr"/>
          <a:lstStyle/>
          <a:p>
            <a:pPr defTabSz="1828617">
              <a:defRPr>
                <a:solidFill>
                  <a:srgbClr val="FFFFFF"/>
                </a:solidFill>
              </a:defRPr>
            </a:pPr>
            <a:endParaRPr sz="3600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1" name="image3.png">
            <a:extLst>
              <a:ext uri="{FF2B5EF4-FFF2-40B4-BE49-F238E27FC236}">
                <a16:creationId xmlns:a16="http://schemas.microsoft.com/office/drawing/2014/main" xmlns="" id="{EC2E1B6C-0F70-EE41-BE2F-78B00CB2009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1388756" y="8174138"/>
            <a:ext cx="10707476" cy="191603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83">
            <a:extLst>
              <a:ext uri="{FF2B5EF4-FFF2-40B4-BE49-F238E27FC236}">
                <a16:creationId xmlns:a16="http://schemas.microsoft.com/office/drawing/2014/main" xmlns="" id="{6A592E0A-D999-4245-8335-10E2E3E014C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49313" y="12911664"/>
            <a:ext cx="1690687" cy="677106"/>
          </a:xfrm>
          <a:prstGeom prst="rect">
            <a:avLst/>
          </a:prstGeom>
        </p:spPr>
        <p:txBody>
          <a:bodyPr/>
          <a:lstStyle>
            <a:lvl1pPr algn="l">
              <a:defRPr b="0" i="0"/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443994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4_Title Slide Color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xfrm>
            <a:off x="11044329" y="1027415"/>
            <a:ext cx="11882760" cy="4018915"/>
          </a:xfrm>
          <a:prstGeom prst="rect">
            <a:avLst/>
          </a:prstGeom>
        </p:spPr>
        <p:txBody>
          <a:bodyPr/>
          <a:lstStyle>
            <a:lvl1pPr>
              <a:defRPr sz="7999" b="1" i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81" name="Shape 81"/>
          <p:cNvSpPr>
            <a:spLocks noGrp="1"/>
          </p:cNvSpPr>
          <p:nvPr>
            <p:ph type="body" sz="quarter" idx="1" hasCustomPrompt="1"/>
          </p:nvPr>
        </p:nvSpPr>
        <p:spPr>
          <a:xfrm>
            <a:off x="11044329" y="3837825"/>
            <a:ext cx="11882760" cy="3934577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000" b="0" i="0"/>
            </a:lvl1pPr>
            <a:lvl2pPr marL="0" indent="457154">
              <a:buSzTx/>
              <a:buFontTx/>
              <a:buNone/>
              <a:defRPr sz="4000"/>
            </a:lvl2pPr>
            <a:lvl3pPr marL="0" indent="914309">
              <a:buSzTx/>
              <a:buFontTx/>
              <a:buNone/>
              <a:defRPr sz="4000"/>
            </a:lvl3pPr>
            <a:lvl4pPr marL="0" indent="1371463">
              <a:buSzTx/>
              <a:buFontTx/>
              <a:buNone/>
              <a:defRPr sz="4000"/>
            </a:lvl4pPr>
            <a:lvl5pPr marL="0" indent="1828617">
              <a:buSzTx/>
              <a:buFontTx/>
              <a:buNone/>
              <a:defRPr sz="4000"/>
            </a:lvl5pPr>
          </a:lstStyle>
          <a:p>
            <a:r>
              <a:rPr dirty="0"/>
              <a:t>Body Level One</a:t>
            </a:r>
          </a:p>
        </p:txBody>
      </p:sp>
      <p:pic>
        <p:nvPicPr>
          <p:cNvPr id="82" name="NP-logomark-re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3184" y="-203200"/>
            <a:ext cx="6379219" cy="6379634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78">
            <a:extLst>
              <a:ext uri="{FF2B5EF4-FFF2-40B4-BE49-F238E27FC236}">
                <a16:creationId xmlns:a16="http://schemas.microsoft.com/office/drawing/2014/main" xmlns="" id="{EFD37F98-24B5-7743-BBA2-F7962C41D9E8}"/>
              </a:ext>
            </a:extLst>
          </p:cNvPr>
          <p:cNvSpPr/>
          <p:nvPr userDrawn="1"/>
        </p:nvSpPr>
        <p:spPr>
          <a:xfrm>
            <a:off x="11044329" y="8040360"/>
            <a:ext cx="13338084" cy="5675641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tIns="91433" bIns="91433" anchor="ctr"/>
          <a:lstStyle/>
          <a:p>
            <a:pPr defTabSz="1828617">
              <a:defRPr>
                <a:solidFill>
                  <a:srgbClr val="FFFFFF"/>
                </a:solidFill>
              </a:defRPr>
            </a:pPr>
            <a:endParaRPr sz="3600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1" name="image3.png">
            <a:extLst>
              <a:ext uri="{FF2B5EF4-FFF2-40B4-BE49-F238E27FC236}">
                <a16:creationId xmlns:a16="http://schemas.microsoft.com/office/drawing/2014/main" xmlns="" id="{ED7E6761-193C-B749-A85A-45FA156CCF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1388756" y="8174138"/>
            <a:ext cx="10707476" cy="191603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83">
            <a:extLst>
              <a:ext uri="{FF2B5EF4-FFF2-40B4-BE49-F238E27FC236}">
                <a16:creationId xmlns:a16="http://schemas.microsoft.com/office/drawing/2014/main" xmlns="" id="{4718D8B8-2422-F64E-93EA-22CEDFB187D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49313" y="12911664"/>
            <a:ext cx="1690687" cy="677106"/>
          </a:xfrm>
          <a:prstGeom prst="rect">
            <a:avLst/>
          </a:prstGeom>
        </p:spPr>
        <p:txBody>
          <a:bodyPr/>
          <a:lstStyle>
            <a:lvl1pPr algn="l">
              <a:defRPr b="0" i="0"/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850180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5_Title Slide Colo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xfrm>
            <a:off x="11044329" y="1027415"/>
            <a:ext cx="11882760" cy="4018915"/>
          </a:xfrm>
          <a:prstGeom prst="rect">
            <a:avLst/>
          </a:prstGeom>
        </p:spPr>
        <p:txBody>
          <a:bodyPr/>
          <a:lstStyle>
            <a:lvl1pPr>
              <a:defRPr sz="7999" b="1" i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81" name="Shape 81"/>
          <p:cNvSpPr>
            <a:spLocks noGrp="1"/>
          </p:cNvSpPr>
          <p:nvPr>
            <p:ph type="body" sz="quarter" idx="1" hasCustomPrompt="1"/>
          </p:nvPr>
        </p:nvSpPr>
        <p:spPr>
          <a:xfrm>
            <a:off x="11044329" y="3837825"/>
            <a:ext cx="11882760" cy="3934577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000" b="0" i="0"/>
            </a:lvl1pPr>
            <a:lvl2pPr marL="0" indent="457154">
              <a:buSzTx/>
              <a:buFontTx/>
              <a:buNone/>
              <a:defRPr sz="4000"/>
            </a:lvl2pPr>
            <a:lvl3pPr marL="0" indent="914309">
              <a:buSzTx/>
              <a:buFontTx/>
              <a:buNone/>
              <a:defRPr sz="4000"/>
            </a:lvl3pPr>
            <a:lvl4pPr marL="0" indent="1371463">
              <a:buSzTx/>
              <a:buFontTx/>
              <a:buNone/>
              <a:defRPr sz="4000"/>
            </a:lvl4pPr>
            <a:lvl5pPr marL="0" indent="1828617">
              <a:buSzTx/>
              <a:buFontTx/>
              <a:buNone/>
              <a:defRPr sz="4000"/>
            </a:lvl5pPr>
          </a:lstStyle>
          <a:p>
            <a:r>
              <a:rPr dirty="0"/>
              <a:t>Body Level One</a:t>
            </a:r>
          </a:p>
        </p:txBody>
      </p:sp>
      <p:pic>
        <p:nvPicPr>
          <p:cNvPr id="82" name="NP-logomark-re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3184" y="-203200"/>
            <a:ext cx="6379219" cy="6379634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78">
            <a:extLst>
              <a:ext uri="{FF2B5EF4-FFF2-40B4-BE49-F238E27FC236}">
                <a16:creationId xmlns:a16="http://schemas.microsoft.com/office/drawing/2014/main" xmlns="" id="{DFA8121F-C1FF-EF45-98C1-EC67D75A6F8F}"/>
              </a:ext>
            </a:extLst>
          </p:cNvPr>
          <p:cNvSpPr/>
          <p:nvPr userDrawn="1"/>
        </p:nvSpPr>
        <p:spPr>
          <a:xfrm>
            <a:off x="11044329" y="8040360"/>
            <a:ext cx="13338084" cy="5675641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tIns="91433" bIns="91433" anchor="ctr"/>
          <a:lstStyle/>
          <a:p>
            <a:pPr defTabSz="1828617">
              <a:defRPr>
                <a:solidFill>
                  <a:srgbClr val="FFFFFF"/>
                </a:solidFill>
              </a:defRPr>
            </a:pPr>
            <a:endParaRPr sz="3600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1" name="image3.png">
            <a:extLst>
              <a:ext uri="{FF2B5EF4-FFF2-40B4-BE49-F238E27FC236}">
                <a16:creationId xmlns:a16="http://schemas.microsoft.com/office/drawing/2014/main" xmlns="" id="{24BE7FA9-0F07-E942-B065-6804045A94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1388756" y="8174138"/>
            <a:ext cx="10707476" cy="191603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83">
            <a:extLst>
              <a:ext uri="{FF2B5EF4-FFF2-40B4-BE49-F238E27FC236}">
                <a16:creationId xmlns:a16="http://schemas.microsoft.com/office/drawing/2014/main" xmlns="" id="{CCB1DF74-FEF8-7640-9544-A7E821887CD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49313" y="12911664"/>
            <a:ext cx="1690687" cy="677106"/>
          </a:xfrm>
          <a:prstGeom prst="rect">
            <a:avLst/>
          </a:prstGeom>
        </p:spPr>
        <p:txBody>
          <a:bodyPr/>
          <a:lstStyle>
            <a:lvl1pPr algn="l">
              <a:defRPr b="0" i="0"/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806923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6_Title Slide Color">
    <p:bg>
      <p:bgPr>
        <a:solidFill>
          <a:srgbClr val="BDD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xfrm>
            <a:off x="11044329" y="1027415"/>
            <a:ext cx="11882760" cy="4018915"/>
          </a:xfrm>
          <a:prstGeom prst="rect">
            <a:avLst/>
          </a:prstGeom>
        </p:spPr>
        <p:txBody>
          <a:bodyPr/>
          <a:lstStyle>
            <a:lvl1pPr>
              <a:defRPr sz="7999" b="1" i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81" name="Shape 81"/>
          <p:cNvSpPr>
            <a:spLocks noGrp="1"/>
          </p:cNvSpPr>
          <p:nvPr>
            <p:ph type="body" sz="quarter" idx="1" hasCustomPrompt="1"/>
          </p:nvPr>
        </p:nvSpPr>
        <p:spPr>
          <a:xfrm>
            <a:off x="11044329" y="3837825"/>
            <a:ext cx="11882760" cy="3934577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000" b="0" i="0"/>
            </a:lvl1pPr>
            <a:lvl2pPr marL="0" indent="457154">
              <a:buSzTx/>
              <a:buFontTx/>
              <a:buNone/>
              <a:defRPr sz="4000"/>
            </a:lvl2pPr>
            <a:lvl3pPr marL="0" indent="914309">
              <a:buSzTx/>
              <a:buFontTx/>
              <a:buNone/>
              <a:defRPr sz="4000"/>
            </a:lvl3pPr>
            <a:lvl4pPr marL="0" indent="1371463">
              <a:buSzTx/>
              <a:buFontTx/>
              <a:buNone/>
              <a:defRPr sz="4000"/>
            </a:lvl4pPr>
            <a:lvl5pPr marL="0" indent="1828617">
              <a:buSzTx/>
              <a:buFontTx/>
              <a:buNone/>
              <a:defRPr sz="4000"/>
            </a:lvl5pPr>
          </a:lstStyle>
          <a:p>
            <a:r>
              <a:rPr dirty="0"/>
              <a:t>Body Level One</a:t>
            </a:r>
          </a:p>
        </p:txBody>
      </p:sp>
      <p:pic>
        <p:nvPicPr>
          <p:cNvPr id="82" name="NP-logomark-re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3184" y="-203200"/>
            <a:ext cx="6379219" cy="6379634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78">
            <a:extLst>
              <a:ext uri="{FF2B5EF4-FFF2-40B4-BE49-F238E27FC236}">
                <a16:creationId xmlns:a16="http://schemas.microsoft.com/office/drawing/2014/main" xmlns="" id="{DEC7841E-1491-DD44-97BD-DC48F80BE75D}"/>
              </a:ext>
            </a:extLst>
          </p:cNvPr>
          <p:cNvSpPr/>
          <p:nvPr userDrawn="1"/>
        </p:nvSpPr>
        <p:spPr>
          <a:xfrm>
            <a:off x="11044329" y="8040360"/>
            <a:ext cx="13338084" cy="5675641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tIns="91433" bIns="91433" anchor="ctr"/>
          <a:lstStyle/>
          <a:p>
            <a:pPr defTabSz="1828617">
              <a:defRPr>
                <a:solidFill>
                  <a:srgbClr val="FFFFFF"/>
                </a:solidFill>
              </a:defRPr>
            </a:pPr>
            <a:endParaRPr sz="3600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1" name="image3.png">
            <a:extLst>
              <a:ext uri="{FF2B5EF4-FFF2-40B4-BE49-F238E27FC236}">
                <a16:creationId xmlns:a16="http://schemas.microsoft.com/office/drawing/2014/main" xmlns="" id="{2BEA6F40-4A10-FC44-B74A-B25EA521D4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1388756" y="8174138"/>
            <a:ext cx="10707476" cy="191603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83">
            <a:extLst>
              <a:ext uri="{FF2B5EF4-FFF2-40B4-BE49-F238E27FC236}">
                <a16:creationId xmlns:a16="http://schemas.microsoft.com/office/drawing/2014/main" xmlns="" id="{CD012960-DEE9-8347-9C4C-E66CA38D896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49313" y="12911664"/>
            <a:ext cx="1690687" cy="677106"/>
          </a:xfrm>
          <a:prstGeom prst="rect">
            <a:avLst/>
          </a:prstGeom>
        </p:spPr>
        <p:txBody>
          <a:bodyPr/>
          <a:lstStyle>
            <a:lvl1pPr algn="l">
              <a:defRPr b="0" i="0"/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812260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7_Title Slide Re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xfrm>
            <a:off x="11044329" y="1027415"/>
            <a:ext cx="11882760" cy="4018915"/>
          </a:xfrm>
          <a:prstGeom prst="rect">
            <a:avLst/>
          </a:prstGeom>
        </p:spPr>
        <p:txBody>
          <a:bodyPr/>
          <a:lstStyle>
            <a:lvl1pPr>
              <a:defRPr sz="7999" b="1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81" name="Shape 81"/>
          <p:cNvSpPr>
            <a:spLocks noGrp="1"/>
          </p:cNvSpPr>
          <p:nvPr>
            <p:ph type="body" sz="quarter" idx="1" hasCustomPrompt="1"/>
          </p:nvPr>
        </p:nvSpPr>
        <p:spPr>
          <a:xfrm>
            <a:off x="11044329" y="3837825"/>
            <a:ext cx="11882760" cy="3934577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000" b="0" i="0">
                <a:solidFill>
                  <a:schemeClr val="bg1"/>
                </a:solidFill>
              </a:defRPr>
            </a:lvl1pPr>
            <a:lvl2pPr marL="0" indent="457154">
              <a:buSzTx/>
              <a:buFontTx/>
              <a:buNone/>
              <a:defRPr sz="4000"/>
            </a:lvl2pPr>
            <a:lvl3pPr marL="0" indent="914309">
              <a:buSzTx/>
              <a:buFontTx/>
              <a:buNone/>
              <a:defRPr sz="4000"/>
            </a:lvl3pPr>
            <a:lvl4pPr marL="0" indent="1371463">
              <a:buSzTx/>
              <a:buFontTx/>
              <a:buNone/>
              <a:defRPr sz="4000"/>
            </a:lvl4pPr>
            <a:lvl5pPr marL="0" indent="1828617">
              <a:buSzTx/>
              <a:buFontTx/>
              <a:buNone/>
              <a:defRPr sz="4000"/>
            </a:lvl5pPr>
          </a:lstStyle>
          <a:p>
            <a:r>
              <a:rPr dirty="0"/>
              <a:t>Body Level One</a:t>
            </a:r>
          </a:p>
        </p:txBody>
      </p:sp>
      <p:pic>
        <p:nvPicPr>
          <p:cNvPr id="10" name="image4.pdf">
            <a:extLst>
              <a:ext uri="{FF2B5EF4-FFF2-40B4-BE49-F238E27FC236}">
                <a16:creationId xmlns:a16="http://schemas.microsoft.com/office/drawing/2014/main" xmlns="" id="{FA754D6A-C5BA-F143-A8F6-734978A42D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1057851" y="1027414"/>
            <a:ext cx="3960342" cy="3960341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hape 92">
            <a:extLst>
              <a:ext uri="{FF2B5EF4-FFF2-40B4-BE49-F238E27FC236}">
                <a16:creationId xmlns:a16="http://schemas.microsoft.com/office/drawing/2014/main" xmlns="" id="{E5007B5C-C897-3C4A-8D39-456BB16226A2}"/>
              </a:ext>
            </a:extLst>
          </p:cNvPr>
          <p:cNvSpPr/>
          <p:nvPr userDrawn="1"/>
        </p:nvSpPr>
        <p:spPr>
          <a:xfrm>
            <a:off x="11045048" y="8040359"/>
            <a:ext cx="13338952" cy="56756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>
                <a:solidFill>
                  <a:srgbClr val="FFFFFF"/>
                </a:solidFill>
              </a:defRPr>
            </a:pPr>
            <a:endParaRPr sz="3600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2" name="image5.png">
            <a:extLst>
              <a:ext uri="{FF2B5EF4-FFF2-40B4-BE49-F238E27FC236}">
                <a16:creationId xmlns:a16="http://schemas.microsoft.com/office/drawing/2014/main" xmlns="" id="{D5842F0F-AF5D-6B4F-A045-CC4AD8DC91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1429253" y="8158302"/>
            <a:ext cx="10708173" cy="1916029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83">
            <a:extLst>
              <a:ext uri="{FF2B5EF4-FFF2-40B4-BE49-F238E27FC236}">
                <a16:creationId xmlns:a16="http://schemas.microsoft.com/office/drawing/2014/main" xmlns="" id="{E6FD9C50-0513-824F-B4A7-21F63274B31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49313" y="12911664"/>
            <a:ext cx="1690687" cy="677106"/>
          </a:xfrm>
          <a:prstGeom prst="rect">
            <a:avLst/>
          </a:prstGeom>
        </p:spPr>
        <p:txBody>
          <a:bodyPr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893882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and Content Gray">
    <p:bg>
      <p:bgPr>
        <a:solidFill>
          <a:srgbClr val="F2F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17" name="Shape 21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218" name="Shape 21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948629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and Content Colo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06" name="Shape 30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307" name="Shape 30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20390696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2_Title and Content Color">
    <p:bg>
      <p:bgPr>
        <a:solidFill>
          <a:srgbClr val="BDD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06" name="Shape 30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307" name="Shape 30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00407928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3_Title and Content Colo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06" name="Shape 30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307" name="Shape 30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45615892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_Title and Content Colo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06" name="Shape 30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307" name="Shape 30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6338868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Image_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 userDrawn="1"/>
        </p:nvSpPr>
        <p:spPr>
          <a:xfrm>
            <a:off x="10065926" y="0"/>
            <a:ext cx="14316487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3" bIns="91433" anchor="ctr"/>
          <a:lstStyle/>
          <a:p>
            <a:pPr defTabSz="1828617">
              <a:defRPr>
                <a:solidFill>
                  <a:srgbClr val="FFFFFF"/>
                </a:solidFill>
              </a:defRPr>
            </a:pPr>
            <a:endParaRPr sz="3600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2" name="Shape 122"/>
          <p:cNvSpPr>
            <a:spLocks noGrp="1"/>
          </p:cNvSpPr>
          <p:nvPr>
            <p:ph type="title"/>
          </p:nvPr>
        </p:nvSpPr>
        <p:spPr>
          <a:xfrm>
            <a:off x="11044329" y="1027415"/>
            <a:ext cx="11882760" cy="4018915"/>
          </a:xfrm>
          <a:prstGeom prst="rect">
            <a:avLst/>
          </a:prstGeom>
        </p:spPr>
        <p:txBody>
          <a:bodyPr/>
          <a:lstStyle>
            <a:lvl1pPr>
              <a:defRPr sz="7999" b="1" i="0"/>
            </a:lvl1pPr>
          </a:lstStyle>
          <a:p>
            <a:r>
              <a:rPr lang="ru-RU" smtClean="0"/>
              <a:t>Образец заголовка</a:t>
            </a:r>
            <a:endParaRPr dirty="0"/>
          </a:p>
        </p:txBody>
      </p:sp>
      <p:pic>
        <p:nvPicPr>
          <p:cNvPr id="125" name="NP-logomark-re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53184" y="-203200"/>
            <a:ext cx="6379219" cy="6379634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hape 55">
            <a:extLst>
              <a:ext uri="{FF2B5EF4-FFF2-40B4-BE49-F238E27FC236}">
                <a16:creationId xmlns:a16="http://schemas.microsoft.com/office/drawing/2014/main" xmlns="" id="{609CCEE7-4BE0-3F4D-ADE2-7BAC1D251796}"/>
              </a:ext>
            </a:extLst>
          </p:cNvPr>
          <p:cNvSpPr>
            <a:spLocks noGrp="1"/>
          </p:cNvSpPr>
          <p:nvPr>
            <p:ph type="body" sz="quarter" idx="1" hasCustomPrompt="1"/>
          </p:nvPr>
        </p:nvSpPr>
        <p:spPr>
          <a:xfrm>
            <a:off x="11044329" y="3837825"/>
            <a:ext cx="11882760" cy="3934577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000" b="0" i="0"/>
            </a:lvl1pPr>
            <a:lvl2pPr marL="0" indent="457154">
              <a:buSzTx/>
              <a:buFontTx/>
              <a:buNone/>
              <a:defRPr sz="4000"/>
            </a:lvl2pPr>
            <a:lvl3pPr marL="0" indent="914309">
              <a:buSzTx/>
              <a:buFontTx/>
              <a:buNone/>
              <a:defRPr sz="4000"/>
            </a:lvl3pPr>
            <a:lvl4pPr marL="0" indent="1371463">
              <a:buSzTx/>
              <a:buFontTx/>
              <a:buNone/>
              <a:defRPr sz="4000"/>
            </a:lvl4pPr>
            <a:lvl5pPr marL="0" indent="1828617">
              <a:buSzTx/>
              <a:buFontTx/>
              <a:buNone/>
              <a:defRPr sz="4000"/>
            </a:lvl5pPr>
          </a:lstStyle>
          <a:p>
            <a:r>
              <a:rPr dirty="0"/>
              <a:t>Body Level One</a:t>
            </a:r>
          </a:p>
        </p:txBody>
      </p:sp>
      <p:sp>
        <p:nvSpPr>
          <p:cNvPr id="12" name="Shape 78">
            <a:extLst>
              <a:ext uri="{FF2B5EF4-FFF2-40B4-BE49-F238E27FC236}">
                <a16:creationId xmlns:a16="http://schemas.microsoft.com/office/drawing/2014/main" xmlns="" id="{0C886788-AE17-DD47-9A9E-497CD47C6014}"/>
              </a:ext>
            </a:extLst>
          </p:cNvPr>
          <p:cNvSpPr/>
          <p:nvPr userDrawn="1"/>
        </p:nvSpPr>
        <p:spPr>
          <a:xfrm>
            <a:off x="11044329" y="8040360"/>
            <a:ext cx="13338084" cy="5675641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tIns="91433" bIns="91433" anchor="ctr"/>
          <a:lstStyle/>
          <a:p>
            <a:pPr defTabSz="1828617">
              <a:defRPr>
                <a:solidFill>
                  <a:srgbClr val="FFFFFF"/>
                </a:solidFill>
              </a:defRPr>
            </a:pPr>
            <a:endParaRPr sz="3600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3" name="image3.png">
            <a:extLst>
              <a:ext uri="{FF2B5EF4-FFF2-40B4-BE49-F238E27FC236}">
                <a16:creationId xmlns:a16="http://schemas.microsoft.com/office/drawing/2014/main" xmlns="" id="{29290E35-9327-7341-BACE-CB4DFBB3BC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1388756" y="8174138"/>
            <a:ext cx="10707476" cy="191603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83">
            <a:extLst>
              <a:ext uri="{FF2B5EF4-FFF2-40B4-BE49-F238E27FC236}">
                <a16:creationId xmlns:a16="http://schemas.microsoft.com/office/drawing/2014/main" xmlns="" id="{01159084-1D52-3C4B-A714-18269BA0775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49313" y="12911664"/>
            <a:ext cx="1690687" cy="677106"/>
          </a:xfrm>
          <a:prstGeom prst="rect">
            <a:avLst/>
          </a:prstGeom>
        </p:spPr>
        <p:txBody>
          <a:bodyPr/>
          <a:lstStyle>
            <a:lvl1pPr algn="l">
              <a:defRPr b="0" i="0"/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182501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_Title and Content Color">
    <p:bg>
      <p:bgPr>
        <a:solidFill>
          <a:srgbClr val="F1E7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06" name="Shape 30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307" name="Shape 30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34190371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6_Title and Content Color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06" name="Shape 30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307" name="Shape 30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3336235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7_Title and Content Color">
    <p:bg>
      <p:bgPr>
        <a:solidFill>
          <a:srgbClr val="F1E5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06" name="Shape 30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307" name="Shape 30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82435525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8_Title and Content Colo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06" name="Shape 30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307" name="Shape 30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84339784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9_Title and Content Color"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06" name="Shape 30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307" name="Shape 30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3196647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Title and List Colo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>
            <a:spLocks noGrp="1"/>
          </p:cNvSpPr>
          <p:nvPr>
            <p:ph type="title" hasCustomPrompt="1"/>
          </p:nvPr>
        </p:nvSpPr>
        <p:spPr>
          <a:xfrm>
            <a:off x="652689" y="1007307"/>
            <a:ext cx="10472336" cy="11296017"/>
          </a:xfrm>
          <a:prstGeom prst="rect">
            <a:avLst/>
          </a:prstGeom>
        </p:spPr>
        <p:txBody>
          <a:bodyPr anchor="ctr" anchorCtr="0"/>
          <a:lstStyle>
            <a:lvl1pPr>
              <a:defRPr b="0" i="0">
                <a:latin typeface="NovaPoshta Medium" pitchFamily="2" charset="77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74" name="Shape 274"/>
          <p:cNvSpPr>
            <a:spLocks noGrp="1"/>
          </p:cNvSpPr>
          <p:nvPr>
            <p:ph type="body" sz="half" idx="1" hasCustomPrompt="1"/>
          </p:nvPr>
        </p:nvSpPr>
        <p:spPr>
          <a:xfrm>
            <a:off x="11904355" y="1007307"/>
            <a:ext cx="11589116" cy="11296017"/>
          </a:xfrm>
          <a:prstGeom prst="rect">
            <a:avLst/>
          </a:prstGeom>
        </p:spPr>
        <p:txBody>
          <a:bodyPr anchor="ctr" anchorCtr="0"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275" name="Shape 2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Asset 3@2x.png">
            <a:extLst>
              <a:ext uri="{FF2B5EF4-FFF2-40B4-BE49-F238E27FC236}">
                <a16:creationId xmlns:a16="http://schemas.microsoft.com/office/drawing/2014/main" xmlns="" id="{56EFA6EB-40A9-BC45-9860-1EFB79D755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/>
          </a:blip>
          <a:srcRect r="4870" b="8127"/>
          <a:stretch/>
        </p:blipFill>
        <p:spPr>
          <a:xfrm>
            <a:off x="19139377" y="12689237"/>
            <a:ext cx="5243037" cy="10267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4880644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Title and List Colo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/>
          <p:nvPr/>
        </p:nvSpPr>
        <p:spPr>
          <a:xfrm>
            <a:off x="9217556" y="1221778"/>
            <a:ext cx="15164857" cy="12494221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tIns="91433" bIns="91433" anchor="ctr"/>
          <a:lstStyle/>
          <a:p>
            <a:pPr algn="l" defTabSz="1828617"/>
            <a:endParaRPr sz="3600" dirty="0">
              <a:solidFill>
                <a:srgbClr val="8FE2B0">
                  <a:hueOff val="-8607637"/>
                  <a:satOff val="-58437"/>
                  <a:lumOff val="-72378"/>
                </a:srgbClr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73" name="Shape 273"/>
          <p:cNvSpPr>
            <a:spLocks noGrp="1"/>
          </p:cNvSpPr>
          <p:nvPr>
            <p:ph type="title"/>
          </p:nvPr>
        </p:nvSpPr>
        <p:spPr>
          <a:xfrm>
            <a:off x="876244" y="1986947"/>
            <a:ext cx="8448125" cy="1031637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NovaPoshta Medium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274" name="Shape 274"/>
          <p:cNvSpPr>
            <a:spLocks noGrp="1"/>
          </p:cNvSpPr>
          <p:nvPr>
            <p:ph type="body" sz="half" idx="1"/>
          </p:nvPr>
        </p:nvSpPr>
        <p:spPr>
          <a:xfrm>
            <a:off x="10193019" y="1986947"/>
            <a:ext cx="11195306" cy="10316377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275" name="Shape 2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Asset 3@2x.png">
            <a:extLst>
              <a:ext uri="{FF2B5EF4-FFF2-40B4-BE49-F238E27FC236}">
                <a16:creationId xmlns:a16="http://schemas.microsoft.com/office/drawing/2014/main" xmlns="" id="{48743DD6-A531-BC44-9004-B7A149237D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/>
          </a:blip>
          <a:srcRect r="4870" b="8127"/>
          <a:stretch/>
        </p:blipFill>
        <p:spPr>
          <a:xfrm>
            <a:off x="19139377" y="12689237"/>
            <a:ext cx="5243037" cy="10267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31505236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fographic and Picture"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4E73541-1AD6-A04E-98CA-1149F75D6438}"/>
              </a:ext>
            </a:extLst>
          </p:cNvPr>
          <p:cNvSpPr/>
          <p:nvPr userDrawn="1"/>
        </p:nvSpPr>
        <p:spPr>
          <a:xfrm>
            <a:off x="1600097" y="1297673"/>
            <a:ext cx="22782316" cy="12418327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3" tIns="91433" rIns="91433" bIns="91433" numCol="1" spcCol="38100" rtlCol="0" anchor="ctr">
            <a:spAutoFit/>
          </a:bodyPr>
          <a:lstStyle/>
          <a:p>
            <a:pPr marL="0" marR="0" indent="0" algn="l" defTabSz="182861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accent2">
                  <a:hueOff val="-8607637"/>
                  <a:satOff val="-58437"/>
                  <a:lumOff val="-72378"/>
                </a:schemeClr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43" name="Shape 24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244" name="Shape 244"/>
          <p:cNvSpPr>
            <a:spLocks noGrp="1"/>
          </p:cNvSpPr>
          <p:nvPr>
            <p:ph type="body" idx="1" hasCustomPrompt="1"/>
          </p:nvPr>
        </p:nvSpPr>
        <p:spPr>
          <a:xfrm>
            <a:off x="2529101" y="4040036"/>
            <a:ext cx="5380715" cy="22352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598" b="0" i="0">
                <a:solidFill>
                  <a:srgbClr val="DA281C"/>
                </a:solidFill>
                <a:latin typeface="NovaPoshta Medium" pitchFamily="2" charset="77"/>
                <a:cs typeface="+mj-cs"/>
              </a:defRPr>
            </a:lvl1pPr>
          </a:lstStyle>
          <a:p>
            <a:r>
              <a:rPr lang="en-US" dirty="0"/>
              <a:t>50%</a:t>
            </a:r>
            <a:endParaRPr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5E9EE3C-313B-5041-856C-41BD0C4206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02115" y="2814638"/>
            <a:ext cx="15580298" cy="10901362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Shape 244">
            <a:extLst>
              <a:ext uri="{FF2B5EF4-FFF2-40B4-BE49-F238E27FC236}">
                <a16:creationId xmlns:a16="http://schemas.microsoft.com/office/drawing/2014/main" xmlns="" id="{0582D5E0-2ED3-3649-B1C6-EAD9BCD36891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2529101" y="6445042"/>
            <a:ext cx="5380715" cy="9956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0" i="0">
                <a:solidFill>
                  <a:schemeClr val="tx1"/>
                </a:solidFill>
                <a:cs typeface="+mj-cs"/>
              </a:defRPr>
            </a:lvl1pPr>
          </a:lstStyle>
          <a:p>
            <a:r>
              <a:rPr lang="en-US" dirty="0"/>
              <a:t>Body text</a:t>
            </a:r>
            <a:endParaRPr dirty="0"/>
          </a:p>
        </p:txBody>
      </p:sp>
      <p:sp>
        <p:nvSpPr>
          <p:cNvPr id="11" name="Shape 244">
            <a:extLst>
              <a:ext uri="{FF2B5EF4-FFF2-40B4-BE49-F238E27FC236}">
                <a16:creationId xmlns:a16="http://schemas.microsoft.com/office/drawing/2014/main" xmlns="" id="{64D979CD-2EC1-CF41-A9F1-9951491A2DEB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2529101" y="8450674"/>
            <a:ext cx="5380715" cy="22352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598" b="0" i="0">
                <a:solidFill>
                  <a:srgbClr val="DA281C"/>
                </a:solidFill>
                <a:latin typeface="NovaPoshta Medium" pitchFamily="2" charset="77"/>
                <a:cs typeface="+mj-cs"/>
              </a:defRPr>
            </a:lvl1pPr>
          </a:lstStyle>
          <a:p>
            <a:r>
              <a:rPr lang="en-US" dirty="0"/>
              <a:t>50%</a:t>
            </a:r>
            <a:endParaRPr dirty="0"/>
          </a:p>
        </p:txBody>
      </p:sp>
      <p:sp>
        <p:nvSpPr>
          <p:cNvPr id="12" name="Shape 244">
            <a:extLst>
              <a:ext uri="{FF2B5EF4-FFF2-40B4-BE49-F238E27FC236}">
                <a16:creationId xmlns:a16="http://schemas.microsoft.com/office/drawing/2014/main" xmlns="" id="{A9B7B172-AB36-CF4C-B0C7-F6333F90024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2529101" y="10855680"/>
            <a:ext cx="5380715" cy="9956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0" i="0">
                <a:solidFill>
                  <a:schemeClr val="tx1"/>
                </a:solidFill>
                <a:cs typeface="+mj-cs"/>
              </a:defRPr>
            </a:lvl1pPr>
          </a:lstStyle>
          <a:p>
            <a:r>
              <a:rPr lang="en-US" dirty="0"/>
              <a:t>Body text</a:t>
            </a:r>
            <a:endParaRPr dirty="0"/>
          </a:p>
        </p:txBody>
      </p:sp>
      <p:pic>
        <p:nvPicPr>
          <p:cNvPr id="13" name="Asset 3@2x.png">
            <a:extLst>
              <a:ext uri="{FF2B5EF4-FFF2-40B4-BE49-F238E27FC236}">
                <a16:creationId xmlns:a16="http://schemas.microsoft.com/office/drawing/2014/main" xmlns="" id="{E903511B-BAD1-844D-9F5C-E90359A392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/>
          </a:blip>
          <a:srcRect r="4870" b="8127"/>
          <a:stretch/>
        </p:blipFill>
        <p:spPr>
          <a:xfrm>
            <a:off x="19139377" y="12689237"/>
            <a:ext cx="5243037" cy="10267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35740733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Colo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>
            <a:spLocks noGrp="1"/>
          </p:cNvSpPr>
          <p:nvPr>
            <p:ph type="title"/>
          </p:nvPr>
        </p:nvSpPr>
        <p:spPr>
          <a:xfrm>
            <a:off x="876243" y="730251"/>
            <a:ext cx="22645803" cy="1121411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37" name="Shape 3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Asset 3@2x.png">
            <a:extLst>
              <a:ext uri="{FF2B5EF4-FFF2-40B4-BE49-F238E27FC236}">
                <a16:creationId xmlns:a16="http://schemas.microsoft.com/office/drawing/2014/main" xmlns="" id="{30B60E1F-3E6E-DC4A-ABE2-60BF57DD2F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/>
          </a:blip>
          <a:srcRect r="4870" b="8127"/>
          <a:stretch/>
        </p:blipFill>
        <p:spPr>
          <a:xfrm>
            <a:off x="19139377" y="12689237"/>
            <a:ext cx="5243037" cy="10267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2046793666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1621">
          <p15:clr>
            <a:srgbClr val="FBAE40"/>
          </p15:clr>
        </p15:guide>
        <p15:guide id="2" pos="535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E748-02A8-43F1-9F62-3E7480CE9AC5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2132242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and Content 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ru-RU" smtClean="0"/>
              <a:t>Образец заголовка</a:t>
            </a:r>
            <a:endParaRPr dirty="0"/>
          </a:p>
        </p:txBody>
      </p:sp>
      <p:sp>
        <p:nvSpPr>
          <p:cNvPr id="306" name="Shape 30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307" name="Shape 30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1555348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 Colo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833595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Title and Content Logoma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15" name="Shape 31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316" name="Shape 3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17" name="Asset 4@2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378546" y="12721695"/>
            <a:ext cx="1052617" cy="105268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11739595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lank Logoma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17" name="Asset 4@2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378546" y="12721695"/>
            <a:ext cx="1052617" cy="105268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13497640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/>
          </p:cNvSpPr>
          <p:nvPr>
            <p:ph type="title"/>
          </p:nvPr>
        </p:nvSpPr>
        <p:spPr>
          <a:xfrm>
            <a:off x="3047802" y="2244726"/>
            <a:ext cx="18286810" cy="4018915"/>
          </a:xfrm>
          <a:prstGeom prst="rect">
            <a:avLst/>
          </a:prstGeom>
        </p:spPr>
        <p:txBody>
          <a:bodyPr anchor="b"/>
          <a:lstStyle>
            <a:lvl1pPr algn="ctr">
              <a:defRPr sz="7999" b="1" i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63" name="Shape 163"/>
          <p:cNvSpPr>
            <a:spLocks noGrp="1"/>
          </p:cNvSpPr>
          <p:nvPr>
            <p:ph type="body" sz="quarter" idx="1" hasCustomPrompt="1"/>
          </p:nvPr>
        </p:nvSpPr>
        <p:spPr>
          <a:xfrm>
            <a:off x="3047802" y="6906897"/>
            <a:ext cx="18286810" cy="3311525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4000" b="0" i="0"/>
            </a:lvl1pPr>
            <a:lvl2pPr marL="0" indent="457154" algn="ctr">
              <a:buSzTx/>
              <a:buFontTx/>
              <a:buNone/>
              <a:defRPr sz="4000"/>
            </a:lvl2pPr>
            <a:lvl3pPr marL="0" indent="914309" algn="ctr">
              <a:buSzTx/>
              <a:buFontTx/>
              <a:buNone/>
              <a:defRPr sz="4000"/>
            </a:lvl3pPr>
            <a:lvl4pPr marL="0" indent="1371463" algn="ctr">
              <a:buSzTx/>
              <a:buFontTx/>
              <a:buNone/>
              <a:defRPr sz="4000"/>
            </a:lvl4pPr>
            <a:lvl5pPr marL="0" indent="1828617" algn="ctr">
              <a:buSzTx/>
              <a:buFontTx/>
              <a:buNone/>
              <a:defRPr sz="4000"/>
            </a:lvl5pPr>
          </a:lstStyle>
          <a:p>
            <a:r>
              <a:rPr dirty="0"/>
              <a:t>Body Level One</a:t>
            </a:r>
          </a:p>
        </p:txBody>
      </p:sp>
      <p:sp>
        <p:nvSpPr>
          <p:cNvPr id="164" name="Shape 164"/>
          <p:cNvSpPr>
            <a:spLocks noGrp="1"/>
          </p:cNvSpPr>
          <p:nvPr>
            <p:ph type="sldNum" sz="quarter" idx="2"/>
          </p:nvPr>
        </p:nvSpPr>
        <p:spPr>
          <a:xfrm>
            <a:off x="23341377" y="331408"/>
            <a:ext cx="779330" cy="677106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083073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9314" y="2536825"/>
            <a:ext cx="21844110" cy="5562146"/>
          </a:xfrm>
          <a:prstGeom prst="rect">
            <a:avLst/>
          </a:prstGeom>
        </p:spPr>
        <p:txBody>
          <a:bodyPr anchor="b"/>
          <a:lstStyle>
            <a:lvl1pPr>
              <a:defRPr sz="11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9313" y="8386353"/>
            <a:ext cx="21844109" cy="2481943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/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E748-02A8-43F1-9F62-3E7480CE9AC5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16002976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9314" y="2536825"/>
            <a:ext cx="21844110" cy="5562146"/>
          </a:xfrm>
          <a:prstGeom prst="rect">
            <a:avLst/>
          </a:prstGeom>
        </p:spPr>
        <p:txBody>
          <a:bodyPr anchor="b"/>
          <a:lstStyle>
            <a:lvl1pPr>
              <a:defRPr sz="11999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9313" y="8386353"/>
            <a:ext cx="21844109" cy="2481943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/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E748-02A8-43F1-9F62-3E7480CE9AC5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17138783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ina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P-logomark-red.png">
            <a:extLst>
              <a:ext uri="{FF2B5EF4-FFF2-40B4-BE49-F238E27FC236}">
                <a16:creationId xmlns:a16="http://schemas.microsoft.com/office/drawing/2014/main" xmlns="" id="{EA539B0E-B904-A64A-BE15-82D9A8D2C8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-153184" y="-203200"/>
            <a:ext cx="6379219" cy="637963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45A6447-A340-E541-8898-7616520CF3F5}"/>
              </a:ext>
            </a:extLst>
          </p:cNvPr>
          <p:cNvSpPr txBox="1"/>
          <p:nvPr userDrawn="1"/>
        </p:nvSpPr>
        <p:spPr>
          <a:xfrm>
            <a:off x="12586446" y="11940989"/>
            <a:ext cx="1090555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0" i="0" dirty="0" err="1">
                <a:solidFill>
                  <a:schemeClr val="tx2"/>
                </a:solidFill>
                <a:latin typeface="NovaPoshta Medium" pitchFamily="2" charset="77"/>
              </a:rPr>
              <a:t>Дякуємо</a:t>
            </a:r>
            <a:r>
              <a:rPr lang="ru-RU" sz="6600" b="0" i="0" dirty="0">
                <a:solidFill>
                  <a:schemeClr val="tx2"/>
                </a:solidFill>
                <a:latin typeface="NovaPoshta Medium" pitchFamily="2" charset="77"/>
              </a:rPr>
              <a:t>, що </a:t>
            </a:r>
            <a:r>
              <a:rPr lang="ru-RU" sz="6600" b="0" i="0" dirty="0" err="1">
                <a:solidFill>
                  <a:schemeClr val="tx2"/>
                </a:solidFill>
                <a:latin typeface="NovaPoshta Medium" pitchFamily="2" charset="77"/>
              </a:rPr>
              <a:t>ви</a:t>
            </a:r>
            <a:r>
              <a:rPr lang="ru-RU" sz="6600" b="0" i="0" dirty="0">
                <a:solidFill>
                  <a:schemeClr val="tx2"/>
                </a:solidFill>
                <a:latin typeface="NovaPoshta Medium" pitchFamily="2" charset="77"/>
              </a:rPr>
              <a:t> з нами</a:t>
            </a:r>
            <a:endParaRPr lang="en-US" sz="6600" b="0" i="0" dirty="0">
              <a:solidFill>
                <a:schemeClr val="tx2"/>
              </a:solidFill>
              <a:latin typeface="NovaPoshta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0277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ina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655F02BC-9031-9046-B2CB-9BDF0DE089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42506" y="6368636"/>
            <a:ext cx="17297400" cy="978729"/>
          </a:xfrm>
        </p:spPr>
        <p:txBody>
          <a:bodyPr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pPr algn="ctr"/>
            <a:r>
              <a:rPr lang="ru-RU" sz="6600" b="0" i="0" dirty="0" err="1">
                <a:solidFill>
                  <a:schemeClr val="bg1"/>
                </a:solidFill>
                <a:latin typeface="NovaPoshta Medium" pitchFamily="2" charset="77"/>
              </a:rPr>
              <a:t>Дякуємо</a:t>
            </a:r>
            <a:r>
              <a:rPr lang="ru-RU" sz="6600" b="0" i="0" dirty="0">
                <a:solidFill>
                  <a:schemeClr val="bg1"/>
                </a:solidFill>
                <a:latin typeface="NovaPoshta Medium" pitchFamily="2" charset="77"/>
              </a:rPr>
              <a:t>, </a:t>
            </a:r>
            <a:r>
              <a:rPr lang="ru-RU" sz="6600" b="0" i="0" dirty="0" err="1">
                <a:solidFill>
                  <a:schemeClr val="bg1"/>
                </a:solidFill>
                <a:latin typeface="NovaPoshta Medium" pitchFamily="2" charset="77"/>
              </a:rPr>
              <a:t>що</a:t>
            </a:r>
            <a:r>
              <a:rPr lang="ru-RU" sz="6600" b="0" i="0" dirty="0">
                <a:solidFill>
                  <a:schemeClr val="bg1"/>
                </a:solidFill>
                <a:latin typeface="NovaPoshta Medium" pitchFamily="2" charset="77"/>
              </a:rPr>
              <a:t> </a:t>
            </a:r>
            <a:r>
              <a:rPr lang="ru-RU" sz="6600" b="0" i="0" dirty="0" err="1">
                <a:solidFill>
                  <a:schemeClr val="bg1"/>
                </a:solidFill>
                <a:latin typeface="NovaPoshta Medium" pitchFamily="2" charset="77"/>
              </a:rPr>
              <a:t>ви</a:t>
            </a:r>
            <a:r>
              <a:rPr lang="ru-RU" sz="6600" b="0" i="0" dirty="0">
                <a:solidFill>
                  <a:schemeClr val="bg1"/>
                </a:solidFill>
                <a:latin typeface="NovaPoshta Medium" pitchFamily="2" charset="77"/>
              </a:rPr>
              <a:t> з нами</a:t>
            </a:r>
            <a:endParaRPr lang="en-US" sz="6600" b="0" i="0" dirty="0">
              <a:solidFill>
                <a:schemeClr val="bg1"/>
              </a:solidFill>
              <a:latin typeface="NovaPoshta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9814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and Content Gray">
    <p:bg>
      <p:bgPr>
        <a:solidFill>
          <a:srgbClr val="F2F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ru-RU" smtClean="0"/>
              <a:t>Образец заголовка</a:t>
            </a:r>
            <a:endParaRPr dirty="0"/>
          </a:p>
        </p:txBody>
      </p:sp>
      <p:sp>
        <p:nvSpPr>
          <p:cNvPr id="217" name="Shape 21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218" name="Shape 21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06236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ext and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>
            <a:spLocks noGrp="1"/>
          </p:cNvSpPr>
          <p:nvPr>
            <p:ph type="pic" sz="half" idx="13"/>
          </p:nvPr>
        </p:nvSpPr>
        <p:spPr>
          <a:xfrm>
            <a:off x="12000719" y="2565400"/>
            <a:ext cx="12381694" cy="11150600"/>
          </a:xfrm>
          <a:prstGeom prst="rect">
            <a:avLst/>
          </a:prstGeom>
        </p:spPr>
        <p:txBody>
          <a:bodyPr tIns="45719" bIns="45719">
            <a:noAutofit/>
          </a:bodyPr>
          <a:lstStyle>
            <a:lvl1pPr>
              <a:defRPr b="0" i="0"/>
            </a:lvl1pPr>
          </a:lstStyle>
          <a:p>
            <a:r>
              <a:rPr lang="ru-RU" dirty="0" smtClean="0"/>
              <a:t>Вставка рисунка</a:t>
            </a:r>
            <a:endParaRPr dirty="0"/>
          </a:p>
        </p:txBody>
      </p:sp>
      <p:sp>
        <p:nvSpPr>
          <p:cNvPr id="335" name="Shape 335"/>
          <p:cNvSpPr>
            <a:spLocks noGrp="1"/>
          </p:cNvSpPr>
          <p:nvPr>
            <p:ph type="title"/>
          </p:nvPr>
        </p:nvSpPr>
        <p:spPr>
          <a:xfrm>
            <a:off x="876243" y="730251"/>
            <a:ext cx="22645803" cy="1121411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ru-RU" smtClean="0"/>
              <a:t>Образец заголовка</a:t>
            </a:r>
            <a:endParaRPr dirty="0"/>
          </a:p>
        </p:txBody>
      </p:sp>
      <p:sp>
        <p:nvSpPr>
          <p:cNvPr id="336" name="Shape 336"/>
          <p:cNvSpPr>
            <a:spLocks noGrp="1"/>
          </p:cNvSpPr>
          <p:nvPr>
            <p:ph type="body" sz="half" idx="1"/>
          </p:nvPr>
        </p:nvSpPr>
        <p:spPr>
          <a:xfrm>
            <a:off x="876243" y="2566685"/>
            <a:ext cx="10804457" cy="10324562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337" name="Shape 3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Asset 3@2x.png">
            <a:extLst>
              <a:ext uri="{FF2B5EF4-FFF2-40B4-BE49-F238E27FC236}">
                <a16:creationId xmlns:a16="http://schemas.microsoft.com/office/drawing/2014/main" xmlns="" id="{30B60E1F-3E6E-DC4A-ABE2-60BF57DD2F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/>
          </a:blip>
          <a:srcRect r="4870" b="8127"/>
          <a:stretch/>
        </p:blipFill>
        <p:spPr>
          <a:xfrm>
            <a:off x="19139377" y="12689237"/>
            <a:ext cx="5243037" cy="10267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1185894896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1621">
          <p15:clr>
            <a:srgbClr val="FBAE40"/>
          </p15:clr>
        </p15:guide>
        <p15:guide id="2" pos="53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>
            <a:spLocks noGrp="1"/>
          </p:cNvSpPr>
          <p:nvPr>
            <p:ph type="pic" idx="13"/>
          </p:nvPr>
        </p:nvSpPr>
        <p:spPr>
          <a:xfrm>
            <a:off x="10251344" y="-1"/>
            <a:ext cx="14131069" cy="13716001"/>
          </a:xfrm>
          <a:prstGeom prst="rect">
            <a:avLst/>
          </a:prstGeom>
        </p:spPr>
        <p:txBody>
          <a:bodyPr tIns="45719" bIns="45719">
            <a:noAutofit/>
          </a:bodyPr>
          <a:lstStyle>
            <a:lvl1pPr>
              <a:defRPr b="0" i="0"/>
            </a:lvl1pPr>
          </a:lstStyle>
          <a:p>
            <a:r>
              <a:rPr lang="ru-RU" dirty="0" smtClean="0"/>
              <a:t>Вставка рисунка</a:t>
            </a:r>
            <a:endParaRPr dirty="0"/>
          </a:p>
        </p:txBody>
      </p:sp>
      <p:sp>
        <p:nvSpPr>
          <p:cNvPr id="381" name="Shape 381"/>
          <p:cNvSpPr>
            <a:spLocks noGrp="1"/>
          </p:cNvSpPr>
          <p:nvPr>
            <p:ph type="title"/>
          </p:nvPr>
        </p:nvSpPr>
        <p:spPr>
          <a:xfrm>
            <a:off x="876243" y="730250"/>
            <a:ext cx="8667186" cy="2958346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ru-RU" smtClean="0"/>
              <a:t>Образец заголовка</a:t>
            </a:r>
            <a:endParaRPr dirty="0"/>
          </a:p>
        </p:txBody>
      </p:sp>
      <p:sp>
        <p:nvSpPr>
          <p:cNvPr id="382" name="Shape 382"/>
          <p:cNvSpPr>
            <a:spLocks noGrp="1"/>
          </p:cNvSpPr>
          <p:nvPr>
            <p:ph type="body" sz="half" idx="1"/>
          </p:nvPr>
        </p:nvSpPr>
        <p:spPr>
          <a:xfrm>
            <a:off x="876243" y="3715516"/>
            <a:ext cx="8667186" cy="802246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3200" b="0" i="0"/>
            </a:lvl1pPr>
            <a:lvl2pPr marL="0" indent="457154">
              <a:buSzTx/>
              <a:buFontTx/>
              <a:buNone/>
              <a:defRPr sz="3200" b="0" i="0"/>
            </a:lvl2pPr>
            <a:lvl3pPr marL="0" indent="914309">
              <a:buSzTx/>
              <a:buFontTx/>
              <a:buNone/>
              <a:defRPr sz="3200" b="0" i="0"/>
            </a:lvl3pPr>
            <a:lvl4pPr marL="0" indent="1371463">
              <a:buSzTx/>
              <a:buFontTx/>
              <a:buNone/>
              <a:defRPr sz="3200" b="0" i="0"/>
            </a:lvl4pPr>
            <a:lvl5pPr marL="0" indent="1828617">
              <a:buSzTx/>
              <a:buFontTx/>
              <a:buNone/>
              <a:defRPr sz="3200" b="0" i="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pic>
        <p:nvPicPr>
          <p:cNvPr id="7" name="Asset 3@2x.png">
            <a:extLst>
              <a:ext uri="{FF2B5EF4-FFF2-40B4-BE49-F238E27FC236}">
                <a16:creationId xmlns:a16="http://schemas.microsoft.com/office/drawing/2014/main" xmlns="" id="{EEA3482F-1603-324D-9A7F-7C8FB8519B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/>
          </a:blip>
          <a:srcRect r="4870" b="8127"/>
          <a:stretch/>
        </p:blipFill>
        <p:spPr>
          <a:xfrm>
            <a:off x="19139377" y="12689237"/>
            <a:ext cx="5243037" cy="10267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344695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Title and Li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>
            <a:spLocks noGrp="1"/>
          </p:cNvSpPr>
          <p:nvPr>
            <p:ph type="title" hasCustomPrompt="1"/>
          </p:nvPr>
        </p:nvSpPr>
        <p:spPr>
          <a:xfrm>
            <a:off x="652689" y="1007307"/>
            <a:ext cx="10472336" cy="11296017"/>
          </a:xfrm>
          <a:prstGeom prst="rect">
            <a:avLst/>
          </a:prstGeom>
        </p:spPr>
        <p:txBody>
          <a:bodyPr anchor="ctr" anchorCtr="0"/>
          <a:lstStyle>
            <a:lvl1pPr>
              <a:defRPr b="1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74" name="Shape 274"/>
          <p:cNvSpPr>
            <a:spLocks noGrp="1"/>
          </p:cNvSpPr>
          <p:nvPr>
            <p:ph type="body" sz="half" idx="1" hasCustomPrompt="1"/>
          </p:nvPr>
        </p:nvSpPr>
        <p:spPr>
          <a:xfrm>
            <a:off x="11904355" y="1007307"/>
            <a:ext cx="11589116" cy="11296017"/>
          </a:xfrm>
          <a:prstGeom prst="rect">
            <a:avLst/>
          </a:prstGeom>
        </p:spPr>
        <p:txBody>
          <a:bodyPr anchor="ctr" anchorCtr="0"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275" name="Shape 2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Asset 3@2x.png">
            <a:extLst>
              <a:ext uri="{FF2B5EF4-FFF2-40B4-BE49-F238E27FC236}">
                <a16:creationId xmlns:a16="http://schemas.microsoft.com/office/drawing/2014/main" xmlns="" id="{56EFA6EB-40A9-BC45-9860-1EFB79D755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/>
          </a:blip>
          <a:srcRect r="4870" b="8127"/>
          <a:stretch/>
        </p:blipFill>
        <p:spPr>
          <a:xfrm>
            <a:off x="19139377" y="12689237"/>
            <a:ext cx="5243037" cy="10267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3881544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slideLayout" Target="../slideLayouts/slideLayout56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Relationship Id="rId30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9793" y="2566685"/>
            <a:ext cx="21827807" cy="939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707600" y="410667"/>
            <a:ext cx="137883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>
                <a:solidFill>
                  <a:srgbClr val="DA281C"/>
                </a:solidFill>
                <a:latin typeface="NovaPoshta" pitchFamily="2" charset="77"/>
              </a:defRPr>
            </a:lvl1pPr>
          </a:lstStyle>
          <a:p>
            <a:pPr defTabSz="1943649"/>
            <a:fld id="{86CB4B4D-7CA3-9044-876B-883B54F8677D}" type="slidenum">
              <a:rPr lang="ru-RU" smtClean="0"/>
              <a:pPr defTabSz="1943649"/>
              <a:t>‹#›</a:t>
            </a:fld>
            <a:endParaRPr lang="ru-RU" dirty="0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xmlns="" id="{8423B4F5-07C7-1B4E-8B7E-EBCC671AF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243" y="724491"/>
            <a:ext cx="21831357" cy="9787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8" name="Asset 3@2x.png">
            <a:extLst>
              <a:ext uri="{FF2B5EF4-FFF2-40B4-BE49-F238E27FC236}">
                <a16:creationId xmlns:a16="http://schemas.microsoft.com/office/drawing/2014/main" xmlns="" id="{1AE13788-84CB-F84E-9492-1DAA1DDB52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>
            <a:extLst/>
          </a:blip>
          <a:srcRect r="4870" b="8127"/>
          <a:stretch/>
        </p:blipFill>
        <p:spPr>
          <a:xfrm>
            <a:off x="19140623" y="12689237"/>
            <a:ext cx="5243378" cy="10267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122538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2" r:id="rId2"/>
    <p:sldLayoutId id="2147483711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730" r:id="rId21"/>
    <p:sldLayoutId id="2147483731" r:id="rId22"/>
    <p:sldLayoutId id="2147483732" r:id="rId23"/>
    <p:sldLayoutId id="2147483733" r:id="rId24"/>
    <p:sldLayoutId id="2147483734" r:id="rId25"/>
    <p:sldLayoutId id="2147483754" r:id="rId26"/>
    <p:sldLayoutId id="2147483755" r:id="rId27"/>
  </p:sldLayoutIdLst>
  <p:hf hdr="0" ftr="0" dt="0"/>
  <p:txStyles>
    <p:titleStyle>
      <a:lvl1pPr marL="0" marR="0" indent="0" algn="l" defTabSz="1828709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6400" b="1" kern="1200">
          <a:solidFill>
            <a:srgbClr val="DA281C"/>
          </a:solidFill>
          <a:latin typeface="NovaPoshta" pitchFamily="2" charset="77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3800"/>
        </a:spcBef>
        <a:buSzPct val="80000"/>
        <a:buFont typeface="Wingdings" pitchFamily="2" charset="2"/>
        <a:buChar char="§"/>
        <a:defRPr sz="5600" kern="1200">
          <a:solidFill>
            <a:schemeClr val="tx1"/>
          </a:solidFill>
          <a:latin typeface="NovaPoshta" pitchFamily="2" charset="77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3800"/>
        </a:spcBef>
        <a:buSzPct val="80000"/>
        <a:buFont typeface="Wingdings" pitchFamily="2" charset="2"/>
        <a:buChar char="§"/>
        <a:defRPr sz="5600" kern="1200">
          <a:solidFill>
            <a:schemeClr val="tx1"/>
          </a:solidFill>
          <a:latin typeface="NovaPoshta" pitchFamily="2" charset="77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3800"/>
        </a:spcBef>
        <a:buSzPct val="80000"/>
        <a:buFont typeface="Wingdings" pitchFamily="2" charset="2"/>
        <a:buChar char="§"/>
        <a:defRPr sz="5600" kern="1200">
          <a:solidFill>
            <a:schemeClr val="tx1"/>
          </a:solidFill>
          <a:latin typeface="NovaPoshta" pitchFamily="2" charset="77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3800"/>
        </a:spcBef>
        <a:buSzPct val="80000"/>
        <a:buFont typeface="Wingdings" pitchFamily="2" charset="2"/>
        <a:buChar char="§"/>
        <a:defRPr sz="5600" kern="1200">
          <a:solidFill>
            <a:schemeClr val="tx1"/>
          </a:solidFill>
          <a:latin typeface="NovaPoshta" pitchFamily="2" charset="77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3800"/>
        </a:spcBef>
        <a:buSzPct val="80000"/>
        <a:buFont typeface="Wingdings" pitchFamily="2" charset="2"/>
        <a:buChar char="§"/>
        <a:defRPr sz="5600" kern="1200">
          <a:solidFill>
            <a:schemeClr val="tx1"/>
          </a:solidFill>
          <a:latin typeface="NovaPoshta" pitchFamily="2" charset="77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1598">
          <p15:clr>
            <a:srgbClr val="F26B43"/>
          </p15:clr>
        </p15:guide>
        <p15:guide id="2" pos="535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9793" y="2566685"/>
            <a:ext cx="21954807" cy="939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34600" y="410667"/>
            <a:ext cx="125183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>
                <a:solidFill>
                  <a:srgbClr val="DA281C"/>
                </a:solidFill>
                <a:latin typeface="NovaPoshta" pitchFamily="2" charset="77"/>
              </a:defRPr>
            </a:lvl1pPr>
          </a:lstStyle>
          <a:p>
            <a:pPr defTabSz="1943649"/>
            <a:fld id="{86CB4B4D-7CA3-9044-876B-883B54F8677D}" type="slidenum">
              <a:rPr lang="ru-RU" smtClean="0"/>
              <a:pPr defTabSz="1943649"/>
              <a:t>‹#›</a:t>
            </a:fld>
            <a:endParaRPr lang="ru-RU" dirty="0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xmlns="" id="{8423B4F5-07C7-1B4E-8B7E-EBCC671AF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243" y="724491"/>
            <a:ext cx="21958357" cy="9787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8" name="Asset 3@2x.png">
            <a:extLst>
              <a:ext uri="{FF2B5EF4-FFF2-40B4-BE49-F238E27FC236}">
                <a16:creationId xmlns:a16="http://schemas.microsoft.com/office/drawing/2014/main" xmlns="" id="{1AE13788-84CB-F84E-9492-1DAA1DDB52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>
            <a:extLst/>
          </a:blip>
          <a:srcRect r="4870" b="8127"/>
          <a:stretch/>
        </p:blipFill>
        <p:spPr>
          <a:xfrm>
            <a:off x="19140623" y="12689237"/>
            <a:ext cx="5243378" cy="10267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2878996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689" r:id="rId8"/>
    <p:sldLayoutId id="2147483684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  <p:sldLayoutId id="2147483750" r:id="rId17"/>
    <p:sldLayoutId id="2147483696" r:id="rId18"/>
    <p:sldLayoutId id="2147483697" r:id="rId19"/>
    <p:sldLayoutId id="2147483690" r:id="rId20"/>
    <p:sldLayoutId id="2147483698" r:id="rId21"/>
    <p:sldLayoutId id="2147483679" r:id="rId22"/>
    <p:sldLayoutId id="2147483705" r:id="rId23"/>
    <p:sldLayoutId id="2147483703" r:id="rId24"/>
    <p:sldLayoutId id="2147483704" r:id="rId25"/>
    <p:sldLayoutId id="2147483706" r:id="rId26"/>
    <p:sldLayoutId id="2147483753" r:id="rId27"/>
    <p:sldLayoutId id="2147483675" r:id="rId28"/>
    <p:sldLayoutId id="2147483751" r:id="rId29"/>
    <p:sldLayoutId id="2147483752" r:id="rId30"/>
  </p:sldLayoutIdLst>
  <p:hf hdr="0" ftr="0" dt="0"/>
  <p:txStyles>
    <p:titleStyle>
      <a:lvl1pPr marL="0" marR="0" indent="0" algn="l" defTabSz="1828709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6400" b="1" kern="1200">
          <a:solidFill>
            <a:srgbClr val="DA281C"/>
          </a:solidFill>
          <a:latin typeface="NovaPoshta" pitchFamily="2" charset="77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3800"/>
        </a:spcBef>
        <a:buSzPct val="80000"/>
        <a:buFont typeface="Wingdings" pitchFamily="2" charset="2"/>
        <a:buChar char="§"/>
        <a:defRPr sz="5600" kern="1200">
          <a:solidFill>
            <a:schemeClr val="tx1"/>
          </a:solidFill>
          <a:latin typeface="NovaPoshta" pitchFamily="2" charset="77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3800"/>
        </a:spcBef>
        <a:buSzPct val="80000"/>
        <a:buFont typeface="Wingdings" pitchFamily="2" charset="2"/>
        <a:buChar char="§"/>
        <a:defRPr sz="5600" kern="1200">
          <a:solidFill>
            <a:schemeClr val="tx1"/>
          </a:solidFill>
          <a:latin typeface="NovaPoshta" pitchFamily="2" charset="77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3800"/>
        </a:spcBef>
        <a:buSzPct val="80000"/>
        <a:buFont typeface="Wingdings" pitchFamily="2" charset="2"/>
        <a:buChar char="§"/>
        <a:defRPr sz="5600" kern="1200">
          <a:solidFill>
            <a:schemeClr val="tx1"/>
          </a:solidFill>
          <a:latin typeface="NovaPoshta" pitchFamily="2" charset="77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3800"/>
        </a:spcBef>
        <a:buSzPct val="80000"/>
        <a:buFont typeface="Wingdings" pitchFamily="2" charset="2"/>
        <a:buChar char="§"/>
        <a:defRPr sz="5600" kern="1200">
          <a:solidFill>
            <a:schemeClr val="tx1"/>
          </a:solidFill>
          <a:latin typeface="NovaPoshta" pitchFamily="2" charset="77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3800"/>
        </a:spcBef>
        <a:buSzPct val="80000"/>
        <a:buFont typeface="Wingdings" pitchFamily="2" charset="2"/>
        <a:buChar char="§"/>
        <a:defRPr sz="5600" kern="1200">
          <a:solidFill>
            <a:schemeClr val="tx1"/>
          </a:solidFill>
          <a:latin typeface="NovaPoshta" pitchFamily="2" charset="77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1598">
          <p15:clr>
            <a:srgbClr val="F26B43"/>
          </p15:clr>
        </p15:guide>
        <p15:guide id="2" pos="53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5" Type="http://schemas.microsoft.com/office/2007/relationships/hdphoto" Target="../media/hdphoto4.wdp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7003D6-92D0-3D43-BE7C-C20C65FEB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5892" y="1547445"/>
            <a:ext cx="13286521" cy="546881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uk-UA" sz="9600" dirty="0" smtClean="0">
                <a:solidFill>
                  <a:schemeClr val="tx1"/>
                </a:solidFill>
              </a:rPr>
              <a:t>Інновації</a:t>
            </a:r>
            <a:br>
              <a:rPr lang="uk-UA" sz="9600" dirty="0" smtClean="0">
                <a:solidFill>
                  <a:schemeClr val="tx1"/>
                </a:solidFill>
              </a:rPr>
            </a:br>
            <a:r>
              <a:rPr lang="uk-UA" sz="9600" dirty="0" smtClean="0">
                <a:solidFill>
                  <a:schemeClr val="tx1"/>
                </a:solidFill>
              </a:rPr>
              <a:t>та їх правовий захист</a:t>
            </a:r>
            <a:br>
              <a:rPr lang="uk-UA" sz="9600" dirty="0" smtClean="0">
                <a:solidFill>
                  <a:schemeClr val="tx1"/>
                </a:solidFill>
              </a:rPr>
            </a:br>
            <a:endParaRPr lang="en-US" sz="9600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482754" y="12737813"/>
            <a:ext cx="123482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dirty="0">
                <a:solidFill>
                  <a:schemeClr val="bg1"/>
                </a:solidFill>
                <a:latin typeface="NovaPoshta" panose="00000500000000000000" pitchFamily="50" charset="-52"/>
              </a:rPr>
              <a:t>Внукова Анна, юрист </a:t>
            </a:r>
            <a:r>
              <a:rPr lang="uk-UA" sz="3600" dirty="0" smtClean="0">
                <a:solidFill>
                  <a:schemeClr val="bg1"/>
                </a:solidFill>
                <a:latin typeface="NovaPoshta" panose="00000500000000000000" pitchFamily="50" charset="-52"/>
              </a:rPr>
              <a:t>ТОВ </a:t>
            </a:r>
            <a:r>
              <a:rPr lang="uk-UA" sz="3600" dirty="0">
                <a:solidFill>
                  <a:schemeClr val="bg1"/>
                </a:solidFill>
                <a:latin typeface="NovaPoshta" panose="00000500000000000000" pitchFamily="50" charset="-52"/>
              </a:rPr>
              <a:t>«Нова </a:t>
            </a:r>
            <a:r>
              <a:rPr lang="uk-UA" sz="3600" dirty="0" smtClean="0">
                <a:solidFill>
                  <a:schemeClr val="bg1"/>
                </a:solidFill>
                <a:latin typeface="NovaPoshta" panose="00000500000000000000" pitchFamily="50" charset="-52"/>
              </a:rPr>
              <a:t>пошта - Центр»</a:t>
            </a:r>
            <a:endParaRPr lang="uk-UA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15894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6041" r="-329"/>
          <a:stretch/>
        </p:blipFill>
        <p:spPr>
          <a:xfrm>
            <a:off x="874643" y="2839934"/>
            <a:ext cx="11236570" cy="6928339"/>
          </a:xfrm>
          <a:prstGeom prst="rect">
            <a:avLst/>
          </a:prstGeom>
          <a:effectLst>
            <a:reflection stA="28000" endPos="39000" dist="304800" dir="5400000" sy="-100000" algn="bl" rotWithShape="0"/>
          </a:effectLst>
        </p:spPr>
      </p:pic>
      <p:pic>
        <p:nvPicPr>
          <p:cNvPr id="15364" name="Picture 4" descr="Олексій Тараненко, «Нова пошта»: про дронів, роботів, автономні відділення та майбутнє доставк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578" t="7398" r="5279" b="15418"/>
          <a:stretch/>
        </p:blipFill>
        <p:spPr bwMode="auto">
          <a:xfrm>
            <a:off x="12236598" y="2839934"/>
            <a:ext cx="11653121" cy="6907496"/>
          </a:xfrm>
          <a:prstGeom prst="rect">
            <a:avLst/>
          </a:prstGeom>
          <a:noFill/>
          <a:effectLst>
            <a:reflection stA="28000" endPos="36000" dist="3175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74643" y="987965"/>
            <a:ext cx="193137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5400" b="1" dirty="0" smtClean="0">
                <a:solidFill>
                  <a:srgbClr val="C00000"/>
                </a:solidFill>
                <a:latin typeface="NovaPoshta" panose="00000500000000000000" pitchFamily="50" charset="-52"/>
              </a:rPr>
              <a:t>Інновації заради швидкості</a:t>
            </a:r>
            <a:endParaRPr lang="uk-UA" sz="5000" b="1" dirty="0" smtClean="0">
              <a:latin typeface="NovaPoshta" panose="000005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524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385646" y="1562948"/>
            <a:ext cx="9944100" cy="11172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800" b="1" dirty="0" smtClean="0">
                <a:latin typeface="NovaPoshta" panose="00000500000000000000" pitchFamily="50" charset="-52"/>
              </a:rPr>
              <a:t>Корисна модель </a:t>
            </a:r>
            <a:r>
              <a:rPr lang="uk-UA" sz="4800" dirty="0" smtClean="0">
                <a:latin typeface="NovaPoshta" panose="00000500000000000000" pitchFamily="50" charset="-52"/>
              </a:rPr>
              <a:t>може бути видана на пристрій</a:t>
            </a:r>
            <a:r>
              <a:rPr lang="ru-RU" sz="4800" dirty="0" smtClean="0">
                <a:latin typeface="NovaPoshta" panose="00000500000000000000" pitchFamily="50" charset="-52"/>
              </a:rPr>
              <a:t> </a:t>
            </a:r>
            <a:r>
              <a:rPr lang="en-US" sz="4800" dirty="0" smtClean="0">
                <a:latin typeface="NovaPoshta" panose="00000500000000000000" pitchFamily="50" charset="-52"/>
              </a:rPr>
              <a:t>/ </a:t>
            </a:r>
            <a:r>
              <a:rPr lang="uk-UA" sz="4800" dirty="0" smtClean="0">
                <a:latin typeface="NovaPoshta" panose="00000500000000000000" pitchFamily="50" charset="-52"/>
              </a:rPr>
              <a:t>процес, який є новим та промислово придатним.</a:t>
            </a:r>
          </a:p>
          <a:p>
            <a:pPr marL="571500" indent="-571500">
              <a:buFontTx/>
              <a:buChar char="-"/>
            </a:pPr>
            <a:endParaRPr lang="uk-UA" sz="4800" b="1" dirty="0" smtClean="0">
              <a:latin typeface="NovaPoshta" panose="00000500000000000000" pitchFamily="50" charset="-52"/>
            </a:endParaRPr>
          </a:p>
          <a:p>
            <a:r>
              <a:rPr lang="uk-UA" sz="4800" b="1" dirty="0">
                <a:latin typeface="NovaPoshta" panose="00000500000000000000" pitchFamily="50" charset="-52"/>
              </a:rPr>
              <a:t>Для захисту </a:t>
            </a:r>
            <a:r>
              <a:rPr lang="uk-UA" sz="4800" b="1" dirty="0" smtClean="0">
                <a:latin typeface="NovaPoshta" panose="00000500000000000000" pitchFamily="50" charset="-52"/>
              </a:rPr>
              <a:t>необхідно</a:t>
            </a:r>
            <a:r>
              <a:rPr lang="uk-UA" sz="4800" b="1" dirty="0">
                <a:latin typeface="NovaPoshta" panose="00000500000000000000" pitchFamily="50" charset="-52"/>
              </a:rPr>
              <a:t> </a:t>
            </a:r>
            <a:r>
              <a:rPr lang="uk-UA" sz="4800" dirty="0" smtClean="0">
                <a:latin typeface="NovaPoshta" panose="00000500000000000000" pitchFamily="50" charset="-52"/>
              </a:rPr>
              <a:t>здійснити державну реєстрацію, отримати патент.</a:t>
            </a:r>
          </a:p>
          <a:p>
            <a:endParaRPr lang="uk-UA" sz="4800" dirty="0">
              <a:latin typeface="NovaPoshta" panose="00000500000000000000" pitchFamily="50" charset="-52"/>
            </a:endParaRPr>
          </a:p>
          <a:p>
            <a:r>
              <a:rPr lang="uk-UA" sz="4800" b="1" dirty="0" smtClean="0">
                <a:latin typeface="NovaPoshta" panose="00000500000000000000" pitchFamily="50" charset="-52"/>
              </a:rPr>
              <a:t>Охорона визначається формулою</a:t>
            </a:r>
            <a:r>
              <a:rPr lang="uk-UA" sz="4800" dirty="0" smtClean="0">
                <a:latin typeface="NovaPoshta" panose="00000500000000000000" pitchFamily="50" charset="-52"/>
              </a:rPr>
              <a:t>, яка була вказана у заявці про реєстрацію корисної моделі.</a:t>
            </a:r>
            <a:endParaRPr lang="uk-UA" sz="4800" dirty="0">
              <a:latin typeface="NovaPoshta" panose="00000500000000000000" pitchFamily="50" charset="-52"/>
            </a:endParaRPr>
          </a:p>
          <a:p>
            <a:endParaRPr lang="uk-UA" sz="4800" b="1" dirty="0">
              <a:latin typeface="NovaPoshta Medium" panose="00000600000000000000" pitchFamily="50" charset="-52"/>
            </a:endParaRPr>
          </a:p>
        </p:txBody>
      </p:sp>
      <p:pic>
        <p:nvPicPr>
          <p:cNvPr id="8" name="Picture 2" descr="Важные, Марка, Выходные Данные, Восклицательный Зна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74610" y="4607170"/>
            <a:ext cx="10969513" cy="293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2650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309743" y="965071"/>
            <a:ext cx="1195040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5400" b="1" dirty="0" smtClean="0">
                <a:solidFill>
                  <a:srgbClr val="C00000"/>
                </a:solidFill>
                <a:latin typeface="NovaPoshta" panose="00000500000000000000" pitchFamily="50" charset="-52"/>
              </a:rPr>
              <a:t>Інновації задля підвищення доступності </a:t>
            </a:r>
            <a:r>
              <a:rPr lang="uk-UA" sz="5400" b="1" dirty="0" smtClean="0">
                <a:latin typeface="NovaPoshta" panose="00000500000000000000" pitchFamily="50" charset="-52"/>
              </a:rPr>
              <a:t>–</a:t>
            </a:r>
          </a:p>
          <a:p>
            <a:r>
              <a:rPr lang="uk-UA" sz="5400" dirty="0" smtClean="0">
                <a:latin typeface="NovaPoshta" panose="00000500000000000000" pitchFamily="50" charset="-52"/>
              </a:rPr>
              <a:t>як промислові зразки</a:t>
            </a:r>
            <a:endParaRPr lang="uk-UA" sz="5400" dirty="0">
              <a:solidFill>
                <a:srgbClr val="C00000"/>
              </a:solidFill>
              <a:latin typeface="NovaPoshta" panose="00000500000000000000" pitchFamily="50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47000"/>
                    </a14:imgEffect>
                    <a14:imgEffect>
                      <a14:colorTemperature colorTemp="6410"/>
                    </a14:imgEffect>
                    <a14:imgEffect>
                      <a14:saturation sat="128000"/>
                    </a14:imgEffect>
                  </a14:imgLayer>
                </a14:imgProps>
              </a:ext>
            </a:extLst>
          </a:blip>
          <a:srcRect l="8063" t="1202" r="5331"/>
          <a:stretch/>
        </p:blipFill>
        <p:spPr>
          <a:xfrm>
            <a:off x="1536999" y="4433243"/>
            <a:ext cx="10739753" cy="782591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157577" y="816194"/>
            <a:ext cx="7652589" cy="1148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085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5562" y="3363570"/>
            <a:ext cx="13558024" cy="7837829"/>
          </a:xfrm>
          <a:prstGeom prst="rect">
            <a:avLst/>
          </a:prstGeom>
        </p:spPr>
      </p:pic>
      <p:pic>
        <p:nvPicPr>
          <p:cNvPr id="29704" name="Picture 8" descr="https://sis.ukrpatent.org/media/INDUSTRIAL_DES/2018/s201802505/38874_7_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65451" y="3094891"/>
            <a:ext cx="7436220" cy="955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58215" y="1191588"/>
            <a:ext cx="193137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5400" b="1" dirty="0" smtClean="0">
                <a:solidFill>
                  <a:srgbClr val="C00000"/>
                </a:solidFill>
                <a:latin typeface="NovaPoshta" panose="00000500000000000000" pitchFamily="50" charset="-52"/>
              </a:rPr>
              <a:t>Промисловий зразок на стелаж</a:t>
            </a:r>
            <a:endParaRPr lang="uk-UA" sz="5000" b="1" dirty="0" smtClean="0">
              <a:latin typeface="NovaPoshta" panose="000005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060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6386" name="Picture 2" descr="https://sis.ukrpatent.org/media/INDUSTRIAL_DES/2016/s201601982/33986_2_1.jpe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45000"/>
                    </a14:imgEffect>
                    <a14:imgEffect>
                      <a14:saturation sat="136000"/>
                    </a14:imgEffect>
                    <a14:imgEffect>
                      <a14:brightnessContrast bright="1000"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33156" y="2813537"/>
            <a:ext cx="7163597" cy="9768543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86071" y="3675185"/>
            <a:ext cx="13051456" cy="759655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58215" y="1191588"/>
            <a:ext cx="193137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5400" b="1" dirty="0" smtClean="0">
                <a:solidFill>
                  <a:srgbClr val="C00000"/>
                </a:solidFill>
                <a:latin typeface="NovaPoshta" panose="00000500000000000000" pitchFamily="50" charset="-52"/>
              </a:rPr>
              <a:t>Промисловий зразок на </a:t>
            </a:r>
            <a:r>
              <a:rPr lang="uk-UA" sz="5400" b="1" dirty="0" err="1" smtClean="0">
                <a:solidFill>
                  <a:srgbClr val="C00000"/>
                </a:solidFill>
                <a:latin typeface="NovaPoshta" panose="00000500000000000000" pitchFamily="50" charset="-52"/>
              </a:rPr>
              <a:t>поштомат</a:t>
            </a:r>
            <a:endParaRPr lang="uk-UA" sz="5000" b="1" dirty="0" smtClean="0">
              <a:latin typeface="NovaPoshta" panose="000005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976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8" name="Picture 2" descr="Важные, Марка, Выходные Данные, Восклицательный Зна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74610" y="4607170"/>
            <a:ext cx="10969513" cy="293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684585" y="2076450"/>
            <a:ext cx="9507416" cy="9725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800" b="1" dirty="0" smtClean="0">
                <a:latin typeface="NovaPoshta" panose="00000500000000000000" pitchFamily="50" charset="-52"/>
              </a:rPr>
              <a:t>Промисловий зразок </a:t>
            </a:r>
            <a:r>
              <a:rPr lang="uk-UA" sz="4800" dirty="0" smtClean="0">
                <a:latin typeface="NovaPoshta" panose="00000500000000000000" pitchFamily="50" charset="-52"/>
              </a:rPr>
              <a:t>захищає зовнішній вигляд виробу, що є новим, має індивідуальний характер </a:t>
            </a:r>
          </a:p>
          <a:p>
            <a:pPr marL="571500" indent="-571500">
              <a:buFontTx/>
              <a:buChar char="-"/>
            </a:pPr>
            <a:endParaRPr lang="uk-UA" sz="4800" b="1" dirty="0" smtClean="0">
              <a:latin typeface="NovaPoshta" panose="00000500000000000000" pitchFamily="50" charset="-52"/>
            </a:endParaRPr>
          </a:p>
          <a:p>
            <a:r>
              <a:rPr lang="uk-UA" sz="4800" b="1" dirty="0">
                <a:latin typeface="NovaPoshta" panose="00000500000000000000" pitchFamily="50" charset="-52"/>
              </a:rPr>
              <a:t>Для захисту </a:t>
            </a:r>
            <a:r>
              <a:rPr lang="uk-UA" sz="4800" b="1" dirty="0" smtClean="0">
                <a:latin typeface="NovaPoshta" panose="00000500000000000000" pitchFamily="50" charset="-52"/>
              </a:rPr>
              <a:t>необхідно</a:t>
            </a:r>
            <a:r>
              <a:rPr lang="uk-UA" sz="4800" b="1" dirty="0">
                <a:latin typeface="NovaPoshta" panose="00000500000000000000" pitchFamily="50" charset="-52"/>
              </a:rPr>
              <a:t> </a:t>
            </a:r>
            <a:r>
              <a:rPr lang="uk-UA" sz="4800" dirty="0" smtClean="0">
                <a:latin typeface="NovaPoshta" panose="00000500000000000000" pitchFamily="50" charset="-52"/>
              </a:rPr>
              <a:t>здійснити державну реєстрацію, отримати свідоцтво.</a:t>
            </a:r>
          </a:p>
          <a:p>
            <a:endParaRPr lang="uk-UA" sz="4800" dirty="0">
              <a:latin typeface="NovaPoshta" panose="00000500000000000000" pitchFamily="50" charset="-52"/>
            </a:endParaRPr>
          </a:p>
          <a:p>
            <a:r>
              <a:rPr lang="uk-UA" sz="4800" b="1" dirty="0" smtClean="0">
                <a:latin typeface="NovaPoshta" panose="00000500000000000000" pitchFamily="50" charset="-52"/>
              </a:rPr>
              <a:t>Охорона визначається зображенням.</a:t>
            </a:r>
            <a:endParaRPr lang="uk-UA" sz="4800" dirty="0">
              <a:latin typeface="NovaPoshta" panose="00000500000000000000" pitchFamily="50" charset="-52"/>
            </a:endParaRPr>
          </a:p>
          <a:p>
            <a:endParaRPr lang="uk-UA" sz="5000" b="1" dirty="0">
              <a:latin typeface="NovaPoshta Medium" panose="000006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585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42648" y="982656"/>
            <a:ext cx="1071489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5400" b="1" dirty="0" smtClean="0">
                <a:solidFill>
                  <a:srgbClr val="C00000"/>
                </a:solidFill>
                <a:latin typeface="NovaPoshta" panose="00000500000000000000" pitchFamily="50" charset="-52"/>
              </a:rPr>
              <a:t>Інновації з метою підвищення якост</a:t>
            </a:r>
            <a:r>
              <a:rPr lang="uk-UA" sz="5400" b="1" dirty="0">
                <a:solidFill>
                  <a:srgbClr val="C00000"/>
                </a:solidFill>
                <a:latin typeface="NovaPoshta" panose="00000500000000000000" pitchFamily="50" charset="-52"/>
              </a:rPr>
              <a:t>і</a:t>
            </a:r>
            <a:r>
              <a:rPr lang="uk-UA" sz="5400" b="1" dirty="0" smtClean="0">
                <a:solidFill>
                  <a:srgbClr val="C00000"/>
                </a:solidFill>
                <a:latin typeface="NovaPoshta" panose="00000500000000000000" pitchFamily="50" charset="-52"/>
              </a:rPr>
              <a:t> </a:t>
            </a:r>
            <a:r>
              <a:rPr lang="uk-UA" sz="5400" b="1" dirty="0" smtClean="0">
                <a:latin typeface="NovaPoshta" panose="00000500000000000000" pitchFamily="50" charset="-52"/>
              </a:rPr>
              <a:t>–</a:t>
            </a:r>
          </a:p>
          <a:p>
            <a:r>
              <a:rPr lang="uk-UA" sz="5400" dirty="0" smtClean="0">
                <a:latin typeface="NovaPoshta" panose="00000500000000000000" pitchFamily="50" charset="-52"/>
              </a:rPr>
              <a:t>переважно комерційна таємниця</a:t>
            </a:r>
            <a:endParaRPr lang="uk-UA" sz="5400" dirty="0">
              <a:solidFill>
                <a:srgbClr val="C00000"/>
              </a:solidFill>
              <a:latin typeface="NovaPoshta" panose="00000500000000000000" pitchFamily="50" charset="-52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r="50615" b="45194"/>
          <a:stretch/>
        </p:blipFill>
        <p:spPr>
          <a:xfrm>
            <a:off x="1276876" y="4543195"/>
            <a:ext cx="11123129" cy="806663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l="51336" t="55520" r="184" b="281"/>
          <a:stretch/>
        </p:blipFill>
        <p:spPr>
          <a:xfrm>
            <a:off x="12858750" y="6438899"/>
            <a:ext cx="10061818" cy="599452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842472" y="775792"/>
            <a:ext cx="10078096" cy="566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4783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215" y="3030416"/>
            <a:ext cx="13244146" cy="889053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650308" y="3518498"/>
            <a:ext cx="7746709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dirty="0" smtClean="0">
                <a:solidFill>
                  <a:srgbClr val="000000"/>
                </a:solidFill>
                <a:latin typeface="NovaPoshta" panose="00000500000000000000" pitchFamily="50" charset="-52"/>
              </a:rPr>
              <a:t>Нова </a:t>
            </a:r>
            <a:r>
              <a:rPr lang="uk-UA" sz="3600" dirty="0">
                <a:solidFill>
                  <a:srgbClr val="000000"/>
                </a:solidFill>
                <a:latin typeface="NovaPoshta" panose="00000500000000000000" pitchFamily="50" charset="-52"/>
              </a:rPr>
              <a:t>пошта </a:t>
            </a:r>
            <a:r>
              <a:rPr lang="uk-UA" sz="3600" dirty="0" smtClean="0">
                <a:solidFill>
                  <a:srgbClr val="000000"/>
                </a:solidFill>
                <a:latin typeface="NovaPoshta" panose="00000500000000000000" pitchFamily="50" charset="-52"/>
              </a:rPr>
              <a:t>будує </a:t>
            </a:r>
            <a:r>
              <a:rPr lang="uk-UA" sz="3600" b="1" dirty="0">
                <a:solidFill>
                  <a:srgbClr val="000000"/>
                </a:solidFill>
                <a:latin typeface="NovaPoshta" panose="00000500000000000000" pitchFamily="50" charset="-52"/>
              </a:rPr>
              <a:t>новий </a:t>
            </a:r>
            <a:r>
              <a:rPr lang="uk-UA" sz="3600" b="1" dirty="0" smtClean="0">
                <a:solidFill>
                  <a:srgbClr val="000000"/>
                </a:solidFill>
                <a:latin typeface="NovaPoshta" panose="00000500000000000000" pitchFamily="50" charset="-52"/>
              </a:rPr>
              <a:t>сортувальний </a:t>
            </a:r>
            <a:r>
              <a:rPr lang="uk-UA" sz="3600" b="1" dirty="0">
                <a:solidFill>
                  <a:srgbClr val="000000"/>
                </a:solidFill>
                <a:latin typeface="NovaPoshta" panose="00000500000000000000" pitchFamily="50" charset="-52"/>
              </a:rPr>
              <a:t>центр біля аеропорту «Бориспіль</a:t>
            </a:r>
            <a:r>
              <a:rPr lang="uk-UA" sz="3600" b="1" dirty="0" smtClean="0">
                <a:solidFill>
                  <a:srgbClr val="000000"/>
                </a:solidFill>
                <a:latin typeface="NovaPoshta" panose="00000500000000000000" pitchFamily="50" charset="-52"/>
              </a:rPr>
              <a:t>».</a:t>
            </a:r>
          </a:p>
          <a:p>
            <a:endParaRPr lang="uk-UA" sz="3600" dirty="0" smtClean="0">
              <a:solidFill>
                <a:srgbClr val="000000"/>
              </a:solidFill>
              <a:latin typeface="NovaPoshta" panose="00000500000000000000" pitchFamily="50" charset="-52"/>
            </a:endParaRPr>
          </a:p>
          <a:p>
            <a:r>
              <a:rPr lang="uk-UA" sz="3600" dirty="0" smtClean="0">
                <a:solidFill>
                  <a:srgbClr val="000000"/>
                </a:solidFill>
                <a:latin typeface="NovaPoshta" panose="00000500000000000000" pitchFamily="50" charset="-52"/>
              </a:rPr>
              <a:t>Він </a:t>
            </a:r>
            <a:r>
              <a:rPr lang="uk-UA" sz="3600" dirty="0">
                <a:solidFill>
                  <a:srgbClr val="000000"/>
                </a:solidFill>
                <a:latin typeface="NovaPoshta" panose="00000500000000000000" pitchFamily="50" charset="-52"/>
              </a:rPr>
              <a:t>оброблятиме до 100 тис</a:t>
            </a:r>
            <a:r>
              <a:rPr lang="uk-UA" sz="3600" dirty="0" smtClean="0">
                <a:solidFill>
                  <a:srgbClr val="000000"/>
                </a:solidFill>
                <a:latin typeface="NovaPoshta" panose="00000500000000000000" pitchFamily="50" charset="-52"/>
              </a:rPr>
              <a:t>. посилок </a:t>
            </a:r>
            <a:r>
              <a:rPr lang="uk-UA" sz="3600" dirty="0">
                <a:solidFill>
                  <a:srgbClr val="000000"/>
                </a:solidFill>
                <a:latin typeface="NovaPoshta" panose="00000500000000000000" pitchFamily="50" charset="-52"/>
              </a:rPr>
              <a:t>на </a:t>
            </a:r>
            <a:r>
              <a:rPr lang="uk-UA" sz="3600" dirty="0" smtClean="0">
                <a:solidFill>
                  <a:srgbClr val="000000"/>
                </a:solidFill>
                <a:latin typeface="NovaPoshta" panose="00000500000000000000" pitchFamily="50" charset="-52"/>
              </a:rPr>
              <a:t>годину.</a:t>
            </a:r>
          </a:p>
          <a:p>
            <a:endParaRPr lang="uk-UA" sz="3600" dirty="0">
              <a:solidFill>
                <a:srgbClr val="000000"/>
              </a:solidFill>
              <a:latin typeface="NovaPoshta" panose="00000500000000000000" pitchFamily="50" charset="-52"/>
            </a:endParaRPr>
          </a:p>
          <a:p>
            <a:r>
              <a:rPr lang="uk-UA" sz="3600" dirty="0" smtClean="0">
                <a:solidFill>
                  <a:srgbClr val="000000"/>
                </a:solidFill>
                <a:latin typeface="NovaPoshta" panose="00000500000000000000" pitchFamily="50" charset="-52"/>
              </a:rPr>
              <a:t>Центр матиме високим рівень автоматизації </a:t>
            </a:r>
            <a:r>
              <a:rPr lang="uk-UA" sz="3600" dirty="0">
                <a:solidFill>
                  <a:srgbClr val="000000"/>
                </a:solidFill>
                <a:latin typeface="NovaPoshta" panose="00000500000000000000" pitchFamily="50" charset="-52"/>
              </a:rPr>
              <a:t>та </a:t>
            </a:r>
            <a:r>
              <a:rPr lang="uk-UA" sz="3600" dirty="0" smtClean="0">
                <a:solidFill>
                  <a:srgbClr val="000000"/>
                </a:solidFill>
                <a:latin typeface="NovaPoshta" panose="00000500000000000000" pitchFamily="50" charset="-52"/>
              </a:rPr>
              <a:t>роботизації, злітно-посадкову смугу </a:t>
            </a:r>
            <a:r>
              <a:rPr lang="uk-UA" sz="3600" dirty="0">
                <a:solidFill>
                  <a:srgbClr val="000000"/>
                </a:solidFill>
                <a:latin typeface="NovaPoshta" panose="00000500000000000000" pitchFamily="50" charset="-52"/>
              </a:rPr>
              <a:t>для безпілотних літальних апаратів</a:t>
            </a:r>
            <a:r>
              <a:rPr lang="uk-UA" sz="3600" dirty="0" smtClean="0">
                <a:solidFill>
                  <a:srgbClr val="000000"/>
                </a:solidFill>
                <a:latin typeface="NovaPoshta" panose="00000500000000000000" pitchFamily="50" charset="-52"/>
              </a:rPr>
              <a:t>.</a:t>
            </a:r>
          </a:p>
          <a:p>
            <a:endParaRPr lang="uk-UA" sz="3600" dirty="0">
              <a:solidFill>
                <a:srgbClr val="000000"/>
              </a:solidFill>
              <a:latin typeface="NovaPoshta" panose="00000500000000000000" pitchFamily="50" charset="-52"/>
            </a:endParaRPr>
          </a:p>
          <a:p>
            <a:r>
              <a:rPr lang="ru-RU" sz="3600" dirty="0" smtClean="0">
                <a:solidFill>
                  <a:srgbClr val="000000"/>
                </a:solidFill>
                <a:latin typeface="NovaPoshta" panose="00000500000000000000" pitchFamily="50" charset="-52"/>
              </a:rPr>
              <a:t>Відкриття плану</a:t>
            </a:r>
            <a:r>
              <a:rPr lang="uk-UA" sz="3600" dirty="0" err="1" smtClean="0">
                <a:solidFill>
                  <a:srgbClr val="000000"/>
                </a:solidFill>
                <a:latin typeface="NovaPoshta" panose="00000500000000000000" pitchFamily="50" charset="-52"/>
              </a:rPr>
              <a:t>ється</a:t>
            </a:r>
            <a:r>
              <a:rPr lang="ru-RU" sz="3600" dirty="0" smtClean="0">
                <a:solidFill>
                  <a:srgbClr val="000000"/>
                </a:solidFill>
                <a:latin typeface="NovaPoshta" panose="00000500000000000000" pitchFamily="50" charset="-52"/>
              </a:rPr>
              <a:t> у </a:t>
            </a:r>
            <a:r>
              <a:rPr lang="ru-RU" sz="3600" dirty="0">
                <a:solidFill>
                  <a:srgbClr val="000000"/>
                </a:solidFill>
                <a:latin typeface="NovaPoshta" panose="00000500000000000000" pitchFamily="50" charset="-52"/>
              </a:rPr>
              <a:t>2022 </a:t>
            </a:r>
            <a:r>
              <a:rPr lang="ru-RU" sz="3600" dirty="0" smtClean="0">
                <a:solidFill>
                  <a:srgbClr val="000000"/>
                </a:solidFill>
                <a:latin typeface="NovaPoshta" panose="00000500000000000000" pitchFamily="50" charset="-52"/>
              </a:rPr>
              <a:t>р.</a:t>
            </a:r>
            <a:endParaRPr lang="uk-UA" sz="3600" dirty="0">
              <a:latin typeface="NovaPoshta" panose="00000500000000000000" pitchFamily="50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58215" y="1191588"/>
            <a:ext cx="221494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5400" b="1" dirty="0" smtClean="0">
                <a:solidFill>
                  <a:srgbClr val="C00000"/>
                </a:solidFill>
                <a:latin typeface="NovaPoshta" panose="00000500000000000000" pitchFamily="50" charset="-52"/>
              </a:rPr>
              <a:t>Межі відкритої інформації та комерційної таємниці</a:t>
            </a:r>
            <a:endParaRPr lang="uk-UA" sz="5000" b="1" dirty="0" smtClean="0">
              <a:latin typeface="NovaPoshta" panose="000005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916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46115" y="4086663"/>
            <a:ext cx="11067758" cy="73785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32"/>
          <a:stretch/>
        </p:blipFill>
        <p:spPr>
          <a:xfrm>
            <a:off x="1998786" y="4086663"/>
            <a:ext cx="10632607" cy="737850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58215" y="1191588"/>
            <a:ext cx="1931376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  <a:latin typeface="NovaPoshta" panose="00000500000000000000" pitchFamily="50" charset="-52"/>
              </a:rPr>
              <a:t>LEAN-ярмарок</a:t>
            </a:r>
            <a:r>
              <a:rPr lang="ru-RU" sz="5400" b="1" dirty="0" smtClean="0">
                <a:solidFill>
                  <a:srgbClr val="000000"/>
                </a:solidFill>
                <a:latin typeface="NovaPoshta" panose="00000500000000000000" pitchFamily="50" charset="-52"/>
              </a:rPr>
              <a:t> </a:t>
            </a:r>
            <a:r>
              <a:rPr lang="ru-RU" sz="5400" b="1" dirty="0">
                <a:solidFill>
                  <a:srgbClr val="000000"/>
                </a:solidFill>
                <a:latin typeface="NovaPoshta" panose="00000500000000000000" pitchFamily="50" charset="-52"/>
              </a:rPr>
              <a:t>—</a:t>
            </a:r>
          </a:p>
          <a:p>
            <a:r>
              <a:rPr lang="ru-RU" sz="5400" dirty="0" err="1">
                <a:solidFill>
                  <a:srgbClr val="000000"/>
                </a:solidFill>
                <a:latin typeface="NovaPoshta" panose="00000500000000000000" pitchFamily="50" charset="-52"/>
              </a:rPr>
              <a:t>командна</a:t>
            </a:r>
            <a:r>
              <a:rPr lang="ru-RU" sz="5400" dirty="0">
                <a:solidFill>
                  <a:srgbClr val="000000"/>
                </a:solidFill>
                <a:latin typeface="NovaPoshta" panose="00000500000000000000" pitchFamily="50" charset="-52"/>
              </a:rPr>
              <a:t> </a:t>
            </a:r>
            <a:r>
              <a:rPr lang="ru-RU" sz="5400" dirty="0" err="1">
                <a:solidFill>
                  <a:srgbClr val="000000"/>
                </a:solidFill>
                <a:latin typeface="NovaPoshta" panose="00000500000000000000" pitchFamily="50" charset="-52"/>
              </a:rPr>
              <a:t>презентація</a:t>
            </a:r>
            <a:r>
              <a:rPr lang="ru-RU" sz="5400" dirty="0">
                <a:solidFill>
                  <a:srgbClr val="000000"/>
                </a:solidFill>
                <a:latin typeface="NovaPoshta" panose="00000500000000000000" pitchFamily="50" charset="-52"/>
              </a:rPr>
              <a:t> </a:t>
            </a:r>
            <a:r>
              <a:rPr lang="ru-RU" sz="5400" dirty="0" err="1">
                <a:solidFill>
                  <a:srgbClr val="000000"/>
                </a:solidFill>
                <a:latin typeface="NovaPoshta" panose="00000500000000000000" pitchFamily="50" charset="-52"/>
              </a:rPr>
              <a:t>інноваційних</a:t>
            </a:r>
            <a:r>
              <a:rPr lang="ru-RU" sz="5400" dirty="0">
                <a:solidFill>
                  <a:srgbClr val="000000"/>
                </a:solidFill>
                <a:latin typeface="NovaPoshta" panose="00000500000000000000" pitchFamily="50" charset="-52"/>
              </a:rPr>
              <a:t> </a:t>
            </a:r>
            <a:r>
              <a:rPr lang="ru-RU" sz="5400" dirty="0" err="1">
                <a:solidFill>
                  <a:srgbClr val="000000"/>
                </a:solidFill>
                <a:latin typeface="NovaPoshta" panose="00000500000000000000" pitchFamily="50" charset="-52"/>
              </a:rPr>
              <a:t>проєктів</a:t>
            </a:r>
            <a:endParaRPr lang="uk-UA" sz="5400" dirty="0">
              <a:latin typeface="NovaPoshta" panose="000005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200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8" name="Picture 2" descr="Важные, Марка, Выходные Данные, Восклицательный Зна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74610" y="4607170"/>
            <a:ext cx="10969513" cy="293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92310" y="2550553"/>
            <a:ext cx="10782300" cy="9541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dirty="0" smtClean="0">
                <a:latin typeface="NovaPoshta" panose="00000500000000000000" pitchFamily="50" charset="-52"/>
              </a:rPr>
              <a:t>Комерційна таємниця:</a:t>
            </a:r>
          </a:p>
          <a:p>
            <a:endParaRPr lang="uk-UA" sz="3600" b="1" dirty="0" smtClean="0">
              <a:latin typeface="NovaPoshta" panose="00000500000000000000" pitchFamily="50" charset="-52"/>
            </a:endParaRPr>
          </a:p>
          <a:p>
            <a:pPr marL="742950" indent="-742950">
              <a:buAutoNum type="arabicPeriod"/>
            </a:pPr>
            <a:r>
              <a:rPr lang="uk-UA" sz="3600" dirty="0" smtClean="0">
                <a:solidFill>
                  <a:srgbClr val="000000"/>
                </a:solidFill>
                <a:latin typeface="NovaPoshta" panose="00000500000000000000" pitchFamily="50" charset="-52"/>
              </a:rPr>
              <a:t>таємна </a:t>
            </a:r>
            <a:r>
              <a:rPr lang="uk-UA" sz="3600" dirty="0">
                <a:solidFill>
                  <a:srgbClr val="000000"/>
                </a:solidFill>
                <a:latin typeface="NovaPoshta" panose="00000500000000000000" pitchFamily="50" charset="-52"/>
              </a:rPr>
              <a:t>інформація, є невідомою й не є </a:t>
            </a:r>
            <a:r>
              <a:rPr lang="uk-UA" sz="3600" dirty="0" smtClean="0">
                <a:solidFill>
                  <a:srgbClr val="000000"/>
                </a:solidFill>
                <a:latin typeface="NovaPoshta" panose="00000500000000000000" pitchFamily="50" charset="-52"/>
              </a:rPr>
              <a:t>легкодоступною;</a:t>
            </a:r>
          </a:p>
          <a:p>
            <a:pPr marL="742950" indent="-742950">
              <a:buAutoNum type="arabicPeriod"/>
            </a:pPr>
            <a:r>
              <a:rPr lang="uk-UA" sz="3600" dirty="0" smtClean="0">
                <a:solidFill>
                  <a:srgbClr val="000000"/>
                </a:solidFill>
                <a:latin typeface="NovaPoshta" panose="00000500000000000000" pitchFamily="50" charset="-52"/>
              </a:rPr>
              <a:t>має </a:t>
            </a:r>
            <a:r>
              <a:rPr lang="uk-UA" sz="3600" dirty="0">
                <a:solidFill>
                  <a:srgbClr val="000000"/>
                </a:solidFill>
                <a:latin typeface="NovaPoshta" panose="00000500000000000000" pitchFamily="50" charset="-52"/>
              </a:rPr>
              <a:t>цінність комерційного </a:t>
            </a:r>
            <a:r>
              <a:rPr lang="uk-UA" sz="3600" dirty="0" smtClean="0">
                <a:solidFill>
                  <a:srgbClr val="000000"/>
                </a:solidFill>
                <a:latin typeface="NovaPoshta" panose="00000500000000000000" pitchFamily="50" charset="-52"/>
              </a:rPr>
              <a:t>характеру;</a:t>
            </a:r>
          </a:p>
          <a:p>
            <a:pPr marL="742950" indent="-742950">
              <a:buFontTx/>
              <a:buAutoNum type="arabicPeriod"/>
            </a:pPr>
            <a:r>
              <a:rPr lang="uk-UA" sz="3600" dirty="0" smtClean="0">
                <a:solidFill>
                  <a:srgbClr val="000000"/>
                </a:solidFill>
                <a:latin typeface="NovaPoshta" panose="00000500000000000000" pitchFamily="50" charset="-52"/>
              </a:rPr>
              <a:t> захищається </a:t>
            </a:r>
            <a:r>
              <a:rPr lang="uk-UA" sz="3600" dirty="0">
                <a:solidFill>
                  <a:srgbClr val="000000"/>
                </a:solidFill>
                <a:latin typeface="NovaPoshta" panose="00000500000000000000" pitchFamily="50" charset="-52"/>
              </a:rPr>
              <a:t>організацією.</a:t>
            </a:r>
          </a:p>
          <a:p>
            <a:endParaRPr lang="uk-UA" sz="3600" b="1" dirty="0" smtClean="0">
              <a:latin typeface="NovaPoshta" panose="00000500000000000000" pitchFamily="50" charset="-52"/>
            </a:endParaRPr>
          </a:p>
          <a:p>
            <a:r>
              <a:rPr lang="uk-UA" sz="3600" b="1" dirty="0">
                <a:latin typeface="NovaPoshta" panose="00000500000000000000" pitchFamily="50" charset="-52"/>
              </a:rPr>
              <a:t>Для захисту необхідно</a:t>
            </a:r>
            <a:r>
              <a:rPr lang="en-US" sz="3600" b="1" dirty="0" smtClean="0">
                <a:latin typeface="NovaPoshta" panose="00000500000000000000" pitchFamily="50" charset="-52"/>
              </a:rPr>
              <a:t>:</a:t>
            </a:r>
            <a:endParaRPr lang="ru-RU" sz="3600" b="1" dirty="0" smtClean="0">
              <a:latin typeface="NovaPoshta" panose="00000500000000000000" pitchFamily="50" charset="-52"/>
            </a:endParaRPr>
          </a:p>
          <a:p>
            <a:endParaRPr lang="en-US" sz="3600" b="1" dirty="0">
              <a:latin typeface="NovaPoshta" panose="00000500000000000000" pitchFamily="50" charset="-52"/>
            </a:endParaRPr>
          </a:p>
          <a:p>
            <a:pPr marL="742950" indent="-742950">
              <a:buAutoNum type="arabicPeriod"/>
            </a:pPr>
            <a:r>
              <a:rPr lang="uk-UA" sz="3600" dirty="0" smtClean="0">
                <a:latin typeface="NovaPoshta" panose="00000500000000000000" pitchFamily="50" charset="-52"/>
              </a:rPr>
              <a:t>Визначити </a:t>
            </a:r>
            <a:r>
              <a:rPr lang="uk-UA" sz="3600" dirty="0">
                <a:latin typeface="NovaPoshta" panose="00000500000000000000" pitchFamily="50" charset="-52"/>
              </a:rPr>
              <a:t>перелік та об</a:t>
            </a:r>
            <a:r>
              <a:rPr lang="en-US" sz="3600" dirty="0">
                <a:latin typeface="NovaPoshta" panose="00000500000000000000" pitchFamily="50" charset="-52"/>
              </a:rPr>
              <a:t>’</a:t>
            </a:r>
            <a:r>
              <a:rPr lang="uk-UA" sz="3600" dirty="0" err="1">
                <a:latin typeface="NovaPoshta" panose="00000500000000000000" pitchFamily="50" charset="-52"/>
              </a:rPr>
              <a:t>єм</a:t>
            </a:r>
            <a:r>
              <a:rPr lang="uk-UA" sz="3600" dirty="0">
                <a:latin typeface="NovaPoshta" panose="00000500000000000000" pitchFamily="50" charset="-52"/>
              </a:rPr>
              <a:t> відомостей, що становлять комерційну таємницю</a:t>
            </a:r>
            <a:r>
              <a:rPr lang="en-US" sz="3600" dirty="0" smtClean="0">
                <a:latin typeface="NovaPoshta" panose="00000500000000000000" pitchFamily="50" charset="-52"/>
              </a:rPr>
              <a:t>;</a:t>
            </a:r>
            <a:endParaRPr lang="ru-RU" sz="3600" dirty="0">
              <a:latin typeface="NovaPoshta" panose="00000500000000000000" pitchFamily="50" charset="-52"/>
            </a:endParaRPr>
          </a:p>
          <a:p>
            <a:pPr marL="742950" indent="-742950">
              <a:buAutoNum type="arabicPeriod"/>
            </a:pPr>
            <a:r>
              <a:rPr lang="uk-UA" sz="3600" dirty="0" smtClean="0">
                <a:latin typeface="NovaPoshta" panose="00000500000000000000" pitchFamily="50" charset="-52"/>
              </a:rPr>
              <a:t>Поширити </a:t>
            </a:r>
            <a:r>
              <a:rPr lang="uk-UA" sz="3600" dirty="0">
                <a:latin typeface="NovaPoshta" panose="00000500000000000000" pitchFamily="50" charset="-52"/>
              </a:rPr>
              <a:t>з</a:t>
            </a:r>
            <a:r>
              <a:rPr lang="ru-RU" sz="3600" dirty="0" err="1">
                <a:latin typeface="NovaPoshta" panose="00000500000000000000" pitchFamily="50" charset="-52"/>
              </a:rPr>
              <a:t>обов’язання</a:t>
            </a:r>
            <a:r>
              <a:rPr lang="ru-RU" sz="3600" dirty="0">
                <a:latin typeface="NovaPoshta" panose="00000500000000000000" pitchFamily="50" charset="-52"/>
              </a:rPr>
              <a:t> про  </a:t>
            </a:r>
            <a:r>
              <a:rPr lang="ru-RU" sz="3600" dirty="0" smtClean="0">
                <a:latin typeface="NovaPoshta" panose="00000500000000000000" pitchFamily="50" charset="-52"/>
              </a:rPr>
              <a:t> </a:t>
            </a:r>
            <a:r>
              <a:rPr lang="ru-RU" sz="3600" dirty="0" err="1" smtClean="0">
                <a:latin typeface="NovaPoshta" panose="00000500000000000000" pitchFamily="50" charset="-52"/>
              </a:rPr>
              <a:t>нерозголошення</a:t>
            </a:r>
            <a:r>
              <a:rPr lang="en-US" sz="3600" dirty="0" smtClean="0">
                <a:latin typeface="NovaPoshta" panose="00000500000000000000" pitchFamily="50" charset="-52"/>
              </a:rPr>
              <a:t> </a:t>
            </a:r>
            <a:r>
              <a:rPr lang="uk-UA" sz="3600" dirty="0">
                <a:latin typeface="NovaPoshta" panose="00000500000000000000" pitchFamily="50" charset="-52"/>
              </a:rPr>
              <a:t>таких </a:t>
            </a:r>
            <a:r>
              <a:rPr lang="ru-RU" sz="3600" dirty="0">
                <a:latin typeface="NovaPoshta" panose="00000500000000000000" pitchFamily="50" charset="-52"/>
              </a:rPr>
              <a:t>відомостей на </a:t>
            </a:r>
            <a:r>
              <a:rPr lang="ru-RU" sz="3600" dirty="0" err="1">
                <a:latin typeface="NovaPoshta" panose="00000500000000000000" pitchFamily="50" charset="-52"/>
              </a:rPr>
              <a:t>працівників</a:t>
            </a:r>
            <a:r>
              <a:rPr lang="en-US" sz="3600" dirty="0" smtClean="0">
                <a:latin typeface="NovaPoshta" panose="00000500000000000000" pitchFamily="50" charset="-52"/>
              </a:rPr>
              <a:t>;</a:t>
            </a:r>
            <a:endParaRPr lang="ru-RU" sz="3600" dirty="0">
              <a:latin typeface="NovaPoshta" panose="00000500000000000000" pitchFamily="50" charset="-52"/>
            </a:endParaRPr>
          </a:p>
          <a:p>
            <a:pPr marL="742950" indent="-742950">
              <a:buAutoNum type="arabicPeriod"/>
            </a:pPr>
            <a:r>
              <a:rPr lang="ru-RU" sz="3600" dirty="0" err="1" smtClean="0">
                <a:latin typeface="NovaPoshta" panose="00000500000000000000" pitchFamily="50" charset="-52"/>
              </a:rPr>
              <a:t>Заключати</a:t>
            </a:r>
            <a:r>
              <a:rPr lang="ru-RU" sz="3600" dirty="0" smtClean="0">
                <a:latin typeface="NovaPoshta" panose="00000500000000000000" pitchFamily="50" charset="-52"/>
              </a:rPr>
              <a:t> </a:t>
            </a:r>
            <a:r>
              <a:rPr lang="en-US" sz="3600" dirty="0">
                <a:latin typeface="NovaPoshta" panose="00000500000000000000" pitchFamily="50" charset="-52"/>
              </a:rPr>
              <a:t>NDA </a:t>
            </a:r>
            <a:r>
              <a:rPr lang="uk-UA" sz="3600" dirty="0">
                <a:latin typeface="NovaPoshta" panose="00000500000000000000" pitchFamily="50" charset="-52"/>
              </a:rPr>
              <a:t>з партнерами.</a:t>
            </a:r>
          </a:p>
          <a:p>
            <a:endParaRPr lang="uk-UA" sz="3800" b="1" dirty="0">
              <a:latin typeface="NovaPoshta Medium" panose="000006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34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838" y="2895243"/>
            <a:ext cx="7467191" cy="90529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0155" y="2895243"/>
            <a:ext cx="7482648" cy="905293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852324" y="1140917"/>
            <a:ext cx="2023989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5400" b="1" dirty="0" smtClean="0">
                <a:latin typeface="NovaPoshta Medium" panose="00000600000000000000" pitchFamily="50" charset="-52"/>
              </a:rPr>
              <a:t>Компанії </a:t>
            </a:r>
            <a:r>
              <a:rPr lang="uk-UA" sz="5400" b="1" dirty="0">
                <a:solidFill>
                  <a:srgbClr val="C00000"/>
                </a:solidFill>
                <a:latin typeface="NovaPoshta Medium" panose="00000600000000000000" pitchFamily="50" charset="-52"/>
              </a:rPr>
              <a:t>з найвищою нематеріальною </a:t>
            </a:r>
            <a:r>
              <a:rPr lang="uk-UA" sz="5400" b="1" dirty="0" smtClean="0">
                <a:solidFill>
                  <a:srgbClr val="C00000"/>
                </a:solidFill>
                <a:latin typeface="NovaPoshta Medium" panose="00000600000000000000" pitchFamily="50" charset="-52"/>
              </a:rPr>
              <a:t>вартістю</a:t>
            </a:r>
          </a:p>
          <a:p>
            <a:endParaRPr lang="en-US" sz="5400" b="1" dirty="0" smtClean="0">
              <a:solidFill>
                <a:srgbClr val="C00000"/>
              </a:solidFill>
              <a:latin typeface="NovaPoshta Medium" panose="000006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902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544517" y="931198"/>
            <a:ext cx="2131841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5400" b="1" dirty="0" smtClean="0">
                <a:solidFill>
                  <a:srgbClr val="C00000"/>
                </a:solidFill>
                <a:latin typeface="NovaPoshta" panose="00000500000000000000" pitchFamily="50" charset="-52"/>
              </a:rPr>
              <a:t>Інші інноваційні ідеї</a:t>
            </a:r>
            <a:endParaRPr lang="uk-UA" sz="5400" b="1" dirty="0" smtClean="0">
              <a:latin typeface="NovaPoshta" panose="00000500000000000000" pitchFamily="50" charset="-52"/>
            </a:endParaRPr>
          </a:p>
          <a:p>
            <a:r>
              <a:rPr lang="uk-UA" sz="5400" dirty="0">
                <a:latin typeface="NovaPoshta" panose="00000500000000000000" pitchFamily="50" charset="-52"/>
              </a:rPr>
              <a:t>ч</a:t>
            </a:r>
            <a:r>
              <a:rPr lang="uk-UA" sz="5400" dirty="0" smtClean="0">
                <a:latin typeface="NovaPoshta" panose="00000500000000000000" pitchFamily="50" charset="-52"/>
              </a:rPr>
              <a:t>асто є об</a:t>
            </a:r>
            <a:r>
              <a:rPr lang="en-US" sz="5400" dirty="0" smtClean="0">
                <a:latin typeface="NovaPoshta" panose="00000500000000000000" pitchFamily="50" charset="-52"/>
              </a:rPr>
              <a:t>’</a:t>
            </a:r>
            <a:r>
              <a:rPr lang="uk-UA" sz="5400" dirty="0" err="1" smtClean="0">
                <a:latin typeface="NovaPoshta" panose="00000500000000000000" pitchFamily="50" charset="-52"/>
              </a:rPr>
              <a:t>єктом</a:t>
            </a:r>
            <a:r>
              <a:rPr lang="uk-UA" sz="5400" dirty="0" smtClean="0">
                <a:latin typeface="NovaPoshta" panose="00000500000000000000" pitchFamily="50" charset="-52"/>
              </a:rPr>
              <a:t> </a:t>
            </a:r>
            <a:r>
              <a:rPr lang="uk-UA" sz="5400" dirty="0" smtClean="0">
                <a:solidFill>
                  <a:srgbClr val="C00000"/>
                </a:solidFill>
                <a:latin typeface="NovaPoshta" panose="00000500000000000000" pitchFamily="50" charset="-52"/>
              </a:rPr>
              <a:t>авторського права</a:t>
            </a:r>
            <a:r>
              <a:rPr lang="uk-UA" sz="5400" dirty="0" smtClean="0">
                <a:latin typeface="NovaPoshta" panose="00000500000000000000" pitchFamily="50" charset="-52"/>
              </a:rPr>
              <a:t>, </a:t>
            </a:r>
          </a:p>
          <a:p>
            <a:r>
              <a:rPr lang="uk-UA" sz="5400" dirty="0" smtClean="0">
                <a:latin typeface="NovaPoshta" panose="00000500000000000000" pitchFamily="50" charset="-52"/>
              </a:rPr>
              <a:t>а також </a:t>
            </a:r>
            <a:r>
              <a:rPr lang="uk-UA" sz="5400" dirty="0" smtClean="0">
                <a:solidFill>
                  <a:srgbClr val="C00000"/>
                </a:solidFill>
                <a:latin typeface="NovaPoshta" panose="00000500000000000000" pitchFamily="50" charset="-52"/>
              </a:rPr>
              <a:t>ТМ</a:t>
            </a:r>
            <a:r>
              <a:rPr lang="uk-UA" sz="5400" dirty="0">
                <a:latin typeface="NovaPoshta" panose="00000500000000000000" pitchFamily="50" charset="-52"/>
              </a:rPr>
              <a:t> </a:t>
            </a:r>
            <a:r>
              <a:rPr lang="uk-UA" sz="5400" dirty="0" smtClean="0">
                <a:latin typeface="NovaPoshta" panose="00000500000000000000" pitchFamily="50" charset="-52"/>
              </a:rPr>
              <a:t>та </a:t>
            </a:r>
            <a:r>
              <a:rPr lang="uk-UA" sz="5400" dirty="0" smtClean="0">
                <a:solidFill>
                  <a:srgbClr val="C00000"/>
                </a:solidFill>
                <a:latin typeface="NovaPoshta" panose="00000500000000000000" pitchFamily="50" charset="-52"/>
              </a:rPr>
              <a:t>промисловими зразками</a:t>
            </a:r>
            <a:endParaRPr lang="uk-UA" sz="5400" dirty="0">
              <a:latin typeface="NovaPoshta" panose="00000500000000000000" pitchFamily="50" charset="-52"/>
            </a:endParaRPr>
          </a:p>
        </p:txBody>
      </p:sp>
      <p:pic>
        <p:nvPicPr>
          <p:cNvPr id="6" name="Picture 2" descr="https://nplukash.w.gremsys.com/wp-content/uploads/about-mai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4517" y="3843622"/>
            <a:ext cx="9445868" cy="9445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634" t="-1328" r="2695" b="1328"/>
          <a:stretch/>
        </p:blipFill>
        <p:spPr>
          <a:xfrm>
            <a:off x="12203724" y="6411006"/>
            <a:ext cx="10726616" cy="397116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xmlns="" val="159590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484436" y="2906986"/>
            <a:ext cx="12379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NovaPoshta" panose="00000500000000000000" pitchFamily="50" charset="-52"/>
              </a:rPr>
              <a:t>https://</a:t>
            </a:r>
            <a:r>
              <a:rPr lang="en-US" sz="3600" b="1" dirty="0">
                <a:solidFill>
                  <a:srgbClr val="C00000"/>
                </a:solidFill>
                <a:latin typeface="NovaPoshta" panose="00000500000000000000" pitchFamily="50" charset="-52"/>
              </a:rPr>
              <a:t>nplukash.w.gremsys.com</a:t>
            </a:r>
            <a:r>
              <a:rPr lang="en-US" sz="3600" b="1" dirty="0">
                <a:latin typeface="NovaPoshta" panose="00000500000000000000" pitchFamily="50" charset="-52"/>
              </a:rPr>
              <a:t>/</a:t>
            </a:r>
            <a:endParaRPr lang="uk-UA" sz="3600" b="1" dirty="0">
              <a:latin typeface="NovaPoshta" panose="00000500000000000000" pitchFamily="50" charset="-52"/>
            </a:endParaRPr>
          </a:p>
        </p:txBody>
      </p:sp>
      <p:pic>
        <p:nvPicPr>
          <p:cNvPr id="19460" name="Picture 4" descr="https://nplukash.w.gremsys.com/wp-content/uploads/210601-NP-Lukash-061-1600x89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03"/>
          <a:stretch/>
        </p:blipFill>
        <p:spPr bwMode="auto">
          <a:xfrm>
            <a:off x="1484436" y="3933480"/>
            <a:ext cx="13910454" cy="814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50308" y="2983910"/>
            <a:ext cx="7696219" cy="934290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484436" y="775792"/>
            <a:ext cx="136515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5400" b="1" dirty="0" smtClean="0">
                <a:solidFill>
                  <a:srgbClr val="C00000"/>
                </a:solidFill>
                <a:latin typeface="NovaPoshta" panose="00000500000000000000" pitchFamily="50" charset="-52"/>
              </a:rPr>
              <a:t>Перший у світі робот-бібліотекар</a:t>
            </a:r>
            <a:endParaRPr lang="uk-UA" sz="5400" dirty="0">
              <a:latin typeface="NovaPoshta" panose="000005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962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8" name="Picture 2" descr="Важные, Марка, Выходные Данные, Восклицательный Зна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74610" y="4607170"/>
            <a:ext cx="10969513" cy="293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624503" y="1943133"/>
            <a:ext cx="9650057" cy="8710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b="1" dirty="0" smtClean="0">
                <a:latin typeface="NovaPoshta" panose="00000500000000000000" pitchFamily="50" charset="-52"/>
              </a:rPr>
              <a:t>Авторське право</a:t>
            </a:r>
            <a:r>
              <a:rPr lang="en-US" sz="4000" b="1" dirty="0" smtClean="0">
                <a:latin typeface="NovaPoshta" panose="00000500000000000000" pitchFamily="50" charset="-52"/>
              </a:rPr>
              <a:t>:</a:t>
            </a:r>
            <a:endParaRPr lang="uk-UA" sz="4000" b="1" dirty="0" smtClean="0">
              <a:latin typeface="NovaPoshta" panose="00000500000000000000" pitchFamily="50" charset="-52"/>
            </a:endParaRPr>
          </a:p>
          <a:p>
            <a:pPr marL="571500" indent="-571500">
              <a:buFontTx/>
              <a:buChar char="-"/>
            </a:pPr>
            <a:r>
              <a:rPr lang="uk-UA" sz="4000" dirty="0" smtClean="0">
                <a:latin typeface="NovaPoshta" panose="00000500000000000000" pitchFamily="50" charset="-52"/>
              </a:rPr>
              <a:t>виникає у автора твору</a:t>
            </a:r>
            <a:r>
              <a:rPr lang="en-US" sz="4000" dirty="0" smtClean="0">
                <a:latin typeface="NovaPoshta" panose="00000500000000000000" pitchFamily="50" charset="-52"/>
              </a:rPr>
              <a:t>;</a:t>
            </a:r>
          </a:p>
          <a:p>
            <a:pPr marL="571500" indent="-571500">
              <a:buFontTx/>
              <a:buChar char="-"/>
            </a:pPr>
            <a:r>
              <a:rPr lang="uk-UA" sz="4000" dirty="0" smtClean="0">
                <a:latin typeface="NovaPoshta" panose="00000500000000000000" pitchFamily="50" charset="-52"/>
              </a:rPr>
              <a:t>виникає</a:t>
            </a:r>
            <a:r>
              <a:rPr lang="en-US" sz="4000" dirty="0" smtClean="0">
                <a:latin typeface="NovaPoshta" panose="00000500000000000000" pitchFamily="50" charset="-52"/>
              </a:rPr>
              <a:t> </a:t>
            </a:r>
            <a:r>
              <a:rPr lang="uk-UA" sz="4000" dirty="0" smtClean="0">
                <a:latin typeface="NovaPoshta" panose="00000500000000000000" pitchFamily="50" charset="-52"/>
              </a:rPr>
              <a:t>і на комп</a:t>
            </a:r>
            <a:r>
              <a:rPr lang="en-US" sz="4000" dirty="0" smtClean="0">
                <a:latin typeface="NovaPoshta" panose="00000500000000000000" pitchFamily="50" charset="-52"/>
              </a:rPr>
              <a:t>’</a:t>
            </a:r>
            <a:r>
              <a:rPr lang="uk-UA" sz="4000" dirty="0" smtClean="0">
                <a:latin typeface="NovaPoshta" panose="00000500000000000000" pitchFamily="50" charset="-52"/>
              </a:rPr>
              <a:t>ютерні програми (які вважаються творами)</a:t>
            </a:r>
            <a:r>
              <a:rPr lang="en-US" sz="4000" dirty="0" smtClean="0">
                <a:latin typeface="NovaPoshta" panose="00000500000000000000" pitchFamily="50" charset="-52"/>
              </a:rPr>
              <a:t>;</a:t>
            </a:r>
          </a:p>
          <a:p>
            <a:pPr marL="571500" indent="-571500">
              <a:buFontTx/>
              <a:buChar char="-"/>
            </a:pPr>
            <a:r>
              <a:rPr lang="uk-UA" sz="4000" dirty="0" smtClean="0">
                <a:solidFill>
                  <a:srgbClr val="000000"/>
                </a:solidFill>
                <a:latin typeface="NovaPoshta" panose="00000500000000000000" pitchFamily="50" charset="-52"/>
              </a:rPr>
              <a:t>не потребує спеціальної реєстрації, проте для додаткового захисту може засвідчуватись свідоцтвом.</a:t>
            </a:r>
            <a:endParaRPr lang="uk-UA" sz="4000" dirty="0">
              <a:solidFill>
                <a:srgbClr val="000000"/>
              </a:solidFill>
              <a:latin typeface="NovaPoshta" panose="00000500000000000000" pitchFamily="50" charset="-52"/>
            </a:endParaRPr>
          </a:p>
          <a:p>
            <a:endParaRPr lang="en-US" sz="4000" b="1" dirty="0" smtClean="0">
              <a:latin typeface="NovaPoshta" panose="00000500000000000000" pitchFamily="50" charset="-52"/>
            </a:endParaRPr>
          </a:p>
          <a:p>
            <a:endParaRPr lang="uk-UA" sz="4000" b="1" dirty="0" smtClean="0">
              <a:latin typeface="NovaPoshta" panose="00000500000000000000" pitchFamily="50" charset="-52"/>
            </a:endParaRPr>
          </a:p>
          <a:p>
            <a:r>
              <a:rPr lang="uk-UA" sz="4000" b="1" dirty="0" smtClean="0">
                <a:latin typeface="NovaPoshta" panose="00000500000000000000" pitchFamily="50" charset="-52"/>
              </a:rPr>
              <a:t>Торговельна марка</a:t>
            </a:r>
            <a:r>
              <a:rPr lang="uk-UA" sz="4000" b="1" dirty="0">
                <a:latin typeface="NovaPoshta" panose="00000500000000000000" pitchFamily="50" charset="-52"/>
              </a:rPr>
              <a:t> </a:t>
            </a:r>
            <a:r>
              <a:rPr lang="uk-UA" sz="4000" dirty="0" smtClean="0">
                <a:latin typeface="NovaPoshta" panose="00000500000000000000" pitchFamily="50" charset="-52"/>
              </a:rPr>
              <a:t>ідентифікує товари </a:t>
            </a:r>
            <a:r>
              <a:rPr lang="en-US" sz="4000" dirty="0" smtClean="0">
                <a:latin typeface="NovaPoshta" panose="00000500000000000000" pitchFamily="50" charset="-52"/>
              </a:rPr>
              <a:t>/ </a:t>
            </a:r>
            <a:r>
              <a:rPr lang="uk-UA" sz="4000" dirty="0" smtClean="0">
                <a:latin typeface="NovaPoshta" panose="00000500000000000000" pitchFamily="50" charset="-52"/>
              </a:rPr>
              <a:t>послуги та </a:t>
            </a:r>
            <a:r>
              <a:rPr lang="uk-UA" sz="4000" dirty="0" smtClean="0">
                <a:solidFill>
                  <a:srgbClr val="000000"/>
                </a:solidFill>
                <a:latin typeface="NovaPoshta" panose="00000500000000000000" pitchFamily="50" charset="-52"/>
              </a:rPr>
              <a:t>засвідчується свідоцтвом.</a:t>
            </a:r>
            <a:endParaRPr lang="uk-UA" sz="4000" b="1" dirty="0">
              <a:latin typeface="NovaPoshta Medium" panose="000006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982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00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57401" y="3648809"/>
            <a:ext cx="13626507" cy="762293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6059150" y="5257798"/>
            <a:ext cx="78104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dirty="0" smtClean="0">
                <a:solidFill>
                  <a:srgbClr val="C00000"/>
                </a:solidFill>
                <a:latin typeface="NovaPoshta" panose="00000500000000000000" pitchFamily="50" charset="-52"/>
              </a:rPr>
              <a:t>«Палка для селфі» -</a:t>
            </a:r>
          </a:p>
          <a:p>
            <a:r>
              <a:rPr lang="uk-UA" sz="4000" dirty="0">
                <a:latin typeface="NovaPoshta" panose="00000500000000000000" pitchFamily="50" charset="-52"/>
              </a:rPr>
              <a:t>п</a:t>
            </a:r>
            <a:r>
              <a:rPr lang="uk-UA" sz="4000" dirty="0" smtClean="0">
                <a:latin typeface="NovaPoshta" panose="00000500000000000000" pitchFamily="50" charset="-52"/>
              </a:rPr>
              <a:t>атент на корисну модель у Китаї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03536" y="1168199"/>
            <a:ext cx="204567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5400" b="1" dirty="0">
                <a:latin typeface="NovaPoshta" panose="00000500000000000000" pitchFamily="50" charset="-52"/>
              </a:rPr>
              <a:t>Чому</a:t>
            </a:r>
            <a:r>
              <a:rPr lang="uk-UA" sz="5400" b="1" dirty="0">
                <a:solidFill>
                  <a:srgbClr val="C00000"/>
                </a:solidFill>
                <a:latin typeface="NovaPoshta" panose="00000500000000000000" pitchFamily="50" charset="-52"/>
              </a:rPr>
              <a:t> правовий захист </a:t>
            </a:r>
            <a:r>
              <a:rPr lang="uk-UA" sz="5400" b="1" dirty="0" smtClean="0">
                <a:solidFill>
                  <a:srgbClr val="C00000"/>
                </a:solidFill>
                <a:latin typeface="NovaPoshta" panose="00000500000000000000" pitchFamily="50" charset="-52"/>
              </a:rPr>
              <a:t>потрібен</a:t>
            </a:r>
            <a:r>
              <a:rPr lang="en-US" sz="5400" b="1" dirty="0" smtClean="0">
                <a:solidFill>
                  <a:srgbClr val="C00000"/>
                </a:solidFill>
                <a:latin typeface="NovaPoshta" panose="00000500000000000000" pitchFamily="50" charset="-52"/>
              </a:rPr>
              <a:t>?</a:t>
            </a:r>
            <a:endParaRPr lang="uk-UA" sz="5400" b="1" dirty="0">
              <a:solidFill>
                <a:srgbClr val="C00000"/>
              </a:solidFill>
              <a:latin typeface="NovaPoshta" panose="000005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420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2052" name="Picture 4" descr="https://www.incopat.com/image/getClipImgGraphicNoAuth/I1RwFtVbvbStSgCEJFvDFA%253D%253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0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9077" y="3050931"/>
            <a:ext cx="6451206" cy="8944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4062397" y="3470047"/>
            <a:ext cx="823489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dirty="0" smtClean="0">
                <a:solidFill>
                  <a:srgbClr val="000000"/>
                </a:solidFill>
                <a:latin typeface="NovaPoshta" panose="00000500000000000000" pitchFamily="50" charset="-52"/>
              </a:rPr>
              <a:t>Власник патенту заборонив іншим виробникам виготовляти та продавати аналогічний товар </a:t>
            </a:r>
            <a:r>
              <a:rPr lang="uk-UA" sz="4000" dirty="0">
                <a:solidFill>
                  <a:srgbClr val="000000"/>
                </a:solidFill>
                <a:latin typeface="NovaPoshta" panose="00000500000000000000" pitchFamily="50" charset="-52"/>
              </a:rPr>
              <a:t>у </a:t>
            </a:r>
            <a:r>
              <a:rPr lang="uk-UA" sz="4000" dirty="0" smtClean="0">
                <a:solidFill>
                  <a:srgbClr val="000000"/>
                </a:solidFill>
                <a:latin typeface="NovaPoshta" panose="00000500000000000000" pitchFamily="50" charset="-52"/>
              </a:rPr>
              <a:t>Китаї.</a:t>
            </a:r>
          </a:p>
          <a:p>
            <a:endParaRPr lang="uk-UA" sz="4000" dirty="0">
              <a:solidFill>
                <a:srgbClr val="000000"/>
              </a:solidFill>
              <a:latin typeface="NovaPoshta" panose="00000500000000000000" pitchFamily="50" charset="-52"/>
            </a:endParaRPr>
          </a:p>
          <a:p>
            <a:r>
              <a:rPr lang="uk-UA" sz="4000" dirty="0" smtClean="0">
                <a:solidFill>
                  <a:srgbClr val="000000"/>
                </a:solidFill>
                <a:latin typeface="NovaPoshta" panose="00000500000000000000" pitchFamily="50" charset="-52"/>
              </a:rPr>
              <a:t>Через суд отримає 1 млн. юанів (близько </a:t>
            </a:r>
            <a:r>
              <a:rPr lang="uk-UA" sz="4000" b="1" dirty="0" smtClean="0">
                <a:solidFill>
                  <a:srgbClr val="000000"/>
                </a:solidFill>
                <a:latin typeface="NovaPoshta" panose="00000500000000000000" pitchFamily="50" charset="-52"/>
              </a:rPr>
              <a:t>160 тис. </a:t>
            </a:r>
            <a:r>
              <a:rPr lang="en-US" sz="4000" b="1" dirty="0" smtClean="0">
                <a:solidFill>
                  <a:srgbClr val="000000"/>
                </a:solidFill>
                <a:latin typeface="NovaPoshta" panose="00000500000000000000" pitchFamily="50" charset="-52"/>
              </a:rPr>
              <a:t>$</a:t>
            </a:r>
            <a:r>
              <a:rPr lang="en-US" sz="4000" dirty="0" smtClean="0">
                <a:solidFill>
                  <a:srgbClr val="000000"/>
                </a:solidFill>
                <a:latin typeface="NovaPoshta" panose="00000500000000000000" pitchFamily="50" charset="-52"/>
              </a:rPr>
              <a:t>) </a:t>
            </a:r>
            <a:r>
              <a:rPr lang="uk-UA" sz="4000" dirty="0" smtClean="0">
                <a:solidFill>
                  <a:srgbClr val="000000"/>
                </a:solidFill>
                <a:latin typeface="NovaPoshta" panose="00000500000000000000" pitchFamily="50" charset="-52"/>
              </a:rPr>
              <a:t>компенсації від незаконних виробників.</a:t>
            </a:r>
          </a:p>
          <a:p>
            <a:endParaRPr lang="uk-UA" sz="4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40525" y="1140917"/>
            <a:ext cx="204567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5400" b="1" dirty="0" smtClean="0">
                <a:solidFill>
                  <a:srgbClr val="C00000"/>
                </a:solidFill>
                <a:latin typeface="NovaPoshta" panose="00000500000000000000" pitchFamily="50" charset="-52"/>
              </a:rPr>
              <a:t>Патент </a:t>
            </a:r>
            <a:r>
              <a:rPr lang="uk-UA" sz="5400" b="1" dirty="0" smtClean="0">
                <a:latin typeface="NovaPoshta" panose="00000500000000000000" pitchFamily="50" charset="-52"/>
              </a:rPr>
              <a:t>відіграв свою роль</a:t>
            </a:r>
            <a:endParaRPr lang="uk-UA" sz="5400" b="1" dirty="0">
              <a:latin typeface="NovaPoshta" panose="000005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702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052" y="4255475"/>
            <a:ext cx="19548602" cy="755630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274886" y="988348"/>
            <a:ext cx="204567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5400" b="1" dirty="0" smtClean="0">
                <a:latin typeface="NovaPoshta" panose="00000500000000000000" pitchFamily="50" charset="-52"/>
              </a:rPr>
              <a:t>Кейс у США </a:t>
            </a:r>
            <a:r>
              <a:rPr lang="uk-UA" sz="5400" b="1" dirty="0" smtClean="0">
                <a:solidFill>
                  <a:srgbClr val="C00000"/>
                </a:solidFill>
                <a:latin typeface="NovaPoshta" panose="00000500000000000000" pitchFamily="50" charset="-52"/>
              </a:rPr>
              <a:t>між </a:t>
            </a:r>
            <a:r>
              <a:rPr lang="en-US" sz="5400" b="1" dirty="0" err="1" smtClean="0">
                <a:solidFill>
                  <a:srgbClr val="C00000"/>
                </a:solidFill>
                <a:latin typeface="NovaPoshta" panose="00000500000000000000" pitchFamily="50" charset="-52"/>
              </a:rPr>
              <a:t>VirnetX</a:t>
            </a:r>
            <a:r>
              <a:rPr lang="uk-UA" sz="5400" b="1" dirty="0" smtClean="0">
                <a:solidFill>
                  <a:srgbClr val="C00000"/>
                </a:solidFill>
                <a:latin typeface="NovaPoshta" panose="00000500000000000000" pitchFamily="50" charset="-52"/>
              </a:rPr>
              <a:t> та </a:t>
            </a:r>
            <a:r>
              <a:rPr lang="en-US" sz="5400" b="1" dirty="0" smtClean="0">
                <a:solidFill>
                  <a:srgbClr val="C00000"/>
                </a:solidFill>
                <a:latin typeface="NovaPoshta" panose="00000500000000000000" pitchFamily="50" charset="-52"/>
              </a:rPr>
              <a:t>Apple</a:t>
            </a:r>
            <a:endParaRPr lang="uk-UA" sz="5400" b="1" dirty="0" smtClean="0">
              <a:solidFill>
                <a:srgbClr val="C00000"/>
              </a:solidFill>
              <a:latin typeface="NovaPoshta" panose="00000500000000000000" pitchFamily="50" charset="-52"/>
            </a:endParaRPr>
          </a:p>
          <a:p>
            <a:r>
              <a:rPr lang="uk-UA" sz="5400" b="1" dirty="0" smtClean="0">
                <a:latin typeface="NovaPoshta" panose="00000500000000000000" pitchFamily="50" charset="-52"/>
              </a:rPr>
              <a:t>щодо патентів на </a:t>
            </a:r>
            <a:r>
              <a:rPr lang="en-US" sz="5400" b="1" dirty="0" smtClean="0">
                <a:latin typeface="NovaPoshta" panose="00000500000000000000" pitchFamily="50" charset="-52"/>
              </a:rPr>
              <a:t>VPN</a:t>
            </a:r>
            <a:endParaRPr lang="en-US" sz="5400" b="1" dirty="0">
              <a:latin typeface="NovaPoshta" panose="000005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342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623647" y="3093425"/>
            <a:ext cx="9853245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dirty="0" smtClean="0">
                <a:latin typeface="NovaPoshta" panose="00000500000000000000" pitchFamily="50" charset="-52"/>
              </a:rPr>
              <a:t>Власник патентів VirnetX п</a:t>
            </a:r>
            <a:r>
              <a:rPr lang="uk-UA" sz="4000" dirty="0">
                <a:latin typeface="NovaPoshta" panose="00000500000000000000" pitchFamily="50" charset="-52"/>
              </a:rPr>
              <a:t>е</a:t>
            </a:r>
            <a:r>
              <a:rPr lang="uk-UA" sz="4000" dirty="0" smtClean="0">
                <a:latin typeface="NovaPoshta" panose="00000500000000000000" pitchFamily="50" charset="-52"/>
              </a:rPr>
              <a:t>реміг </a:t>
            </a:r>
            <a:r>
              <a:rPr lang="uk-UA" sz="4000" dirty="0">
                <a:latin typeface="NovaPoshta" panose="00000500000000000000" pitchFamily="50" charset="-52"/>
              </a:rPr>
              <a:t>Apple </a:t>
            </a:r>
            <a:r>
              <a:rPr lang="uk-UA" sz="4000" dirty="0" smtClean="0">
                <a:latin typeface="NovaPoshta" panose="00000500000000000000" pitchFamily="50" charset="-52"/>
              </a:rPr>
              <a:t>у судових спорах</a:t>
            </a:r>
            <a:r>
              <a:rPr lang="en-US" sz="4000" dirty="0" smtClean="0">
                <a:latin typeface="NovaPoshta" panose="00000500000000000000" pitchFamily="50" charset="-52"/>
              </a:rPr>
              <a:t>, </a:t>
            </a:r>
            <a:r>
              <a:rPr lang="uk-UA" sz="4000" dirty="0" smtClean="0">
                <a:latin typeface="NovaPoshta" panose="00000500000000000000" pitchFamily="50" charset="-52"/>
              </a:rPr>
              <a:t>які тривали з 2010 р.</a:t>
            </a:r>
          </a:p>
          <a:p>
            <a:endParaRPr lang="uk-UA" sz="4000" dirty="0" smtClean="0">
              <a:latin typeface="NovaPoshta" panose="00000500000000000000" pitchFamily="50" charset="-52"/>
            </a:endParaRPr>
          </a:p>
          <a:p>
            <a:r>
              <a:rPr lang="uk-UA" sz="4000" dirty="0" smtClean="0">
                <a:latin typeface="NovaPoshta" panose="00000500000000000000" pitchFamily="50" charset="-52"/>
              </a:rPr>
              <a:t>Суди встановили, що </a:t>
            </a:r>
            <a:r>
              <a:rPr lang="uk-UA" sz="4000" dirty="0">
                <a:latin typeface="NovaPoshta" panose="00000500000000000000" pitchFamily="50" charset="-52"/>
              </a:rPr>
              <a:t>Apple </a:t>
            </a:r>
            <a:r>
              <a:rPr lang="uk-UA" sz="4000" dirty="0" smtClean="0">
                <a:latin typeface="NovaPoshta" panose="00000500000000000000" pitchFamily="50" charset="-52"/>
              </a:rPr>
              <a:t>порушував патенти VirnetX через </a:t>
            </a:r>
            <a:r>
              <a:rPr lang="uk-UA" sz="4000" dirty="0">
                <a:latin typeface="NovaPoshta" panose="00000500000000000000" pitchFamily="50" charset="-52"/>
              </a:rPr>
              <a:t>функції Apple FaceTime, iMessage та VPN on Demand.</a:t>
            </a:r>
            <a:endParaRPr lang="uk-UA" sz="4000" dirty="0" smtClean="0">
              <a:latin typeface="NovaPoshta" panose="00000500000000000000" pitchFamily="50" charset="-52"/>
            </a:endParaRPr>
          </a:p>
          <a:p>
            <a:endParaRPr lang="uk-UA" sz="4000" dirty="0">
              <a:latin typeface="NovaPoshta" panose="00000500000000000000" pitchFamily="50" charset="-52"/>
            </a:endParaRPr>
          </a:p>
          <a:p>
            <a:r>
              <a:rPr lang="uk-UA" sz="4000" dirty="0">
                <a:latin typeface="NovaPoshta" panose="00000500000000000000" pitchFamily="50" charset="-52"/>
              </a:rPr>
              <a:t>Apple </a:t>
            </a:r>
            <a:r>
              <a:rPr lang="uk-UA" sz="4000" dirty="0" smtClean="0">
                <a:latin typeface="NovaPoshta" panose="00000500000000000000" pitchFamily="50" charset="-52"/>
              </a:rPr>
              <a:t>має виплатити</a:t>
            </a:r>
            <a:r>
              <a:rPr lang="en-US" sz="4000" dirty="0" smtClean="0">
                <a:latin typeface="NovaPoshta" panose="00000500000000000000" pitchFamily="50" charset="-52"/>
              </a:rPr>
              <a:t> </a:t>
            </a:r>
            <a:r>
              <a:rPr lang="uk-UA" sz="4000" dirty="0" smtClean="0">
                <a:latin typeface="NovaPoshta" panose="00000500000000000000" pitchFamily="50" charset="-52"/>
              </a:rPr>
              <a:t>майже</a:t>
            </a:r>
          </a:p>
          <a:p>
            <a:r>
              <a:rPr lang="uk-UA" sz="4000" b="1" dirty="0" smtClean="0">
                <a:latin typeface="NovaPoshta" panose="00000500000000000000" pitchFamily="50" charset="-52"/>
              </a:rPr>
              <a:t>1 млн. </a:t>
            </a:r>
            <a:r>
              <a:rPr lang="en-US" sz="4000" b="1" dirty="0" smtClean="0">
                <a:latin typeface="NovaPoshta" panose="00000500000000000000" pitchFamily="50" charset="-52"/>
              </a:rPr>
              <a:t>$ </a:t>
            </a:r>
            <a:r>
              <a:rPr lang="uk-UA" sz="4000" b="1" dirty="0" smtClean="0">
                <a:latin typeface="NovaPoshta" panose="00000500000000000000" pitchFamily="50" charset="-52"/>
              </a:rPr>
              <a:t>доларів </a:t>
            </a:r>
            <a:r>
              <a:rPr lang="uk-UA" sz="4000" dirty="0" smtClean="0">
                <a:latin typeface="NovaPoshta" panose="00000500000000000000" pitchFamily="50" charset="-52"/>
              </a:rPr>
              <a:t>компенсації та сплачувати </a:t>
            </a:r>
            <a:r>
              <a:rPr lang="uk-UA" sz="4000" b="1" dirty="0" smtClean="0">
                <a:latin typeface="NovaPoshta" panose="00000500000000000000" pitchFamily="50" charset="-52"/>
              </a:rPr>
              <a:t>роялті у майбутньому</a:t>
            </a:r>
            <a:r>
              <a:rPr lang="uk-UA" sz="4000" dirty="0" smtClean="0">
                <a:latin typeface="NovaPoshta" panose="00000500000000000000" pitchFamily="50" charset="-52"/>
              </a:rPr>
              <a:t>.</a:t>
            </a:r>
          </a:p>
        </p:txBody>
      </p:sp>
      <p:pic>
        <p:nvPicPr>
          <p:cNvPr id="34822" name="Picture 6" descr="Court rules in favor of VirnetX and orders Apple to pay $502.8 million  compens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41835" y="3550625"/>
            <a:ext cx="10635042" cy="554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23647" y="1140917"/>
            <a:ext cx="204567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5400" b="1" dirty="0" smtClean="0">
                <a:latin typeface="NovaPoshta" panose="00000500000000000000" pitchFamily="50" charset="-52"/>
              </a:rPr>
              <a:t>Патенти </a:t>
            </a:r>
            <a:r>
              <a:rPr lang="en-US" sz="5400" b="1" dirty="0" err="1" smtClean="0">
                <a:latin typeface="NovaPoshta" panose="00000500000000000000" pitchFamily="50" charset="-52"/>
              </a:rPr>
              <a:t>VirnetX</a:t>
            </a:r>
            <a:r>
              <a:rPr lang="uk-UA" sz="5400" b="1" dirty="0" smtClean="0">
                <a:solidFill>
                  <a:srgbClr val="C00000"/>
                </a:solidFill>
                <a:latin typeface="NovaPoshta" panose="00000500000000000000" pitchFamily="50" charset="-52"/>
              </a:rPr>
              <a:t> допомогли при вирішенні спору</a:t>
            </a:r>
            <a:endParaRPr lang="en-US" sz="5400" b="1" dirty="0">
              <a:solidFill>
                <a:srgbClr val="C00000"/>
              </a:solidFill>
              <a:latin typeface="NovaPoshta" panose="000005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410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89452" y="2891384"/>
            <a:ext cx="11882760" cy="4018915"/>
          </a:xfrm>
        </p:spPr>
        <p:txBody>
          <a:bodyPr/>
          <a:lstStyle/>
          <a:p>
            <a:r>
              <a:rPr lang="uk-UA" sz="9600" dirty="0" smtClean="0"/>
              <a:t>Дякую за увагу!</a:t>
            </a:r>
            <a:endParaRPr lang="ru-RU" sz="9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Текст 2"/>
          <p:cNvSpPr txBox="1">
            <a:spLocks/>
          </p:cNvSpPr>
          <p:nvPr/>
        </p:nvSpPr>
        <p:spPr>
          <a:xfrm>
            <a:off x="18476760" y="12691890"/>
            <a:ext cx="6176870" cy="5583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3800"/>
              </a:spcBef>
              <a:buSzTx/>
              <a:buFontTx/>
              <a:buNone/>
              <a:defRPr sz="4000" b="0" i="0" kern="1200">
                <a:solidFill>
                  <a:schemeClr val="bg1"/>
                </a:solidFill>
                <a:latin typeface="NovaPoshta" pitchFamily="2" charset="77"/>
                <a:ea typeface="+mn-ea"/>
                <a:cs typeface="+mn-cs"/>
              </a:defRPr>
            </a:lvl1pPr>
            <a:lvl2pPr marL="0" indent="457154" algn="l" defTabSz="1828709" rtl="0" eaLnBrk="1" latinLnBrk="0" hangingPunct="1">
              <a:lnSpc>
                <a:spcPct val="90000"/>
              </a:lnSpc>
              <a:spcBef>
                <a:spcPts val="3800"/>
              </a:spcBef>
              <a:buSzTx/>
              <a:buFontTx/>
              <a:buNone/>
              <a:defRPr sz="4000" kern="1200">
                <a:solidFill>
                  <a:schemeClr val="tx1"/>
                </a:solidFill>
                <a:latin typeface="NovaPoshta" pitchFamily="2" charset="77"/>
                <a:ea typeface="+mn-ea"/>
                <a:cs typeface="+mn-cs"/>
              </a:defRPr>
            </a:lvl2pPr>
            <a:lvl3pPr marL="0" indent="914309" algn="l" defTabSz="1828709" rtl="0" eaLnBrk="1" latinLnBrk="0" hangingPunct="1">
              <a:lnSpc>
                <a:spcPct val="90000"/>
              </a:lnSpc>
              <a:spcBef>
                <a:spcPts val="3800"/>
              </a:spcBef>
              <a:buSzTx/>
              <a:buFontTx/>
              <a:buNone/>
              <a:defRPr sz="4000" kern="1200">
                <a:solidFill>
                  <a:schemeClr val="tx1"/>
                </a:solidFill>
                <a:latin typeface="NovaPoshta" pitchFamily="2" charset="77"/>
                <a:ea typeface="+mn-ea"/>
                <a:cs typeface="+mn-cs"/>
              </a:defRPr>
            </a:lvl3pPr>
            <a:lvl4pPr marL="0" indent="1371463" algn="l" defTabSz="1828709" rtl="0" eaLnBrk="1" latinLnBrk="0" hangingPunct="1">
              <a:lnSpc>
                <a:spcPct val="90000"/>
              </a:lnSpc>
              <a:spcBef>
                <a:spcPts val="3800"/>
              </a:spcBef>
              <a:buSzTx/>
              <a:buFontTx/>
              <a:buNone/>
              <a:defRPr sz="4000" kern="1200">
                <a:solidFill>
                  <a:schemeClr val="tx1"/>
                </a:solidFill>
                <a:latin typeface="NovaPoshta" pitchFamily="2" charset="77"/>
                <a:ea typeface="+mn-ea"/>
                <a:cs typeface="+mn-cs"/>
              </a:defRPr>
            </a:lvl4pPr>
            <a:lvl5pPr marL="0" indent="1828617" algn="l" defTabSz="1828709" rtl="0" eaLnBrk="1" latinLnBrk="0" hangingPunct="1">
              <a:lnSpc>
                <a:spcPct val="90000"/>
              </a:lnSpc>
              <a:spcBef>
                <a:spcPts val="3800"/>
              </a:spcBef>
              <a:buSzTx/>
              <a:buFontTx/>
              <a:buNone/>
              <a:defRPr sz="4000" kern="1200">
                <a:solidFill>
                  <a:schemeClr val="tx1"/>
                </a:solidFill>
                <a:latin typeface="NovaPoshta" pitchFamily="2" charset="77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dirty="0" smtClean="0">
                <a:solidFill>
                  <a:srgbClr val="DA281C"/>
                </a:solidFill>
              </a:rPr>
              <a:t>©</a:t>
            </a:r>
            <a:r>
              <a:rPr lang="en-US" sz="3600" dirty="0" smtClean="0">
                <a:solidFill>
                  <a:srgbClr val="DA281C"/>
                </a:solidFill>
              </a:rPr>
              <a:t> </a:t>
            </a:r>
            <a:r>
              <a:rPr lang="uk-UA" sz="3600" dirty="0" smtClean="0">
                <a:solidFill>
                  <a:srgbClr val="DA281C"/>
                </a:solidFill>
              </a:rPr>
              <a:t>Внукова А.А., 2021</a:t>
            </a:r>
            <a:endParaRPr lang="ru-RU" sz="3600" dirty="0">
              <a:solidFill>
                <a:srgbClr val="DA28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85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107761" y="879612"/>
            <a:ext cx="20239893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5400" b="1" dirty="0" smtClean="0">
                <a:latin typeface="NovaPoshta Medium" panose="00000600000000000000" pitchFamily="50" charset="-52"/>
              </a:rPr>
              <a:t>Рейтинг формується</a:t>
            </a:r>
          </a:p>
          <a:p>
            <a:r>
              <a:rPr lang="uk-UA" sz="5400" b="1" dirty="0" smtClean="0">
                <a:solidFill>
                  <a:srgbClr val="C00000"/>
                </a:solidFill>
                <a:latin typeface="NovaPoshta Medium" panose="00000600000000000000" pitchFamily="50" charset="-52"/>
              </a:rPr>
              <a:t>на основі 3 груп нематеріальних активів</a:t>
            </a:r>
            <a:r>
              <a:rPr lang="en-US" sz="5400" b="1" dirty="0" smtClean="0">
                <a:solidFill>
                  <a:srgbClr val="C00000"/>
                </a:solidFill>
                <a:latin typeface="NovaPoshta Medium" panose="00000600000000000000" pitchFamily="50" charset="-52"/>
              </a:rPr>
              <a:t>:</a:t>
            </a:r>
            <a:endParaRPr lang="uk-UA" sz="5400" b="1" dirty="0" smtClean="0">
              <a:solidFill>
                <a:srgbClr val="C00000"/>
              </a:solidFill>
              <a:latin typeface="NovaPoshta Medium" panose="00000600000000000000" pitchFamily="50" charset="-52"/>
            </a:endParaRPr>
          </a:p>
          <a:p>
            <a:endParaRPr lang="en-US" sz="4800" b="1" dirty="0" smtClean="0">
              <a:solidFill>
                <a:srgbClr val="C00000"/>
              </a:solidFill>
              <a:latin typeface="NovaPoshta Medium" panose="00000600000000000000" pitchFamily="50" charset="-5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r="1899" b="2164"/>
          <a:stretch/>
        </p:blipFill>
        <p:spPr>
          <a:xfrm>
            <a:off x="2222019" y="3709758"/>
            <a:ext cx="10005689" cy="75706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0086" y="11280367"/>
            <a:ext cx="11126984" cy="1802388"/>
          </a:xfrm>
          <a:prstGeom prst="rect">
            <a:avLst/>
          </a:prstGeom>
        </p:spPr>
      </p:pic>
      <p:pic>
        <p:nvPicPr>
          <p:cNvPr id="1028" name="Picture 4" descr="Красная Стрелка, Лучшие Стрелки, Потрясающая Стрелк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299641" y="7588012"/>
            <a:ext cx="1521866" cy="102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Бизнес Иконки, Иконы, Электронное Письмо, Смартфон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026" t="74653"/>
          <a:stretch/>
        </p:blipFill>
        <p:spPr bwMode="auto">
          <a:xfrm>
            <a:off x="13277070" y="12486980"/>
            <a:ext cx="637958" cy="79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Бизнес Иконки, Иконы, Электронное Письмо, Смартфон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026" t="74653"/>
          <a:stretch/>
        </p:blipFill>
        <p:spPr bwMode="auto">
          <a:xfrm>
            <a:off x="1172657" y="3909199"/>
            <a:ext cx="749868" cy="79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15205352" y="5188619"/>
            <a:ext cx="8721448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AutoNum type="arabicParenR"/>
            </a:pPr>
            <a:r>
              <a:rPr lang="uk-UA" sz="5000" b="1" dirty="0" smtClean="0">
                <a:latin typeface="NovaPoshta" panose="00000500000000000000" pitchFamily="50" charset="-52"/>
              </a:rPr>
              <a:t>Права</a:t>
            </a:r>
          </a:p>
          <a:p>
            <a:pPr marL="742950" indent="-742950">
              <a:buAutoNum type="arabicParenR"/>
            </a:pPr>
            <a:endParaRPr lang="ru-RU" sz="5000" b="1" dirty="0" smtClean="0">
              <a:latin typeface="NovaPoshta" panose="00000500000000000000" pitchFamily="50" charset="-52"/>
            </a:endParaRPr>
          </a:p>
          <a:p>
            <a:pPr marL="742950" indent="-742950">
              <a:buAutoNum type="arabicParenR"/>
            </a:pPr>
            <a:r>
              <a:rPr lang="uk-UA" sz="5000" b="1" dirty="0" smtClean="0">
                <a:latin typeface="NovaPoshta" panose="00000500000000000000" pitchFamily="50" charset="-52"/>
              </a:rPr>
              <a:t>Відносини</a:t>
            </a:r>
          </a:p>
          <a:p>
            <a:pPr marL="742950" indent="-742950">
              <a:buAutoNum type="arabicParenR"/>
            </a:pPr>
            <a:endParaRPr lang="uk-UA" sz="5000" b="1" dirty="0" smtClean="0">
              <a:latin typeface="NovaPoshta" panose="00000500000000000000" pitchFamily="50" charset="-52"/>
            </a:endParaRPr>
          </a:p>
          <a:p>
            <a:pPr marL="742950" indent="-742950">
              <a:buAutoNum type="arabicParenR"/>
            </a:pPr>
            <a:r>
              <a:rPr lang="uk-UA" sz="5000" b="1" dirty="0" smtClean="0">
                <a:solidFill>
                  <a:srgbClr val="C00000"/>
                </a:solidFill>
                <a:latin typeface="NovaPoshta" panose="00000500000000000000" pitchFamily="50" charset="-52"/>
              </a:rPr>
              <a:t>Об</a:t>
            </a:r>
            <a:r>
              <a:rPr lang="en-US" sz="5000" b="1" dirty="0" smtClean="0">
                <a:solidFill>
                  <a:srgbClr val="C00000"/>
                </a:solidFill>
                <a:latin typeface="NovaPoshta" panose="00000500000000000000" pitchFamily="50" charset="-52"/>
              </a:rPr>
              <a:t>’</a:t>
            </a:r>
            <a:r>
              <a:rPr lang="uk-UA" sz="5000" b="1" dirty="0" err="1" smtClean="0">
                <a:solidFill>
                  <a:srgbClr val="C00000"/>
                </a:solidFill>
                <a:latin typeface="NovaPoshta" panose="00000500000000000000" pitchFamily="50" charset="-52"/>
              </a:rPr>
              <a:t>єкти</a:t>
            </a:r>
            <a:r>
              <a:rPr lang="uk-UA" sz="5000" b="1" dirty="0" smtClean="0">
                <a:solidFill>
                  <a:srgbClr val="C00000"/>
                </a:solidFill>
                <a:latin typeface="NovaPoshta" panose="00000500000000000000" pitchFamily="50" charset="-52"/>
              </a:rPr>
              <a:t> інтелектуальної власності</a:t>
            </a:r>
          </a:p>
        </p:txBody>
      </p:sp>
    </p:spTree>
    <p:extLst>
      <p:ext uri="{BB962C8B-B14F-4D97-AF65-F5344CB8AC3E}">
        <p14:creationId xmlns:p14="http://schemas.microsoft.com/office/powerpoint/2010/main" xmlns="" val="65241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079381" y="3536199"/>
            <a:ext cx="12375173" cy="7171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000" b="1" dirty="0" smtClean="0">
              <a:solidFill>
                <a:srgbClr val="C00000"/>
              </a:solidFill>
              <a:latin typeface="NovaPoshta" panose="00000500000000000000" pitchFamily="50" charset="-52"/>
            </a:endParaRP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uk-UA" sz="3600" dirty="0" smtClean="0">
                <a:solidFill>
                  <a:srgbClr val="333333"/>
                </a:solidFill>
                <a:latin typeface="NovaPoshta" panose="00000500000000000000" pitchFamily="50" charset="-52"/>
              </a:rPr>
              <a:t>винаходи, корисні моделі, раціоналізаторські пропозиції, </a:t>
            </a:r>
            <a:r>
              <a:rPr lang="ru-RU" sz="3600" dirty="0" smtClean="0">
                <a:latin typeface="NovaPoshta" panose="00000500000000000000" pitchFamily="50" charset="-52"/>
              </a:rPr>
              <a:t>топографії </a:t>
            </a:r>
            <a:r>
              <a:rPr lang="ru-RU" sz="3600" dirty="0">
                <a:latin typeface="NovaPoshta" panose="00000500000000000000" pitchFamily="50" charset="-52"/>
              </a:rPr>
              <a:t>інтегральних </a:t>
            </a:r>
            <a:r>
              <a:rPr lang="ru-RU" sz="3600" dirty="0" smtClean="0">
                <a:latin typeface="NovaPoshta" panose="00000500000000000000" pitchFamily="50" charset="-52"/>
              </a:rPr>
              <a:t>мікросхем,</a:t>
            </a:r>
            <a:endParaRPr lang="ru-RU" sz="3600" dirty="0">
              <a:latin typeface="NovaPoshta" panose="00000500000000000000" pitchFamily="50" charset="-52"/>
            </a:endParaRP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uk-UA" sz="3600" dirty="0" smtClean="0">
                <a:solidFill>
                  <a:srgbClr val="333333"/>
                </a:solidFill>
                <a:latin typeface="NovaPoshta" panose="00000500000000000000" pitchFamily="50" charset="-52"/>
              </a:rPr>
              <a:t>комерційна таємниця,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uk-UA" sz="3600" dirty="0" smtClean="0">
                <a:solidFill>
                  <a:srgbClr val="333333"/>
                </a:solidFill>
                <a:latin typeface="NovaPoshta" panose="00000500000000000000" pitchFamily="50" charset="-52"/>
              </a:rPr>
              <a:t>промислові </a:t>
            </a:r>
            <a:r>
              <a:rPr lang="uk-UA" sz="3600" dirty="0">
                <a:solidFill>
                  <a:srgbClr val="333333"/>
                </a:solidFill>
                <a:latin typeface="NovaPoshta" panose="00000500000000000000" pitchFamily="50" charset="-52"/>
              </a:rPr>
              <a:t>зразки,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uk-UA" sz="3600" dirty="0" smtClean="0">
                <a:solidFill>
                  <a:srgbClr val="333333"/>
                </a:solidFill>
                <a:latin typeface="NovaPoshta" panose="00000500000000000000" pitchFamily="50" charset="-52"/>
              </a:rPr>
              <a:t>ТМ та комерційні </a:t>
            </a:r>
            <a:r>
              <a:rPr lang="uk-UA" sz="3600" dirty="0">
                <a:solidFill>
                  <a:srgbClr val="333333"/>
                </a:solidFill>
                <a:latin typeface="NovaPoshta" panose="00000500000000000000" pitchFamily="50" charset="-52"/>
              </a:rPr>
              <a:t>найменування,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uk-UA" sz="3600" dirty="0">
                <a:solidFill>
                  <a:srgbClr val="333333"/>
                </a:solidFill>
                <a:latin typeface="NovaPoshta" panose="00000500000000000000" pitchFamily="50" charset="-52"/>
              </a:rPr>
              <a:t>твори </a:t>
            </a:r>
            <a:r>
              <a:rPr lang="uk-UA" sz="3600" dirty="0" smtClean="0">
                <a:solidFill>
                  <a:srgbClr val="333333"/>
                </a:solidFill>
                <a:latin typeface="NovaPoshta" panose="00000500000000000000" pitchFamily="50" charset="-52"/>
              </a:rPr>
              <a:t>(у </a:t>
            </a:r>
            <a:r>
              <a:rPr lang="uk-UA" sz="3600" dirty="0">
                <a:solidFill>
                  <a:srgbClr val="333333"/>
                </a:solidFill>
                <a:latin typeface="NovaPoshta" panose="00000500000000000000" pitchFamily="50" charset="-52"/>
              </a:rPr>
              <a:t>т.ч., комп</a:t>
            </a:r>
            <a:r>
              <a:rPr lang="en-US" sz="3600" dirty="0">
                <a:solidFill>
                  <a:srgbClr val="333333"/>
                </a:solidFill>
                <a:latin typeface="NovaPoshta" panose="00000500000000000000" pitchFamily="50" charset="-52"/>
              </a:rPr>
              <a:t>’</a:t>
            </a:r>
            <a:r>
              <a:rPr lang="uk-UA" sz="3600" dirty="0" err="1">
                <a:solidFill>
                  <a:srgbClr val="333333"/>
                </a:solidFill>
                <a:latin typeface="NovaPoshta" panose="00000500000000000000" pitchFamily="50" charset="-52"/>
              </a:rPr>
              <a:t>ютерні</a:t>
            </a:r>
            <a:r>
              <a:rPr lang="uk-UA" sz="3600" dirty="0">
                <a:solidFill>
                  <a:srgbClr val="333333"/>
                </a:solidFill>
                <a:latin typeface="NovaPoshta" panose="00000500000000000000" pitchFamily="50" charset="-52"/>
              </a:rPr>
              <a:t> програми</a:t>
            </a:r>
            <a:r>
              <a:rPr lang="uk-UA" sz="3600" dirty="0" smtClean="0">
                <a:solidFill>
                  <a:srgbClr val="333333"/>
                </a:solidFill>
                <a:latin typeface="NovaPoshta" panose="00000500000000000000" pitchFamily="50" charset="-52"/>
              </a:rPr>
              <a:t>) тощо.</a:t>
            </a:r>
          </a:p>
          <a:p>
            <a:endParaRPr lang="uk-UA" sz="3600" dirty="0" smtClean="0">
              <a:solidFill>
                <a:srgbClr val="333333"/>
              </a:solidFill>
              <a:latin typeface="NovaPoshta" panose="00000500000000000000" pitchFamily="50" charset="-52"/>
            </a:endParaRPr>
          </a:p>
          <a:p>
            <a:endParaRPr lang="uk-UA" sz="3600" dirty="0" smtClean="0">
              <a:solidFill>
                <a:srgbClr val="333333"/>
              </a:solidFill>
              <a:latin typeface="NovaPoshta" panose="00000500000000000000" pitchFamily="50" charset="-52"/>
            </a:endParaRPr>
          </a:p>
          <a:p>
            <a:r>
              <a:rPr lang="uk-UA" sz="4800" dirty="0" smtClean="0">
                <a:solidFill>
                  <a:srgbClr val="333333"/>
                </a:solidFill>
                <a:latin typeface="NovaPoshta" panose="00000500000000000000" pitchFamily="50" charset="-52"/>
              </a:rPr>
              <a:t>Такі об</a:t>
            </a:r>
            <a:r>
              <a:rPr lang="en-US" sz="4800" dirty="0" smtClean="0">
                <a:solidFill>
                  <a:srgbClr val="333333"/>
                </a:solidFill>
                <a:latin typeface="NovaPoshta" panose="00000500000000000000" pitchFamily="50" charset="-52"/>
              </a:rPr>
              <a:t>’</a:t>
            </a:r>
            <a:r>
              <a:rPr lang="uk-UA" sz="4800" dirty="0" err="1" smtClean="0">
                <a:solidFill>
                  <a:srgbClr val="333333"/>
                </a:solidFill>
                <a:latin typeface="NovaPoshta" panose="00000500000000000000" pitchFamily="50" charset="-52"/>
              </a:rPr>
              <a:t>єкти</a:t>
            </a:r>
            <a:r>
              <a:rPr lang="uk-UA" sz="4800" dirty="0" smtClean="0">
                <a:solidFill>
                  <a:srgbClr val="333333"/>
                </a:solidFill>
                <a:latin typeface="NovaPoshta" panose="00000500000000000000" pitchFamily="50" charset="-52"/>
              </a:rPr>
              <a:t> формують </a:t>
            </a:r>
            <a:r>
              <a:rPr lang="uk-UA" sz="4800" b="1" dirty="0" smtClean="0">
                <a:solidFill>
                  <a:srgbClr val="C00000"/>
                </a:solidFill>
                <a:latin typeface="NovaPoshta" panose="00000500000000000000" pitchFamily="50" charset="-52"/>
              </a:rPr>
              <a:t>портфоліо </a:t>
            </a:r>
            <a:r>
              <a:rPr lang="uk-UA" sz="4800" b="1" dirty="0">
                <a:solidFill>
                  <a:srgbClr val="C00000"/>
                </a:solidFill>
                <a:latin typeface="NovaPoshta" panose="00000500000000000000" pitchFamily="50" charset="-52"/>
              </a:rPr>
              <a:t>інтелектуальної </a:t>
            </a:r>
            <a:r>
              <a:rPr lang="uk-UA" sz="4800" b="1" dirty="0" smtClean="0">
                <a:solidFill>
                  <a:srgbClr val="C00000"/>
                </a:solidFill>
                <a:latin typeface="NovaPoshta" panose="00000500000000000000" pitchFamily="50" charset="-52"/>
              </a:rPr>
              <a:t>власності</a:t>
            </a:r>
            <a:r>
              <a:rPr lang="uk-UA" sz="4800" dirty="0" smtClean="0">
                <a:solidFill>
                  <a:srgbClr val="333333"/>
                </a:solidFill>
                <a:latin typeface="NovaPoshta" panose="00000500000000000000" pitchFamily="50" charset="-52"/>
              </a:rPr>
              <a:t>.</a:t>
            </a:r>
            <a:endParaRPr lang="en-US" sz="4800" dirty="0">
              <a:solidFill>
                <a:srgbClr val="333333"/>
              </a:solidFill>
              <a:latin typeface="NovaPoshta" panose="00000500000000000000" pitchFamily="50" charset="-5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79381" y="1140917"/>
            <a:ext cx="20411342" cy="2287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 smtClean="0">
                <a:latin typeface="NovaPoshta" panose="00000500000000000000" pitchFamily="50" charset="-52"/>
              </a:rPr>
              <a:t>Найпопулярніші </a:t>
            </a:r>
            <a:r>
              <a:rPr lang="uk-UA" sz="5400" b="1" dirty="0" smtClean="0">
                <a:solidFill>
                  <a:srgbClr val="C00000"/>
                </a:solidFill>
                <a:latin typeface="NovaPoshta" panose="00000500000000000000" pitchFamily="50" charset="-52"/>
              </a:rPr>
              <a:t>об</a:t>
            </a:r>
            <a:r>
              <a:rPr lang="en-US" sz="5400" b="1" dirty="0">
                <a:solidFill>
                  <a:srgbClr val="C00000"/>
                </a:solidFill>
                <a:latin typeface="NovaPoshta" panose="00000500000000000000" pitchFamily="50" charset="-52"/>
              </a:rPr>
              <a:t>’</a:t>
            </a:r>
            <a:r>
              <a:rPr lang="uk-UA" sz="5400" b="1" dirty="0" err="1">
                <a:solidFill>
                  <a:srgbClr val="C00000"/>
                </a:solidFill>
                <a:latin typeface="NovaPoshta" panose="00000500000000000000" pitchFamily="50" charset="-52"/>
              </a:rPr>
              <a:t>єкти</a:t>
            </a:r>
            <a:r>
              <a:rPr lang="uk-UA" sz="5400" b="1" dirty="0">
                <a:solidFill>
                  <a:srgbClr val="C00000"/>
                </a:solidFill>
                <a:latin typeface="NovaPoshta" panose="00000500000000000000" pitchFamily="50" charset="-52"/>
              </a:rPr>
              <a:t> інтелектуальної </a:t>
            </a:r>
            <a:r>
              <a:rPr lang="uk-UA" sz="5400" b="1" dirty="0" smtClean="0">
                <a:solidFill>
                  <a:srgbClr val="C00000"/>
                </a:solidFill>
                <a:latin typeface="NovaPoshta" panose="00000500000000000000" pitchFamily="50" charset="-52"/>
              </a:rPr>
              <a:t>власності </a:t>
            </a:r>
            <a:r>
              <a:rPr lang="uk-UA" sz="5400" b="1" dirty="0" smtClean="0">
                <a:latin typeface="NovaPoshta" panose="00000500000000000000" pitchFamily="50" charset="-52"/>
              </a:rPr>
              <a:t>інноваційних </a:t>
            </a:r>
            <a:r>
              <a:rPr lang="uk-UA" sz="5400" b="1" dirty="0" err="1">
                <a:latin typeface="NovaPoshta" panose="00000500000000000000" pitchFamily="50" charset="-52"/>
              </a:rPr>
              <a:t>проєктів</a:t>
            </a:r>
            <a:r>
              <a:rPr lang="en-US" sz="5400" b="1" dirty="0">
                <a:latin typeface="NovaPoshta" panose="00000500000000000000" pitchFamily="50" charset="-52"/>
              </a:rPr>
              <a:t>:</a:t>
            </a:r>
            <a:endParaRPr lang="ru-RU" sz="5400" b="1" dirty="0">
              <a:latin typeface="NovaPoshta" panose="00000500000000000000" pitchFamily="50" charset="-52"/>
            </a:endParaRPr>
          </a:p>
          <a:p>
            <a:pPr algn="l"/>
            <a:endParaRPr lang="ru-RU" dirty="0" err="1" smtClean="0">
              <a:latin typeface="NovaPoshta" pitchFamily="2" charset="77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3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592" t="4780" r="2335" b="9196"/>
          <a:stretch/>
        </p:blipFill>
        <p:spPr>
          <a:xfrm>
            <a:off x="14454554" y="2503512"/>
            <a:ext cx="8743950" cy="10152822"/>
          </a:xfrm>
          <a:prstGeom prst="rect">
            <a:avLst/>
          </a:prstGeom>
          <a:solidFill>
            <a:srgbClr val="FFFFFF"/>
          </a:solidFill>
          <a:effectLst>
            <a:glow>
              <a:schemeClr val="accent1">
                <a:alpha val="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178875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595803" y="2140141"/>
            <a:ext cx="7055828" cy="9325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uk-UA" sz="4000" b="1" dirty="0" smtClean="0">
              <a:solidFill>
                <a:srgbClr val="333333"/>
              </a:solidFill>
              <a:latin typeface="NovaPoshta" panose="00000500000000000000" pitchFamily="50" charset="-52"/>
            </a:endParaRPr>
          </a:p>
          <a:p>
            <a:pPr algn="just"/>
            <a:endParaRPr lang="ru-RU" sz="4000" b="1" dirty="0" smtClean="0">
              <a:solidFill>
                <a:srgbClr val="333333"/>
              </a:solidFill>
              <a:latin typeface="NovaPoshta" panose="00000500000000000000" pitchFamily="50" charset="-52"/>
            </a:endParaRPr>
          </a:p>
          <a:p>
            <a:pPr algn="just"/>
            <a:endParaRPr lang="uk-UA" sz="4000" b="1" dirty="0" smtClean="0">
              <a:solidFill>
                <a:srgbClr val="333333"/>
              </a:solidFill>
              <a:latin typeface="NovaPoshta" panose="00000500000000000000" pitchFamily="50" charset="-52"/>
            </a:endParaRPr>
          </a:p>
          <a:p>
            <a:r>
              <a:rPr lang="uk-UA" sz="4000" b="1" dirty="0" smtClean="0">
                <a:solidFill>
                  <a:srgbClr val="333333"/>
                </a:solidFill>
                <a:latin typeface="NovaPoshta" panose="00000500000000000000" pitchFamily="50" charset="-52"/>
              </a:rPr>
              <a:t>Інноваційний продукт</a:t>
            </a:r>
            <a:endParaRPr lang="en-US" sz="4000" b="1" dirty="0" smtClean="0">
              <a:solidFill>
                <a:srgbClr val="333333"/>
              </a:solidFill>
              <a:latin typeface="NovaPoshta" panose="00000500000000000000" pitchFamily="50" charset="-52"/>
            </a:endParaRPr>
          </a:p>
          <a:p>
            <a:r>
              <a:rPr lang="uk-UA" sz="4000" b="1" dirty="0" smtClean="0">
                <a:solidFill>
                  <a:srgbClr val="333333"/>
                </a:solidFill>
                <a:latin typeface="NovaPoshta" panose="00000500000000000000" pitchFamily="50" charset="-52"/>
              </a:rPr>
              <a:t>має бути</a:t>
            </a:r>
            <a:r>
              <a:rPr lang="en-US" sz="4000" b="1" dirty="0" smtClean="0">
                <a:solidFill>
                  <a:srgbClr val="333333"/>
                </a:solidFill>
                <a:latin typeface="NovaPoshta" panose="00000500000000000000" pitchFamily="50" charset="-52"/>
              </a:rPr>
              <a:t> </a:t>
            </a:r>
            <a:r>
              <a:rPr lang="uk-UA" sz="4000" b="1" dirty="0" smtClean="0">
                <a:solidFill>
                  <a:srgbClr val="333333"/>
                </a:solidFill>
                <a:latin typeface="NovaPoshta" panose="00000500000000000000" pitchFamily="50" charset="-52"/>
              </a:rPr>
              <a:t>впровадженням </a:t>
            </a:r>
            <a:r>
              <a:rPr lang="uk-UA" sz="4000" b="1" dirty="0">
                <a:solidFill>
                  <a:srgbClr val="333333"/>
                </a:solidFill>
                <a:latin typeface="NovaPoshta" panose="00000500000000000000" pitchFamily="50" charset="-52"/>
              </a:rPr>
              <a:t>об'єкта інтелектуальної </a:t>
            </a:r>
            <a:r>
              <a:rPr lang="uk-UA" sz="4000" b="1" dirty="0" smtClean="0">
                <a:solidFill>
                  <a:srgbClr val="333333"/>
                </a:solidFill>
                <a:latin typeface="NovaPoshta" panose="00000500000000000000" pitchFamily="50" charset="-52"/>
              </a:rPr>
              <a:t>власності </a:t>
            </a:r>
            <a:r>
              <a:rPr lang="uk-UA" sz="4000" dirty="0" smtClean="0">
                <a:solidFill>
                  <a:srgbClr val="333333"/>
                </a:solidFill>
                <a:latin typeface="NovaPoshta" panose="00000500000000000000" pitchFamily="50" charset="-52"/>
              </a:rPr>
              <a:t>(</a:t>
            </a:r>
            <a:r>
              <a:rPr lang="ru-RU" sz="4000" dirty="0" smtClean="0">
                <a:latin typeface="NovaPoshta" panose="00000500000000000000" pitchFamily="50" charset="-52"/>
              </a:rPr>
              <a:t>винаходу</a:t>
            </a:r>
            <a:r>
              <a:rPr lang="ru-RU" sz="4000" dirty="0">
                <a:latin typeface="NovaPoshta" panose="00000500000000000000" pitchFamily="50" charset="-52"/>
              </a:rPr>
              <a:t>, корисної моделі, промислового зразка, топографії інтегральної мікросхеми, селекційного досягнення тощо</a:t>
            </a:r>
            <a:r>
              <a:rPr lang="ru-RU" sz="4000" dirty="0" smtClean="0">
                <a:latin typeface="NovaPoshta" panose="00000500000000000000" pitchFamily="50" charset="-52"/>
              </a:rPr>
              <a:t>).</a:t>
            </a:r>
          </a:p>
          <a:p>
            <a:pPr algn="r"/>
            <a:endParaRPr lang="uk-UA" sz="2000" dirty="0" smtClean="0">
              <a:solidFill>
                <a:srgbClr val="333333"/>
              </a:solidFill>
              <a:latin typeface="NovaPoshta" panose="00000500000000000000" pitchFamily="50" charset="-52"/>
            </a:endParaRPr>
          </a:p>
          <a:p>
            <a:pPr algn="r"/>
            <a:r>
              <a:rPr lang="uk-UA" sz="2000" dirty="0" smtClean="0">
                <a:solidFill>
                  <a:srgbClr val="333333"/>
                </a:solidFill>
                <a:latin typeface="NovaPoshta" panose="00000500000000000000" pitchFamily="50" charset="-52"/>
              </a:rPr>
              <a:t>стаття 14 ЗУ «Про інноваційну діяльність»</a:t>
            </a:r>
            <a:endParaRPr lang="uk-UA" sz="2000" dirty="0">
              <a:solidFill>
                <a:srgbClr val="333333"/>
              </a:solidFill>
              <a:latin typeface="NovaPoshta" panose="00000500000000000000" pitchFamily="50" charset="-5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95803" y="1140917"/>
            <a:ext cx="21145500" cy="1456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>
                <a:solidFill>
                  <a:srgbClr val="C00000"/>
                </a:solidFill>
                <a:latin typeface="NovaPoshta" panose="00000500000000000000" pitchFamily="50" charset="-52"/>
              </a:rPr>
              <a:t>Інновації = інтелектуальна власність </a:t>
            </a:r>
            <a:r>
              <a:rPr lang="en-US" sz="5400" b="1" dirty="0">
                <a:solidFill>
                  <a:srgbClr val="C00000"/>
                </a:solidFill>
                <a:latin typeface="NovaPoshta" panose="00000500000000000000" pitchFamily="50" charset="-52"/>
              </a:rPr>
              <a:t>?</a:t>
            </a:r>
            <a:endParaRPr lang="uk-UA" sz="5400" b="1" dirty="0">
              <a:solidFill>
                <a:srgbClr val="C00000"/>
              </a:solidFill>
              <a:latin typeface="NovaPoshta" panose="00000500000000000000" pitchFamily="50" charset="-52"/>
            </a:endParaRPr>
          </a:p>
          <a:p>
            <a:pPr algn="l"/>
            <a:endParaRPr lang="ru-RU" dirty="0" err="1" smtClean="0">
              <a:solidFill>
                <a:srgbClr val="C00000"/>
              </a:solidFill>
              <a:latin typeface="NovaPoshta" pitchFamily="2" charset="77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2413" y="3327591"/>
            <a:ext cx="15240000" cy="857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838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595803" y="1140917"/>
            <a:ext cx="21145500" cy="2902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>
                <a:solidFill>
                  <a:srgbClr val="C00000"/>
                </a:solidFill>
                <a:latin typeface="NovaPoshta" panose="00000500000000000000" pitchFamily="50" charset="-52"/>
              </a:rPr>
              <a:t>Д</a:t>
            </a:r>
            <a:r>
              <a:rPr lang="ru-RU" sz="5400" b="1" dirty="0" err="1">
                <a:solidFill>
                  <a:srgbClr val="C00000"/>
                </a:solidFill>
                <a:latin typeface="NovaPoshta" panose="00000500000000000000" pitchFamily="50" charset="-52"/>
              </a:rPr>
              <a:t>епартамент</a:t>
            </a:r>
            <a:r>
              <a:rPr lang="ru-RU" sz="5400" b="1" dirty="0">
                <a:solidFill>
                  <a:srgbClr val="C00000"/>
                </a:solidFill>
                <a:latin typeface="NovaPoshta" panose="00000500000000000000" pitchFamily="50" charset="-52"/>
              </a:rPr>
              <a:t> </a:t>
            </a:r>
            <a:r>
              <a:rPr lang="ru-RU" sz="5400" b="1" dirty="0" err="1">
                <a:solidFill>
                  <a:srgbClr val="C00000"/>
                </a:solidFill>
                <a:latin typeface="NovaPoshta" panose="00000500000000000000" pitchFamily="50" charset="-52"/>
              </a:rPr>
              <a:t>досліджень</a:t>
            </a:r>
            <a:r>
              <a:rPr lang="ru-RU" sz="5400" b="1" dirty="0">
                <a:solidFill>
                  <a:srgbClr val="C00000"/>
                </a:solidFill>
                <a:latin typeface="NovaPoshta" panose="00000500000000000000" pitchFamily="50" charset="-52"/>
              </a:rPr>
              <a:t> та </a:t>
            </a:r>
            <a:r>
              <a:rPr lang="ru-RU" sz="5400" b="1" dirty="0" err="1">
                <a:solidFill>
                  <a:srgbClr val="C00000"/>
                </a:solidFill>
                <a:latin typeface="NovaPoshta" panose="00000500000000000000" pitchFamily="50" charset="-52"/>
              </a:rPr>
              <a:t>розробки</a:t>
            </a:r>
            <a:r>
              <a:rPr lang="ru-RU" sz="5400" b="1" dirty="0">
                <a:solidFill>
                  <a:srgbClr val="C00000"/>
                </a:solidFill>
                <a:latin typeface="NovaPoshta" panose="00000500000000000000" pitchFamily="50" charset="-52"/>
              </a:rPr>
              <a:t> </a:t>
            </a:r>
            <a:r>
              <a:rPr lang="ru-RU" sz="5400" dirty="0">
                <a:latin typeface="NovaPoshta" panose="00000500000000000000" pitchFamily="50" charset="-52"/>
              </a:rPr>
              <a:t>(R&amp;D)</a:t>
            </a:r>
          </a:p>
          <a:p>
            <a:endParaRPr lang="uk-UA" sz="4000" dirty="0">
              <a:latin typeface="NovaPoshta" panose="00000500000000000000" pitchFamily="50" charset="-52"/>
            </a:endParaRPr>
          </a:p>
          <a:p>
            <a:endParaRPr lang="uk-UA" sz="5400" b="1" dirty="0">
              <a:solidFill>
                <a:srgbClr val="C00000"/>
              </a:solidFill>
              <a:latin typeface="NovaPoshta" panose="00000500000000000000" pitchFamily="50" charset="-52"/>
            </a:endParaRPr>
          </a:p>
          <a:p>
            <a:pPr algn="l"/>
            <a:endParaRPr lang="ru-RU" dirty="0" err="1" smtClean="0">
              <a:latin typeface="NovaPoshta" pitchFamily="2" charset="77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64309" y="4774141"/>
            <a:ext cx="7355038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dirty="0" smtClean="0">
                <a:latin typeface="NovaPoshta" panose="00000500000000000000" pitchFamily="50" charset="-52"/>
              </a:rPr>
              <a:t>Основний </a:t>
            </a:r>
            <a:r>
              <a:rPr lang="uk-UA" sz="4000" dirty="0">
                <a:latin typeface="NovaPoshta" panose="00000500000000000000" pitchFamily="50" charset="-52"/>
              </a:rPr>
              <a:t>функціонал </a:t>
            </a:r>
            <a:r>
              <a:rPr lang="uk-UA" sz="4000" dirty="0" smtClean="0">
                <a:latin typeface="NovaPoshta" panose="00000500000000000000" pitchFamily="50" charset="-52"/>
              </a:rPr>
              <a:t>підрозділу:</a:t>
            </a:r>
          </a:p>
          <a:p>
            <a:endParaRPr lang="uk-UA" sz="4000" dirty="0">
              <a:latin typeface="NovaPoshta" panose="00000500000000000000" pitchFamily="50" charset="-52"/>
            </a:endParaRPr>
          </a:p>
          <a:p>
            <a:r>
              <a:rPr lang="uk-UA" sz="4000" dirty="0" smtClean="0">
                <a:latin typeface="NovaPoshta" panose="00000500000000000000" pitchFamily="50" charset="-52"/>
              </a:rPr>
              <a:t>розробка </a:t>
            </a:r>
            <a:r>
              <a:rPr lang="uk-UA" sz="4000" dirty="0">
                <a:latin typeface="NovaPoshta" panose="00000500000000000000" pitchFamily="50" charset="-52"/>
              </a:rPr>
              <a:t>технологій задля більш якісної, швидкої та сучасної доставки відправлень. </a:t>
            </a:r>
            <a:endParaRPr lang="uk-UA" sz="4000" dirty="0" smtClean="0">
              <a:latin typeface="NovaPoshta" panose="00000500000000000000" pitchFamily="50" charset="-52"/>
            </a:endParaRPr>
          </a:p>
          <a:p>
            <a:pPr marL="457200" indent="-457200">
              <a:buFontTx/>
              <a:buChar char="-"/>
            </a:pPr>
            <a:endParaRPr lang="uk-UA" sz="3600" dirty="0">
              <a:latin typeface="NovaPoshta" panose="00000500000000000000" pitchFamily="50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19347" y="3272205"/>
            <a:ext cx="15363066" cy="863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8311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1891" y="4558860"/>
            <a:ext cx="11058956" cy="73726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36283" y="4557673"/>
            <a:ext cx="11060734" cy="737382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091891" y="1257877"/>
            <a:ext cx="1931376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5400" b="1" dirty="0" smtClean="0">
                <a:solidFill>
                  <a:srgbClr val="C00000"/>
                </a:solidFill>
                <a:latin typeface="NovaPoshta" panose="00000500000000000000" pitchFamily="50" charset="-52"/>
              </a:rPr>
              <a:t>Інновації заради швидкості </a:t>
            </a:r>
            <a:r>
              <a:rPr lang="uk-UA" sz="5000" b="1" dirty="0" smtClean="0">
                <a:latin typeface="NovaPoshta" panose="00000500000000000000" pitchFamily="50" charset="-52"/>
              </a:rPr>
              <a:t>–</a:t>
            </a:r>
          </a:p>
          <a:p>
            <a:r>
              <a:rPr lang="uk-UA" sz="5000" dirty="0" smtClean="0">
                <a:latin typeface="NovaPoshta" panose="00000500000000000000" pitchFamily="50" charset="-52"/>
              </a:rPr>
              <a:t>найчастіше потенційні корисні моделі</a:t>
            </a:r>
            <a:endParaRPr lang="uk-UA" sz="5000" dirty="0">
              <a:solidFill>
                <a:srgbClr val="C00000"/>
              </a:solidFill>
              <a:latin typeface="NovaPoshta" panose="000005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174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E748-02A8-43F1-9F62-3E7480CE9AC5}" type="slidenum">
              <a:rPr lang="uk-UA" smtClean="0"/>
              <a:pPr/>
              <a:t>8</a:t>
            </a:fld>
            <a:endParaRPr lang="uk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68583" y="3282368"/>
            <a:ext cx="11359844" cy="7595948"/>
          </a:xfrm>
          <a:prstGeom prst="rect">
            <a:avLst/>
          </a:prstGeom>
          <a:effectLst>
            <a:reflection blurRad="12700" stA="15000" endPos="24000" dist="355600" dir="5400000" sy="-100000" algn="bl" rotWithShape="0"/>
            <a:softEdge rad="127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292" y="3282368"/>
            <a:ext cx="11456184" cy="7595948"/>
          </a:xfrm>
          <a:prstGeom prst="rect">
            <a:avLst/>
          </a:prstGeom>
          <a:effectLst>
            <a:outerShdw blurRad="38100" dist="50800" dir="5400000" sx="1000" sy="1000" algn="ctr" rotWithShape="0">
              <a:srgbClr val="000000">
                <a:alpha val="0"/>
              </a:srgbClr>
            </a:outerShdw>
            <a:reflection stA="31000" endPos="23000" dist="3048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870292" y="1140917"/>
            <a:ext cx="193137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5400" b="1" dirty="0" smtClean="0">
                <a:solidFill>
                  <a:srgbClr val="C00000"/>
                </a:solidFill>
                <a:latin typeface="NovaPoshta" panose="00000500000000000000" pitchFamily="50" charset="-52"/>
              </a:rPr>
              <a:t>Інновації заради швидкості</a:t>
            </a:r>
            <a:endParaRPr lang="uk-UA" sz="5000" b="1" dirty="0" smtClean="0">
              <a:latin typeface="NovaPoshta" panose="000005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273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E748-02A8-43F1-9F62-3E7480CE9AC5}" type="slidenum">
              <a:rPr lang="uk-UA" smtClean="0"/>
              <a:pPr/>
              <a:t>9</a:t>
            </a:fld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8750" y="2904598"/>
            <a:ext cx="9508701" cy="58525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0458" y="2662890"/>
            <a:ext cx="7426570" cy="58803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6775" y="9091246"/>
            <a:ext cx="7633936" cy="362243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  <a:softEdge rad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66083" y="9187201"/>
            <a:ext cx="8370468" cy="34305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71761" t="79538"/>
          <a:stretch/>
        </p:blipFill>
        <p:spPr>
          <a:xfrm>
            <a:off x="17253653" y="12398463"/>
            <a:ext cx="1476680" cy="43851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958215" y="1191588"/>
            <a:ext cx="193137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5400" b="1" dirty="0" smtClean="0">
                <a:solidFill>
                  <a:srgbClr val="C00000"/>
                </a:solidFill>
                <a:latin typeface="NovaPoshta" panose="00000500000000000000" pitchFamily="50" charset="-52"/>
              </a:rPr>
              <a:t>Патент на безпілотне повітряне судно </a:t>
            </a:r>
            <a:endParaRPr lang="uk-UA" sz="5000" b="1" dirty="0" smtClean="0">
              <a:latin typeface="NovaPoshta" panose="000005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168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ovaPoshta_1">
  <a:themeElements>
    <a:clrScheme name="NP_Colors 1">
      <a:dk1>
        <a:srgbClr val="33332F"/>
      </a:dk1>
      <a:lt1>
        <a:srgbClr val="FFFFFF"/>
      </a:lt1>
      <a:dk2>
        <a:srgbClr val="DA281C"/>
      </a:dk2>
      <a:lt2>
        <a:srgbClr val="EFDBB2"/>
      </a:lt2>
      <a:accent1>
        <a:srgbClr val="B4E3D8"/>
      </a:accent1>
      <a:accent2>
        <a:srgbClr val="8FE2B0"/>
      </a:accent2>
      <a:accent3>
        <a:srgbClr val="E0ECED"/>
      </a:accent3>
      <a:accent4>
        <a:srgbClr val="B6B8DC"/>
      </a:accent4>
      <a:accent5>
        <a:srgbClr val="DCBFA6"/>
      </a:accent5>
      <a:accent6>
        <a:srgbClr val="F2F1F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lIns="216000" tIns="216000" rIns="216000" bIns="216000" rtlCol="0" anchor="ctr"/>
      <a:lstStyle>
        <a:defPPr algn="l">
          <a:defRPr dirty="0" err="1" smtClean="0">
            <a:solidFill>
              <a:schemeClr val="tx1"/>
            </a:solidFill>
            <a:latin typeface="NovaPoshta" pitchFamily="2" charset="77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dirty="0" err="1" smtClean="0">
            <a:latin typeface="NovaPoshta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Presentation11" id="{665E3DD6-A27E-9047-9BA5-F0118E2CB68B}" vid="{F5430C22-244A-7544-B2C2-70B1C4927A8A}"/>
    </a:ext>
  </a:extLst>
</a:theme>
</file>

<file path=ppt/theme/theme2.xml><?xml version="1.0" encoding="utf-8"?>
<a:theme xmlns:a="http://schemas.openxmlformats.org/drawingml/2006/main" name="NovaPoshta_2">
  <a:themeElements>
    <a:clrScheme name="NP_Colors 1">
      <a:dk1>
        <a:srgbClr val="33332F"/>
      </a:dk1>
      <a:lt1>
        <a:srgbClr val="FFFFFF"/>
      </a:lt1>
      <a:dk2>
        <a:srgbClr val="DA281C"/>
      </a:dk2>
      <a:lt2>
        <a:srgbClr val="EFDBB2"/>
      </a:lt2>
      <a:accent1>
        <a:srgbClr val="B4E3D8"/>
      </a:accent1>
      <a:accent2>
        <a:srgbClr val="8FE2B0"/>
      </a:accent2>
      <a:accent3>
        <a:srgbClr val="E0ECED"/>
      </a:accent3>
      <a:accent4>
        <a:srgbClr val="B6B8DC"/>
      </a:accent4>
      <a:accent5>
        <a:srgbClr val="DCBFA6"/>
      </a:accent5>
      <a:accent6>
        <a:srgbClr val="F2F1F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lIns="216000" tIns="216000" rIns="216000" bIns="216000" rtlCol="0" anchor="ctr"/>
      <a:lstStyle>
        <a:defPPr algn="l">
          <a:defRPr dirty="0" err="1" smtClean="0">
            <a:solidFill>
              <a:schemeClr val="tx1"/>
            </a:solidFill>
            <a:latin typeface="NovaPoshta" pitchFamily="2" charset="77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dirty="0" err="1" smtClean="0">
            <a:latin typeface="NovaPoshta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Presentation11" id="{665E3DD6-A27E-9047-9BA5-F0118E2CB68B}" vid="{C56ABC09-2511-B745-B561-ECAC5D8B8DC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NP_Colors 1">
    <a:dk1>
      <a:srgbClr val="33332F"/>
    </a:dk1>
    <a:lt1>
      <a:srgbClr val="FFFFFF"/>
    </a:lt1>
    <a:dk2>
      <a:srgbClr val="DA281C"/>
    </a:dk2>
    <a:lt2>
      <a:srgbClr val="EFDBB2"/>
    </a:lt2>
    <a:accent1>
      <a:srgbClr val="B4E3D8"/>
    </a:accent1>
    <a:accent2>
      <a:srgbClr val="8FE2B0"/>
    </a:accent2>
    <a:accent3>
      <a:srgbClr val="E0ECED"/>
    </a:accent3>
    <a:accent4>
      <a:srgbClr val="B6B8DC"/>
    </a:accent4>
    <a:accent5>
      <a:srgbClr val="DCBFA6"/>
    </a:accent5>
    <a:accent6>
      <a:srgbClr val="F2F1F3"/>
    </a:accent6>
    <a:hlink>
      <a:srgbClr val="000000"/>
    </a:hlink>
    <a:folHlink>
      <a:srgbClr val="0000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Презентація_шаблони_макетів</Template>
  <TotalTime>14945</TotalTime>
  <Words>593</Words>
  <Application>Microsoft Office PowerPoint</Application>
  <PresentationFormat>Произвольный</PresentationFormat>
  <Paragraphs>131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27</vt:i4>
      </vt:variant>
    </vt:vector>
  </HeadingPairs>
  <TitlesOfParts>
    <vt:vector size="35" baseType="lpstr">
      <vt:lpstr>Arial</vt:lpstr>
      <vt:lpstr>NovaPoshta</vt:lpstr>
      <vt:lpstr>NovaPoshta Medium</vt:lpstr>
      <vt:lpstr>Wingdings</vt:lpstr>
      <vt:lpstr>Trebuchet MS</vt:lpstr>
      <vt:lpstr>Calibri</vt:lpstr>
      <vt:lpstr>NovaPoshta_1</vt:lpstr>
      <vt:lpstr>NovaPoshta_2</vt:lpstr>
      <vt:lpstr>Інновації та їх правовий захист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Дякую за увагу!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Боротьба з фейками: «втрачені посилки Нової пошти»</dc:title>
  <dc:creator>Внукова Анна Андріївна</dc:creator>
  <cp:lastModifiedBy>Марьяна Скорук</cp:lastModifiedBy>
  <cp:revision>414</cp:revision>
  <cp:lastPrinted>2021-08-04T14:59:57Z</cp:lastPrinted>
  <dcterms:created xsi:type="dcterms:W3CDTF">2021-05-07T08:50:50Z</dcterms:created>
  <dcterms:modified xsi:type="dcterms:W3CDTF">2021-11-23T15:46:41Z</dcterms:modified>
</cp:coreProperties>
</file>